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object 1474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FF1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E3F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26A8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48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918000" y="3920401"/>
            <a:ext cx="625500" cy="68402"/>
          </a:xfrm>
          <a:custGeom>
            <a:avLst/>
            <a:gdLst/>
            <a:ahLst/>
            <a:cxnLst/>
            <a:rect l="l" t="t" r="r" b="b"/>
            <a:pathLst>
              <a:path w="625500" h="68402">
                <a:moveTo>
                  <a:pt x="0" y="68402"/>
                </a:moveTo>
                <a:lnTo>
                  <a:pt x="62550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917309" y="4190298"/>
            <a:ext cx="626884" cy="85509"/>
          </a:xfrm>
          <a:custGeom>
            <a:avLst/>
            <a:gdLst/>
            <a:ahLst/>
            <a:cxnLst/>
            <a:rect l="l" t="t" r="r" b="b"/>
            <a:pathLst>
              <a:path w="626884" h="85509">
                <a:moveTo>
                  <a:pt x="0" y="0"/>
                </a:moveTo>
                <a:lnTo>
                  <a:pt x="626884" y="85509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603496" y="3914093"/>
            <a:ext cx="702729" cy="175983"/>
          </a:xfrm>
          <a:custGeom>
            <a:avLst/>
            <a:gdLst/>
            <a:ahLst/>
            <a:cxnLst/>
            <a:rect l="l" t="t" r="r" b="b"/>
            <a:pathLst>
              <a:path w="702729" h="175983">
                <a:moveTo>
                  <a:pt x="0" y="175983"/>
                </a:moveTo>
                <a:lnTo>
                  <a:pt x="7027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2601953" y="4275814"/>
            <a:ext cx="705815" cy="6286"/>
          </a:xfrm>
          <a:custGeom>
            <a:avLst/>
            <a:gdLst/>
            <a:ahLst/>
            <a:cxnLst/>
            <a:rect l="l" t="t" r="r" b="b"/>
            <a:pathLst>
              <a:path w="705815" h="6286">
                <a:moveTo>
                  <a:pt x="0" y="6286"/>
                </a:moveTo>
                <a:lnTo>
                  <a:pt x="7058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2601953" y="4482398"/>
            <a:ext cx="705815" cy="188302"/>
          </a:xfrm>
          <a:custGeom>
            <a:avLst/>
            <a:gdLst/>
            <a:ahLst/>
            <a:cxnLst/>
            <a:rect l="l" t="t" r="r" b="b"/>
            <a:pathLst>
              <a:path w="705815" h="188302">
                <a:moveTo>
                  <a:pt x="0" y="0"/>
                </a:moveTo>
                <a:lnTo>
                  <a:pt x="705815" y="188302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457200" y="3200311"/>
            <a:ext cx="3358794" cy="1842338"/>
          </a:xfrm>
          <a:custGeom>
            <a:avLst/>
            <a:gdLst/>
            <a:ahLst/>
            <a:cxnLst/>
            <a:rect l="l" t="t" r="r" b="b"/>
            <a:pathLst>
              <a:path w="3358794" h="1842338">
                <a:moveTo>
                  <a:pt x="0" y="1842338"/>
                </a:moveTo>
                <a:lnTo>
                  <a:pt x="3358794" y="1842338"/>
                </a:lnTo>
                <a:lnTo>
                  <a:pt x="3358794" y="0"/>
                </a:lnTo>
                <a:lnTo>
                  <a:pt x="0" y="0"/>
                </a:lnTo>
                <a:lnTo>
                  <a:pt x="0" y="184233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063066" y="3871671"/>
            <a:ext cx="673" cy="439521"/>
          </a:xfrm>
          <a:custGeom>
            <a:avLst/>
            <a:gdLst/>
            <a:ahLst/>
            <a:cxnLst/>
            <a:rect l="l" t="t" r="r" b="b"/>
            <a:pathLst>
              <a:path w="673" h="439521">
                <a:moveTo>
                  <a:pt x="0" y="439521"/>
                </a:moveTo>
                <a:lnTo>
                  <a:pt x="673" y="439521"/>
                </a:lnTo>
                <a:lnTo>
                  <a:pt x="673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04825" y="3871671"/>
            <a:ext cx="635" cy="439521"/>
          </a:xfrm>
          <a:custGeom>
            <a:avLst/>
            <a:gdLst/>
            <a:ahLst/>
            <a:cxnLst/>
            <a:rect l="l" t="t" r="r" b="b"/>
            <a:pathLst>
              <a:path w="635" h="439521">
                <a:moveTo>
                  <a:pt x="0" y="439521"/>
                </a:moveTo>
                <a:lnTo>
                  <a:pt x="635" y="439521"/>
                </a:lnTo>
                <a:lnTo>
                  <a:pt x="635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05460" y="3872306"/>
            <a:ext cx="557606" cy="438251"/>
          </a:xfrm>
          <a:custGeom>
            <a:avLst/>
            <a:gdLst/>
            <a:ahLst/>
            <a:cxnLst/>
            <a:rect l="l" t="t" r="r" b="b"/>
            <a:pathLst>
              <a:path w="557606" h="438251">
                <a:moveTo>
                  <a:pt x="557606" y="438251"/>
                </a:moveTo>
                <a:lnTo>
                  <a:pt x="557606" y="0"/>
                </a:lnTo>
                <a:lnTo>
                  <a:pt x="0" y="0"/>
                </a:lnTo>
                <a:lnTo>
                  <a:pt x="0" y="438251"/>
                </a:lnTo>
                <a:lnTo>
                  <a:pt x="557606" y="438251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862364" y="3923785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52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92"/>
                </a:lnTo>
                <a:lnTo>
                  <a:pt x="12128" y="102844"/>
                </a:lnTo>
                <a:lnTo>
                  <a:pt x="19329" y="111442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1988" y="111442"/>
                </a:lnTo>
                <a:lnTo>
                  <a:pt x="118681" y="103555"/>
                </a:lnTo>
                <a:lnTo>
                  <a:pt x="124828" y="93217"/>
                </a:lnTo>
                <a:lnTo>
                  <a:pt x="128117" y="85305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2923" y="32905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862364" y="4128913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65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54"/>
                </a:lnTo>
                <a:lnTo>
                  <a:pt x="12128" y="102844"/>
                </a:lnTo>
                <a:lnTo>
                  <a:pt x="19329" y="111391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2039" y="111391"/>
                </a:lnTo>
                <a:lnTo>
                  <a:pt x="119557" y="102450"/>
                </a:lnTo>
                <a:lnTo>
                  <a:pt x="125463" y="91909"/>
                </a:lnTo>
                <a:lnTo>
                  <a:pt x="128752" y="82651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1615" y="30924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94781" y="3921133"/>
            <a:ext cx="97853" cy="340601"/>
          </a:xfrm>
          <a:custGeom>
            <a:avLst/>
            <a:gdLst/>
            <a:ahLst/>
            <a:cxnLst/>
            <a:rect l="l" t="t" r="r" b="b"/>
            <a:pathLst>
              <a:path w="97853" h="340601">
                <a:moveTo>
                  <a:pt x="634" y="0"/>
                </a:moveTo>
                <a:lnTo>
                  <a:pt x="1422" y="749"/>
                </a:lnTo>
                <a:lnTo>
                  <a:pt x="97218" y="673"/>
                </a:lnTo>
                <a:lnTo>
                  <a:pt x="97218" y="339928"/>
                </a:lnTo>
                <a:lnTo>
                  <a:pt x="2260" y="339763"/>
                </a:lnTo>
                <a:lnTo>
                  <a:pt x="0" y="340398"/>
                </a:lnTo>
                <a:lnTo>
                  <a:pt x="97853" y="340601"/>
                </a:lnTo>
                <a:lnTo>
                  <a:pt x="97853" y="0"/>
                </a:lnTo>
                <a:lnTo>
                  <a:pt x="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60184" y="3921128"/>
            <a:ext cx="99872" cy="762"/>
          </a:xfrm>
          <a:custGeom>
            <a:avLst/>
            <a:gdLst/>
            <a:ahLst/>
            <a:cxnLst/>
            <a:rect l="l" t="t" r="r" b="b"/>
            <a:pathLst>
              <a:path w="99872" h="762">
                <a:moveTo>
                  <a:pt x="0" y="50"/>
                </a:moveTo>
                <a:lnTo>
                  <a:pt x="99072" y="762"/>
                </a:lnTo>
                <a:lnTo>
                  <a:pt x="99872" y="0"/>
                </a:lnTo>
                <a:lnTo>
                  <a:pt x="0" y="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733908" y="3948097"/>
            <a:ext cx="5346" cy="8864"/>
          </a:xfrm>
          <a:custGeom>
            <a:avLst/>
            <a:gdLst/>
            <a:ahLst/>
            <a:cxnLst/>
            <a:rect l="l" t="t" r="r" b="b"/>
            <a:pathLst>
              <a:path w="5346" h="8864">
                <a:moveTo>
                  <a:pt x="1435" y="50"/>
                </a:moveTo>
                <a:lnTo>
                  <a:pt x="0" y="0"/>
                </a:lnTo>
                <a:lnTo>
                  <a:pt x="749" y="723"/>
                </a:lnTo>
                <a:lnTo>
                  <a:pt x="5346" y="8864"/>
                </a:lnTo>
                <a:lnTo>
                  <a:pt x="5346" y="7404"/>
                </a:lnTo>
                <a:lnTo>
                  <a:pt x="1435" y="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50119" y="3960732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673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731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13970" y="52704"/>
                </a:lnTo>
                <a:lnTo>
                  <a:pt x="23075" y="56108"/>
                </a:lnTo>
                <a:lnTo>
                  <a:pt x="28194" y="56070"/>
                </a:lnTo>
                <a:lnTo>
                  <a:pt x="35471" y="55435"/>
                </a:lnTo>
                <a:lnTo>
                  <a:pt x="43675" y="51752"/>
                </a:lnTo>
                <a:lnTo>
                  <a:pt x="47510" y="48348"/>
                </a:lnTo>
                <a:lnTo>
                  <a:pt x="51193" y="44119"/>
                </a:lnTo>
                <a:lnTo>
                  <a:pt x="54800" y="37185"/>
                </a:lnTo>
                <a:lnTo>
                  <a:pt x="56070" y="29895"/>
                </a:lnTo>
                <a:lnTo>
                  <a:pt x="56070" y="25742"/>
                </a:lnTo>
                <a:lnTo>
                  <a:pt x="54800" y="18453"/>
                </a:lnTo>
                <a:lnTo>
                  <a:pt x="50241" y="10452"/>
                </a:lnTo>
                <a:lnTo>
                  <a:pt x="46202" y="6616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743772" y="3965643"/>
            <a:ext cx="2247" cy="10693"/>
          </a:xfrm>
          <a:custGeom>
            <a:avLst/>
            <a:gdLst/>
            <a:ahLst/>
            <a:cxnLst/>
            <a:rect l="l" t="t" r="r" b="b"/>
            <a:pathLst>
              <a:path w="2247" h="10693">
                <a:moveTo>
                  <a:pt x="711" y="2971"/>
                </a:moveTo>
                <a:lnTo>
                  <a:pt x="2247" y="10693"/>
                </a:lnTo>
                <a:lnTo>
                  <a:pt x="2006" y="4991"/>
                </a:lnTo>
                <a:lnTo>
                  <a:pt x="228" y="0"/>
                </a:lnTo>
                <a:lnTo>
                  <a:pt x="0" y="1701"/>
                </a:lnTo>
                <a:lnTo>
                  <a:pt x="711" y="29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746019" y="3976334"/>
            <a:ext cx="635" cy="5943"/>
          </a:xfrm>
          <a:custGeom>
            <a:avLst/>
            <a:gdLst/>
            <a:ahLst/>
            <a:cxnLst/>
            <a:rect l="l" t="t" r="r" b="b"/>
            <a:pathLst>
              <a:path w="634" h="5943">
                <a:moveTo>
                  <a:pt x="279" y="5664"/>
                </a:moveTo>
                <a:lnTo>
                  <a:pt x="634" y="5943"/>
                </a:lnTo>
                <a:lnTo>
                  <a:pt x="355" y="279"/>
                </a:lnTo>
                <a:lnTo>
                  <a:pt x="0" y="0"/>
                </a:lnTo>
                <a:lnTo>
                  <a:pt x="279" y="56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746646" y="3982276"/>
            <a:ext cx="685" cy="5270"/>
          </a:xfrm>
          <a:custGeom>
            <a:avLst/>
            <a:gdLst/>
            <a:ahLst/>
            <a:cxnLst/>
            <a:rect l="l" t="t" r="r" b="b"/>
            <a:pathLst>
              <a:path w="685" h="5270">
                <a:moveTo>
                  <a:pt x="292" y="4991"/>
                </a:moveTo>
                <a:lnTo>
                  <a:pt x="685" y="5270"/>
                </a:lnTo>
                <a:lnTo>
                  <a:pt x="406" y="279"/>
                </a:lnTo>
                <a:lnTo>
                  <a:pt x="0" y="0"/>
                </a:lnTo>
                <a:lnTo>
                  <a:pt x="292" y="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724488" y="3987543"/>
            <a:ext cx="23279" cy="51752"/>
          </a:xfrm>
          <a:custGeom>
            <a:avLst/>
            <a:gdLst/>
            <a:ahLst/>
            <a:cxnLst/>
            <a:rect l="l" t="t" r="r" b="b"/>
            <a:pathLst>
              <a:path w="23279" h="51752">
                <a:moveTo>
                  <a:pt x="0" y="51752"/>
                </a:moveTo>
                <a:lnTo>
                  <a:pt x="1930" y="51676"/>
                </a:lnTo>
                <a:lnTo>
                  <a:pt x="6769" y="47282"/>
                </a:lnTo>
                <a:lnTo>
                  <a:pt x="18643" y="27482"/>
                </a:lnTo>
                <a:lnTo>
                  <a:pt x="23279" y="7048"/>
                </a:lnTo>
                <a:lnTo>
                  <a:pt x="23202" y="279"/>
                </a:lnTo>
                <a:lnTo>
                  <a:pt x="22847" y="0"/>
                </a:lnTo>
                <a:lnTo>
                  <a:pt x="22605" y="6375"/>
                </a:lnTo>
                <a:lnTo>
                  <a:pt x="17970" y="26809"/>
                </a:lnTo>
                <a:lnTo>
                  <a:pt x="6134" y="46608"/>
                </a:lnTo>
                <a:lnTo>
                  <a:pt x="0" y="51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732560" y="4150659"/>
            <a:ext cx="5384" cy="8153"/>
          </a:xfrm>
          <a:custGeom>
            <a:avLst/>
            <a:gdLst/>
            <a:ahLst/>
            <a:cxnLst/>
            <a:rect l="l" t="t" r="r" b="b"/>
            <a:pathLst>
              <a:path w="5384" h="8153">
                <a:moveTo>
                  <a:pt x="3327" y="3327"/>
                </a:moveTo>
                <a:lnTo>
                  <a:pt x="0" y="0"/>
                </a:lnTo>
                <a:lnTo>
                  <a:pt x="0" y="1257"/>
                </a:lnTo>
                <a:lnTo>
                  <a:pt x="2108" y="3251"/>
                </a:lnTo>
                <a:lnTo>
                  <a:pt x="4749" y="7988"/>
                </a:lnTo>
                <a:lnTo>
                  <a:pt x="5384" y="8153"/>
                </a:lnTo>
                <a:lnTo>
                  <a:pt x="3327" y="33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50119" y="4165860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038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9969" y="50050"/>
                </a:lnTo>
                <a:lnTo>
                  <a:pt x="15201" y="53416"/>
                </a:lnTo>
                <a:lnTo>
                  <a:pt x="23075" y="56108"/>
                </a:lnTo>
                <a:lnTo>
                  <a:pt x="29502" y="56070"/>
                </a:lnTo>
                <a:lnTo>
                  <a:pt x="35471" y="55435"/>
                </a:lnTo>
                <a:lnTo>
                  <a:pt x="43637" y="51714"/>
                </a:lnTo>
                <a:lnTo>
                  <a:pt x="50165" y="45694"/>
                </a:lnTo>
                <a:lnTo>
                  <a:pt x="54800" y="37185"/>
                </a:lnTo>
                <a:lnTo>
                  <a:pt x="56070" y="29895"/>
                </a:lnTo>
                <a:lnTo>
                  <a:pt x="55435" y="22415"/>
                </a:lnTo>
                <a:lnTo>
                  <a:pt x="54800" y="18414"/>
                </a:lnTo>
                <a:lnTo>
                  <a:pt x="50241" y="10452"/>
                </a:lnTo>
                <a:lnTo>
                  <a:pt x="46202" y="6578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743098" y="4170453"/>
            <a:ext cx="2692" cy="9550"/>
          </a:xfrm>
          <a:custGeom>
            <a:avLst/>
            <a:gdLst/>
            <a:ahLst/>
            <a:cxnLst/>
            <a:rect l="l" t="t" r="r" b="b"/>
            <a:pathLst>
              <a:path w="2692" h="9550">
                <a:moveTo>
                  <a:pt x="711" y="0"/>
                </a:moveTo>
                <a:lnTo>
                  <a:pt x="0" y="711"/>
                </a:lnTo>
                <a:lnTo>
                  <a:pt x="711" y="1981"/>
                </a:lnTo>
                <a:lnTo>
                  <a:pt x="2692" y="9550"/>
                </a:lnTo>
                <a:lnTo>
                  <a:pt x="2692" y="5308"/>
                </a:lnTo>
                <a:lnTo>
                  <a:pt x="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745105" y="4190216"/>
            <a:ext cx="2654" cy="21424"/>
          </a:xfrm>
          <a:custGeom>
            <a:avLst/>
            <a:gdLst/>
            <a:ahLst/>
            <a:cxnLst/>
            <a:rect l="l" t="t" r="r" b="b"/>
            <a:pathLst>
              <a:path w="2654" h="21424">
                <a:moveTo>
                  <a:pt x="1993" y="8826"/>
                </a:moveTo>
                <a:lnTo>
                  <a:pt x="0" y="18059"/>
                </a:lnTo>
                <a:lnTo>
                  <a:pt x="0" y="21424"/>
                </a:lnTo>
                <a:lnTo>
                  <a:pt x="2654" y="9499"/>
                </a:lnTo>
                <a:lnTo>
                  <a:pt x="2654" y="0"/>
                </a:lnTo>
                <a:lnTo>
                  <a:pt x="1993" y="88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735177" y="4218372"/>
            <a:ext cx="8191" cy="15049"/>
          </a:xfrm>
          <a:custGeom>
            <a:avLst/>
            <a:gdLst/>
            <a:ahLst/>
            <a:cxnLst/>
            <a:rect l="l" t="t" r="r" b="b"/>
            <a:pathLst>
              <a:path w="8191" h="15049">
                <a:moveTo>
                  <a:pt x="0" y="13703"/>
                </a:moveTo>
                <a:lnTo>
                  <a:pt x="38" y="15049"/>
                </a:lnTo>
                <a:lnTo>
                  <a:pt x="8001" y="2451"/>
                </a:lnTo>
                <a:lnTo>
                  <a:pt x="8191" y="0"/>
                </a:lnTo>
                <a:lnTo>
                  <a:pt x="0" y="13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724479" y="4239077"/>
            <a:ext cx="6896" cy="5308"/>
          </a:xfrm>
          <a:custGeom>
            <a:avLst/>
            <a:gdLst/>
            <a:ahLst/>
            <a:cxnLst/>
            <a:rect l="l" t="t" r="r" b="b"/>
            <a:pathLst>
              <a:path w="6896" h="5308">
                <a:moveTo>
                  <a:pt x="0" y="5308"/>
                </a:moveTo>
                <a:lnTo>
                  <a:pt x="1943" y="5270"/>
                </a:lnTo>
                <a:lnTo>
                  <a:pt x="6896" y="800"/>
                </a:lnTo>
                <a:lnTo>
                  <a:pt x="6896" y="0"/>
                </a:lnTo>
                <a:lnTo>
                  <a:pt x="0" y="53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60184" y="4260747"/>
            <a:ext cx="100533" cy="787"/>
          </a:xfrm>
          <a:custGeom>
            <a:avLst/>
            <a:gdLst/>
            <a:ahLst/>
            <a:cxnLst/>
            <a:rect l="l" t="t" r="r" b="b"/>
            <a:pathLst>
              <a:path w="100533" h="787">
                <a:moveTo>
                  <a:pt x="0" y="749"/>
                </a:moveTo>
                <a:lnTo>
                  <a:pt x="100533" y="787"/>
                </a:lnTo>
                <a:lnTo>
                  <a:pt x="99237" y="0"/>
                </a:lnTo>
                <a:lnTo>
                  <a:pt x="0" y="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50792" y="3961405"/>
            <a:ext cx="54762" cy="54775"/>
          </a:xfrm>
          <a:custGeom>
            <a:avLst/>
            <a:gdLst/>
            <a:ahLst/>
            <a:cxnLst/>
            <a:rect l="l" t="t" r="r" b="b"/>
            <a:pathLst>
              <a:path w="54762" h="54775">
                <a:moveTo>
                  <a:pt x="33654" y="634"/>
                </a:moveTo>
                <a:lnTo>
                  <a:pt x="30365" y="0"/>
                </a:lnTo>
                <a:lnTo>
                  <a:pt x="23558" y="0"/>
                </a:lnTo>
                <a:lnTo>
                  <a:pt x="14998" y="2654"/>
                </a:lnTo>
                <a:lnTo>
                  <a:pt x="8000" y="7518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13931" y="51358"/>
                </a:lnTo>
                <a:lnTo>
                  <a:pt x="23037" y="54775"/>
                </a:lnTo>
                <a:lnTo>
                  <a:pt x="33693" y="54330"/>
                </a:lnTo>
                <a:lnTo>
                  <a:pt x="42329" y="50406"/>
                </a:lnTo>
                <a:lnTo>
                  <a:pt x="46164" y="47040"/>
                </a:lnTo>
                <a:lnTo>
                  <a:pt x="49847" y="42773"/>
                </a:lnTo>
                <a:lnTo>
                  <a:pt x="53492" y="35839"/>
                </a:lnTo>
                <a:lnTo>
                  <a:pt x="54762" y="28549"/>
                </a:lnTo>
                <a:lnTo>
                  <a:pt x="54089" y="22415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50792" y="4166533"/>
            <a:ext cx="54762" cy="54762"/>
          </a:xfrm>
          <a:custGeom>
            <a:avLst/>
            <a:gdLst/>
            <a:ahLst/>
            <a:cxnLst/>
            <a:rect l="l" t="t" r="r" b="b"/>
            <a:pathLst>
              <a:path w="54762" h="54762">
                <a:moveTo>
                  <a:pt x="33654" y="634"/>
                </a:moveTo>
                <a:lnTo>
                  <a:pt x="29692" y="0"/>
                </a:lnTo>
                <a:lnTo>
                  <a:pt x="23558" y="0"/>
                </a:lnTo>
                <a:lnTo>
                  <a:pt x="14998" y="2616"/>
                </a:lnTo>
                <a:lnTo>
                  <a:pt x="8000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9969" y="48742"/>
                </a:lnTo>
                <a:lnTo>
                  <a:pt x="15201" y="52069"/>
                </a:lnTo>
                <a:lnTo>
                  <a:pt x="23037" y="54762"/>
                </a:lnTo>
                <a:lnTo>
                  <a:pt x="28155" y="54724"/>
                </a:lnTo>
                <a:lnTo>
                  <a:pt x="34137" y="54101"/>
                </a:lnTo>
                <a:lnTo>
                  <a:pt x="42329" y="50406"/>
                </a:lnTo>
                <a:lnTo>
                  <a:pt x="48818" y="44399"/>
                </a:lnTo>
                <a:lnTo>
                  <a:pt x="53492" y="35839"/>
                </a:lnTo>
                <a:lnTo>
                  <a:pt x="54762" y="26377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20810" y="4028885"/>
            <a:ext cx="32473" cy="24079"/>
          </a:xfrm>
          <a:custGeom>
            <a:avLst/>
            <a:gdLst/>
            <a:ahLst/>
            <a:cxnLst/>
            <a:rect l="l" t="t" r="r" b="b"/>
            <a:pathLst>
              <a:path w="32473" h="24079">
                <a:moveTo>
                  <a:pt x="0" y="0"/>
                </a:moveTo>
                <a:lnTo>
                  <a:pt x="8115" y="8915"/>
                </a:lnTo>
                <a:lnTo>
                  <a:pt x="8280" y="9067"/>
                </a:lnTo>
                <a:lnTo>
                  <a:pt x="17221" y="17145"/>
                </a:lnTo>
                <a:lnTo>
                  <a:pt x="19519" y="19240"/>
                </a:lnTo>
                <a:lnTo>
                  <a:pt x="19964" y="19367"/>
                </a:lnTo>
                <a:lnTo>
                  <a:pt x="22885" y="20675"/>
                </a:lnTo>
                <a:lnTo>
                  <a:pt x="27406" y="22733"/>
                </a:lnTo>
                <a:lnTo>
                  <a:pt x="27635" y="22847"/>
                </a:lnTo>
                <a:lnTo>
                  <a:pt x="32473" y="240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08177" y="3945012"/>
            <a:ext cx="15836" cy="40233"/>
          </a:xfrm>
          <a:custGeom>
            <a:avLst/>
            <a:gdLst/>
            <a:ahLst/>
            <a:cxnLst/>
            <a:rect l="l" t="t" r="r" b="b"/>
            <a:pathLst>
              <a:path w="15836" h="40233">
                <a:moveTo>
                  <a:pt x="0" y="40233"/>
                </a:moveTo>
                <a:lnTo>
                  <a:pt x="876" y="29387"/>
                </a:lnTo>
                <a:lnTo>
                  <a:pt x="1143" y="28155"/>
                </a:lnTo>
                <a:lnTo>
                  <a:pt x="4864" y="17894"/>
                </a:lnTo>
                <a:lnTo>
                  <a:pt x="7835" y="9740"/>
                </a:lnTo>
                <a:lnTo>
                  <a:pt x="9144" y="9626"/>
                </a:lnTo>
                <a:lnTo>
                  <a:pt x="13944" y="1778"/>
                </a:lnTo>
                <a:lnTo>
                  <a:pt x="14528" y="825"/>
                </a:lnTo>
                <a:lnTo>
                  <a:pt x="14846" y="520"/>
                </a:lnTo>
                <a:lnTo>
                  <a:pt x="1583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15781" y="4223519"/>
            <a:ext cx="14528" cy="20002"/>
          </a:xfrm>
          <a:custGeom>
            <a:avLst/>
            <a:gdLst/>
            <a:ahLst/>
            <a:cxnLst/>
            <a:rect l="l" t="t" r="r" b="b"/>
            <a:pathLst>
              <a:path w="14528" h="20002">
                <a:moveTo>
                  <a:pt x="0" y="0"/>
                </a:moveTo>
                <a:lnTo>
                  <a:pt x="2336" y="5308"/>
                </a:lnTo>
                <a:lnTo>
                  <a:pt x="5029" y="10490"/>
                </a:lnTo>
                <a:lnTo>
                  <a:pt x="5499" y="11442"/>
                </a:lnTo>
                <a:lnTo>
                  <a:pt x="6337" y="12319"/>
                </a:lnTo>
                <a:lnTo>
                  <a:pt x="10299" y="16268"/>
                </a:lnTo>
                <a:lnTo>
                  <a:pt x="14528" y="2000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13839" y="3929335"/>
            <a:ext cx="28397" cy="32308"/>
          </a:xfrm>
          <a:custGeom>
            <a:avLst/>
            <a:gdLst/>
            <a:ahLst/>
            <a:cxnLst/>
            <a:rect l="l" t="t" r="r" b="b"/>
            <a:pathLst>
              <a:path w="28397" h="32308">
                <a:moveTo>
                  <a:pt x="0" y="32308"/>
                </a:moveTo>
                <a:lnTo>
                  <a:pt x="4203" y="22682"/>
                </a:lnTo>
                <a:lnTo>
                  <a:pt x="4826" y="21577"/>
                </a:lnTo>
                <a:lnTo>
                  <a:pt x="11518" y="13500"/>
                </a:lnTo>
                <a:lnTo>
                  <a:pt x="17030" y="6769"/>
                </a:lnTo>
                <a:lnTo>
                  <a:pt x="18338" y="7010"/>
                </a:lnTo>
                <a:lnTo>
                  <a:pt x="25539" y="1219"/>
                </a:lnTo>
                <a:lnTo>
                  <a:pt x="26568" y="393"/>
                </a:lnTo>
                <a:lnTo>
                  <a:pt x="27051" y="190"/>
                </a:lnTo>
                <a:lnTo>
                  <a:pt x="283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862445" y="4128038"/>
            <a:ext cx="131279" cy="131711"/>
          </a:xfrm>
          <a:custGeom>
            <a:avLst/>
            <a:gdLst/>
            <a:ahLst/>
            <a:cxnLst/>
            <a:rect l="l" t="t" r="r" b="b"/>
            <a:pathLst>
              <a:path w="131279" h="131711">
                <a:moveTo>
                  <a:pt x="914" y="76669"/>
                </a:moveTo>
                <a:lnTo>
                  <a:pt x="1790" y="81902"/>
                </a:lnTo>
                <a:lnTo>
                  <a:pt x="1828" y="82130"/>
                </a:lnTo>
                <a:lnTo>
                  <a:pt x="3568" y="87160"/>
                </a:lnTo>
                <a:lnTo>
                  <a:pt x="5308" y="92189"/>
                </a:lnTo>
                <a:lnTo>
                  <a:pt x="5422" y="92392"/>
                </a:lnTo>
                <a:lnTo>
                  <a:pt x="7924" y="97104"/>
                </a:lnTo>
                <a:lnTo>
                  <a:pt x="10020" y="101028"/>
                </a:lnTo>
                <a:lnTo>
                  <a:pt x="10375" y="100901"/>
                </a:lnTo>
                <a:lnTo>
                  <a:pt x="12877" y="104673"/>
                </a:lnTo>
                <a:lnTo>
                  <a:pt x="13347" y="105422"/>
                </a:lnTo>
                <a:lnTo>
                  <a:pt x="13868" y="106172"/>
                </a:lnTo>
                <a:lnTo>
                  <a:pt x="17424" y="110248"/>
                </a:lnTo>
                <a:lnTo>
                  <a:pt x="17272" y="110528"/>
                </a:lnTo>
                <a:lnTo>
                  <a:pt x="21196" y="114134"/>
                </a:lnTo>
                <a:lnTo>
                  <a:pt x="25107" y="117741"/>
                </a:lnTo>
                <a:lnTo>
                  <a:pt x="25311" y="117894"/>
                </a:lnTo>
                <a:lnTo>
                  <a:pt x="29743" y="120789"/>
                </a:lnTo>
                <a:lnTo>
                  <a:pt x="34213" y="123710"/>
                </a:lnTo>
                <a:lnTo>
                  <a:pt x="39281" y="125971"/>
                </a:lnTo>
                <a:lnTo>
                  <a:pt x="44157" y="128104"/>
                </a:lnTo>
                <a:lnTo>
                  <a:pt x="49542" y="129451"/>
                </a:lnTo>
                <a:lnTo>
                  <a:pt x="54686" y="130759"/>
                </a:lnTo>
                <a:lnTo>
                  <a:pt x="54927" y="130810"/>
                </a:lnTo>
                <a:lnTo>
                  <a:pt x="60236" y="131279"/>
                </a:lnTo>
                <a:lnTo>
                  <a:pt x="65544" y="131711"/>
                </a:lnTo>
                <a:lnTo>
                  <a:pt x="65735" y="131711"/>
                </a:lnTo>
                <a:lnTo>
                  <a:pt x="71043" y="131279"/>
                </a:lnTo>
                <a:lnTo>
                  <a:pt x="76390" y="130810"/>
                </a:lnTo>
                <a:lnTo>
                  <a:pt x="76593" y="130810"/>
                </a:lnTo>
                <a:lnTo>
                  <a:pt x="81737" y="129451"/>
                </a:lnTo>
                <a:lnTo>
                  <a:pt x="86918" y="128155"/>
                </a:lnTo>
                <a:lnTo>
                  <a:pt x="87122" y="128104"/>
                </a:lnTo>
                <a:lnTo>
                  <a:pt x="91998" y="125971"/>
                </a:lnTo>
                <a:lnTo>
                  <a:pt x="96901" y="123799"/>
                </a:lnTo>
                <a:lnTo>
                  <a:pt x="97104" y="123710"/>
                </a:lnTo>
                <a:lnTo>
                  <a:pt x="101536" y="120789"/>
                </a:lnTo>
                <a:lnTo>
                  <a:pt x="106006" y="117894"/>
                </a:lnTo>
                <a:lnTo>
                  <a:pt x="106172" y="117741"/>
                </a:lnTo>
                <a:lnTo>
                  <a:pt x="110096" y="114134"/>
                </a:lnTo>
                <a:lnTo>
                  <a:pt x="114007" y="110528"/>
                </a:lnTo>
                <a:lnTo>
                  <a:pt x="117462" y="106172"/>
                </a:lnTo>
                <a:lnTo>
                  <a:pt x="120700" y="101968"/>
                </a:lnTo>
                <a:lnTo>
                  <a:pt x="123355" y="97104"/>
                </a:lnTo>
                <a:lnTo>
                  <a:pt x="125895" y="92392"/>
                </a:lnTo>
                <a:lnTo>
                  <a:pt x="126009" y="92189"/>
                </a:lnTo>
                <a:lnTo>
                  <a:pt x="127711" y="87160"/>
                </a:lnTo>
                <a:lnTo>
                  <a:pt x="129451" y="82130"/>
                </a:lnTo>
                <a:lnTo>
                  <a:pt x="129501" y="81902"/>
                </a:lnTo>
                <a:lnTo>
                  <a:pt x="130403" y="76631"/>
                </a:lnTo>
                <a:lnTo>
                  <a:pt x="131279" y="71399"/>
                </a:lnTo>
                <a:lnTo>
                  <a:pt x="131279" y="71170"/>
                </a:lnTo>
                <a:lnTo>
                  <a:pt x="131279" y="65862"/>
                </a:lnTo>
                <a:lnTo>
                  <a:pt x="131279" y="60515"/>
                </a:lnTo>
                <a:lnTo>
                  <a:pt x="131279" y="60274"/>
                </a:lnTo>
                <a:lnTo>
                  <a:pt x="130403" y="55054"/>
                </a:lnTo>
                <a:lnTo>
                  <a:pt x="129501" y="49784"/>
                </a:lnTo>
                <a:lnTo>
                  <a:pt x="129451" y="49580"/>
                </a:lnTo>
                <a:lnTo>
                  <a:pt x="127711" y="44513"/>
                </a:lnTo>
                <a:lnTo>
                  <a:pt x="126009" y="39484"/>
                </a:lnTo>
                <a:lnTo>
                  <a:pt x="125895" y="39331"/>
                </a:lnTo>
                <a:lnTo>
                  <a:pt x="123355" y="34620"/>
                </a:lnTo>
                <a:lnTo>
                  <a:pt x="121145" y="30454"/>
                </a:lnTo>
                <a:lnTo>
                  <a:pt x="120738" y="30581"/>
                </a:lnTo>
                <a:lnTo>
                  <a:pt x="118135" y="26530"/>
                </a:lnTo>
                <a:lnTo>
                  <a:pt x="117779" y="26022"/>
                </a:lnTo>
                <a:lnTo>
                  <a:pt x="117462" y="25501"/>
                </a:lnTo>
                <a:lnTo>
                  <a:pt x="113855" y="21463"/>
                </a:lnTo>
                <a:lnTo>
                  <a:pt x="114007" y="21158"/>
                </a:lnTo>
                <a:lnTo>
                  <a:pt x="110096" y="17551"/>
                </a:lnTo>
                <a:lnTo>
                  <a:pt x="106172" y="13944"/>
                </a:lnTo>
                <a:lnTo>
                  <a:pt x="106006" y="13779"/>
                </a:lnTo>
                <a:lnTo>
                  <a:pt x="101536" y="10896"/>
                </a:lnTo>
                <a:lnTo>
                  <a:pt x="97104" y="7962"/>
                </a:lnTo>
                <a:lnTo>
                  <a:pt x="96901" y="7886"/>
                </a:lnTo>
                <a:lnTo>
                  <a:pt x="91998" y="5753"/>
                </a:lnTo>
                <a:lnTo>
                  <a:pt x="87122" y="3606"/>
                </a:lnTo>
                <a:lnTo>
                  <a:pt x="86918" y="3530"/>
                </a:lnTo>
                <a:lnTo>
                  <a:pt x="81775" y="2222"/>
                </a:lnTo>
                <a:lnTo>
                  <a:pt x="76593" y="914"/>
                </a:lnTo>
                <a:lnTo>
                  <a:pt x="76390" y="876"/>
                </a:lnTo>
                <a:lnTo>
                  <a:pt x="71081" y="444"/>
                </a:lnTo>
                <a:lnTo>
                  <a:pt x="65735" y="0"/>
                </a:lnTo>
                <a:lnTo>
                  <a:pt x="65506" y="0"/>
                </a:lnTo>
                <a:lnTo>
                  <a:pt x="60198" y="444"/>
                </a:lnTo>
                <a:lnTo>
                  <a:pt x="54889" y="876"/>
                </a:lnTo>
                <a:lnTo>
                  <a:pt x="54686" y="914"/>
                </a:lnTo>
                <a:lnTo>
                  <a:pt x="49542" y="2222"/>
                </a:lnTo>
                <a:lnTo>
                  <a:pt x="44361" y="3530"/>
                </a:lnTo>
                <a:lnTo>
                  <a:pt x="44234" y="3683"/>
                </a:lnTo>
                <a:lnTo>
                  <a:pt x="39281" y="5753"/>
                </a:lnTo>
                <a:lnTo>
                  <a:pt x="36753" y="6781"/>
                </a:lnTo>
                <a:lnTo>
                  <a:pt x="36791" y="7048"/>
                </a:lnTo>
                <a:lnTo>
                  <a:pt x="34302" y="8394"/>
                </a:lnTo>
                <a:lnTo>
                  <a:pt x="32004" y="9664"/>
                </a:lnTo>
                <a:lnTo>
                  <a:pt x="31800" y="9474"/>
                </a:lnTo>
                <a:lnTo>
                  <a:pt x="29705" y="10896"/>
                </a:lnTo>
                <a:lnTo>
                  <a:pt x="25311" y="13982"/>
                </a:lnTo>
                <a:lnTo>
                  <a:pt x="25107" y="13944"/>
                </a:lnTo>
                <a:lnTo>
                  <a:pt x="21196" y="17551"/>
                </a:lnTo>
                <a:lnTo>
                  <a:pt x="17272" y="21158"/>
                </a:lnTo>
                <a:lnTo>
                  <a:pt x="17106" y="21310"/>
                </a:lnTo>
                <a:lnTo>
                  <a:pt x="13830" y="25501"/>
                </a:lnTo>
                <a:lnTo>
                  <a:pt x="10579" y="29743"/>
                </a:lnTo>
                <a:lnTo>
                  <a:pt x="7886" y="34658"/>
                </a:lnTo>
                <a:lnTo>
                  <a:pt x="5384" y="39331"/>
                </a:lnTo>
                <a:lnTo>
                  <a:pt x="5270" y="39522"/>
                </a:lnTo>
                <a:lnTo>
                  <a:pt x="3568" y="44513"/>
                </a:lnTo>
                <a:lnTo>
                  <a:pt x="1828" y="49580"/>
                </a:lnTo>
                <a:lnTo>
                  <a:pt x="1790" y="49784"/>
                </a:lnTo>
                <a:lnTo>
                  <a:pt x="914" y="55054"/>
                </a:lnTo>
                <a:lnTo>
                  <a:pt x="0" y="60312"/>
                </a:lnTo>
                <a:lnTo>
                  <a:pt x="0" y="60515"/>
                </a:lnTo>
                <a:lnTo>
                  <a:pt x="0" y="65862"/>
                </a:lnTo>
                <a:lnTo>
                  <a:pt x="0" y="71170"/>
                </a:lnTo>
                <a:lnTo>
                  <a:pt x="0" y="71399"/>
                </a:lnTo>
                <a:lnTo>
                  <a:pt x="914" y="7666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862445" y="3922875"/>
            <a:ext cx="131279" cy="131749"/>
          </a:xfrm>
          <a:custGeom>
            <a:avLst/>
            <a:gdLst/>
            <a:ahLst/>
            <a:cxnLst/>
            <a:rect l="l" t="t" r="r" b="b"/>
            <a:pathLst>
              <a:path w="131279" h="131749">
                <a:moveTo>
                  <a:pt x="914" y="76746"/>
                </a:moveTo>
                <a:lnTo>
                  <a:pt x="1790" y="81978"/>
                </a:lnTo>
                <a:lnTo>
                  <a:pt x="1905" y="82130"/>
                </a:lnTo>
                <a:lnTo>
                  <a:pt x="3568" y="87198"/>
                </a:lnTo>
                <a:lnTo>
                  <a:pt x="4800" y="90881"/>
                </a:lnTo>
                <a:lnTo>
                  <a:pt x="5156" y="90843"/>
                </a:lnTo>
                <a:lnTo>
                  <a:pt x="6731" y="94449"/>
                </a:lnTo>
                <a:lnTo>
                  <a:pt x="7327" y="95834"/>
                </a:lnTo>
                <a:lnTo>
                  <a:pt x="7924" y="97180"/>
                </a:lnTo>
                <a:lnTo>
                  <a:pt x="10731" y="101777"/>
                </a:lnTo>
                <a:lnTo>
                  <a:pt x="10579" y="102006"/>
                </a:lnTo>
                <a:lnTo>
                  <a:pt x="13830" y="106210"/>
                </a:lnTo>
                <a:lnTo>
                  <a:pt x="17106" y="110401"/>
                </a:lnTo>
                <a:lnTo>
                  <a:pt x="17272" y="110566"/>
                </a:lnTo>
                <a:lnTo>
                  <a:pt x="21196" y="114173"/>
                </a:lnTo>
                <a:lnTo>
                  <a:pt x="25107" y="117767"/>
                </a:lnTo>
                <a:lnTo>
                  <a:pt x="25273" y="117932"/>
                </a:lnTo>
                <a:lnTo>
                  <a:pt x="29743" y="120815"/>
                </a:lnTo>
                <a:lnTo>
                  <a:pt x="34213" y="123748"/>
                </a:lnTo>
                <a:lnTo>
                  <a:pt x="34417" y="123875"/>
                </a:lnTo>
                <a:lnTo>
                  <a:pt x="39281" y="126009"/>
                </a:lnTo>
                <a:lnTo>
                  <a:pt x="44157" y="128143"/>
                </a:lnTo>
                <a:lnTo>
                  <a:pt x="44361" y="128181"/>
                </a:lnTo>
                <a:lnTo>
                  <a:pt x="49542" y="129489"/>
                </a:lnTo>
                <a:lnTo>
                  <a:pt x="54686" y="130797"/>
                </a:lnTo>
                <a:lnTo>
                  <a:pt x="54927" y="130835"/>
                </a:lnTo>
                <a:lnTo>
                  <a:pt x="60236" y="131318"/>
                </a:lnTo>
                <a:lnTo>
                  <a:pt x="65544" y="131749"/>
                </a:lnTo>
                <a:lnTo>
                  <a:pt x="65735" y="131749"/>
                </a:lnTo>
                <a:lnTo>
                  <a:pt x="71043" y="131279"/>
                </a:lnTo>
                <a:lnTo>
                  <a:pt x="76352" y="130835"/>
                </a:lnTo>
                <a:lnTo>
                  <a:pt x="76593" y="130797"/>
                </a:lnTo>
                <a:lnTo>
                  <a:pt x="81737" y="129489"/>
                </a:lnTo>
                <a:lnTo>
                  <a:pt x="86918" y="128181"/>
                </a:lnTo>
                <a:lnTo>
                  <a:pt x="91998" y="126009"/>
                </a:lnTo>
                <a:lnTo>
                  <a:pt x="96862" y="123875"/>
                </a:lnTo>
                <a:lnTo>
                  <a:pt x="101498" y="120865"/>
                </a:lnTo>
                <a:lnTo>
                  <a:pt x="105968" y="117932"/>
                </a:lnTo>
                <a:lnTo>
                  <a:pt x="110096" y="114173"/>
                </a:lnTo>
                <a:lnTo>
                  <a:pt x="114007" y="110566"/>
                </a:lnTo>
                <a:lnTo>
                  <a:pt x="113969" y="110324"/>
                </a:lnTo>
                <a:lnTo>
                  <a:pt x="117424" y="106210"/>
                </a:lnTo>
                <a:lnTo>
                  <a:pt x="118605" y="104825"/>
                </a:lnTo>
                <a:lnTo>
                  <a:pt x="118452" y="104622"/>
                </a:lnTo>
                <a:lnTo>
                  <a:pt x="119481" y="103073"/>
                </a:lnTo>
                <a:lnTo>
                  <a:pt x="121412" y="100114"/>
                </a:lnTo>
                <a:lnTo>
                  <a:pt x="121780" y="100190"/>
                </a:lnTo>
                <a:lnTo>
                  <a:pt x="123355" y="97104"/>
                </a:lnTo>
                <a:lnTo>
                  <a:pt x="125857" y="92341"/>
                </a:lnTo>
                <a:lnTo>
                  <a:pt x="126009" y="92227"/>
                </a:lnTo>
                <a:lnTo>
                  <a:pt x="127711" y="87198"/>
                </a:lnTo>
                <a:lnTo>
                  <a:pt x="129451" y="82169"/>
                </a:lnTo>
                <a:lnTo>
                  <a:pt x="129501" y="81927"/>
                </a:lnTo>
                <a:lnTo>
                  <a:pt x="130403" y="76669"/>
                </a:lnTo>
                <a:lnTo>
                  <a:pt x="131279" y="71437"/>
                </a:lnTo>
                <a:lnTo>
                  <a:pt x="131279" y="71196"/>
                </a:lnTo>
                <a:lnTo>
                  <a:pt x="131279" y="65900"/>
                </a:lnTo>
                <a:lnTo>
                  <a:pt x="131279" y="60553"/>
                </a:lnTo>
                <a:lnTo>
                  <a:pt x="131279" y="60312"/>
                </a:lnTo>
                <a:lnTo>
                  <a:pt x="130403" y="55079"/>
                </a:lnTo>
                <a:lnTo>
                  <a:pt x="129501" y="49822"/>
                </a:lnTo>
                <a:lnTo>
                  <a:pt x="129451" y="49618"/>
                </a:lnTo>
                <a:lnTo>
                  <a:pt x="127711" y="44551"/>
                </a:lnTo>
                <a:lnTo>
                  <a:pt x="126009" y="39522"/>
                </a:lnTo>
                <a:lnTo>
                  <a:pt x="125730" y="39484"/>
                </a:lnTo>
                <a:lnTo>
                  <a:pt x="123355" y="34645"/>
                </a:lnTo>
                <a:lnTo>
                  <a:pt x="122682" y="33223"/>
                </a:lnTo>
                <a:lnTo>
                  <a:pt x="122491" y="33261"/>
                </a:lnTo>
                <a:lnTo>
                  <a:pt x="121615" y="31915"/>
                </a:lnTo>
                <a:lnTo>
                  <a:pt x="119519" y="28752"/>
                </a:lnTo>
                <a:lnTo>
                  <a:pt x="119748" y="28473"/>
                </a:lnTo>
                <a:lnTo>
                  <a:pt x="117462" y="25577"/>
                </a:lnTo>
                <a:lnTo>
                  <a:pt x="114096" y="21386"/>
                </a:lnTo>
                <a:lnTo>
                  <a:pt x="114007" y="21183"/>
                </a:lnTo>
                <a:lnTo>
                  <a:pt x="110096" y="17576"/>
                </a:lnTo>
                <a:lnTo>
                  <a:pt x="106172" y="13982"/>
                </a:lnTo>
                <a:lnTo>
                  <a:pt x="106006" y="13855"/>
                </a:lnTo>
                <a:lnTo>
                  <a:pt x="101536" y="10934"/>
                </a:lnTo>
                <a:lnTo>
                  <a:pt x="97104" y="8001"/>
                </a:lnTo>
                <a:lnTo>
                  <a:pt x="96901" y="7924"/>
                </a:lnTo>
                <a:lnTo>
                  <a:pt x="91998" y="5778"/>
                </a:lnTo>
                <a:lnTo>
                  <a:pt x="87122" y="3644"/>
                </a:lnTo>
                <a:lnTo>
                  <a:pt x="81775" y="2260"/>
                </a:lnTo>
                <a:lnTo>
                  <a:pt x="76593" y="952"/>
                </a:lnTo>
                <a:lnTo>
                  <a:pt x="71081" y="482"/>
                </a:lnTo>
                <a:lnTo>
                  <a:pt x="65735" y="0"/>
                </a:lnTo>
                <a:lnTo>
                  <a:pt x="65544" y="0"/>
                </a:lnTo>
                <a:lnTo>
                  <a:pt x="60198" y="482"/>
                </a:lnTo>
                <a:lnTo>
                  <a:pt x="54889" y="914"/>
                </a:lnTo>
                <a:lnTo>
                  <a:pt x="54686" y="952"/>
                </a:lnTo>
                <a:lnTo>
                  <a:pt x="49542" y="2260"/>
                </a:lnTo>
                <a:lnTo>
                  <a:pt x="44361" y="3568"/>
                </a:lnTo>
                <a:lnTo>
                  <a:pt x="44157" y="3606"/>
                </a:lnTo>
                <a:lnTo>
                  <a:pt x="39281" y="5778"/>
                </a:lnTo>
                <a:lnTo>
                  <a:pt x="34378" y="7924"/>
                </a:lnTo>
                <a:lnTo>
                  <a:pt x="34175" y="8001"/>
                </a:lnTo>
                <a:lnTo>
                  <a:pt x="29705" y="10934"/>
                </a:lnTo>
                <a:lnTo>
                  <a:pt x="25273" y="13855"/>
                </a:lnTo>
                <a:lnTo>
                  <a:pt x="25069" y="13982"/>
                </a:lnTo>
                <a:lnTo>
                  <a:pt x="21145" y="17627"/>
                </a:lnTo>
                <a:lnTo>
                  <a:pt x="17272" y="21221"/>
                </a:lnTo>
                <a:lnTo>
                  <a:pt x="17106" y="21386"/>
                </a:lnTo>
                <a:lnTo>
                  <a:pt x="13830" y="25539"/>
                </a:lnTo>
                <a:lnTo>
                  <a:pt x="10731" y="29540"/>
                </a:lnTo>
                <a:lnTo>
                  <a:pt x="11010" y="29857"/>
                </a:lnTo>
                <a:lnTo>
                  <a:pt x="8242" y="34137"/>
                </a:lnTo>
                <a:lnTo>
                  <a:pt x="8039" y="34417"/>
                </a:lnTo>
                <a:lnTo>
                  <a:pt x="7886" y="34645"/>
                </a:lnTo>
                <a:lnTo>
                  <a:pt x="5702" y="39598"/>
                </a:lnTo>
                <a:lnTo>
                  <a:pt x="5270" y="39522"/>
                </a:lnTo>
                <a:lnTo>
                  <a:pt x="3568" y="44551"/>
                </a:lnTo>
                <a:lnTo>
                  <a:pt x="1828" y="49618"/>
                </a:lnTo>
                <a:lnTo>
                  <a:pt x="1790" y="49822"/>
                </a:lnTo>
                <a:lnTo>
                  <a:pt x="914" y="55079"/>
                </a:lnTo>
                <a:lnTo>
                  <a:pt x="0" y="60350"/>
                </a:lnTo>
                <a:lnTo>
                  <a:pt x="0" y="60553"/>
                </a:lnTo>
                <a:lnTo>
                  <a:pt x="0" y="65900"/>
                </a:lnTo>
                <a:lnTo>
                  <a:pt x="0" y="71247"/>
                </a:lnTo>
                <a:lnTo>
                  <a:pt x="38" y="71437"/>
                </a:lnTo>
                <a:lnTo>
                  <a:pt x="914" y="7674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05533" y="3871837"/>
            <a:ext cx="328206" cy="438962"/>
          </a:xfrm>
          <a:custGeom>
            <a:avLst/>
            <a:gdLst/>
            <a:ahLst/>
            <a:cxnLst/>
            <a:rect l="l" t="t" r="r" b="b"/>
            <a:pathLst>
              <a:path w="328206" h="438962">
                <a:moveTo>
                  <a:pt x="0" y="389737"/>
                </a:moveTo>
                <a:lnTo>
                  <a:pt x="0" y="438962"/>
                </a:lnTo>
                <a:lnTo>
                  <a:pt x="328206" y="438962"/>
                </a:lnTo>
                <a:lnTo>
                  <a:pt x="328206" y="0"/>
                </a:lnTo>
                <a:lnTo>
                  <a:pt x="0" y="0"/>
                </a:lnTo>
                <a:lnTo>
                  <a:pt x="0" y="389737"/>
                </a:lnTo>
                <a:lnTo>
                  <a:pt x="155511" y="389737"/>
                </a:lnTo>
                <a:lnTo>
                  <a:pt x="132461" y="379285"/>
                </a:lnTo>
                <a:lnTo>
                  <a:pt x="133845" y="380237"/>
                </a:lnTo>
                <a:lnTo>
                  <a:pt x="155511" y="38973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05533" y="3921055"/>
            <a:ext cx="147751" cy="0"/>
          </a:xfrm>
          <a:custGeom>
            <a:avLst/>
            <a:gdLst/>
            <a:ahLst/>
            <a:cxnLst/>
            <a:rect l="l" t="t" r="r" b="b"/>
            <a:pathLst>
              <a:path w="147751">
                <a:moveTo>
                  <a:pt x="0" y="0"/>
                </a:moveTo>
                <a:lnTo>
                  <a:pt x="147751" y="0"/>
                </a:lnTo>
                <a:lnTo>
                  <a:pt x="14315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10750" y="4212986"/>
            <a:ext cx="5029" cy="10528"/>
          </a:xfrm>
          <a:custGeom>
            <a:avLst/>
            <a:gdLst/>
            <a:ahLst/>
            <a:cxnLst/>
            <a:rect l="l" t="t" r="r" b="b"/>
            <a:pathLst>
              <a:path w="5029" h="10528">
                <a:moveTo>
                  <a:pt x="634" y="1346"/>
                </a:moveTo>
                <a:lnTo>
                  <a:pt x="5029" y="10528"/>
                </a:lnTo>
                <a:lnTo>
                  <a:pt x="558" y="1816"/>
                </a:lnTo>
                <a:lnTo>
                  <a:pt x="0" y="0"/>
                </a:lnTo>
                <a:lnTo>
                  <a:pt x="634" y="134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08807" y="4195955"/>
            <a:ext cx="1943" cy="17030"/>
          </a:xfrm>
          <a:custGeom>
            <a:avLst/>
            <a:gdLst/>
            <a:ahLst/>
            <a:cxnLst/>
            <a:rect l="l" t="t" r="r" b="b"/>
            <a:pathLst>
              <a:path w="1943" h="17030">
                <a:moveTo>
                  <a:pt x="1943" y="17030"/>
                </a:moveTo>
                <a:lnTo>
                  <a:pt x="0" y="0"/>
                </a:lnTo>
                <a:lnTo>
                  <a:pt x="317" y="27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08138" y="4190370"/>
            <a:ext cx="673" cy="5588"/>
          </a:xfrm>
          <a:custGeom>
            <a:avLst/>
            <a:gdLst/>
            <a:ahLst/>
            <a:cxnLst/>
            <a:rect l="l" t="t" r="r" b="b"/>
            <a:pathLst>
              <a:path w="673" h="5587">
                <a:moveTo>
                  <a:pt x="673" y="5587"/>
                </a:moveTo>
                <a:lnTo>
                  <a:pt x="0" y="990"/>
                </a:lnTo>
                <a:lnTo>
                  <a:pt x="38" y="0"/>
                </a:lnTo>
                <a:lnTo>
                  <a:pt x="673" y="558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08177" y="4172988"/>
            <a:ext cx="3797" cy="17386"/>
          </a:xfrm>
          <a:custGeom>
            <a:avLst/>
            <a:gdLst/>
            <a:ahLst/>
            <a:cxnLst/>
            <a:rect l="l" t="t" r="r" b="b"/>
            <a:pathLst>
              <a:path w="3797" h="17386">
                <a:moveTo>
                  <a:pt x="0" y="17386"/>
                </a:moveTo>
                <a:lnTo>
                  <a:pt x="3797" y="0"/>
                </a:lnTo>
                <a:lnTo>
                  <a:pt x="2806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610755" y="4007860"/>
            <a:ext cx="10058" cy="21018"/>
          </a:xfrm>
          <a:custGeom>
            <a:avLst/>
            <a:gdLst/>
            <a:ahLst/>
            <a:cxnLst/>
            <a:rect l="l" t="t" r="r" b="b"/>
            <a:pathLst>
              <a:path w="10058" h="21018">
                <a:moveTo>
                  <a:pt x="6451" y="13500"/>
                </a:moveTo>
                <a:lnTo>
                  <a:pt x="2247" y="6565"/>
                </a:lnTo>
                <a:lnTo>
                  <a:pt x="0" y="0"/>
                </a:lnTo>
                <a:lnTo>
                  <a:pt x="10058" y="2101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38041" y="4046028"/>
            <a:ext cx="15240" cy="6934"/>
          </a:xfrm>
          <a:custGeom>
            <a:avLst/>
            <a:gdLst/>
            <a:ahLst/>
            <a:cxnLst/>
            <a:rect l="l" t="t" r="r" b="b"/>
            <a:pathLst>
              <a:path w="15240" h="6934">
                <a:moveTo>
                  <a:pt x="15240" y="6934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09683" y="3998396"/>
            <a:ext cx="1066" cy="9461"/>
          </a:xfrm>
          <a:custGeom>
            <a:avLst/>
            <a:gdLst/>
            <a:ahLst/>
            <a:cxnLst/>
            <a:rect l="l" t="t" r="r" b="b"/>
            <a:pathLst>
              <a:path w="1066" h="9461">
                <a:moveTo>
                  <a:pt x="1066" y="9461"/>
                </a:moveTo>
                <a:lnTo>
                  <a:pt x="0" y="0"/>
                </a:lnTo>
                <a:lnTo>
                  <a:pt x="76" y="58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08133" y="3985249"/>
            <a:ext cx="1549" cy="13144"/>
          </a:xfrm>
          <a:custGeom>
            <a:avLst/>
            <a:gdLst/>
            <a:ahLst/>
            <a:cxnLst/>
            <a:rect l="l" t="t" r="r" b="b"/>
            <a:pathLst>
              <a:path w="1549" h="13144">
                <a:moveTo>
                  <a:pt x="1549" y="13144"/>
                </a:moveTo>
                <a:lnTo>
                  <a:pt x="0" y="6057"/>
                </a:lnTo>
                <a:lnTo>
                  <a:pt x="50" y="0"/>
                </a:lnTo>
                <a:lnTo>
                  <a:pt x="1549" y="1314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608336" y="3962909"/>
            <a:ext cx="4711" cy="21704"/>
          </a:xfrm>
          <a:custGeom>
            <a:avLst/>
            <a:gdLst/>
            <a:ahLst/>
            <a:cxnLst/>
            <a:rect l="l" t="t" r="r" b="b"/>
            <a:pathLst>
              <a:path w="4711" h="21704">
                <a:moveTo>
                  <a:pt x="0" y="21704"/>
                </a:moveTo>
                <a:lnTo>
                  <a:pt x="2971" y="4914"/>
                </a:lnTo>
                <a:lnTo>
                  <a:pt x="4711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20815" y="4234018"/>
            <a:ext cx="9499" cy="9499"/>
          </a:xfrm>
          <a:custGeom>
            <a:avLst/>
            <a:gdLst/>
            <a:ahLst/>
            <a:cxnLst/>
            <a:rect l="l" t="t" r="r" b="b"/>
            <a:pathLst>
              <a:path w="9499" h="9499">
                <a:moveTo>
                  <a:pt x="9499" y="9499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11978" y="4168354"/>
            <a:ext cx="990" cy="4635"/>
          </a:xfrm>
          <a:custGeom>
            <a:avLst/>
            <a:gdLst/>
            <a:ahLst/>
            <a:cxnLst/>
            <a:rect l="l" t="t" r="r" b="b"/>
            <a:pathLst>
              <a:path w="990" h="4635">
                <a:moveTo>
                  <a:pt x="0" y="4635"/>
                </a:moveTo>
                <a:lnTo>
                  <a:pt x="990" y="0"/>
                </a:lnTo>
                <a:lnTo>
                  <a:pt x="355" y="304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12970" y="4149987"/>
            <a:ext cx="11125" cy="18364"/>
          </a:xfrm>
          <a:custGeom>
            <a:avLst/>
            <a:gdLst/>
            <a:ahLst/>
            <a:cxnLst/>
            <a:rect l="l" t="t" r="r" b="b"/>
            <a:pathLst>
              <a:path w="11125" h="18364">
                <a:moveTo>
                  <a:pt x="8394" y="4508"/>
                </a:moveTo>
                <a:lnTo>
                  <a:pt x="11125" y="0"/>
                </a:lnTo>
                <a:lnTo>
                  <a:pt x="76" y="18135"/>
                </a:lnTo>
                <a:lnTo>
                  <a:pt x="0" y="1836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20810" y="4028885"/>
            <a:ext cx="11442" cy="11404"/>
          </a:xfrm>
          <a:custGeom>
            <a:avLst/>
            <a:gdLst/>
            <a:ahLst/>
            <a:cxnLst/>
            <a:rect l="l" t="t" r="r" b="b"/>
            <a:pathLst>
              <a:path w="11442" h="11404">
                <a:moveTo>
                  <a:pt x="0" y="0"/>
                </a:moveTo>
                <a:lnTo>
                  <a:pt x="4508" y="5778"/>
                </a:lnTo>
                <a:lnTo>
                  <a:pt x="11442" y="1140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24099" y="4145389"/>
            <a:ext cx="4432" cy="4597"/>
          </a:xfrm>
          <a:custGeom>
            <a:avLst/>
            <a:gdLst/>
            <a:ahLst/>
            <a:cxnLst/>
            <a:rect l="l" t="t" r="r" b="b"/>
            <a:pathLst>
              <a:path w="4432" h="4597">
                <a:moveTo>
                  <a:pt x="2768" y="1346"/>
                </a:moveTo>
                <a:lnTo>
                  <a:pt x="4432" y="0"/>
                </a:lnTo>
                <a:lnTo>
                  <a:pt x="1219" y="2616"/>
                </a:lnTo>
                <a:lnTo>
                  <a:pt x="0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630318" y="4243522"/>
            <a:ext cx="7683" cy="7594"/>
          </a:xfrm>
          <a:custGeom>
            <a:avLst/>
            <a:gdLst/>
            <a:ahLst/>
            <a:cxnLst/>
            <a:rect l="l" t="t" r="r" b="b"/>
            <a:pathLst>
              <a:path w="7683" h="7594">
                <a:moveTo>
                  <a:pt x="1143" y="1104"/>
                </a:moveTo>
                <a:lnTo>
                  <a:pt x="0" y="0"/>
                </a:lnTo>
                <a:lnTo>
                  <a:pt x="7683" y="759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628531" y="4132954"/>
            <a:ext cx="15570" cy="12433"/>
          </a:xfrm>
          <a:custGeom>
            <a:avLst/>
            <a:gdLst/>
            <a:ahLst/>
            <a:cxnLst/>
            <a:rect l="l" t="t" r="r" b="b"/>
            <a:pathLst>
              <a:path w="15570" h="12433">
                <a:moveTo>
                  <a:pt x="0" y="12433"/>
                </a:moveTo>
                <a:lnTo>
                  <a:pt x="15570" y="0"/>
                </a:lnTo>
                <a:lnTo>
                  <a:pt x="15163" y="114"/>
                </a:lnTo>
                <a:lnTo>
                  <a:pt x="1778" y="1104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25721" y="3926719"/>
            <a:ext cx="20789" cy="15798"/>
          </a:xfrm>
          <a:custGeom>
            <a:avLst/>
            <a:gdLst/>
            <a:ahLst/>
            <a:cxnLst/>
            <a:rect l="l" t="t" r="r" b="b"/>
            <a:pathLst>
              <a:path w="20789" h="15798">
                <a:moveTo>
                  <a:pt x="0" y="15798"/>
                </a:moveTo>
                <a:lnTo>
                  <a:pt x="18846" y="749"/>
                </a:lnTo>
                <a:lnTo>
                  <a:pt x="2078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44099" y="3921052"/>
            <a:ext cx="148615" cy="340525"/>
          </a:xfrm>
          <a:custGeom>
            <a:avLst/>
            <a:gdLst/>
            <a:ahLst/>
            <a:cxnLst/>
            <a:rect l="l" t="t" r="r" b="b"/>
            <a:pathLst>
              <a:path w="148615" h="340525">
                <a:moveTo>
                  <a:pt x="102044" y="58966"/>
                </a:moveTo>
                <a:lnTo>
                  <a:pt x="103428" y="70256"/>
                </a:lnTo>
                <a:lnTo>
                  <a:pt x="103390" y="71208"/>
                </a:lnTo>
                <a:lnTo>
                  <a:pt x="102044" y="58966"/>
                </a:lnTo>
                <a:lnTo>
                  <a:pt x="100812" y="48590"/>
                </a:lnTo>
                <a:lnTo>
                  <a:pt x="90754" y="27559"/>
                </a:lnTo>
                <a:lnTo>
                  <a:pt x="73571" y="10452"/>
                </a:lnTo>
                <a:lnTo>
                  <a:pt x="50520" y="0"/>
                </a:lnTo>
                <a:lnTo>
                  <a:pt x="148615" y="0"/>
                </a:lnTo>
                <a:lnTo>
                  <a:pt x="148615" y="340525"/>
                </a:lnTo>
                <a:lnTo>
                  <a:pt x="50520" y="340525"/>
                </a:lnTo>
                <a:lnTo>
                  <a:pt x="66992" y="334149"/>
                </a:lnTo>
                <a:lnTo>
                  <a:pt x="86207" y="318782"/>
                </a:lnTo>
                <a:lnTo>
                  <a:pt x="98526" y="298665"/>
                </a:lnTo>
                <a:lnTo>
                  <a:pt x="103390" y="276326"/>
                </a:lnTo>
                <a:lnTo>
                  <a:pt x="100812" y="253720"/>
                </a:lnTo>
                <a:lnTo>
                  <a:pt x="90754" y="232689"/>
                </a:lnTo>
                <a:lnTo>
                  <a:pt x="73571" y="215582"/>
                </a:lnTo>
                <a:lnTo>
                  <a:pt x="50520" y="205130"/>
                </a:lnTo>
                <a:lnTo>
                  <a:pt x="24739" y="203669"/>
                </a:lnTo>
                <a:lnTo>
                  <a:pt x="469" y="211505"/>
                </a:lnTo>
                <a:lnTo>
                  <a:pt x="0" y="21189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44575" y="4126417"/>
            <a:ext cx="17894" cy="6146"/>
          </a:xfrm>
          <a:custGeom>
            <a:avLst/>
            <a:gdLst/>
            <a:ahLst/>
            <a:cxnLst/>
            <a:rect l="l" t="t" r="r" b="b"/>
            <a:pathLst>
              <a:path w="17894" h="6146">
                <a:moveTo>
                  <a:pt x="16230" y="596"/>
                </a:moveTo>
                <a:lnTo>
                  <a:pt x="17894" y="0"/>
                </a:lnTo>
                <a:lnTo>
                  <a:pt x="0" y="614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44569" y="3921056"/>
            <a:ext cx="16471" cy="6413"/>
          </a:xfrm>
          <a:custGeom>
            <a:avLst/>
            <a:gdLst/>
            <a:ahLst/>
            <a:cxnLst/>
            <a:rect l="l" t="t" r="r" b="b"/>
            <a:pathLst>
              <a:path w="16471" h="6413">
                <a:moveTo>
                  <a:pt x="0" y="6413"/>
                </a:moveTo>
                <a:lnTo>
                  <a:pt x="16471" y="0"/>
                </a:lnTo>
                <a:lnTo>
                  <a:pt x="871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649880" y="4198536"/>
            <a:ext cx="24269" cy="23558"/>
          </a:xfrm>
          <a:custGeom>
            <a:avLst/>
            <a:gdLst/>
            <a:ahLst/>
            <a:cxnLst/>
            <a:rect l="l" t="t" r="r" b="b"/>
            <a:pathLst>
              <a:path w="24269" h="23558">
                <a:moveTo>
                  <a:pt x="24269" y="23558"/>
                </a:moveTo>
                <a:lnTo>
                  <a:pt x="17183" y="21463"/>
                </a:lnTo>
                <a:lnTo>
                  <a:pt x="12865" y="19799"/>
                </a:lnTo>
                <a:lnTo>
                  <a:pt x="5384" y="13106"/>
                </a:lnTo>
                <a:lnTo>
                  <a:pt x="787" y="4584"/>
                </a:lnTo>
                <a:lnTo>
                  <a:pt x="0" y="0"/>
                </a:lnTo>
                <a:lnTo>
                  <a:pt x="2133" y="712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52926" y="4207363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649127" y="4182173"/>
            <a:ext cx="2844" cy="16357"/>
          </a:xfrm>
          <a:custGeom>
            <a:avLst/>
            <a:gdLst/>
            <a:ahLst/>
            <a:cxnLst/>
            <a:rect l="l" t="t" r="r" b="b"/>
            <a:pathLst>
              <a:path w="2844" h="16357">
                <a:moveTo>
                  <a:pt x="749" y="16357"/>
                </a:moveTo>
                <a:lnTo>
                  <a:pt x="0" y="11684"/>
                </a:lnTo>
                <a:lnTo>
                  <a:pt x="1536" y="2463"/>
                </a:lnTo>
                <a:lnTo>
                  <a:pt x="2844" y="0"/>
                </a:lnTo>
                <a:lnTo>
                  <a:pt x="749" y="704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649521" y="4191487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651976" y="4165664"/>
            <a:ext cx="24269" cy="16510"/>
          </a:xfrm>
          <a:custGeom>
            <a:avLst/>
            <a:gdLst/>
            <a:ahLst/>
            <a:cxnLst/>
            <a:rect l="l" t="t" r="r" b="b"/>
            <a:pathLst>
              <a:path w="24269" h="16510">
                <a:moveTo>
                  <a:pt x="23482" y="0"/>
                </a:moveTo>
                <a:lnTo>
                  <a:pt x="24269" y="38"/>
                </a:lnTo>
                <a:lnTo>
                  <a:pt x="20548" y="0"/>
                </a:lnTo>
                <a:lnTo>
                  <a:pt x="10769" y="3759"/>
                </a:lnTo>
                <a:lnTo>
                  <a:pt x="3289" y="10452"/>
                </a:lnTo>
                <a:lnTo>
                  <a:pt x="0" y="1651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652926" y="4174375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653285" y="4052486"/>
            <a:ext cx="50520" cy="5422"/>
          </a:xfrm>
          <a:custGeom>
            <a:avLst/>
            <a:gdLst/>
            <a:ahLst/>
            <a:cxnLst/>
            <a:rect l="l" t="t" r="r" b="b"/>
            <a:pathLst>
              <a:path w="50520" h="5422">
                <a:moveTo>
                  <a:pt x="431" y="634"/>
                </a:moveTo>
                <a:lnTo>
                  <a:pt x="0" y="482"/>
                </a:lnTo>
                <a:lnTo>
                  <a:pt x="7759" y="3962"/>
                </a:lnTo>
                <a:lnTo>
                  <a:pt x="33540" y="5422"/>
                </a:lnTo>
                <a:lnTo>
                  <a:pt x="50520" y="0"/>
                </a:lnTo>
                <a:lnTo>
                  <a:pt x="36385" y="4991"/>
                </a:lnTo>
                <a:lnTo>
                  <a:pt x="33540" y="542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649994" y="3993800"/>
            <a:ext cx="24155" cy="23164"/>
          </a:xfrm>
          <a:custGeom>
            <a:avLst/>
            <a:gdLst/>
            <a:ahLst/>
            <a:cxnLst/>
            <a:rect l="l" t="t" r="r" b="b"/>
            <a:pathLst>
              <a:path w="24155" h="23164">
                <a:moveTo>
                  <a:pt x="24155" y="23164"/>
                </a:moveTo>
                <a:lnTo>
                  <a:pt x="17068" y="21069"/>
                </a:lnTo>
                <a:lnTo>
                  <a:pt x="12750" y="19405"/>
                </a:lnTo>
                <a:lnTo>
                  <a:pt x="5270" y="12712"/>
                </a:lnTo>
                <a:lnTo>
                  <a:pt x="673" y="4241"/>
                </a:lnTo>
                <a:lnTo>
                  <a:pt x="0" y="0"/>
                </a:lnTo>
                <a:lnTo>
                  <a:pt x="2019" y="67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652926" y="4002234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649118" y="3960539"/>
            <a:ext cx="57429" cy="56426"/>
          </a:xfrm>
          <a:custGeom>
            <a:avLst/>
            <a:gdLst/>
            <a:ahLst/>
            <a:cxnLst/>
            <a:rect l="l" t="t" r="r" b="b"/>
            <a:pathLst>
              <a:path w="57429" h="56426">
                <a:moveTo>
                  <a:pt x="876" y="33261"/>
                </a:moveTo>
                <a:lnTo>
                  <a:pt x="0" y="28232"/>
                </a:lnTo>
                <a:lnTo>
                  <a:pt x="1549" y="18961"/>
                </a:lnTo>
                <a:lnTo>
                  <a:pt x="6146" y="10452"/>
                </a:lnTo>
                <a:lnTo>
                  <a:pt x="13627" y="3759"/>
                </a:lnTo>
                <a:lnTo>
                  <a:pt x="23406" y="0"/>
                </a:lnTo>
                <a:lnTo>
                  <a:pt x="34023" y="0"/>
                </a:lnTo>
                <a:lnTo>
                  <a:pt x="43802" y="3759"/>
                </a:lnTo>
                <a:lnTo>
                  <a:pt x="50101" y="9423"/>
                </a:lnTo>
                <a:lnTo>
                  <a:pt x="55918" y="18961"/>
                </a:lnTo>
                <a:lnTo>
                  <a:pt x="57429" y="28232"/>
                </a:lnTo>
                <a:lnTo>
                  <a:pt x="55880" y="37541"/>
                </a:lnTo>
                <a:lnTo>
                  <a:pt x="51282" y="45974"/>
                </a:lnTo>
                <a:lnTo>
                  <a:pt x="43802" y="52666"/>
                </a:lnTo>
                <a:lnTo>
                  <a:pt x="34023" y="56426"/>
                </a:lnTo>
                <a:lnTo>
                  <a:pt x="23406" y="56426"/>
                </a:lnTo>
                <a:lnTo>
                  <a:pt x="17945" y="543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649521" y="3986358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649876" y="3976973"/>
            <a:ext cx="2133" cy="7124"/>
          </a:xfrm>
          <a:custGeom>
            <a:avLst/>
            <a:gdLst/>
            <a:ahLst/>
            <a:cxnLst/>
            <a:rect l="l" t="t" r="r" b="b"/>
            <a:pathLst>
              <a:path w="2133" h="7124">
                <a:moveTo>
                  <a:pt x="0" y="7124"/>
                </a:moveTo>
                <a:lnTo>
                  <a:pt x="2133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652926" y="3969247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58667" y="4214689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658826" y="4168634"/>
            <a:ext cx="6019" cy="4356"/>
          </a:xfrm>
          <a:custGeom>
            <a:avLst/>
            <a:gdLst/>
            <a:ahLst/>
            <a:cxnLst/>
            <a:rect l="l" t="t" r="r" b="b"/>
            <a:pathLst>
              <a:path w="6019" h="4356">
                <a:moveTo>
                  <a:pt x="0" y="4356"/>
                </a:moveTo>
                <a:lnTo>
                  <a:pt x="601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662468" y="4125149"/>
            <a:ext cx="5067" cy="1270"/>
          </a:xfrm>
          <a:custGeom>
            <a:avLst/>
            <a:gdLst/>
            <a:ahLst/>
            <a:cxnLst/>
            <a:rect l="l" t="t" r="r" b="b"/>
            <a:pathLst>
              <a:path w="5067" h="1270">
                <a:moveTo>
                  <a:pt x="0" y="1270"/>
                </a:moveTo>
                <a:lnTo>
                  <a:pt x="3530" y="0"/>
                </a:lnTo>
                <a:lnTo>
                  <a:pt x="506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661042" y="4056447"/>
            <a:ext cx="18249" cy="1028"/>
          </a:xfrm>
          <a:custGeom>
            <a:avLst/>
            <a:gdLst/>
            <a:ahLst/>
            <a:cxnLst/>
            <a:rect l="l" t="t" r="r" b="b"/>
            <a:pathLst>
              <a:path w="18249" h="1028">
                <a:moveTo>
                  <a:pt x="0" y="0"/>
                </a:moveTo>
                <a:lnTo>
                  <a:pt x="4953" y="1028"/>
                </a:lnTo>
                <a:lnTo>
                  <a:pt x="18249" y="102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658667" y="4009560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658667" y="3963508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4432"/>
                </a:moveTo>
                <a:lnTo>
                  <a:pt x="617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667062" y="4219995"/>
            <a:ext cx="9182" cy="2095"/>
          </a:xfrm>
          <a:custGeom>
            <a:avLst/>
            <a:gdLst/>
            <a:ahLst/>
            <a:cxnLst/>
            <a:rect l="l" t="t" r="r" b="b"/>
            <a:pathLst>
              <a:path w="9182" h="2095">
                <a:moveTo>
                  <a:pt x="0" y="0"/>
                </a:moveTo>
                <a:lnTo>
                  <a:pt x="5461" y="2095"/>
                </a:lnTo>
                <a:lnTo>
                  <a:pt x="9182" y="2095"/>
                </a:lnTo>
                <a:lnTo>
                  <a:pt x="8394" y="2095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667062" y="4165668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668840" y="4124718"/>
            <a:ext cx="23368" cy="1346"/>
          </a:xfrm>
          <a:custGeom>
            <a:avLst/>
            <a:gdLst/>
            <a:ahLst/>
            <a:cxnLst/>
            <a:rect l="l" t="t" r="r" b="b"/>
            <a:pathLst>
              <a:path w="23368" h="1346">
                <a:moveTo>
                  <a:pt x="23367" y="1346"/>
                </a:moveTo>
                <a:lnTo>
                  <a:pt x="20840" y="431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667062" y="3960541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676253" y="41656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355"/>
                </a:moveTo>
                <a:lnTo>
                  <a:pt x="0" y="38"/>
                </a:lnTo>
                <a:lnTo>
                  <a:pt x="6883" y="0"/>
                </a:lnTo>
                <a:lnTo>
                  <a:pt x="16675" y="3759"/>
                </a:lnTo>
                <a:lnTo>
                  <a:pt x="24193" y="10528"/>
                </a:lnTo>
                <a:lnTo>
                  <a:pt x="23355" y="97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676250" y="4016609"/>
            <a:ext cx="7797" cy="355"/>
          </a:xfrm>
          <a:custGeom>
            <a:avLst/>
            <a:gdLst/>
            <a:ahLst/>
            <a:cxnLst/>
            <a:rect l="l" t="t" r="r" b="b"/>
            <a:pathLst>
              <a:path w="7797" h="355">
                <a:moveTo>
                  <a:pt x="0" y="355"/>
                </a:moveTo>
                <a:lnTo>
                  <a:pt x="77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676250" y="3960576"/>
            <a:ext cx="7797" cy="317"/>
          </a:xfrm>
          <a:custGeom>
            <a:avLst/>
            <a:gdLst/>
            <a:ahLst/>
            <a:cxnLst/>
            <a:rect l="l" t="t" r="r" b="b"/>
            <a:pathLst>
              <a:path w="7797" h="317">
                <a:moveTo>
                  <a:pt x="0" y="0"/>
                </a:moveTo>
                <a:lnTo>
                  <a:pt x="7797" y="31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676253" y="42115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10210"/>
                </a:moveTo>
                <a:lnTo>
                  <a:pt x="0" y="10528"/>
                </a:lnTo>
                <a:lnTo>
                  <a:pt x="6883" y="10528"/>
                </a:lnTo>
                <a:lnTo>
                  <a:pt x="16675" y="6769"/>
                </a:lnTo>
                <a:lnTo>
                  <a:pt x="22961" y="1142"/>
                </a:lnTo>
                <a:lnTo>
                  <a:pt x="24193" y="0"/>
                </a:lnTo>
                <a:lnTo>
                  <a:pt x="23355" y="74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85438" y="4218059"/>
            <a:ext cx="7759" cy="3162"/>
          </a:xfrm>
          <a:custGeom>
            <a:avLst/>
            <a:gdLst/>
            <a:ahLst/>
            <a:cxnLst/>
            <a:rect l="l" t="t" r="r" b="b"/>
            <a:pathLst>
              <a:path w="7759" h="3162">
                <a:moveTo>
                  <a:pt x="0" y="3162"/>
                </a:moveTo>
                <a:lnTo>
                  <a:pt x="775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85438" y="4012920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0" y="3175"/>
                </a:moveTo>
                <a:lnTo>
                  <a:pt x="775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685439" y="4166528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7759" y="3175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685991" y="3961644"/>
            <a:ext cx="7200" cy="2933"/>
          </a:xfrm>
          <a:custGeom>
            <a:avLst/>
            <a:gdLst/>
            <a:ahLst/>
            <a:cxnLst/>
            <a:rect l="l" t="t" r="r" b="b"/>
            <a:pathLst>
              <a:path w="7200" h="2933">
                <a:moveTo>
                  <a:pt x="0" y="0"/>
                </a:moveTo>
                <a:lnTo>
                  <a:pt x="7200" y="2933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699217" y="4175088"/>
            <a:ext cx="7327" cy="37617"/>
          </a:xfrm>
          <a:custGeom>
            <a:avLst/>
            <a:gdLst/>
            <a:ahLst/>
            <a:cxnLst/>
            <a:rect l="l" t="t" r="r" b="b"/>
            <a:pathLst>
              <a:path w="7327" h="37617">
                <a:moveTo>
                  <a:pt x="0" y="0"/>
                </a:moveTo>
                <a:lnTo>
                  <a:pt x="1193" y="1066"/>
                </a:lnTo>
                <a:lnTo>
                  <a:pt x="5778" y="9550"/>
                </a:lnTo>
                <a:lnTo>
                  <a:pt x="7327" y="18808"/>
                </a:lnTo>
                <a:lnTo>
                  <a:pt x="5778" y="28117"/>
                </a:lnTo>
                <a:lnTo>
                  <a:pt x="1193" y="36550"/>
                </a:lnTo>
                <a:lnTo>
                  <a:pt x="0" y="3761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694623" y="4126184"/>
            <a:ext cx="20078" cy="9105"/>
          </a:xfrm>
          <a:custGeom>
            <a:avLst/>
            <a:gdLst/>
            <a:ahLst/>
            <a:cxnLst/>
            <a:rect l="l" t="t" r="r" b="b"/>
            <a:pathLst>
              <a:path w="20078" h="9105">
                <a:moveTo>
                  <a:pt x="20078" y="9105"/>
                </a:moveTo>
                <a:lnTo>
                  <a:pt x="17348" y="6883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694623" y="3921055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703808" y="4037561"/>
            <a:ext cx="22974" cy="14922"/>
          </a:xfrm>
          <a:custGeom>
            <a:avLst/>
            <a:gdLst/>
            <a:ahLst/>
            <a:cxnLst/>
            <a:rect l="l" t="t" r="r" b="b"/>
            <a:pathLst>
              <a:path w="22974" h="14922">
                <a:moveTo>
                  <a:pt x="7289" y="12509"/>
                </a:moveTo>
                <a:lnTo>
                  <a:pt x="8166" y="11988"/>
                </a:lnTo>
                <a:lnTo>
                  <a:pt x="22974" y="0"/>
                </a:lnTo>
                <a:lnTo>
                  <a:pt x="7289" y="12509"/>
                </a:lnTo>
                <a:lnTo>
                  <a:pt x="0" y="14922"/>
                </a:lnTo>
                <a:lnTo>
                  <a:pt x="1701" y="1428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99217" y="4006437"/>
            <a:ext cx="1231" cy="1143"/>
          </a:xfrm>
          <a:custGeom>
            <a:avLst/>
            <a:gdLst/>
            <a:ahLst/>
            <a:cxnLst/>
            <a:rect l="l" t="t" r="r" b="b"/>
            <a:pathLst>
              <a:path w="1231" h="1142">
                <a:moveTo>
                  <a:pt x="0" y="1143"/>
                </a:moveTo>
                <a:lnTo>
                  <a:pt x="1231" y="0"/>
                </a:lnTo>
                <a:lnTo>
                  <a:pt x="203" y="93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99613" y="3970317"/>
            <a:ext cx="838" cy="749"/>
          </a:xfrm>
          <a:custGeom>
            <a:avLst/>
            <a:gdLst/>
            <a:ahLst/>
            <a:cxnLst/>
            <a:rect l="l" t="t" r="r" b="b"/>
            <a:pathLst>
              <a:path w="838" h="749">
                <a:moveTo>
                  <a:pt x="0" y="0"/>
                </a:moveTo>
                <a:lnTo>
                  <a:pt x="838" y="74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99216" y="3969955"/>
            <a:ext cx="952" cy="876"/>
          </a:xfrm>
          <a:custGeom>
            <a:avLst/>
            <a:gdLst/>
            <a:ahLst/>
            <a:cxnLst/>
            <a:rect l="l" t="t" r="r" b="b"/>
            <a:pathLst>
              <a:path w="952" h="876">
                <a:moveTo>
                  <a:pt x="952" y="876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699217" y="3923153"/>
            <a:ext cx="17703" cy="8001"/>
          </a:xfrm>
          <a:custGeom>
            <a:avLst/>
            <a:gdLst/>
            <a:ahLst/>
            <a:cxnLst/>
            <a:rect l="l" t="t" r="r" b="b"/>
            <a:pathLst>
              <a:path w="17703" h="8000">
                <a:moveTo>
                  <a:pt x="0" y="0"/>
                </a:moveTo>
                <a:lnTo>
                  <a:pt x="17068" y="7404"/>
                </a:lnTo>
                <a:lnTo>
                  <a:pt x="17703" y="8001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705039" y="4200545"/>
            <a:ext cx="393" cy="2540"/>
          </a:xfrm>
          <a:custGeom>
            <a:avLst/>
            <a:gdLst/>
            <a:ahLst/>
            <a:cxnLst/>
            <a:rect l="l" t="t" r="r" b="b"/>
            <a:pathLst>
              <a:path w="393" h="2539">
                <a:moveTo>
                  <a:pt x="0" y="2539"/>
                </a:moveTo>
                <a:lnTo>
                  <a:pt x="393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706150" y="4191360"/>
            <a:ext cx="393" cy="4597"/>
          </a:xfrm>
          <a:custGeom>
            <a:avLst/>
            <a:gdLst/>
            <a:ahLst/>
            <a:cxnLst/>
            <a:rect l="l" t="t" r="r" b="b"/>
            <a:pathLst>
              <a:path w="393" h="4597">
                <a:moveTo>
                  <a:pt x="76" y="4597"/>
                </a:moveTo>
                <a:lnTo>
                  <a:pt x="393" y="254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705713" y="3984618"/>
            <a:ext cx="825" cy="9182"/>
          </a:xfrm>
          <a:custGeom>
            <a:avLst/>
            <a:gdLst/>
            <a:ahLst/>
            <a:cxnLst/>
            <a:rect l="l" t="t" r="r" b="b"/>
            <a:pathLst>
              <a:path w="825" h="9182">
                <a:moveTo>
                  <a:pt x="0" y="9182"/>
                </a:moveTo>
                <a:lnTo>
                  <a:pt x="825" y="4152"/>
                </a:lnTo>
                <a:lnTo>
                  <a:pt x="15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711098" y="4245141"/>
            <a:ext cx="12547" cy="10058"/>
          </a:xfrm>
          <a:custGeom>
            <a:avLst/>
            <a:gdLst/>
            <a:ahLst/>
            <a:cxnLst/>
            <a:rect l="l" t="t" r="r" b="b"/>
            <a:pathLst>
              <a:path w="12547" h="10058">
                <a:moveTo>
                  <a:pt x="0" y="10058"/>
                </a:moveTo>
                <a:lnTo>
                  <a:pt x="5194" y="6934"/>
                </a:lnTo>
                <a:lnTo>
                  <a:pt x="1254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717671" y="4136637"/>
            <a:ext cx="14655" cy="14579"/>
          </a:xfrm>
          <a:custGeom>
            <a:avLst/>
            <a:gdLst/>
            <a:ahLst/>
            <a:cxnLst/>
            <a:rect l="l" t="t" r="r" b="b"/>
            <a:pathLst>
              <a:path w="14655" h="14579">
                <a:moveTo>
                  <a:pt x="0" y="0"/>
                </a:moveTo>
                <a:lnTo>
                  <a:pt x="12674" y="11328"/>
                </a:lnTo>
                <a:lnTo>
                  <a:pt x="14655" y="145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717671" y="3931509"/>
            <a:ext cx="15875" cy="15278"/>
          </a:xfrm>
          <a:custGeom>
            <a:avLst/>
            <a:gdLst/>
            <a:ahLst/>
            <a:cxnLst/>
            <a:rect l="l" t="t" r="r" b="b"/>
            <a:pathLst>
              <a:path w="15875" h="15278">
                <a:moveTo>
                  <a:pt x="0" y="0"/>
                </a:moveTo>
                <a:lnTo>
                  <a:pt x="15875" y="15278"/>
                </a:lnTo>
                <a:lnTo>
                  <a:pt x="13703" y="13271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726780" y="3992257"/>
            <a:ext cx="20713" cy="45300"/>
          </a:xfrm>
          <a:custGeom>
            <a:avLst/>
            <a:gdLst/>
            <a:ahLst/>
            <a:cxnLst/>
            <a:rect l="l" t="t" r="r" b="b"/>
            <a:pathLst>
              <a:path w="20713" h="45300">
                <a:moveTo>
                  <a:pt x="0" y="45300"/>
                </a:moveTo>
                <a:lnTo>
                  <a:pt x="3517" y="42405"/>
                </a:lnTo>
                <a:lnTo>
                  <a:pt x="15836" y="22326"/>
                </a:lnTo>
                <a:lnTo>
                  <a:pt x="20713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730303" y="4227680"/>
            <a:ext cx="7442" cy="12153"/>
          </a:xfrm>
          <a:custGeom>
            <a:avLst/>
            <a:gdLst/>
            <a:ahLst/>
            <a:cxnLst/>
            <a:rect l="l" t="t" r="r" b="b"/>
            <a:pathLst>
              <a:path w="7442" h="12153">
                <a:moveTo>
                  <a:pt x="0" y="12153"/>
                </a:moveTo>
                <a:lnTo>
                  <a:pt x="3251" y="8153"/>
                </a:lnTo>
                <a:lnTo>
                  <a:pt x="744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729749" y="4035066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76"/>
                </a:moveTo>
                <a:lnTo>
                  <a:pt x="7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735333" y="4154575"/>
            <a:ext cx="8039" cy="16992"/>
          </a:xfrm>
          <a:custGeom>
            <a:avLst/>
            <a:gdLst/>
            <a:ahLst/>
            <a:cxnLst/>
            <a:rect l="l" t="t" r="r" b="b"/>
            <a:pathLst>
              <a:path w="8039" h="16992">
                <a:moveTo>
                  <a:pt x="0" y="0"/>
                </a:moveTo>
                <a:lnTo>
                  <a:pt x="7327" y="13627"/>
                </a:lnTo>
                <a:lnTo>
                  <a:pt x="8039" y="1699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732838" y="4029317"/>
            <a:ext cx="749" cy="1231"/>
          </a:xfrm>
          <a:custGeom>
            <a:avLst/>
            <a:gdLst/>
            <a:ahLst/>
            <a:cxnLst/>
            <a:rect l="l" t="t" r="r" b="b"/>
            <a:pathLst>
              <a:path w="749" h="1231">
                <a:moveTo>
                  <a:pt x="0" y="1231"/>
                </a:moveTo>
                <a:lnTo>
                  <a:pt x="749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734857" y="3948616"/>
            <a:ext cx="9626" cy="20154"/>
          </a:xfrm>
          <a:custGeom>
            <a:avLst/>
            <a:gdLst/>
            <a:ahLst/>
            <a:cxnLst/>
            <a:rect l="l" t="t" r="r" b="b"/>
            <a:pathLst>
              <a:path w="9626" h="20154">
                <a:moveTo>
                  <a:pt x="0" y="0"/>
                </a:moveTo>
                <a:lnTo>
                  <a:pt x="9499" y="19202"/>
                </a:lnTo>
                <a:lnTo>
                  <a:pt x="9626" y="2015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733550" y="3946794"/>
            <a:ext cx="558" cy="1028"/>
          </a:xfrm>
          <a:custGeom>
            <a:avLst/>
            <a:gdLst/>
            <a:ahLst/>
            <a:cxnLst/>
            <a:rect l="l" t="t" r="r" b="b"/>
            <a:pathLst>
              <a:path w="558" h="1028">
                <a:moveTo>
                  <a:pt x="0" y="0"/>
                </a:moveTo>
                <a:lnTo>
                  <a:pt x="558" y="102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742619" y="4206650"/>
            <a:ext cx="2844" cy="13068"/>
          </a:xfrm>
          <a:custGeom>
            <a:avLst/>
            <a:gdLst/>
            <a:ahLst/>
            <a:cxnLst/>
            <a:rect l="l" t="t" r="r" b="b"/>
            <a:pathLst>
              <a:path w="2844" h="13068">
                <a:moveTo>
                  <a:pt x="0" y="13068"/>
                </a:moveTo>
                <a:lnTo>
                  <a:pt x="1739" y="8153"/>
                </a:lnTo>
                <a:lnTo>
                  <a:pt x="284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744915" y="4174771"/>
            <a:ext cx="2616" cy="22606"/>
          </a:xfrm>
          <a:custGeom>
            <a:avLst/>
            <a:gdLst/>
            <a:ahLst/>
            <a:cxnLst/>
            <a:rect l="l" t="t" r="r" b="b"/>
            <a:pathLst>
              <a:path w="2616" h="22605">
                <a:moveTo>
                  <a:pt x="0" y="0"/>
                </a:moveTo>
                <a:lnTo>
                  <a:pt x="2616" y="16586"/>
                </a:lnTo>
                <a:lnTo>
                  <a:pt x="2578" y="2260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745035" y="3970831"/>
            <a:ext cx="558" cy="4597"/>
          </a:xfrm>
          <a:custGeom>
            <a:avLst/>
            <a:gdLst/>
            <a:ahLst/>
            <a:cxnLst/>
            <a:rect l="l" t="t" r="r" b="b"/>
            <a:pathLst>
              <a:path w="558" h="4597">
                <a:moveTo>
                  <a:pt x="0" y="0"/>
                </a:moveTo>
                <a:lnTo>
                  <a:pt x="558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833738" y="4310797"/>
            <a:ext cx="99796" cy="0"/>
          </a:xfrm>
          <a:custGeom>
            <a:avLst/>
            <a:gdLst/>
            <a:ahLst/>
            <a:cxnLst/>
            <a:rect l="l" t="t" r="r" b="b"/>
            <a:pathLst>
              <a:path w="99796">
                <a:moveTo>
                  <a:pt x="0" y="0"/>
                </a:moveTo>
                <a:lnTo>
                  <a:pt x="99796" y="0"/>
                </a:lnTo>
                <a:lnTo>
                  <a:pt x="9845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833744" y="3871831"/>
            <a:ext cx="86004" cy="0"/>
          </a:xfrm>
          <a:custGeom>
            <a:avLst/>
            <a:gdLst/>
            <a:ahLst/>
            <a:cxnLst/>
            <a:rect l="l" t="t" r="r" b="b"/>
            <a:pathLst>
              <a:path w="86004">
                <a:moveTo>
                  <a:pt x="82956" y="0"/>
                </a:moveTo>
                <a:lnTo>
                  <a:pt x="86004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858681" y="4195958"/>
            <a:ext cx="120789" cy="67437"/>
          </a:xfrm>
          <a:custGeom>
            <a:avLst/>
            <a:gdLst/>
            <a:ahLst/>
            <a:cxnLst/>
            <a:rect l="l" t="t" r="r" b="b"/>
            <a:pathLst>
              <a:path w="120789" h="67437">
                <a:moveTo>
                  <a:pt x="119202" y="45935"/>
                </a:moveTo>
                <a:lnTo>
                  <a:pt x="120789" y="43916"/>
                </a:lnTo>
                <a:lnTo>
                  <a:pt x="116624" y="49225"/>
                </a:lnTo>
                <a:lnTo>
                  <a:pt x="97421" y="61772"/>
                </a:lnTo>
                <a:lnTo>
                  <a:pt x="75171" y="67437"/>
                </a:lnTo>
                <a:lnTo>
                  <a:pt x="52273" y="65532"/>
                </a:lnTo>
                <a:lnTo>
                  <a:pt x="31254" y="56311"/>
                </a:lnTo>
                <a:lnTo>
                  <a:pt x="14376" y="40741"/>
                </a:lnTo>
                <a:lnTo>
                  <a:pt x="3454" y="20548"/>
                </a:lnTo>
                <a:lnTo>
                  <a:pt x="0" y="0"/>
                </a:lnTo>
                <a:lnTo>
                  <a:pt x="723" y="427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858332" y="4163763"/>
            <a:ext cx="7835" cy="32194"/>
          </a:xfrm>
          <a:custGeom>
            <a:avLst/>
            <a:gdLst/>
            <a:ahLst/>
            <a:cxnLst/>
            <a:rect l="l" t="t" r="r" b="b"/>
            <a:pathLst>
              <a:path w="7835" h="32194">
                <a:moveTo>
                  <a:pt x="355" y="32194"/>
                </a:moveTo>
                <a:lnTo>
                  <a:pt x="0" y="30098"/>
                </a:lnTo>
                <a:lnTo>
                  <a:pt x="3797" y="7480"/>
                </a:lnTo>
                <a:lnTo>
                  <a:pt x="7835" y="0"/>
                </a:lnTo>
                <a:lnTo>
                  <a:pt x="6883" y="177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858328" y="3938631"/>
            <a:ext cx="22618" cy="96507"/>
          </a:xfrm>
          <a:custGeom>
            <a:avLst/>
            <a:gdLst/>
            <a:ahLst/>
            <a:cxnLst/>
            <a:rect l="l" t="t" r="r" b="b"/>
            <a:pathLst>
              <a:path w="22618" h="96507">
                <a:moveTo>
                  <a:pt x="16713" y="94767"/>
                </a:moveTo>
                <a:lnTo>
                  <a:pt x="18580" y="96507"/>
                </a:lnTo>
                <a:lnTo>
                  <a:pt x="14732" y="92951"/>
                </a:lnTo>
                <a:lnTo>
                  <a:pt x="3797" y="72745"/>
                </a:lnTo>
                <a:lnTo>
                  <a:pt x="0" y="50139"/>
                </a:lnTo>
                <a:lnTo>
                  <a:pt x="3797" y="27482"/>
                </a:lnTo>
                <a:lnTo>
                  <a:pt x="14732" y="7289"/>
                </a:lnTo>
                <a:lnTo>
                  <a:pt x="22618" y="0"/>
                </a:lnTo>
                <a:lnTo>
                  <a:pt x="21501" y="102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862884" y="4196549"/>
            <a:ext cx="1346" cy="8001"/>
          </a:xfrm>
          <a:custGeom>
            <a:avLst/>
            <a:gdLst/>
            <a:ahLst/>
            <a:cxnLst/>
            <a:rect l="l" t="t" r="r" b="b"/>
            <a:pathLst>
              <a:path w="1346" h="8000">
                <a:moveTo>
                  <a:pt x="1346" y="8000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862453" y="4183202"/>
            <a:ext cx="1777" cy="17348"/>
          </a:xfrm>
          <a:custGeom>
            <a:avLst/>
            <a:gdLst/>
            <a:ahLst/>
            <a:cxnLst/>
            <a:rect l="l" t="t" r="r" b="b"/>
            <a:pathLst>
              <a:path w="1778" h="17348">
                <a:moveTo>
                  <a:pt x="1104" y="17348"/>
                </a:moveTo>
                <a:lnTo>
                  <a:pt x="0" y="10693"/>
                </a:lnTo>
                <a:lnTo>
                  <a:pt x="177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862529" y="3989212"/>
            <a:ext cx="1701" cy="10210"/>
          </a:xfrm>
          <a:custGeom>
            <a:avLst/>
            <a:gdLst/>
            <a:ahLst/>
            <a:cxnLst/>
            <a:rect l="l" t="t" r="r" b="b"/>
            <a:pathLst>
              <a:path w="1701" h="10210">
                <a:moveTo>
                  <a:pt x="1701" y="10210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862449" y="3978076"/>
            <a:ext cx="1778" cy="10693"/>
          </a:xfrm>
          <a:custGeom>
            <a:avLst/>
            <a:gdLst/>
            <a:ahLst/>
            <a:cxnLst/>
            <a:rect l="l" t="t" r="r" b="b"/>
            <a:pathLst>
              <a:path w="1778" h="10693">
                <a:moveTo>
                  <a:pt x="0" y="10693"/>
                </a:moveTo>
                <a:lnTo>
                  <a:pt x="177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866171" y="4154568"/>
            <a:ext cx="4953" cy="9194"/>
          </a:xfrm>
          <a:custGeom>
            <a:avLst/>
            <a:gdLst/>
            <a:ahLst/>
            <a:cxnLst/>
            <a:rect l="l" t="t" r="r" b="b"/>
            <a:pathLst>
              <a:path w="4953" h="9194">
                <a:moveTo>
                  <a:pt x="0" y="9194"/>
                </a:moveTo>
                <a:lnTo>
                  <a:pt x="4953" y="0"/>
                </a:lnTo>
                <a:lnTo>
                  <a:pt x="3009" y="360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870329" y="4162618"/>
            <a:ext cx="38" cy="76"/>
          </a:xfrm>
          <a:custGeom>
            <a:avLst/>
            <a:gdLst/>
            <a:ahLst/>
            <a:cxnLst/>
            <a:rect l="l" t="t" r="r" b="b"/>
            <a:pathLst>
              <a:path w="38" h="76">
                <a:moveTo>
                  <a:pt x="0" y="76"/>
                </a:moveTo>
                <a:lnTo>
                  <a:pt x="3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871123" y="4124354"/>
            <a:ext cx="125768" cy="115519"/>
          </a:xfrm>
          <a:custGeom>
            <a:avLst/>
            <a:gdLst/>
            <a:ahLst/>
            <a:cxnLst/>
            <a:rect l="l" t="t" r="r" b="b"/>
            <a:pathLst>
              <a:path w="125768" h="115519">
                <a:moveTo>
                  <a:pt x="108343" y="115519"/>
                </a:moveTo>
                <a:lnTo>
                  <a:pt x="118325" y="102730"/>
                </a:lnTo>
                <a:lnTo>
                  <a:pt x="125768" y="80987"/>
                </a:lnTo>
                <a:lnTo>
                  <a:pt x="125768" y="58064"/>
                </a:lnTo>
                <a:lnTo>
                  <a:pt x="118325" y="36322"/>
                </a:lnTo>
                <a:lnTo>
                  <a:pt x="104190" y="18224"/>
                </a:lnTo>
                <a:lnTo>
                  <a:pt x="84975" y="5664"/>
                </a:lnTo>
                <a:lnTo>
                  <a:pt x="62725" y="0"/>
                </a:lnTo>
                <a:lnTo>
                  <a:pt x="39839" y="1905"/>
                </a:lnTo>
                <a:lnTo>
                  <a:pt x="18808" y="11137"/>
                </a:lnTo>
                <a:lnTo>
                  <a:pt x="1943" y="26695"/>
                </a:lnTo>
                <a:lnTo>
                  <a:pt x="0" y="30213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870331" y="4019939"/>
            <a:ext cx="38" cy="114"/>
          </a:xfrm>
          <a:custGeom>
            <a:avLst/>
            <a:gdLst/>
            <a:ahLst/>
            <a:cxnLst/>
            <a:rect l="l" t="t" r="r" b="b"/>
            <a:pathLst>
              <a:path w="38" h="114">
                <a:moveTo>
                  <a:pt x="38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876829" y="4195955"/>
            <a:ext cx="52108" cy="49225"/>
          </a:xfrm>
          <a:custGeom>
            <a:avLst/>
            <a:gdLst/>
            <a:ahLst/>
            <a:cxnLst/>
            <a:rect l="l" t="t" r="r" b="b"/>
            <a:pathLst>
              <a:path w="52108" h="49225">
                <a:moveTo>
                  <a:pt x="49415" y="49225"/>
                </a:moveTo>
                <a:lnTo>
                  <a:pt x="52108" y="49225"/>
                </a:lnTo>
                <a:lnTo>
                  <a:pt x="41021" y="49225"/>
                </a:lnTo>
                <a:lnTo>
                  <a:pt x="41021" y="8204"/>
                </a:lnTo>
                <a:lnTo>
                  <a:pt x="0" y="8204"/>
                </a:lnTo>
                <a:lnTo>
                  <a:pt x="0" y="0"/>
                </a:lnTo>
                <a:lnTo>
                  <a:pt x="0" y="59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876823" y="4191360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35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876823" y="4145389"/>
            <a:ext cx="41021" cy="45974"/>
          </a:xfrm>
          <a:custGeom>
            <a:avLst/>
            <a:gdLst/>
            <a:ahLst/>
            <a:cxnLst/>
            <a:rect l="l" t="t" r="r" b="b"/>
            <a:pathLst>
              <a:path w="41021" h="45974">
                <a:moveTo>
                  <a:pt x="0" y="45974"/>
                </a:moveTo>
                <a:lnTo>
                  <a:pt x="0" y="38252"/>
                </a:lnTo>
                <a:lnTo>
                  <a:pt x="41021" y="38252"/>
                </a:lnTo>
                <a:lnTo>
                  <a:pt x="41021" y="0"/>
                </a:lnTo>
                <a:lnTo>
                  <a:pt x="41021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876823" y="4183641"/>
            <a:ext cx="0" cy="1701"/>
          </a:xfrm>
          <a:custGeom>
            <a:avLst/>
            <a:gdLst/>
            <a:ahLst/>
            <a:cxnLst/>
            <a:rect l="l" t="t" r="r" b="b"/>
            <a:pathLst>
              <a:path h="1701">
                <a:moveTo>
                  <a:pt x="0" y="0"/>
                </a:moveTo>
                <a:lnTo>
                  <a:pt x="0" y="1701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876903" y="4035143"/>
            <a:ext cx="75006" cy="23126"/>
          </a:xfrm>
          <a:custGeom>
            <a:avLst/>
            <a:gdLst/>
            <a:ahLst/>
            <a:cxnLst/>
            <a:rect l="l" t="t" r="r" b="b"/>
            <a:pathLst>
              <a:path w="75006" h="23126">
                <a:moveTo>
                  <a:pt x="0" y="0"/>
                </a:moveTo>
                <a:lnTo>
                  <a:pt x="13030" y="12001"/>
                </a:lnTo>
                <a:lnTo>
                  <a:pt x="34061" y="21221"/>
                </a:lnTo>
                <a:lnTo>
                  <a:pt x="56946" y="23126"/>
                </a:lnTo>
                <a:lnTo>
                  <a:pt x="75006" y="18529"/>
                </a:lnTo>
                <a:lnTo>
                  <a:pt x="74371" y="1869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876828" y="3943226"/>
            <a:ext cx="52108" cy="96786"/>
          </a:xfrm>
          <a:custGeom>
            <a:avLst/>
            <a:gdLst/>
            <a:ahLst/>
            <a:cxnLst/>
            <a:rect l="l" t="t" r="r" b="b"/>
            <a:pathLst>
              <a:path w="52108" h="96786">
                <a:moveTo>
                  <a:pt x="41021" y="4597"/>
                </a:moveTo>
                <a:lnTo>
                  <a:pt x="41021" y="0"/>
                </a:lnTo>
                <a:lnTo>
                  <a:pt x="41021" y="35280"/>
                </a:lnTo>
                <a:lnTo>
                  <a:pt x="0" y="35280"/>
                </a:lnTo>
                <a:lnTo>
                  <a:pt x="0" y="55803"/>
                </a:lnTo>
                <a:lnTo>
                  <a:pt x="41021" y="55803"/>
                </a:lnTo>
                <a:lnTo>
                  <a:pt x="41021" y="96786"/>
                </a:lnTo>
                <a:lnTo>
                  <a:pt x="52108" y="96786"/>
                </a:lnTo>
                <a:lnTo>
                  <a:pt x="51282" y="9678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880941" y="3934039"/>
            <a:ext cx="4991" cy="4597"/>
          </a:xfrm>
          <a:custGeom>
            <a:avLst/>
            <a:gdLst/>
            <a:ahLst/>
            <a:cxnLst/>
            <a:rect l="l" t="t" r="r" b="b"/>
            <a:pathLst>
              <a:path w="4991" h="4597">
                <a:moveTo>
                  <a:pt x="0" y="4597"/>
                </a:moveTo>
                <a:lnTo>
                  <a:pt x="4991" y="0"/>
                </a:lnTo>
                <a:lnTo>
                  <a:pt x="2019" y="273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885931" y="3920937"/>
            <a:ext cx="27520" cy="13106"/>
          </a:xfrm>
          <a:custGeom>
            <a:avLst/>
            <a:gdLst/>
            <a:ahLst/>
            <a:cxnLst/>
            <a:rect l="l" t="t" r="r" b="b"/>
            <a:pathLst>
              <a:path w="27520" h="13106">
                <a:moveTo>
                  <a:pt x="0" y="13106"/>
                </a:moveTo>
                <a:lnTo>
                  <a:pt x="4000" y="9423"/>
                </a:lnTo>
                <a:lnTo>
                  <a:pt x="25031" y="203"/>
                </a:lnTo>
                <a:lnTo>
                  <a:pt x="2752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910958" y="3919228"/>
            <a:ext cx="52158" cy="10223"/>
          </a:xfrm>
          <a:custGeom>
            <a:avLst/>
            <a:gdLst/>
            <a:ahLst/>
            <a:cxnLst/>
            <a:rect l="l" t="t" r="r" b="b"/>
            <a:pathLst>
              <a:path w="52158" h="10223">
                <a:moveTo>
                  <a:pt x="0" y="1904"/>
                </a:moveTo>
                <a:lnTo>
                  <a:pt x="22885" y="0"/>
                </a:lnTo>
                <a:lnTo>
                  <a:pt x="45148" y="5664"/>
                </a:lnTo>
                <a:lnTo>
                  <a:pt x="52158" y="10223"/>
                </a:lnTo>
                <a:lnTo>
                  <a:pt x="51003" y="9474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917849" y="4142619"/>
            <a:ext cx="0" cy="2768"/>
          </a:xfrm>
          <a:custGeom>
            <a:avLst/>
            <a:gdLst/>
            <a:ahLst/>
            <a:cxnLst/>
            <a:rect l="l" t="t" r="r" b="b"/>
            <a:pathLst>
              <a:path h="2768">
                <a:moveTo>
                  <a:pt x="0" y="2768"/>
                </a:moveTo>
                <a:lnTo>
                  <a:pt x="0" y="0"/>
                </a:lnTo>
                <a:lnTo>
                  <a:pt x="0" y="276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917849" y="4142610"/>
            <a:ext cx="11087" cy="838"/>
          </a:xfrm>
          <a:custGeom>
            <a:avLst/>
            <a:gdLst/>
            <a:ahLst/>
            <a:cxnLst/>
            <a:rect l="l" t="t" r="r" b="b"/>
            <a:pathLst>
              <a:path w="11087" h="838">
                <a:moveTo>
                  <a:pt x="0" y="838"/>
                </a:move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917849" y="4030544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8280"/>
                </a:moveTo>
                <a:lnTo>
                  <a:pt x="0" y="9194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917849" y="393863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917849" y="3937495"/>
            <a:ext cx="11087" cy="1143"/>
          </a:xfrm>
          <a:custGeom>
            <a:avLst/>
            <a:gdLst/>
            <a:ahLst/>
            <a:cxnLst/>
            <a:rect l="l" t="t" r="r" b="b"/>
            <a:pathLst>
              <a:path w="11087" h="1142">
                <a:moveTo>
                  <a:pt x="0" y="825"/>
                </a:moveTo>
                <a:lnTo>
                  <a:pt x="0" y="0"/>
                </a:lnTo>
                <a:lnTo>
                  <a:pt x="0" y="1143"/>
                </a:ln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919750" y="3871831"/>
            <a:ext cx="59715" cy="0"/>
          </a:xfrm>
          <a:custGeom>
            <a:avLst/>
            <a:gdLst/>
            <a:ahLst/>
            <a:cxnLst/>
            <a:rect l="l" t="t" r="r" b="b"/>
            <a:pathLst>
              <a:path w="59715">
                <a:moveTo>
                  <a:pt x="0" y="0"/>
                </a:moveTo>
                <a:lnTo>
                  <a:pt x="59715" y="0"/>
                </a:lnTo>
                <a:lnTo>
                  <a:pt x="4767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922641" y="4128479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928936" y="4241891"/>
            <a:ext cx="9423" cy="3289"/>
          </a:xfrm>
          <a:custGeom>
            <a:avLst/>
            <a:gdLst/>
            <a:ahLst/>
            <a:cxnLst/>
            <a:rect l="l" t="t" r="r" b="b"/>
            <a:pathLst>
              <a:path w="9423" h="3289">
                <a:moveTo>
                  <a:pt x="0" y="3289"/>
                </a:moveTo>
                <a:lnTo>
                  <a:pt x="9423" y="3289"/>
                </a:lnTo>
                <a:lnTo>
                  <a:pt x="9423" y="0"/>
                </a:lnTo>
                <a:lnTo>
                  <a:pt x="9423" y="3289"/>
                </a:lnTo>
                <a:lnTo>
                  <a:pt x="9423" y="355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928936" y="4142615"/>
            <a:ext cx="50457" cy="99275"/>
          </a:xfrm>
          <a:custGeom>
            <a:avLst/>
            <a:gdLst/>
            <a:ahLst/>
            <a:cxnLst/>
            <a:rect l="l" t="t" r="r" b="b"/>
            <a:pathLst>
              <a:path w="50457" h="99275">
                <a:moveTo>
                  <a:pt x="0" y="0"/>
                </a:moveTo>
                <a:lnTo>
                  <a:pt x="9423" y="0"/>
                </a:lnTo>
                <a:lnTo>
                  <a:pt x="9423" y="41021"/>
                </a:lnTo>
                <a:lnTo>
                  <a:pt x="50457" y="41021"/>
                </a:lnTo>
                <a:lnTo>
                  <a:pt x="50457" y="61544"/>
                </a:lnTo>
                <a:lnTo>
                  <a:pt x="9423" y="61544"/>
                </a:lnTo>
                <a:lnTo>
                  <a:pt x="9423" y="99275"/>
                </a:lnTo>
                <a:lnTo>
                  <a:pt x="9423" y="9467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926245" y="4040013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0" y="0"/>
                </a:moveTo>
                <a:lnTo>
                  <a:pt x="7289" y="0"/>
                </a:lnTo>
                <a:lnTo>
                  <a:pt x="269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932185" y="4310797"/>
            <a:ext cx="47282" cy="0"/>
          </a:xfrm>
          <a:custGeom>
            <a:avLst/>
            <a:gdLst/>
            <a:ahLst/>
            <a:cxnLst/>
            <a:rect l="l" t="t" r="r" b="b"/>
            <a:pathLst>
              <a:path w="47282">
                <a:moveTo>
                  <a:pt x="0" y="0"/>
                </a:moveTo>
                <a:lnTo>
                  <a:pt x="47282" y="0"/>
                </a:lnTo>
                <a:lnTo>
                  <a:pt x="1346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929927" y="3993798"/>
            <a:ext cx="49466" cy="46215"/>
          </a:xfrm>
          <a:custGeom>
            <a:avLst/>
            <a:gdLst/>
            <a:ahLst/>
            <a:cxnLst/>
            <a:rect l="l" t="t" r="r" b="b"/>
            <a:pathLst>
              <a:path w="49466" h="46215">
                <a:moveTo>
                  <a:pt x="0" y="46215"/>
                </a:moveTo>
                <a:lnTo>
                  <a:pt x="8432" y="46215"/>
                </a:lnTo>
                <a:lnTo>
                  <a:pt x="8432" y="5232"/>
                </a:lnTo>
                <a:lnTo>
                  <a:pt x="49466" y="5232"/>
                </a:lnTo>
                <a:lnTo>
                  <a:pt x="49466" y="0"/>
                </a:lnTo>
                <a:lnTo>
                  <a:pt x="49466" y="4597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928932" y="3937492"/>
            <a:ext cx="36753" cy="41021"/>
          </a:xfrm>
          <a:custGeom>
            <a:avLst/>
            <a:gdLst/>
            <a:ahLst/>
            <a:cxnLst/>
            <a:rect l="l" t="t" r="r" b="b"/>
            <a:pathLst>
              <a:path w="36753" h="41021">
                <a:moveTo>
                  <a:pt x="36080" y="41021"/>
                </a:moveTo>
                <a:lnTo>
                  <a:pt x="36753" y="41021"/>
                </a:lnTo>
                <a:lnTo>
                  <a:pt x="9436" y="41021"/>
                </a:lnTo>
                <a:lnTo>
                  <a:pt x="943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951904" y="4049363"/>
            <a:ext cx="9182" cy="4318"/>
          </a:xfrm>
          <a:custGeom>
            <a:avLst/>
            <a:gdLst/>
            <a:ahLst/>
            <a:cxnLst/>
            <a:rect l="l" t="t" r="r" b="b"/>
            <a:pathLst>
              <a:path w="9182" h="4317">
                <a:moveTo>
                  <a:pt x="9029" y="114"/>
                </a:moveTo>
                <a:lnTo>
                  <a:pt x="9182" y="0"/>
                </a:lnTo>
                <a:lnTo>
                  <a:pt x="4203" y="3238"/>
                </a:lnTo>
                <a:lnTo>
                  <a:pt x="0" y="431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961092" y="4034741"/>
            <a:ext cx="18376" cy="14617"/>
          </a:xfrm>
          <a:custGeom>
            <a:avLst/>
            <a:gdLst/>
            <a:ahLst/>
            <a:cxnLst/>
            <a:rect l="l" t="t" r="r" b="b"/>
            <a:pathLst>
              <a:path w="18376" h="14617">
                <a:moveTo>
                  <a:pt x="0" y="14617"/>
                </a:moveTo>
                <a:lnTo>
                  <a:pt x="14211" y="5308"/>
                </a:lnTo>
                <a:lnTo>
                  <a:pt x="18376" y="0"/>
                </a:lnTo>
                <a:lnTo>
                  <a:pt x="18059" y="40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965686" y="3978513"/>
            <a:ext cx="9182" cy="0"/>
          </a:xfrm>
          <a:custGeom>
            <a:avLst/>
            <a:gdLst/>
            <a:ahLst/>
            <a:cxnLst/>
            <a:rect l="l" t="t" r="r" b="b"/>
            <a:pathLst>
              <a:path w="91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963113" y="3929449"/>
            <a:ext cx="33782" cy="105295"/>
          </a:xfrm>
          <a:custGeom>
            <a:avLst/>
            <a:gdLst/>
            <a:ahLst/>
            <a:cxnLst/>
            <a:rect l="l" t="t" r="r" b="b"/>
            <a:pathLst>
              <a:path w="33781" h="105295">
                <a:moveTo>
                  <a:pt x="0" y="0"/>
                </a:moveTo>
                <a:lnTo>
                  <a:pt x="12192" y="8001"/>
                </a:lnTo>
                <a:lnTo>
                  <a:pt x="26339" y="26098"/>
                </a:lnTo>
                <a:lnTo>
                  <a:pt x="33782" y="47840"/>
                </a:lnTo>
                <a:lnTo>
                  <a:pt x="33782" y="70764"/>
                </a:lnTo>
                <a:lnTo>
                  <a:pt x="26339" y="92506"/>
                </a:lnTo>
                <a:lnTo>
                  <a:pt x="16357" y="105295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974873" y="4310797"/>
            <a:ext cx="88582" cy="0"/>
          </a:xfrm>
          <a:custGeom>
            <a:avLst/>
            <a:gdLst/>
            <a:ahLst/>
            <a:cxnLst/>
            <a:rect l="l" t="t" r="r" b="b"/>
            <a:pathLst>
              <a:path w="885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  <a:lnTo>
                  <a:pt x="9182" y="0"/>
                </a:lnTo>
                <a:lnTo>
                  <a:pt x="13779" y="0"/>
                </a:lnTo>
                <a:lnTo>
                  <a:pt x="9182" y="0"/>
                </a:lnTo>
                <a:lnTo>
                  <a:pt x="88582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979388" y="4197106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7048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979388" y="4192038"/>
            <a:ext cx="0" cy="3682"/>
          </a:xfrm>
          <a:custGeom>
            <a:avLst/>
            <a:gdLst/>
            <a:ahLst/>
            <a:cxnLst/>
            <a:rect l="l" t="t" r="r" b="b"/>
            <a:pathLst>
              <a:path h="3683">
                <a:moveTo>
                  <a:pt x="0" y="3683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979388" y="419136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0"/>
                </a:moveTo>
                <a:lnTo>
                  <a:pt x="0" y="4597"/>
                </a:lnTo>
                <a:lnTo>
                  <a:pt x="0" y="4203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979388" y="4186656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979040" y="3976259"/>
            <a:ext cx="0" cy="17541"/>
          </a:xfrm>
          <a:custGeom>
            <a:avLst/>
            <a:gdLst/>
            <a:ahLst/>
            <a:cxnLst/>
            <a:rect l="l" t="t" r="r" b="b"/>
            <a:pathLst>
              <a:path h="17541">
                <a:moveTo>
                  <a:pt x="0" y="0"/>
                </a:moveTo>
                <a:lnTo>
                  <a:pt x="0" y="17541"/>
                </a:lnTo>
              </a:path>
            </a:pathLst>
          </a:custGeom>
          <a:ln w="4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978517" y="3978513"/>
            <a:ext cx="876" cy="1498"/>
          </a:xfrm>
          <a:custGeom>
            <a:avLst/>
            <a:gdLst/>
            <a:ahLst/>
            <a:cxnLst/>
            <a:rect l="l" t="t" r="r" b="b"/>
            <a:pathLst>
              <a:path w="876" h="1498">
                <a:moveTo>
                  <a:pt x="0" y="0"/>
                </a:moveTo>
                <a:lnTo>
                  <a:pt x="876" y="0"/>
                </a:lnTo>
                <a:lnTo>
                  <a:pt x="876" y="1498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974869" y="3871831"/>
            <a:ext cx="18376" cy="0"/>
          </a:xfrm>
          <a:custGeom>
            <a:avLst/>
            <a:gdLst/>
            <a:ahLst/>
            <a:cxnLst/>
            <a:rect l="l" t="t" r="r" b="b"/>
            <a:pathLst>
              <a:path w="18376">
                <a:moveTo>
                  <a:pt x="4597" y="0"/>
                </a:moveTo>
                <a:lnTo>
                  <a:pt x="1837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982753" y="4028847"/>
            <a:ext cx="1308" cy="1701"/>
          </a:xfrm>
          <a:custGeom>
            <a:avLst/>
            <a:gdLst/>
            <a:ahLst/>
            <a:cxnLst/>
            <a:rect l="l" t="t" r="r" b="b"/>
            <a:pathLst>
              <a:path w="1308" h="1701">
                <a:moveTo>
                  <a:pt x="0" y="1701"/>
                </a:moveTo>
                <a:lnTo>
                  <a:pt x="1308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988654" y="3871835"/>
            <a:ext cx="33782" cy="438962"/>
          </a:xfrm>
          <a:custGeom>
            <a:avLst/>
            <a:gdLst/>
            <a:ahLst/>
            <a:cxnLst/>
            <a:rect l="l" t="t" r="r" b="b"/>
            <a:pathLst>
              <a:path w="33781" h="438962">
                <a:moveTo>
                  <a:pt x="0" y="438962"/>
                </a:moveTo>
                <a:lnTo>
                  <a:pt x="33782" y="438962"/>
                </a:lnTo>
                <a:lnTo>
                  <a:pt x="33782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993247" y="3871831"/>
            <a:ext cx="70205" cy="0"/>
          </a:xfrm>
          <a:custGeom>
            <a:avLst/>
            <a:gdLst/>
            <a:ahLst/>
            <a:cxnLst/>
            <a:rect l="l" t="t" r="r" b="b"/>
            <a:pathLst>
              <a:path w="70205">
                <a:moveTo>
                  <a:pt x="0" y="0"/>
                </a:moveTo>
                <a:lnTo>
                  <a:pt x="7020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997841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020810" y="4310797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020810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025403" y="4071885"/>
            <a:ext cx="38049" cy="238912"/>
          </a:xfrm>
          <a:custGeom>
            <a:avLst/>
            <a:gdLst/>
            <a:ahLst/>
            <a:cxnLst/>
            <a:rect l="l" t="t" r="r" b="b"/>
            <a:pathLst>
              <a:path w="38049" h="238912">
                <a:moveTo>
                  <a:pt x="0" y="238912"/>
                </a:moveTo>
                <a:lnTo>
                  <a:pt x="38049" y="238912"/>
                </a:lnTo>
                <a:lnTo>
                  <a:pt x="38049" y="0"/>
                </a:lnTo>
                <a:lnTo>
                  <a:pt x="38049" y="98056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025409" y="3871828"/>
            <a:ext cx="38049" cy="200063"/>
          </a:xfrm>
          <a:custGeom>
            <a:avLst/>
            <a:gdLst/>
            <a:ahLst/>
            <a:cxnLst/>
            <a:rect l="l" t="t" r="r" b="b"/>
            <a:pathLst>
              <a:path w="38049" h="200063">
                <a:moveTo>
                  <a:pt x="38049" y="200063"/>
                </a:moveTo>
                <a:lnTo>
                  <a:pt x="38049" y="0"/>
                </a:ln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063458" y="4168357"/>
            <a:ext cx="0" cy="19329"/>
          </a:xfrm>
          <a:custGeom>
            <a:avLst/>
            <a:gdLst/>
            <a:ahLst/>
            <a:cxnLst/>
            <a:rect l="l" t="t" r="r" b="b"/>
            <a:pathLst>
              <a:path h="19329">
                <a:moveTo>
                  <a:pt x="0" y="0"/>
                </a:moveTo>
                <a:lnTo>
                  <a:pt x="0" y="19329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063458" y="4145387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0"/>
                </a:moveTo>
                <a:lnTo>
                  <a:pt x="0" y="226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063458" y="4108635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063458" y="3980023"/>
            <a:ext cx="0" cy="87274"/>
          </a:xfrm>
          <a:custGeom>
            <a:avLst/>
            <a:gdLst/>
            <a:ahLst/>
            <a:cxnLst/>
            <a:rect l="l" t="t" r="r" b="b"/>
            <a:pathLst>
              <a:path h="87274">
                <a:moveTo>
                  <a:pt x="0" y="87274"/>
                </a:moveTo>
                <a:lnTo>
                  <a:pt x="0" y="4584"/>
                </a:ln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1063458" y="3970836"/>
            <a:ext cx="0" cy="9182"/>
          </a:xfrm>
          <a:custGeom>
            <a:avLst/>
            <a:gdLst/>
            <a:ahLst/>
            <a:cxnLst/>
            <a:rect l="l" t="t" r="r" b="b"/>
            <a:pathLst>
              <a:path h="9182">
                <a:moveTo>
                  <a:pt x="0" y="9182"/>
                </a:move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063458" y="3957013"/>
            <a:ext cx="0" cy="13817"/>
          </a:xfrm>
          <a:custGeom>
            <a:avLst/>
            <a:gdLst/>
            <a:ahLst/>
            <a:cxnLst/>
            <a:rect l="l" t="t" r="r" b="b"/>
            <a:pathLst>
              <a:path h="13817">
                <a:moveTo>
                  <a:pt x="0" y="13817"/>
                </a:moveTo>
                <a:lnTo>
                  <a:pt x="0" y="0"/>
                </a:lnTo>
                <a:lnTo>
                  <a:pt x="0" y="922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1063458" y="3937491"/>
            <a:ext cx="0" cy="19519"/>
          </a:xfrm>
          <a:custGeom>
            <a:avLst/>
            <a:gdLst/>
            <a:ahLst/>
            <a:cxnLst/>
            <a:rect l="l" t="t" r="r" b="b"/>
            <a:pathLst>
              <a:path h="19519">
                <a:moveTo>
                  <a:pt x="0" y="19519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063458" y="3937494"/>
            <a:ext cx="0" cy="1143"/>
          </a:xfrm>
          <a:custGeom>
            <a:avLst/>
            <a:gdLst/>
            <a:ahLst/>
            <a:cxnLst/>
            <a:rect l="l" t="t" r="r" b="b"/>
            <a:pathLst>
              <a:path h="1142">
                <a:moveTo>
                  <a:pt x="0" y="1143"/>
                </a:moveTo>
                <a:lnTo>
                  <a:pt x="0" y="0"/>
                </a:lnTo>
              </a:path>
            </a:pathLst>
          </a:custGeom>
          <a:ln w="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127950" y="3368662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441348"/>
                </a:move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44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868282" y="3368662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441348"/>
                </a:move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44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121597" y="336866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127947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861931" y="336866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738446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121597" y="3728628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127947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861931" y="3728628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738446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121597" y="4090076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127947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861931" y="4090076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738446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861931" y="445004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738446" y="445639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861931" y="4810010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998113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868281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998113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868281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998113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868281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868281" y="445639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121597" y="445004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745066" y="3958031"/>
            <a:ext cx="774" cy="640524"/>
          </a:xfrm>
          <a:custGeom>
            <a:avLst/>
            <a:gdLst/>
            <a:ahLst/>
            <a:cxnLst/>
            <a:rect l="l" t="t" r="r" b="b"/>
            <a:pathLst>
              <a:path w="774" h="640524">
                <a:moveTo>
                  <a:pt x="0" y="640524"/>
                </a:moveTo>
                <a:lnTo>
                  <a:pt x="774" y="640524"/>
                </a:lnTo>
                <a:lnTo>
                  <a:pt x="774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191804" y="3958031"/>
            <a:ext cx="723" cy="640524"/>
          </a:xfrm>
          <a:custGeom>
            <a:avLst/>
            <a:gdLst/>
            <a:ahLst/>
            <a:cxnLst/>
            <a:rect l="l" t="t" r="r" b="b"/>
            <a:pathLst>
              <a:path w="723" h="640524">
                <a:moveTo>
                  <a:pt x="0" y="640524"/>
                </a:moveTo>
                <a:lnTo>
                  <a:pt x="723" y="640524"/>
                </a:lnTo>
                <a:lnTo>
                  <a:pt x="723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192528" y="3958793"/>
            <a:ext cx="552538" cy="639025"/>
          </a:xfrm>
          <a:custGeom>
            <a:avLst/>
            <a:gdLst/>
            <a:ahLst/>
            <a:cxnLst/>
            <a:rect l="l" t="t" r="r" b="b"/>
            <a:pathLst>
              <a:path w="552538" h="639025">
                <a:moveTo>
                  <a:pt x="552538" y="639025"/>
                </a:moveTo>
                <a:lnTo>
                  <a:pt x="552538" y="0"/>
                </a:lnTo>
                <a:lnTo>
                  <a:pt x="0" y="0"/>
                </a:lnTo>
                <a:lnTo>
                  <a:pt x="0" y="639025"/>
                </a:lnTo>
                <a:lnTo>
                  <a:pt x="552538" y="639025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546272" y="4010407"/>
            <a:ext cx="129755" cy="128981"/>
          </a:xfrm>
          <a:custGeom>
            <a:avLst/>
            <a:gdLst/>
            <a:ahLst/>
            <a:cxnLst/>
            <a:rect l="l" t="t" r="r" b="b"/>
            <a:pathLst>
              <a:path w="129755" h="128981">
                <a:moveTo>
                  <a:pt x="81978" y="1498"/>
                </a:moveTo>
                <a:lnTo>
                  <a:pt x="73596" y="0"/>
                </a:lnTo>
                <a:lnTo>
                  <a:pt x="55930" y="0"/>
                </a:lnTo>
                <a:lnTo>
                  <a:pt x="48323" y="1498"/>
                </a:lnTo>
                <a:lnTo>
                  <a:pt x="40982" y="4000"/>
                </a:lnTo>
                <a:lnTo>
                  <a:pt x="30873" y="9105"/>
                </a:lnTo>
                <a:lnTo>
                  <a:pt x="23317" y="14427"/>
                </a:lnTo>
                <a:lnTo>
                  <a:pt x="16027" y="21590"/>
                </a:lnTo>
                <a:lnTo>
                  <a:pt x="9105" y="31330"/>
                </a:lnTo>
                <a:lnTo>
                  <a:pt x="4330" y="40944"/>
                </a:lnTo>
                <a:lnTo>
                  <a:pt x="774" y="54102"/>
                </a:lnTo>
                <a:lnTo>
                  <a:pt x="0" y="63982"/>
                </a:lnTo>
                <a:lnTo>
                  <a:pt x="825" y="74320"/>
                </a:lnTo>
                <a:lnTo>
                  <a:pt x="3048" y="84251"/>
                </a:lnTo>
                <a:lnTo>
                  <a:pt x="8382" y="96367"/>
                </a:lnTo>
                <a:lnTo>
                  <a:pt x="15303" y="106108"/>
                </a:lnTo>
                <a:lnTo>
                  <a:pt x="19088" y="110718"/>
                </a:lnTo>
                <a:lnTo>
                  <a:pt x="26695" y="116725"/>
                </a:lnTo>
                <a:lnTo>
                  <a:pt x="36436" y="122923"/>
                </a:lnTo>
                <a:lnTo>
                  <a:pt x="48552" y="127469"/>
                </a:lnTo>
                <a:lnTo>
                  <a:pt x="57708" y="128981"/>
                </a:lnTo>
                <a:lnTo>
                  <a:pt x="71869" y="128981"/>
                </a:lnTo>
                <a:lnTo>
                  <a:pt x="81026" y="127469"/>
                </a:lnTo>
                <a:lnTo>
                  <a:pt x="92595" y="123139"/>
                </a:lnTo>
                <a:lnTo>
                  <a:pt x="101015" y="118643"/>
                </a:lnTo>
                <a:lnTo>
                  <a:pt x="110490" y="110667"/>
                </a:lnTo>
                <a:lnTo>
                  <a:pt x="116636" y="103924"/>
                </a:lnTo>
                <a:lnTo>
                  <a:pt x="122148" y="95821"/>
                </a:lnTo>
                <a:lnTo>
                  <a:pt x="126746" y="85204"/>
                </a:lnTo>
                <a:lnTo>
                  <a:pt x="128981" y="76098"/>
                </a:lnTo>
                <a:lnTo>
                  <a:pt x="129755" y="70040"/>
                </a:lnTo>
                <a:lnTo>
                  <a:pt x="129755" y="59156"/>
                </a:lnTo>
                <a:lnTo>
                  <a:pt x="128206" y="49314"/>
                </a:lnTo>
                <a:lnTo>
                  <a:pt x="125196" y="40208"/>
                </a:lnTo>
                <a:lnTo>
                  <a:pt x="120738" y="31013"/>
                </a:lnTo>
                <a:lnTo>
                  <a:pt x="115404" y="23456"/>
                </a:lnTo>
                <a:lnTo>
                  <a:pt x="108534" y="15938"/>
                </a:lnTo>
                <a:lnTo>
                  <a:pt x="97917" y="8331"/>
                </a:lnTo>
                <a:lnTo>
                  <a:pt x="87985" y="3822"/>
                </a:lnTo>
                <a:lnTo>
                  <a:pt x="81978" y="1498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546278" y="4213708"/>
            <a:ext cx="129743" cy="128930"/>
          </a:xfrm>
          <a:custGeom>
            <a:avLst/>
            <a:gdLst/>
            <a:ahLst/>
            <a:cxnLst/>
            <a:rect l="l" t="t" r="r" b="b"/>
            <a:pathLst>
              <a:path w="129743" h="128930">
                <a:moveTo>
                  <a:pt x="77419" y="774"/>
                </a:moveTo>
                <a:lnTo>
                  <a:pt x="72859" y="0"/>
                </a:lnTo>
                <a:lnTo>
                  <a:pt x="57429" y="0"/>
                </a:lnTo>
                <a:lnTo>
                  <a:pt x="49085" y="1498"/>
                </a:lnTo>
                <a:lnTo>
                  <a:pt x="42303" y="3822"/>
                </a:lnTo>
                <a:lnTo>
                  <a:pt x="32423" y="8331"/>
                </a:lnTo>
                <a:lnTo>
                  <a:pt x="21348" y="16217"/>
                </a:lnTo>
                <a:lnTo>
                  <a:pt x="14528" y="23825"/>
                </a:lnTo>
                <a:lnTo>
                  <a:pt x="9652" y="30327"/>
                </a:lnTo>
                <a:lnTo>
                  <a:pt x="5092" y="39446"/>
                </a:lnTo>
                <a:lnTo>
                  <a:pt x="1320" y="51561"/>
                </a:lnTo>
                <a:lnTo>
                  <a:pt x="0" y="63995"/>
                </a:lnTo>
                <a:lnTo>
                  <a:pt x="812" y="74333"/>
                </a:lnTo>
                <a:lnTo>
                  <a:pt x="2997" y="84251"/>
                </a:lnTo>
                <a:lnTo>
                  <a:pt x="7696" y="95503"/>
                </a:lnTo>
                <a:lnTo>
                  <a:pt x="11518" y="101561"/>
                </a:lnTo>
                <a:lnTo>
                  <a:pt x="18300" y="109893"/>
                </a:lnTo>
                <a:lnTo>
                  <a:pt x="28181" y="118275"/>
                </a:lnTo>
                <a:lnTo>
                  <a:pt x="37973" y="123647"/>
                </a:lnTo>
                <a:lnTo>
                  <a:pt x="48539" y="127482"/>
                </a:lnTo>
                <a:lnTo>
                  <a:pt x="56921" y="128930"/>
                </a:lnTo>
                <a:lnTo>
                  <a:pt x="73367" y="128930"/>
                </a:lnTo>
                <a:lnTo>
                  <a:pt x="83426" y="126885"/>
                </a:lnTo>
                <a:lnTo>
                  <a:pt x="93853" y="122885"/>
                </a:lnTo>
                <a:lnTo>
                  <a:pt x="103657" y="116776"/>
                </a:lnTo>
                <a:lnTo>
                  <a:pt x="109804" y="111531"/>
                </a:lnTo>
                <a:lnTo>
                  <a:pt x="116636" y="103936"/>
                </a:lnTo>
                <a:lnTo>
                  <a:pt x="122910" y="94322"/>
                </a:lnTo>
                <a:lnTo>
                  <a:pt x="126695" y="85216"/>
                </a:lnTo>
                <a:lnTo>
                  <a:pt x="128968" y="76098"/>
                </a:lnTo>
                <a:lnTo>
                  <a:pt x="129743" y="70040"/>
                </a:lnTo>
                <a:lnTo>
                  <a:pt x="129743" y="59156"/>
                </a:lnTo>
                <a:lnTo>
                  <a:pt x="128193" y="50101"/>
                </a:lnTo>
                <a:lnTo>
                  <a:pt x="125196" y="40170"/>
                </a:lnTo>
                <a:lnTo>
                  <a:pt x="121500" y="32511"/>
                </a:lnTo>
                <a:lnTo>
                  <a:pt x="114630" y="22682"/>
                </a:lnTo>
                <a:lnTo>
                  <a:pt x="107061" y="15074"/>
                </a:lnTo>
                <a:lnTo>
                  <a:pt x="98640" y="9067"/>
                </a:lnTo>
                <a:lnTo>
                  <a:pt x="90309" y="4559"/>
                </a:lnTo>
                <a:lnTo>
                  <a:pt x="77419" y="774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546268" y="4417014"/>
            <a:ext cx="129755" cy="128930"/>
          </a:xfrm>
          <a:custGeom>
            <a:avLst/>
            <a:gdLst/>
            <a:ahLst/>
            <a:cxnLst/>
            <a:rect l="l" t="t" r="r" b="b"/>
            <a:pathLst>
              <a:path w="129755" h="128930">
                <a:moveTo>
                  <a:pt x="80479" y="1460"/>
                </a:moveTo>
                <a:lnTo>
                  <a:pt x="71323" y="0"/>
                </a:lnTo>
                <a:lnTo>
                  <a:pt x="58204" y="0"/>
                </a:lnTo>
                <a:lnTo>
                  <a:pt x="49098" y="1460"/>
                </a:lnTo>
                <a:lnTo>
                  <a:pt x="40220" y="4737"/>
                </a:lnTo>
                <a:lnTo>
                  <a:pt x="31661" y="9067"/>
                </a:lnTo>
                <a:lnTo>
                  <a:pt x="21043" y="16675"/>
                </a:lnTo>
                <a:lnTo>
                  <a:pt x="15671" y="22682"/>
                </a:lnTo>
                <a:lnTo>
                  <a:pt x="11074" y="28689"/>
                </a:lnTo>
                <a:lnTo>
                  <a:pt x="5105" y="39446"/>
                </a:lnTo>
                <a:lnTo>
                  <a:pt x="1320" y="51562"/>
                </a:lnTo>
                <a:lnTo>
                  <a:pt x="0" y="63995"/>
                </a:lnTo>
                <a:lnTo>
                  <a:pt x="774" y="75107"/>
                </a:lnTo>
                <a:lnTo>
                  <a:pt x="3784" y="87261"/>
                </a:lnTo>
                <a:lnTo>
                  <a:pt x="6832" y="94056"/>
                </a:lnTo>
                <a:lnTo>
                  <a:pt x="13665" y="104660"/>
                </a:lnTo>
                <a:lnTo>
                  <a:pt x="20586" y="112179"/>
                </a:lnTo>
                <a:lnTo>
                  <a:pt x="28193" y="118237"/>
                </a:lnTo>
                <a:lnTo>
                  <a:pt x="35661" y="122885"/>
                </a:lnTo>
                <a:lnTo>
                  <a:pt x="47777" y="127482"/>
                </a:lnTo>
                <a:lnTo>
                  <a:pt x="55435" y="128930"/>
                </a:lnTo>
                <a:lnTo>
                  <a:pt x="74155" y="128930"/>
                </a:lnTo>
                <a:lnTo>
                  <a:pt x="84264" y="126885"/>
                </a:lnTo>
                <a:lnTo>
                  <a:pt x="96875" y="121335"/>
                </a:lnTo>
                <a:lnTo>
                  <a:pt x="103250" y="117094"/>
                </a:lnTo>
                <a:lnTo>
                  <a:pt x="111264" y="110680"/>
                </a:lnTo>
                <a:lnTo>
                  <a:pt x="115417" y="105752"/>
                </a:lnTo>
                <a:lnTo>
                  <a:pt x="122694" y="94780"/>
                </a:lnTo>
                <a:lnTo>
                  <a:pt x="126707" y="85166"/>
                </a:lnTo>
                <a:lnTo>
                  <a:pt x="128981" y="76835"/>
                </a:lnTo>
                <a:lnTo>
                  <a:pt x="129755" y="70002"/>
                </a:lnTo>
                <a:lnTo>
                  <a:pt x="129755" y="59156"/>
                </a:lnTo>
                <a:lnTo>
                  <a:pt x="128206" y="50050"/>
                </a:lnTo>
                <a:lnTo>
                  <a:pt x="125209" y="40170"/>
                </a:lnTo>
                <a:lnTo>
                  <a:pt x="119100" y="28829"/>
                </a:lnTo>
                <a:lnTo>
                  <a:pt x="113906" y="21907"/>
                </a:lnTo>
                <a:lnTo>
                  <a:pt x="106984" y="15163"/>
                </a:lnTo>
                <a:lnTo>
                  <a:pt x="97154" y="8331"/>
                </a:lnTo>
                <a:lnTo>
                  <a:pt x="87261" y="3784"/>
                </a:lnTo>
                <a:lnTo>
                  <a:pt x="80479" y="146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560431" y="4024015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95"/>
                </a:lnTo>
                <a:lnTo>
                  <a:pt x="0" y="61036"/>
                </a:lnTo>
                <a:lnTo>
                  <a:pt x="40538" y="61442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1442"/>
                </a:lnTo>
                <a:lnTo>
                  <a:pt x="101206" y="61036"/>
                </a:lnTo>
                <a:lnTo>
                  <a:pt x="101206" y="40995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560431" y="4227323"/>
            <a:ext cx="101206" cy="101981"/>
          </a:xfrm>
          <a:custGeom>
            <a:avLst/>
            <a:gdLst/>
            <a:ahLst/>
            <a:cxnLst/>
            <a:rect l="l" t="t" r="r" b="b"/>
            <a:pathLst>
              <a:path w="101206" h="101980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44"/>
                </a:lnTo>
                <a:lnTo>
                  <a:pt x="0" y="60985"/>
                </a:lnTo>
                <a:lnTo>
                  <a:pt x="40538" y="61442"/>
                </a:lnTo>
                <a:lnTo>
                  <a:pt x="40995" y="101981"/>
                </a:lnTo>
                <a:lnTo>
                  <a:pt x="61036" y="101981"/>
                </a:lnTo>
                <a:lnTo>
                  <a:pt x="61442" y="61442"/>
                </a:lnTo>
                <a:lnTo>
                  <a:pt x="101206" y="60985"/>
                </a:lnTo>
                <a:lnTo>
                  <a:pt x="101206" y="40944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560431" y="4431357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39763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39763"/>
                </a:lnTo>
                <a:lnTo>
                  <a:pt x="0" y="40220"/>
                </a:lnTo>
                <a:lnTo>
                  <a:pt x="0" y="60261"/>
                </a:lnTo>
                <a:lnTo>
                  <a:pt x="40538" y="60718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0718"/>
                </a:lnTo>
                <a:lnTo>
                  <a:pt x="101206" y="60261"/>
                </a:lnTo>
                <a:lnTo>
                  <a:pt x="101206" y="40220"/>
                </a:lnTo>
                <a:lnTo>
                  <a:pt x="61442" y="39763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381449" y="4008079"/>
            <a:ext cx="95097" cy="540423"/>
          </a:xfrm>
          <a:custGeom>
            <a:avLst/>
            <a:gdLst/>
            <a:ahLst/>
            <a:cxnLst/>
            <a:rect l="l" t="t" r="r" b="b"/>
            <a:pathLst>
              <a:path w="95097" h="540423">
                <a:moveTo>
                  <a:pt x="0" y="0"/>
                </a:moveTo>
                <a:lnTo>
                  <a:pt x="914" y="914"/>
                </a:lnTo>
                <a:lnTo>
                  <a:pt x="94361" y="774"/>
                </a:lnTo>
                <a:lnTo>
                  <a:pt x="94361" y="539648"/>
                </a:lnTo>
                <a:lnTo>
                  <a:pt x="2590" y="539470"/>
                </a:lnTo>
                <a:lnTo>
                  <a:pt x="0" y="540194"/>
                </a:lnTo>
                <a:lnTo>
                  <a:pt x="95097" y="540423"/>
                </a:lnTo>
                <a:lnTo>
                  <a:pt x="95097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246372" y="4008076"/>
            <a:ext cx="98183" cy="914"/>
          </a:xfrm>
          <a:custGeom>
            <a:avLst/>
            <a:gdLst/>
            <a:ahLst/>
            <a:cxnLst/>
            <a:rect l="l" t="t" r="r" b="b"/>
            <a:pathLst>
              <a:path w="98183" h="914">
                <a:moveTo>
                  <a:pt x="0" y="50"/>
                </a:moveTo>
                <a:lnTo>
                  <a:pt x="97282" y="914"/>
                </a:lnTo>
                <a:lnTo>
                  <a:pt x="98183" y="0"/>
                </a:lnTo>
                <a:lnTo>
                  <a:pt x="0" y="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418515" y="4033216"/>
            <a:ext cx="9525" cy="18402"/>
          </a:xfrm>
          <a:custGeom>
            <a:avLst/>
            <a:gdLst/>
            <a:ahLst/>
            <a:cxnLst/>
            <a:rect l="l" t="t" r="r" b="b"/>
            <a:pathLst>
              <a:path w="9525" h="18402">
                <a:moveTo>
                  <a:pt x="9525" y="18402"/>
                </a:moveTo>
                <a:lnTo>
                  <a:pt x="9525" y="16675"/>
                </a:lnTo>
                <a:lnTo>
                  <a:pt x="1193" y="507"/>
                </a:lnTo>
                <a:lnTo>
                  <a:pt x="0" y="0"/>
                </a:lnTo>
                <a:lnTo>
                  <a:pt x="9525" y="18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335408" y="4046834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34975" y="685"/>
                </a:moveTo>
                <a:lnTo>
                  <a:pt x="24041" y="0"/>
                </a:lnTo>
                <a:lnTo>
                  <a:pt x="16484" y="2273"/>
                </a:lnTo>
                <a:lnTo>
                  <a:pt x="8102" y="7556"/>
                </a:lnTo>
                <a:lnTo>
                  <a:pt x="2730" y="15036"/>
                </a:lnTo>
                <a:lnTo>
                  <a:pt x="0" y="22961"/>
                </a:lnTo>
                <a:lnTo>
                  <a:pt x="0" y="32613"/>
                </a:lnTo>
                <a:lnTo>
                  <a:pt x="2273" y="40220"/>
                </a:lnTo>
                <a:lnTo>
                  <a:pt x="7696" y="47688"/>
                </a:lnTo>
                <a:lnTo>
                  <a:pt x="13754" y="52235"/>
                </a:lnTo>
                <a:lnTo>
                  <a:pt x="21996" y="55422"/>
                </a:lnTo>
                <a:lnTo>
                  <a:pt x="34696" y="55384"/>
                </a:lnTo>
                <a:lnTo>
                  <a:pt x="44132" y="51142"/>
                </a:lnTo>
                <a:lnTo>
                  <a:pt x="51371" y="43218"/>
                </a:lnTo>
                <a:lnTo>
                  <a:pt x="54698" y="36664"/>
                </a:lnTo>
                <a:lnTo>
                  <a:pt x="56108" y="28016"/>
                </a:lnTo>
                <a:lnTo>
                  <a:pt x="54698" y="18897"/>
                </a:lnTo>
                <a:lnTo>
                  <a:pt x="49415" y="9753"/>
                </a:lnTo>
                <a:lnTo>
                  <a:pt x="42532" y="3784"/>
                </a:lnTo>
                <a:lnTo>
                  <a:pt x="34975" y="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429177" y="4053662"/>
            <a:ext cx="2095" cy="13398"/>
          </a:xfrm>
          <a:custGeom>
            <a:avLst/>
            <a:gdLst/>
            <a:ahLst/>
            <a:cxnLst/>
            <a:rect l="l" t="t" r="r" b="b"/>
            <a:pathLst>
              <a:path w="2095" h="13398">
                <a:moveTo>
                  <a:pt x="1092" y="7569"/>
                </a:moveTo>
                <a:lnTo>
                  <a:pt x="2095" y="13398"/>
                </a:lnTo>
                <a:lnTo>
                  <a:pt x="1143" y="1422"/>
                </a:lnTo>
                <a:lnTo>
                  <a:pt x="0" y="0"/>
                </a:lnTo>
                <a:lnTo>
                  <a:pt x="1092" y="75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431277" y="4067058"/>
            <a:ext cx="774" cy="6057"/>
          </a:xfrm>
          <a:custGeom>
            <a:avLst/>
            <a:gdLst/>
            <a:ahLst/>
            <a:cxnLst/>
            <a:rect l="l" t="t" r="r" b="b"/>
            <a:pathLst>
              <a:path w="774" h="6057">
                <a:moveTo>
                  <a:pt x="317" y="5740"/>
                </a:moveTo>
                <a:lnTo>
                  <a:pt x="774" y="6057"/>
                </a:lnTo>
                <a:lnTo>
                  <a:pt x="457" y="317"/>
                </a:lnTo>
                <a:lnTo>
                  <a:pt x="0" y="0"/>
                </a:lnTo>
                <a:lnTo>
                  <a:pt x="317" y="5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410503" y="4073112"/>
            <a:ext cx="22047" cy="52108"/>
          </a:xfrm>
          <a:custGeom>
            <a:avLst/>
            <a:gdLst/>
            <a:ahLst/>
            <a:cxnLst/>
            <a:rect l="l" t="t" r="r" b="b"/>
            <a:pathLst>
              <a:path w="22047" h="52108">
                <a:moveTo>
                  <a:pt x="21958" y="317"/>
                </a:moveTo>
                <a:lnTo>
                  <a:pt x="21551" y="0"/>
                </a:lnTo>
                <a:lnTo>
                  <a:pt x="21272" y="7340"/>
                </a:lnTo>
                <a:lnTo>
                  <a:pt x="16713" y="27050"/>
                </a:lnTo>
                <a:lnTo>
                  <a:pt x="4698" y="46862"/>
                </a:lnTo>
                <a:lnTo>
                  <a:pt x="0" y="50647"/>
                </a:lnTo>
                <a:lnTo>
                  <a:pt x="0" y="52108"/>
                </a:lnTo>
                <a:lnTo>
                  <a:pt x="5791" y="47231"/>
                </a:lnTo>
                <a:lnTo>
                  <a:pt x="17449" y="27787"/>
                </a:lnTo>
                <a:lnTo>
                  <a:pt x="22047" y="8064"/>
                </a:lnTo>
                <a:lnTo>
                  <a:pt x="21958" y="3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413513" y="4231101"/>
            <a:ext cx="4864" cy="5105"/>
          </a:xfrm>
          <a:custGeom>
            <a:avLst/>
            <a:gdLst/>
            <a:ahLst/>
            <a:cxnLst/>
            <a:rect l="l" t="t" r="r" b="b"/>
            <a:pathLst>
              <a:path w="4864" h="5105">
                <a:moveTo>
                  <a:pt x="0" y="825"/>
                </a:moveTo>
                <a:lnTo>
                  <a:pt x="4864" y="5105"/>
                </a:lnTo>
                <a:lnTo>
                  <a:pt x="3962" y="2959"/>
                </a:lnTo>
                <a:lnTo>
                  <a:pt x="825" y="0"/>
                </a:lnTo>
                <a:lnTo>
                  <a:pt x="0" y="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418384" y="4236217"/>
            <a:ext cx="1371" cy="1993"/>
          </a:xfrm>
          <a:custGeom>
            <a:avLst/>
            <a:gdLst/>
            <a:ahLst/>
            <a:cxnLst/>
            <a:rect l="l" t="t" r="r" b="b"/>
            <a:pathLst>
              <a:path w="1371" h="1993">
                <a:moveTo>
                  <a:pt x="546" y="1904"/>
                </a:moveTo>
                <a:lnTo>
                  <a:pt x="1320" y="1993"/>
                </a:lnTo>
                <a:lnTo>
                  <a:pt x="1371" y="1041"/>
                </a:lnTo>
                <a:lnTo>
                  <a:pt x="0" y="0"/>
                </a:lnTo>
                <a:lnTo>
                  <a:pt x="546" y="1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424897" y="4247045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825" y="3835"/>
                </a:moveTo>
                <a:lnTo>
                  <a:pt x="4610" y="12484"/>
                </a:lnTo>
                <a:lnTo>
                  <a:pt x="4648" y="9067"/>
                </a:lnTo>
                <a:lnTo>
                  <a:pt x="0" y="0"/>
                </a:lnTo>
                <a:lnTo>
                  <a:pt x="0" y="2324"/>
                </a:lnTo>
                <a:lnTo>
                  <a:pt x="825" y="3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335399" y="4250870"/>
            <a:ext cx="56121" cy="54660"/>
          </a:xfrm>
          <a:custGeom>
            <a:avLst/>
            <a:gdLst/>
            <a:ahLst/>
            <a:cxnLst/>
            <a:rect l="l" t="t" r="r" b="b"/>
            <a:pathLst>
              <a:path w="56121" h="54660">
                <a:moveTo>
                  <a:pt x="41770" y="3009"/>
                </a:moveTo>
                <a:lnTo>
                  <a:pt x="34213" y="0"/>
                </a:lnTo>
                <a:lnTo>
                  <a:pt x="21780" y="0"/>
                </a:lnTo>
                <a:lnTo>
                  <a:pt x="14985" y="2286"/>
                </a:lnTo>
                <a:lnTo>
                  <a:pt x="9982" y="5600"/>
                </a:lnTo>
                <a:lnTo>
                  <a:pt x="3555" y="12890"/>
                </a:lnTo>
                <a:lnTo>
                  <a:pt x="0" y="22186"/>
                </a:lnTo>
                <a:lnTo>
                  <a:pt x="0" y="32651"/>
                </a:lnTo>
                <a:lnTo>
                  <a:pt x="3060" y="40995"/>
                </a:lnTo>
                <a:lnTo>
                  <a:pt x="8432" y="47739"/>
                </a:lnTo>
                <a:lnTo>
                  <a:pt x="14541" y="52285"/>
                </a:lnTo>
                <a:lnTo>
                  <a:pt x="21234" y="54660"/>
                </a:lnTo>
                <a:lnTo>
                  <a:pt x="34709" y="54660"/>
                </a:lnTo>
                <a:lnTo>
                  <a:pt x="43726" y="50787"/>
                </a:lnTo>
                <a:lnTo>
                  <a:pt x="50152" y="45046"/>
                </a:lnTo>
                <a:lnTo>
                  <a:pt x="54698" y="36715"/>
                </a:lnTo>
                <a:lnTo>
                  <a:pt x="56121" y="27241"/>
                </a:lnTo>
                <a:lnTo>
                  <a:pt x="54698" y="18173"/>
                </a:lnTo>
                <a:lnTo>
                  <a:pt x="49377" y="9067"/>
                </a:lnTo>
                <a:lnTo>
                  <a:pt x="44869" y="5245"/>
                </a:lnTo>
                <a:lnTo>
                  <a:pt x="41770" y="3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431552" y="4269774"/>
            <a:ext cx="1003" cy="14033"/>
          </a:xfrm>
          <a:custGeom>
            <a:avLst/>
            <a:gdLst/>
            <a:ahLst/>
            <a:cxnLst/>
            <a:rect l="l" t="t" r="r" b="b"/>
            <a:pathLst>
              <a:path w="1003" h="14033">
                <a:moveTo>
                  <a:pt x="1003" y="14033"/>
                </a:moveTo>
                <a:lnTo>
                  <a:pt x="939" y="4610"/>
                </a:lnTo>
                <a:lnTo>
                  <a:pt x="0" y="0"/>
                </a:lnTo>
                <a:lnTo>
                  <a:pt x="1003" y="140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424898" y="4297053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3873" y="2641"/>
                </a:moveTo>
                <a:lnTo>
                  <a:pt x="0" y="10147"/>
                </a:lnTo>
                <a:lnTo>
                  <a:pt x="0" y="12484"/>
                </a:lnTo>
                <a:lnTo>
                  <a:pt x="4648" y="3416"/>
                </a:lnTo>
                <a:lnTo>
                  <a:pt x="4610" y="0"/>
                </a:lnTo>
                <a:lnTo>
                  <a:pt x="3873" y="26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418382" y="4318513"/>
            <a:ext cx="1511" cy="1905"/>
          </a:xfrm>
          <a:custGeom>
            <a:avLst/>
            <a:gdLst/>
            <a:ahLst/>
            <a:cxnLst/>
            <a:rect l="l" t="t" r="r" b="b"/>
            <a:pathLst>
              <a:path w="1511" h="1904">
                <a:moveTo>
                  <a:pt x="0" y="1904"/>
                </a:moveTo>
                <a:lnTo>
                  <a:pt x="1511" y="266"/>
                </a:lnTo>
                <a:lnTo>
                  <a:pt x="546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412507" y="4320412"/>
            <a:ext cx="5880" cy="5829"/>
          </a:xfrm>
          <a:custGeom>
            <a:avLst/>
            <a:gdLst/>
            <a:ahLst/>
            <a:cxnLst/>
            <a:rect l="l" t="t" r="r" b="b"/>
            <a:pathLst>
              <a:path w="5880" h="5829">
                <a:moveTo>
                  <a:pt x="0" y="4965"/>
                </a:moveTo>
                <a:lnTo>
                  <a:pt x="228" y="5829"/>
                </a:lnTo>
                <a:lnTo>
                  <a:pt x="4152" y="2832"/>
                </a:lnTo>
                <a:lnTo>
                  <a:pt x="5880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416564" y="4437418"/>
            <a:ext cx="6197" cy="9385"/>
          </a:xfrm>
          <a:custGeom>
            <a:avLst/>
            <a:gdLst/>
            <a:ahLst/>
            <a:cxnLst/>
            <a:rect l="l" t="t" r="r" b="b"/>
            <a:pathLst>
              <a:path w="6197" h="9385">
                <a:moveTo>
                  <a:pt x="3822" y="3822"/>
                </a:moveTo>
                <a:lnTo>
                  <a:pt x="0" y="0"/>
                </a:lnTo>
                <a:lnTo>
                  <a:pt x="0" y="1460"/>
                </a:lnTo>
                <a:lnTo>
                  <a:pt x="2413" y="3733"/>
                </a:lnTo>
                <a:lnTo>
                  <a:pt x="5461" y="9245"/>
                </a:lnTo>
                <a:lnTo>
                  <a:pt x="6197" y="9385"/>
                </a:lnTo>
                <a:lnTo>
                  <a:pt x="3822" y="3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335404" y="4454138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43268" y="3822"/>
                </a:moveTo>
                <a:lnTo>
                  <a:pt x="34201" y="0"/>
                </a:lnTo>
                <a:lnTo>
                  <a:pt x="22542" y="0"/>
                </a:lnTo>
                <a:lnTo>
                  <a:pt x="17221" y="1549"/>
                </a:lnTo>
                <a:lnTo>
                  <a:pt x="8064" y="7556"/>
                </a:lnTo>
                <a:lnTo>
                  <a:pt x="3149" y="14020"/>
                </a:lnTo>
                <a:lnTo>
                  <a:pt x="0" y="22224"/>
                </a:lnTo>
                <a:lnTo>
                  <a:pt x="0" y="32702"/>
                </a:lnTo>
                <a:lnTo>
                  <a:pt x="2374" y="40170"/>
                </a:lnTo>
                <a:lnTo>
                  <a:pt x="7658" y="47777"/>
                </a:lnTo>
                <a:lnTo>
                  <a:pt x="14439" y="52374"/>
                </a:lnTo>
                <a:lnTo>
                  <a:pt x="23507" y="55422"/>
                </a:lnTo>
                <a:lnTo>
                  <a:pt x="27876" y="55371"/>
                </a:lnTo>
                <a:lnTo>
                  <a:pt x="35483" y="54698"/>
                </a:lnTo>
                <a:lnTo>
                  <a:pt x="43408" y="51193"/>
                </a:lnTo>
                <a:lnTo>
                  <a:pt x="50101" y="45034"/>
                </a:lnTo>
                <a:lnTo>
                  <a:pt x="54698" y="36702"/>
                </a:lnTo>
                <a:lnTo>
                  <a:pt x="56108" y="27279"/>
                </a:lnTo>
                <a:lnTo>
                  <a:pt x="54698" y="18935"/>
                </a:lnTo>
                <a:lnTo>
                  <a:pt x="50190" y="10566"/>
                </a:lnTo>
                <a:lnTo>
                  <a:pt x="43268" y="3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427903" y="4457185"/>
            <a:ext cx="2590" cy="9613"/>
          </a:xfrm>
          <a:custGeom>
            <a:avLst/>
            <a:gdLst/>
            <a:ahLst/>
            <a:cxnLst/>
            <a:rect l="l" t="t" r="r" b="b"/>
            <a:pathLst>
              <a:path w="2590" h="9613">
                <a:moveTo>
                  <a:pt x="863" y="3784"/>
                </a:moveTo>
                <a:lnTo>
                  <a:pt x="2590" y="9613"/>
                </a:lnTo>
                <a:lnTo>
                  <a:pt x="2362" y="4508"/>
                </a:lnTo>
                <a:lnTo>
                  <a:pt x="0" y="0"/>
                </a:lnTo>
                <a:lnTo>
                  <a:pt x="0" y="2324"/>
                </a:lnTo>
                <a:lnTo>
                  <a:pt x="863" y="3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430492" y="4466786"/>
            <a:ext cx="508" cy="4381"/>
          </a:xfrm>
          <a:custGeom>
            <a:avLst/>
            <a:gdLst/>
            <a:ahLst/>
            <a:cxnLst/>
            <a:rect l="l" t="t" r="r" b="b"/>
            <a:pathLst>
              <a:path w="507" h="4381">
                <a:moveTo>
                  <a:pt x="507" y="4381"/>
                </a:moveTo>
                <a:lnTo>
                  <a:pt x="457" y="330"/>
                </a:lnTo>
                <a:lnTo>
                  <a:pt x="0" y="0"/>
                </a:lnTo>
                <a:lnTo>
                  <a:pt x="507" y="4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429771" y="4478373"/>
            <a:ext cx="2768" cy="20307"/>
          </a:xfrm>
          <a:custGeom>
            <a:avLst/>
            <a:gdLst/>
            <a:ahLst/>
            <a:cxnLst/>
            <a:rect l="l" t="t" r="r" b="b"/>
            <a:pathLst>
              <a:path w="2768" h="20307">
                <a:moveTo>
                  <a:pt x="2006" y="8648"/>
                </a:moveTo>
                <a:lnTo>
                  <a:pt x="1041" y="12966"/>
                </a:lnTo>
                <a:lnTo>
                  <a:pt x="0" y="20307"/>
                </a:lnTo>
                <a:lnTo>
                  <a:pt x="2743" y="9410"/>
                </a:lnTo>
                <a:lnTo>
                  <a:pt x="2768" y="0"/>
                </a:lnTo>
                <a:lnTo>
                  <a:pt x="2006" y="8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429320" y="4498675"/>
            <a:ext cx="444" cy="3594"/>
          </a:xfrm>
          <a:custGeom>
            <a:avLst/>
            <a:gdLst/>
            <a:ahLst/>
            <a:cxnLst/>
            <a:rect l="l" t="t" r="r" b="b"/>
            <a:pathLst>
              <a:path w="444" h="3594">
                <a:moveTo>
                  <a:pt x="0" y="279"/>
                </a:moveTo>
                <a:lnTo>
                  <a:pt x="177" y="3594"/>
                </a:lnTo>
                <a:lnTo>
                  <a:pt x="444" y="0"/>
                </a:lnTo>
                <a:lnTo>
                  <a:pt x="0" y="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420302" y="4505458"/>
            <a:ext cx="7924" cy="15036"/>
          </a:xfrm>
          <a:custGeom>
            <a:avLst/>
            <a:gdLst/>
            <a:ahLst/>
            <a:cxnLst/>
            <a:rect l="l" t="t" r="r" b="b"/>
            <a:pathLst>
              <a:path w="7924" h="15036">
                <a:moveTo>
                  <a:pt x="0" y="13487"/>
                </a:moveTo>
                <a:lnTo>
                  <a:pt x="88" y="15036"/>
                </a:lnTo>
                <a:lnTo>
                  <a:pt x="7734" y="2870"/>
                </a:lnTo>
                <a:lnTo>
                  <a:pt x="7924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410506" y="4527005"/>
            <a:ext cx="5422" cy="5549"/>
          </a:xfrm>
          <a:custGeom>
            <a:avLst/>
            <a:gdLst/>
            <a:ahLst/>
            <a:cxnLst/>
            <a:rect l="l" t="t" r="r" b="b"/>
            <a:pathLst>
              <a:path w="5422" h="5549">
                <a:moveTo>
                  <a:pt x="0" y="4102"/>
                </a:moveTo>
                <a:lnTo>
                  <a:pt x="0" y="5549"/>
                </a:lnTo>
                <a:lnTo>
                  <a:pt x="5422" y="914"/>
                </a:lnTo>
                <a:lnTo>
                  <a:pt x="5422" y="0"/>
                </a:lnTo>
                <a:lnTo>
                  <a:pt x="0" y="41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246372" y="4547492"/>
            <a:ext cx="98183" cy="736"/>
          </a:xfrm>
          <a:custGeom>
            <a:avLst/>
            <a:gdLst/>
            <a:ahLst/>
            <a:cxnLst/>
            <a:rect l="l" t="t" r="r" b="b"/>
            <a:pathLst>
              <a:path w="98183" h="736">
                <a:moveTo>
                  <a:pt x="0" y="736"/>
                </a:moveTo>
                <a:lnTo>
                  <a:pt x="98183" y="736"/>
                </a:lnTo>
                <a:lnTo>
                  <a:pt x="96774" y="0"/>
                </a:lnTo>
                <a:lnTo>
                  <a:pt x="0" y="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336131" y="4047571"/>
            <a:ext cx="53924" cy="53911"/>
          </a:xfrm>
          <a:custGeom>
            <a:avLst/>
            <a:gdLst/>
            <a:ahLst/>
            <a:cxnLst/>
            <a:rect l="l" t="t" r="r" b="b"/>
            <a:pathLst>
              <a:path w="53924" h="53911">
                <a:moveTo>
                  <a:pt x="33477" y="723"/>
                </a:moveTo>
                <a:lnTo>
                  <a:pt x="24091" y="0"/>
                </a:lnTo>
                <a:lnTo>
                  <a:pt x="16484" y="2273"/>
                </a:lnTo>
                <a:lnTo>
                  <a:pt x="8153" y="7556"/>
                </a:lnTo>
                <a:lnTo>
                  <a:pt x="2730" y="15074"/>
                </a:lnTo>
                <a:lnTo>
                  <a:pt x="0" y="22948"/>
                </a:lnTo>
                <a:lnTo>
                  <a:pt x="50" y="31153"/>
                </a:lnTo>
                <a:lnTo>
                  <a:pt x="2324" y="38747"/>
                </a:lnTo>
                <a:lnTo>
                  <a:pt x="7746" y="46228"/>
                </a:lnTo>
                <a:lnTo>
                  <a:pt x="13804" y="50736"/>
                </a:lnTo>
                <a:lnTo>
                  <a:pt x="21996" y="53911"/>
                </a:lnTo>
                <a:lnTo>
                  <a:pt x="33248" y="53911"/>
                </a:lnTo>
                <a:lnTo>
                  <a:pt x="42633" y="49631"/>
                </a:lnTo>
                <a:lnTo>
                  <a:pt x="49872" y="41757"/>
                </a:lnTo>
                <a:lnTo>
                  <a:pt x="53200" y="35204"/>
                </a:lnTo>
                <a:lnTo>
                  <a:pt x="53924" y="31330"/>
                </a:lnTo>
                <a:lnTo>
                  <a:pt x="53924" y="23545"/>
                </a:lnTo>
                <a:lnTo>
                  <a:pt x="53200" y="18935"/>
                </a:lnTo>
                <a:lnTo>
                  <a:pt x="47955" y="9791"/>
                </a:lnTo>
                <a:lnTo>
                  <a:pt x="41033" y="3771"/>
                </a:lnTo>
                <a:lnTo>
                  <a:pt x="33477" y="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336135" y="4251605"/>
            <a:ext cx="53924" cy="53187"/>
          </a:xfrm>
          <a:custGeom>
            <a:avLst/>
            <a:gdLst/>
            <a:ahLst/>
            <a:cxnLst/>
            <a:rect l="l" t="t" r="r" b="b"/>
            <a:pathLst>
              <a:path w="53924" h="53187">
                <a:moveTo>
                  <a:pt x="40258" y="3048"/>
                </a:moveTo>
                <a:lnTo>
                  <a:pt x="32702" y="0"/>
                </a:lnTo>
                <a:lnTo>
                  <a:pt x="21818" y="0"/>
                </a:lnTo>
                <a:lnTo>
                  <a:pt x="14985" y="2324"/>
                </a:lnTo>
                <a:lnTo>
                  <a:pt x="9969" y="5638"/>
                </a:lnTo>
                <a:lnTo>
                  <a:pt x="3594" y="12890"/>
                </a:lnTo>
                <a:lnTo>
                  <a:pt x="0" y="22225"/>
                </a:lnTo>
                <a:lnTo>
                  <a:pt x="0" y="31191"/>
                </a:lnTo>
                <a:lnTo>
                  <a:pt x="3098" y="39484"/>
                </a:lnTo>
                <a:lnTo>
                  <a:pt x="8470" y="46228"/>
                </a:lnTo>
                <a:lnTo>
                  <a:pt x="14528" y="50774"/>
                </a:lnTo>
                <a:lnTo>
                  <a:pt x="21272" y="53187"/>
                </a:lnTo>
                <a:lnTo>
                  <a:pt x="33248" y="53149"/>
                </a:lnTo>
                <a:lnTo>
                  <a:pt x="42214" y="49276"/>
                </a:lnTo>
                <a:lnTo>
                  <a:pt x="48640" y="43535"/>
                </a:lnTo>
                <a:lnTo>
                  <a:pt x="53200" y="35204"/>
                </a:lnTo>
                <a:lnTo>
                  <a:pt x="53924" y="30607"/>
                </a:lnTo>
                <a:lnTo>
                  <a:pt x="53924" y="22771"/>
                </a:lnTo>
                <a:lnTo>
                  <a:pt x="53200" y="18173"/>
                </a:lnTo>
                <a:lnTo>
                  <a:pt x="47866" y="9105"/>
                </a:lnTo>
                <a:lnTo>
                  <a:pt x="43357" y="5283"/>
                </a:lnTo>
                <a:lnTo>
                  <a:pt x="40258" y="3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336134" y="4454866"/>
            <a:ext cx="53924" cy="53962"/>
          </a:xfrm>
          <a:custGeom>
            <a:avLst/>
            <a:gdLst/>
            <a:ahLst/>
            <a:cxnLst/>
            <a:rect l="l" t="t" r="r" b="b"/>
            <a:pathLst>
              <a:path w="53924" h="53962">
                <a:moveTo>
                  <a:pt x="41808" y="3822"/>
                </a:moveTo>
                <a:lnTo>
                  <a:pt x="32702" y="0"/>
                </a:lnTo>
                <a:lnTo>
                  <a:pt x="22542" y="38"/>
                </a:lnTo>
                <a:lnTo>
                  <a:pt x="17259" y="1549"/>
                </a:lnTo>
                <a:lnTo>
                  <a:pt x="8102" y="7556"/>
                </a:lnTo>
                <a:lnTo>
                  <a:pt x="3187" y="14020"/>
                </a:lnTo>
                <a:lnTo>
                  <a:pt x="0" y="22263"/>
                </a:lnTo>
                <a:lnTo>
                  <a:pt x="0" y="31191"/>
                </a:lnTo>
                <a:lnTo>
                  <a:pt x="2413" y="38658"/>
                </a:lnTo>
                <a:lnTo>
                  <a:pt x="7696" y="46266"/>
                </a:lnTo>
                <a:lnTo>
                  <a:pt x="14478" y="50863"/>
                </a:lnTo>
                <a:lnTo>
                  <a:pt x="23596" y="53962"/>
                </a:lnTo>
                <a:lnTo>
                  <a:pt x="33477" y="53466"/>
                </a:lnTo>
                <a:lnTo>
                  <a:pt x="41897" y="49733"/>
                </a:lnTo>
                <a:lnTo>
                  <a:pt x="48641" y="43535"/>
                </a:lnTo>
                <a:lnTo>
                  <a:pt x="53200" y="35255"/>
                </a:lnTo>
                <a:lnTo>
                  <a:pt x="53924" y="30645"/>
                </a:lnTo>
                <a:lnTo>
                  <a:pt x="53924" y="22809"/>
                </a:lnTo>
                <a:lnTo>
                  <a:pt x="52412" y="17487"/>
                </a:lnTo>
                <a:lnTo>
                  <a:pt x="48679" y="10566"/>
                </a:lnTo>
                <a:lnTo>
                  <a:pt x="41808" y="38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192164" y="3968183"/>
            <a:ext cx="50" cy="580631"/>
          </a:xfrm>
          <a:custGeom>
            <a:avLst/>
            <a:gdLst/>
            <a:ahLst/>
            <a:cxnLst/>
            <a:rect l="l" t="t" r="r" b="b"/>
            <a:pathLst>
              <a:path w="50" h="580631">
                <a:moveTo>
                  <a:pt x="50" y="0"/>
                </a:moveTo>
                <a:lnTo>
                  <a:pt x="50" y="39446"/>
                </a:lnTo>
                <a:lnTo>
                  <a:pt x="50" y="204952"/>
                </a:lnTo>
                <a:lnTo>
                  <a:pt x="50" y="231780"/>
                </a:lnTo>
                <a:lnTo>
                  <a:pt x="50" y="256093"/>
                </a:lnTo>
                <a:lnTo>
                  <a:pt x="50" y="278168"/>
                </a:lnTo>
                <a:lnTo>
                  <a:pt x="50" y="298283"/>
                </a:lnTo>
                <a:lnTo>
                  <a:pt x="50" y="316717"/>
                </a:lnTo>
                <a:lnTo>
                  <a:pt x="49" y="333749"/>
                </a:lnTo>
                <a:lnTo>
                  <a:pt x="48" y="349655"/>
                </a:lnTo>
                <a:lnTo>
                  <a:pt x="47" y="364714"/>
                </a:lnTo>
                <a:lnTo>
                  <a:pt x="46" y="379205"/>
                </a:lnTo>
                <a:lnTo>
                  <a:pt x="44" y="393406"/>
                </a:lnTo>
                <a:lnTo>
                  <a:pt x="42" y="407594"/>
                </a:lnTo>
                <a:lnTo>
                  <a:pt x="39" y="422048"/>
                </a:lnTo>
                <a:lnTo>
                  <a:pt x="36" y="437046"/>
                </a:lnTo>
                <a:lnTo>
                  <a:pt x="33" y="452866"/>
                </a:lnTo>
                <a:lnTo>
                  <a:pt x="29" y="469787"/>
                </a:lnTo>
                <a:lnTo>
                  <a:pt x="24" y="488086"/>
                </a:lnTo>
                <a:lnTo>
                  <a:pt x="19" y="508042"/>
                </a:lnTo>
                <a:lnTo>
                  <a:pt x="13" y="529932"/>
                </a:lnTo>
                <a:lnTo>
                  <a:pt x="7" y="554036"/>
                </a:lnTo>
                <a:lnTo>
                  <a:pt x="0" y="58063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294006" y="4071340"/>
            <a:ext cx="8928" cy="35750"/>
          </a:xfrm>
          <a:custGeom>
            <a:avLst/>
            <a:gdLst/>
            <a:ahLst/>
            <a:cxnLst/>
            <a:rect l="l" t="t" r="r" b="b"/>
            <a:pathLst>
              <a:path w="8928" h="35750">
                <a:moveTo>
                  <a:pt x="0" y="0"/>
                </a:moveTo>
                <a:lnTo>
                  <a:pt x="723" y="11163"/>
                </a:lnTo>
                <a:lnTo>
                  <a:pt x="774" y="11379"/>
                </a:lnTo>
                <a:lnTo>
                  <a:pt x="2590" y="22402"/>
                </a:lnTo>
                <a:lnTo>
                  <a:pt x="3098" y="25641"/>
                </a:lnTo>
                <a:lnTo>
                  <a:pt x="3365" y="25908"/>
                </a:lnTo>
                <a:lnTo>
                  <a:pt x="4787" y="28917"/>
                </a:lnTo>
                <a:lnTo>
                  <a:pt x="6464" y="32423"/>
                </a:lnTo>
                <a:lnTo>
                  <a:pt x="6604" y="32651"/>
                </a:lnTo>
                <a:lnTo>
                  <a:pt x="8928" y="357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293637" y="4031395"/>
            <a:ext cx="16078" cy="53517"/>
          </a:xfrm>
          <a:custGeom>
            <a:avLst/>
            <a:gdLst/>
            <a:ahLst/>
            <a:cxnLst/>
            <a:rect l="l" t="t" r="r" b="b"/>
            <a:pathLst>
              <a:path w="16078" h="53517">
                <a:moveTo>
                  <a:pt x="1917" y="53517"/>
                </a:moveTo>
                <a:lnTo>
                  <a:pt x="825" y="49872"/>
                </a:lnTo>
                <a:lnTo>
                  <a:pt x="774" y="49695"/>
                </a:lnTo>
                <a:lnTo>
                  <a:pt x="330" y="45910"/>
                </a:lnTo>
                <a:lnTo>
                  <a:pt x="0" y="43040"/>
                </a:lnTo>
                <a:lnTo>
                  <a:pt x="0" y="42773"/>
                </a:lnTo>
                <a:lnTo>
                  <a:pt x="368" y="39941"/>
                </a:lnTo>
                <a:lnTo>
                  <a:pt x="1549" y="31292"/>
                </a:lnTo>
                <a:lnTo>
                  <a:pt x="3467" y="22644"/>
                </a:lnTo>
                <a:lnTo>
                  <a:pt x="4013" y="20231"/>
                </a:lnTo>
                <a:lnTo>
                  <a:pt x="4064" y="20002"/>
                </a:lnTo>
                <a:lnTo>
                  <a:pt x="5194" y="17767"/>
                </a:lnTo>
                <a:lnTo>
                  <a:pt x="9385" y="9664"/>
                </a:lnTo>
                <a:lnTo>
                  <a:pt x="9474" y="9525"/>
                </a:lnTo>
                <a:lnTo>
                  <a:pt x="14211" y="1778"/>
                </a:lnTo>
                <a:lnTo>
                  <a:pt x="14808" y="825"/>
                </a:lnTo>
                <a:lnTo>
                  <a:pt x="15125" y="546"/>
                </a:lnTo>
                <a:lnTo>
                  <a:pt x="1607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98105" y="4436188"/>
            <a:ext cx="12941" cy="23228"/>
          </a:xfrm>
          <a:custGeom>
            <a:avLst/>
            <a:gdLst/>
            <a:ahLst/>
            <a:cxnLst/>
            <a:rect l="l" t="t" r="r" b="b"/>
            <a:pathLst>
              <a:path w="12941" h="23228">
                <a:moveTo>
                  <a:pt x="0" y="23228"/>
                </a:moveTo>
                <a:lnTo>
                  <a:pt x="317" y="21640"/>
                </a:lnTo>
                <a:lnTo>
                  <a:pt x="685" y="19989"/>
                </a:lnTo>
                <a:lnTo>
                  <a:pt x="723" y="19862"/>
                </a:lnTo>
                <a:lnTo>
                  <a:pt x="6832" y="9931"/>
                </a:lnTo>
                <a:lnTo>
                  <a:pt x="1294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375894" y="4324474"/>
            <a:ext cx="37668" cy="21767"/>
          </a:xfrm>
          <a:custGeom>
            <a:avLst/>
            <a:gdLst/>
            <a:ahLst/>
            <a:cxnLst/>
            <a:rect l="l" t="t" r="r" b="b"/>
            <a:pathLst>
              <a:path w="37668" h="21767">
                <a:moveTo>
                  <a:pt x="0" y="21767"/>
                </a:moveTo>
                <a:lnTo>
                  <a:pt x="11798" y="18440"/>
                </a:lnTo>
                <a:lnTo>
                  <a:pt x="23495" y="12661"/>
                </a:lnTo>
                <a:lnTo>
                  <a:pt x="28968" y="9880"/>
                </a:lnTo>
                <a:lnTo>
                  <a:pt x="29197" y="8966"/>
                </a:lnTo>
                <a:lnTo>
                  <a:pt x="34061" y="4648"/>
                </a:lnTo>
                <a:lnTo>
                  <a:pt x="36118" y="2819"/>
                </a:lnTo>
                <a:lnTo>
                  <a:pt x="36436" y="2412"/>
                </a:lnTo>
                <a:lnTo>
                  <a:pt x="3766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350298" y="4209219"/>
            <a:ext cx="44958" cy="8546"/>
          </a:xfrm>
          <a:custGeom>
            <a:avLst/>
            <a:gdLst/>
            <a:ahLst/>
            <a:cxnLst/>
            <a:rect l="l" t="t" r="r" b="b"/>
            <a:pathLst>
              <a:path w="44957" h="8546">
                <a:moveTo>
                  <a:pt x="0" y="1028"/>
                </a:moveTo>
                <a:lnTo>
                  <a:pt x="12668" y="0"/>
                </a:lnTo>
                <a:lnTo>
                  <a:pt x="25115" y="975"/>
                </a:lnTo>
                <a:lnTo>
                  <a:pt x="25590" y="1028"/>
                </a:lnTo>
                <a:lnTo>
                  <a:pt x="32791" y="1854"/>
                </a:lnTo>
                <a:lnTo>
                  <a:pt x="33388" y="2895"/>
                </a:lnTo>
                <a:lnTo>
                  <a:pt x="40576" y="5676"/>
                </a:lnTo>
                <a:lnTo>
                  <a:pt x="42811" y="6540"/>
                </a:lnTo>
                <a:lnTo>
                  <a:pt x="43268" y="6857"/>
                </a:lnTo>
                <a:lnTo>
                  <a:pt x="44958" y="854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399394" y="4219356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0"/>
                </a:moveTo>
                <a:lnTo>
                  <a:pt x="9512" y="7150"/>
                </a:lnTo>
                <a:lnTo>
                  <a:pt x="9969" y="7518"/>
                </a:lnTo>
                <a:lnTo>
                  <a:pt x="18084" y="16167"/>
                </a:lnTo>
                <a:lnTo>
                  <a:pt x="21856" y="20129"/>
                </a:lnTo>
                <a:lnTo>
                  <a:pt x="21818" y="20904"/>
                </a:lnTo>
                <a:lnTo>
                  <a:pt x="24549" y="25958"/>
                </a:lnTo>
                <a:lnTo>
                  <a:pt x="25869" y="28422"/>
                </a:lnTo>
                <a:lnTo>
                  <a:pt x="26009" y="28829"/>
                </a:lnTo>
                <a:lnTo>
                  <a:pt x="26454" y="3155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399394" y="4305574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31559"/>
                </a:moveTo>
                <a:lnTo>
                  <a:pt x="9474" y="24460"/>
                </a:lnTo>
                <a:lnTo>
                  <a:pt x="9931" y="24041"/>
                </a:lnTo>
                <a:lnTo>
                  <a:pt x="18084" y="15392"/>
                </a:lnTo>
                <a:lnTo>
                  <a:pt x="21856" y="11430"/>
                </a:lnTo>
                <a:lnTo>
                  <a:pt x="21767" y="10655"/>
                </a:lnTo>
                <a:lnTo>
                  <a:pt x="24549" y="5600"/>
                </a:lnTo>
                <a:lnTo>
                  <a:pt x="25869" y="3136"/>
                </a:lnTo>
                <a:lnTo>
                  <a:pt x="26009" y="2730"/>
                </a:lnTo>
                <a:lnTo>
                  <a:pt x="2645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417931" y="4278245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42037"/>
                </a:moveTo>
                <a:lnTo>
                  <a:pt x="6007" y="32829"/>
                </a:lnTo>
                <a:lnTo>
                  <a:pt x="6235" y="32385"/>
                </a:lnTo>
                <a:lnTo>
                  <a:pt x="10655" y="22313"/>
                </a:lnTo>
                <a:lnTo>
                  <a:pt x="12750" y="17449"/>
                </a:lnTo>
                <a:lnTo>
                  <a:pt x="12484" y="16852"/>
                </a:lnTo>
                <a:lnTo>
                  <a:pt x="13385" y="11391"/>
                </a:lnTo>
                <a:lnTo>
                  <a:pt x="14300" y="5829"/>
                </a:lnTo>
                <a:lnTo>
                  <a:pt x="14350" y="5600"/>
                </a:lnTo>
                <a:lnTo>
                  <a:pt x="143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546181" y="4481694"/>
            <a:ext cx="81114" cy="65354"/>
          </a:xfrm>
          <a:custGeom>
            <a:avLst/>
            <a:gdLst/>
            <a:ahLst/>
            <a:cxnLst/>
            <a:rect l="l" t="t" r="r" b="b"/>
            <a:pathLst>
              <a:path w="81114" h="65354">
                <a:moveTo>
                  <a:pt x="81114" y="63119"/>
                </a:moveTo>
                <a:lnTo>
                  <a:pt x="76009" y="64389"/>
                </a:lnTo>
                <a:lnTo>
                  <a:pt x="75780" y="64439"/>
                </a:lnTo>
                <a:lnTo>
                  <a:pt x="70497" y="64897"/>
                </a:lnTo>
                <a:lnTo>
                  <a:pt x="65214" y="65354"/>
                </a:lnTo>
                <a:lnTo>
                  <a:pt x="64985" y="65303"/>
                </a:lnTo>
                <a:lnTo>
                  <a:pt x="59753" y="64897"/>
                </a:lnTo>
                <a:lnTo>
                  <a:pt x="54470" y="64439"/>
                </a:lnTo>
                <a:lnTo>
                  <a:pt x="54241" y="64389"/>
                </a:lnTo>
                <a:lnTo>
                  <a:pt x="49149" y="63119"/>
                </a:lnTo>
                <a:lnTo>
                  <a:pt x="44043" y="61798"/>
                </a:lnTo>
                <a:lnTo>
                  <a:pt x="43815" y="61747"/>
                </a:lnTo>
                <a:lnTo>
                  <a:pt x="38989" y="59613"/>
                </a:lnTo>
                <a:lnTo>
                  <a:pt x="34112" y="57518"/>
                </a:lnTo>
                <a:lnTo>
                  <a:pt x="33934" y="57378"/>
                </a:lnTo>
                <a:lnTo>
                  <a:pt x="29514" y="54508"/>
                </a:lnTo>
                <a:lnTo>
                  <a:pt x="25095" y="51638"/>
                </a:lnTo>
                <a:lnTo>
                  <a:pt x="24917" y="51498"/>
                </a:lnTo>
                <a:lnTo>
                  <a:pt x="21043" y="47904"/>
                </a:lnTo>
                <a:lnTo>
                  <a:pt x="17170" y="44310"/>
                </a:lnTo>
                <a:lnTo>
                  <a:pt x="16992" y="44170"/>
                </a:lnTo>
                <a:lnTo>
                  <a:pt x="13754" y="39979"/>
                </a:lnTo>
                <a:lnTo>
                  <a:pt x="10515" y="35839"/>
                </a:lnTo>
                <a:lnTo>
                  <a:pt x="10388" y="35661"/>
                </a:lnTo>
                <a:lnTo>
                  <a:pt x="7886" y="31013"/>
                </a:lnTo>
                <a:lnTo>
                  <a:pt x="5334" y="26365"/>
                </a:lnTo>
                <a:lnTo>
                  <a:pt x="5283" y="26136"/>
                </a:lnTo>
                <a:lnTo>
                  <a:pt x="3556" y="21132"/>
                </a:lnTo>
                <a:lnTo>
                  <a:pt x="1816" y="16167"/>
                </a:lnTo>
                <a:lnTo>
                  <a:pt x="1778" y="15938"/>
                </a:lnTo>
                <a:lnTo>
                  <a:pt x="914" y="10744"/>
                </a:lnTo>
                <a:lnTo>
                  <a:pt x="50" y="5511"/>
                </a:lnTo>
                <a:lnTo>
                  <a:pt x="50" y="5321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546182" y="4416372"/>
            <a:ext cx="100787" cy="65316"/>
          </a:xfrm>
          <a:custGeom>
            <a:avLst/>
            <a:gdLst/>
            <a:ahLst/>
            <a:cxnLst/>
            <a:rect l="l" t="t" r="r" b="b"/>
            <a:pathLst>
              <a:path w="100787" h="65316">
                <a:moveTo>
                  <a:pt x="0" y="65316"/>
                </a:moveTo>
                <a:lnTo>
                  <a:pt x="0" y="60032"/>
                </a:lnTo>
                <a:lnTo>
                  <a:pt x="50" y="59804"/>
                </a:lnTo>
                <a:lnTo>
                  <a:pt x="914" y="54609"/>
                </a:lnTo>
                <a:lnTo>
                  <a:pt x="1778" y="49377"/>
                </a:lnTo>
                <a:lnTo>
                  <a:pt x="1816" y="49187"/>
                </a:lnTo>
                <a:lnTo>
                  <a:pt x="3556" y="44183"/>
                </a:lnTo>
                <a:lnTo>
                  <a:pt x="5283" y="39179"/>
                </a:lnTo>
                <a:lnTo>
                  <a:pt x="5334" y="38988"/>
                </a:lnTo>
                <a:lnTo>
                  <a:pt x="7874" y="34340"/>
                </a:lnTo>
                <a:lnTo>
                  <a:pt x="10388" y="29705"/>
                </a:lnTo>
                <a:lnTo>
                  <a:pt x="10515" y="29514"/>
                </a:lnTo>
                <a:lnTo>
                  <a:pt x="13754" y="25323"/>
                </a:lnTo>
                <a:lnTo>
                  <a:pt x="16992" y="21183"/>
                </a:lnTo>
                <a:lnTo>
                  <a:pt x="17119" y="21005"/>
                </a:lnTo>
                <a:lnTo>
                  <a:pt x="21043" y="17398"/>
                </a:lnTo>
                <a:lnTo>
                  <a:pt x="24917" y="13855"/>
                </a:lnTo>
                <a:lnTo>
                  <a:pt x="25095" y="13715"/>
                </a:lnTo>
                <a:lnTo>
                  <a:pt x="29514" y="10845"/>
                </a:lnTo>
                <a:lnTo>
                  <a:pt x="33934" y="7924"/>
                </a:lnTo>
                <a:lnTo>
                  <a:pt x="34112" y="7835"/>
                </a:lnTo>
                <a:lnTo>
                  <a:pt x="38938" y="5740"/>
                </a:lnTo>
                <a:lnTo>
                  <a:pt x="43815" y="3606"/>
                </a:lnTo>
                <a:lnTo>
                  <a:pt x="49136" y="2197"/>
                </a:lnTo>
                <a:lnTo>
                  <a:pt x="54241" y="914"/>
                </a:lnTo>
                <a:lnTo>
                  <a:pt x="59753" y="457"/>
                </a:lnTo>
                <a:lnTo>
                  <a:pt x="65036" y="0"/>
                </a:lnTo>
                <a:lnTo>
                  <a:pt x="65214" y="0"/>
                </a:lnTo>
                <a:lnTo>
                  <a:pt x="70497" y="457"/>
                </a:lnTo>
                <a:lnTo>
                  <a:pt x="75780" y="876"/>
                </a:lnTo>
                <a:lnTo>
                  <a:pt x="81114" y="2197"/>
                </a:lnTo>
                <a:lnTo>
                  <a:pt x="86220" y="3517"/>
                </a:lnTo>
                <a:lnTo>
                  <a:pt x="91274" y="5702"/>
                </a:lnTo>
                <a:lnTo>
                  <a:pt x="96139" y="7835"/>
                </a:lnTo>
                <a:lnTo>
                  <a:pt x="96329" y="7924"/>
                </a:lnTo>
                <a:lnTo>
                  <a:pt x="100787" y="1084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546226" y="4278245"/>
            <a:ext cx="38989" cy="59664"/>
          </a:xfrm>
          <a:custGeom>
            <a:avLst/>
            <a:gdLst/>
            <a:ahLst/>
            <a:cxnLst/>
            <a:rect l="l" t="t" r="r" b="b"/>
            <a:pathLst>
              <a:path w="38988" h="59664">
                <a:moveTo>
                  <a:pt x="0" y="0"/>
                </a:moveTo>
                <a:lnTo>
                  <a:pt x="0" y="5334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778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1013"/>
                </a:lnTo>
                <a:lnTo>
                  <a:pt x="10337" y="35661"/>
                </a:lnTo>
                <a:lnTo>
                  <a:pt x="10477" y="35839"/>
                </a:lnTo>
                <a:lnTo>
                  <a:pt x="13703" y="39992"/>
                </a:lnTo>
                <a:lnTo>
                  <a:pt x="16941" y="44183"/>
                </a:lnTo>
                <a:lnTo>
                  <a:pt x="17081" y="44310"/>
                </a:lnTo>
                <a:lnTo>
                  <a:pt x="20993" y="47917"/>
                </a:lnTo>
                <a:lnTo>
                  <a:pt x="24866" y="51460"/>
                </a:lnTo>
                <a:lnTo>
                  <a:pt x="25044" y="51650"/>
                </a:lnTo>
                <a:lnTo>
                  <a:pt x="29463" y="54521"/>
                </a:lnTo>
                <a:lnTo>
                  <a:pt x="33934" y="57429"/>
                </a:lnTo>
                <a:lnTo>
                  <a:pt x="34112" y="57518"/>
                </a:lnTo>
                <a:lnTo>
                  <a:pt x="38989" y="5966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546226" y="4218631"/>
            <a:ext cx="38989" cy="59613"/>
          </a:xfrm>
          <a:custGeom>
            <a:avLst/>
            <a:gdLst/>
            <a:ahLst/>
            <a:cxnLst/>
            <a:rect l="l" t="t" r="r" b="b"/>
            <a:pathLst>
              <a:path w="38988" h="59613">
                <a:moveTo>
                  <a:pt x="0" y="59613"/>
                </a:moveTo>
                <a:lnTo>
                  <a:pt x="0" y="54330"/>
                </a:lnTo>
                <a:lnTo>
                  <a:pt x="0" y="54102"/>
                </a:lnTo>
                <a:lnTo>
                  <a:pt x="863" y="48907"/>
                </a:lnTo>
                <a:lnTo>
                  <a:pt x="1727" y="43675"/>
                </a:lnTo>
                <a:lnTo>
                  <a:pt x="3505" y="38481"/>
                </a:lnTo>
                <a:lnTo>
                  <a:pt x="5232" y="33477"/>
                </a:lnTo>
                <a:lnTo>
                  <a:pt x="7835" y="28651"/>
                </a:lnTo>
                <a:lnTo>
                  <a:pt x="10337" y="24003"/>
                </a:lnTo>
                <a:lnTo>
                  <a:pt x="10477" y="23812"/>
                </a:lnTo>
                <a:lnTo>
                  <a:pt x="13703" y="19621"/>
                </a:lnTo>
                <a:lnTo>
                  <a:pt x="16941" y="15430"/>
                </a:lnTo>
                <a:lnTo>
                  <a:pt x="17081" y="15303"/>
                </a:lnTo>
                <a:lnTo>
                  <a:pt x="20993" y="11696"/>
                </a:lnTo>
                <a:lnTo>
                  <a:pt x="24866" y="8153"/>
                </a:lnTo>
                <a:lnTo>
                  <a:pt x="25044" y="8013"/>
                </a:lnTo>
                <a:lnTo>
                  <a:pt x="29463" y="5092"/>
                </a:lnTo>
                <a:lnTo>
                  <a:pt x="33934" y="2235"/>
                </a:lnTo>
                <a:lnTo>
                  <a:pt x="34112" y="2095"/>
                </a:lnTo>
                <a:lnTo>
                  <a:pt x="3898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546226" y="4074801"/>
            <a:ext cx="100736" cy="65316"/>
          </a:xfrm>
          <a:custGeom>
            <a:avLst/>
            <a:gdLst/>
            <a:ahLst/>
            <a:cxnLst/>
            <a:rect l="l" t="t" r="r" b="b"/>
            <a:pathLst>
              <a:path w="100736" h="65316">
                <a:moveTo>
                  <a:pt x="0" y="0"/>
                </a:moveTo>
                <a:lnTo>
                  <a:pt x="0" y="5283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816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0962"/>
                </a:lnTo>
                <a:lnTo>
                  <a:pt x="10337" y="35610"/>
                </a:lnTo>
                <a:lnTo>
                  <a:pt x="13703" y="39992"/>
                </a:lnTo>
                <a:lnTo>
                  <a:pt x="16941" y="44132"/>
                </a:lnTo>
                <a:lnTo>
                  <a:pt x="20993" y="47917"/>
                </a:lnTo>
                <a:lnTo>
                  <a:pt x="24866" y="51460"/>
                </a:lnTo>
                <a:lnTo>
                  <a:pt x="29463" y="54521"/>
                </a:lnTo>
                <a:lnTo>
                  <a:pt x="33934" y="57378"/>
                </a:lnTo>
                <a:lnTo>
                  <a:pt x="38989" y="59613"/>
                </a:lnTo>
                <a:lnTo>
                  <a:pt x="43815" y="61760"/>
                </a:lnTo>
                <a:lnTo>
                  <a:pt x="43992" y="61798"/>
                </a:lnTo>
                <a:lnTo>
                  <a:pt x="49098" y="63119"/>
                </a:lnTo>
                <a:lnTo>
                  <a:pt x="54241" y="64401"/>
                </a:lnTo>
                <a:lnTo>
                  <a:pt x="54419" y="64439"/>
                </a:lnTo>
                <a:lnTo>
                  <a:pt x="59702" y="64858"/>
                </a:lnTo>
                <a:lnTo>
                  <a:pt x="64985" y="65316"/>
                </a:lnTo>
                <a:lnTo>
                  <a:pt x="65176" y="65316"/>
                </a:lnTo>
                <a:lnTo>
                  <a:pt x="70459" y="64858"/>
                </a:lnTo>
                <a:lnTo>
                  <a:pt x="75742" y="64439"/>
                </a:lnTo>
                <a:lnTo>
                  <a:pt x="75971" y="64401"/>
                </a:lnTo>
                <a:lnTo>
                  <a:pt x="81064" y="63119"/>
                </a:lnTo>
                <a:lnTo>
                  <a:pt x="86220" y="61798"/>
                </a:lnTo>
                <a:lnTo>
                  <a:pt x="86398" y="61760"/>
                </a:lnTo>
                <a:lnTo>
                  <a:pt x="91224" y="59613"/>
                </a:lnTo>
                <a:lnTo>
                  <a:pt x="96100" y="57480"/>
                </a:lnTo>
                <a:lnTo>
                  <a:pt x="96278" y="57378"/>
                </a:lnTo>
                <a:lnTo>
                  <a:pt x="100736" y="5447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546226" y="4009485"/>
            <a:ext cx="81114" cy="65316"/>
          </a:xfrm>
          <a:custGeom>
            <a:avLst/>
            <a:gdLst/>
            <a:ahLst/>
            <a:cxnLst/>
            <a:rect l="l" t="t" r="r" b="b"/>
            <a:pathLst>
              <a:path w="81114" h="65316">
                <a:moveTo>
                  <a:pt x="0" y="65316"/>
                </a:moveTo>
                <a:lnTo>
                  <a:pt x="0" y="60032"/>
                </a:lnTo>
                <a:lnTo>
                  <a:pt x="0" y="59804"/>
                </a:lnTo>
                <a:lnTo>
                  <a:pt x="863" y="54610"/>
                </a:lnTo>
                <a:lnTo>
                  <a:pt x="1727" y="49377"/>
                </a:lnTo>
                <a:lnTo>
                  <a:pt x="1778" y="49149"/>
                </a:lnTo>
                <a:lnTo>
                  <a:pt x="3505" y="44183"/>
                </a:lnTo>
                <a:lnTo>
                  <a:pt x="5232" y="39179"/>
                </a:lnTo>
                <a:lnTo>
                  <a:pt x="5334" y="38950"/>
                </a:lnTo>
                <a:lnTo>
                  <a:pt x="7835" y="34302"/>
                </a:lnTo>
                <a:lnTo>
                  <a:pt x="10337" y="29654"/>
                </a:lnTo>
                <a:lnTo>
                  <a:pt x="10477" y="29476"/>
                </a:lnTo>
                <a:lnTo>
                  <a:pt x="13703" y="25323"/>
                </a:lnTo>
                <a:lnTo>
                  <a:pt x="16941" y="21183"/>
                </a:lnTo>
                <a:lnTo>
                  <a:pt x="17081" y="21005"/>
                </a:lnTo>
                <a:lnTo>
                  <a:pt x="20993" y="17449"/>
                </a:lnTo>
                <a:lnTo>
                  <a:pt x="24866" y="13855"/>
                </a:lnTo>
                <a:lnTo>
                  <a:pt x="29463" y="10795"/>
                </a:lnTo>
                <a:lnTo>
                  <a:pt x="33883" y="7937"/>
                </a:lnTo>
                <a:lnTo>
                  <a:pt x="38938" y="5702"/>
                </a:lnTo>
                <a:lnTo>
                  <a:pt x="43764" y="3556"/>
                </a:lnTo>
                <a:lnTo>
                  <a:pt x="43992" y="3517"/>
                </a:lnTo>
                <a:lnTo>
                  <a:pt x="49098" y="2197"/>
                </a:lnTo>
                <a:lnTo>
                  <a:pt x="54241" y="914"/>
                </a:lnTo>
                <a:lnTo>
                  <a:pt x="54419" y="876"/>
                </a:lnTo>
                <a:lnTo>
                  <a:pt x="59702" y="419"/>
                </a:lnTo>
                <a:lnTo>
                  <a:pt x="64985" y="0"/>
                </a:lnTo>
                <a:lnTo>
                  <a:pt x="65214" y="0"/>
                </a:lnTo>
                <a:lnTo>
                  <a:pt x="70459" y="419"/>
                </a:lnTo>
                <a:lnTo>
                  <a:pt x="75742" y="876"/>
                </a:lnTo>
                <a:lnTo>
                  <a:pt x="75971" y="914"/>
                </a:lnTo>
                <a:lnTo>
                  <a:pt x="81114" y="223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585124" y="4212939"/>
            <a:ext cx="91262" cy="130657"/>
          </a:xfrm>
          <a:custGeom>
            <a:avLst/>
            <a:gdLst/>
            <a:ahLst/>
            <a:cxnLst/>
            <a:rect l="l" t="t" r="r" b="b"/>
            <a:pathLst>
              <a:path w="91262" h="130657">
                <a:moveTo>
                  <a:pt x="88" y="124967"/>
                </a:moveTo>
                <a:lnTo>
                  <a:pt x="4914" y="127063"/>
                </a:lnTo>
                <a:lnTo>
                  <a:pt x="5092" y="127152"/>
                </a:lnTo>
                <a:lnTo>
                  <a:pt x="10198" y="128435"/>
                </a:lnTo>
                <a:lnTo>
                  <a:pt x="15341" y="129705"/>
                </a:lnTo>
                <a:lnTo>
                  <a:pt x="15532" y="129755"/>
                </a:lnTo>
                <a:lnTo>
                  <a:pt x="20815" y="130200"/>
                </a:lnTo>
                <a:lnTo>
                  <a:pt x="26098" y="130619"/>
                </a:lnTo>
                <a:lnTo>
                  <a:pt x="26276" y="130657"/>
                </a:lnTo>
                <a:lnTo>
                  <a:pt x="31559" y="130200"/>
                </a:lnTo>
                <a:lnTo>
                  <a:pt x="36893" y="129755"/>
                </a:lnTo>
                <a:lnTo>
                  <a:pt x="37122" y="129705"/>
                </a:lnTo>
                <a:lnTo>
                  <a:pt x="42303" y="128384"/>
                </a:lnTo>
                <a:lnTo>
                  <a:pt x="47358" y="127114"/>
                </a:lnTo>
                <a:lnTo>
                  <a:pt x="47586" y="127012"/>
                </a:lnTo>
                <a:lnTo>
                  <a:pt x="52324" y="124917"/>
                </a:lnTo>
                <a:lnTo>
                  <a:pt x="57150" y="122783"/>
                </a:lnTo>
                <a:lnTo>
                  <a:pt x="57378" y="122694"/>
                </a:lnTo>
                <a:lnTo>
                  <a:pt x="61798" y="119824"/>
                </a:lnTo>
                <a:lnTo>
                  <a:pt x="66217" y="116903"/>
                </a:lnTo>
                <a:lnTo>
                  <a:pt x="66357" y="116763"/>
                </a:lnTo>
                <a:lnTo>
                  <a:pt x="70269" y="113220"/>
                </a:lnTo>
                <a:lnTo>
                  <a:pt x="73190" y="110616"/>
                </a:lnTo>
                <a:lnTo>
                  <a:pt x="72961" y="110261"/>
                </a:lnTo>
                <a:lnTo>
                  <a:pt x="75692" y="107340"/>
                </a:lnTo>
                <a:lnTo>
                  <a:pt x="76606" y="106337"/>
                </a:lnTo>
                <a:lnTo>
                  <a:pt x="76784" y="106387"/>
                </a:lnTo>
                <a:lnTo>
                  <a:pt x="77558" y="105295"/>
                </a:lnTo>
                <a:lnTo>
                  <a:pt x="80657" y="100926"/>
                </a:lnTo>
                <a:lnTo>
                  <a:pt x="80924" y="100964"/>
                </a:lnTo>
                <a:lnTo>
                  <a:pt x="83439" y="96278"/>
                </a:lnTo>
                <a:lnTo>
                  <a:pt x="85979" y="91579"/>
                </a:lnTo>
                <a:lnTo>
                  <a:pt x="86080" y="91401"/>
                </a:lnTo>
                <a:lnTo>
                  <a:pt x="87807" y="86347"/>
                </a:lnTo>
                <a:lnTo>
                  <a:pt x="89496" y="81381"/>
                </a:lnTo>
                <a:lnTo>
                  <a:pt x="89535" y="81152"/>
                </a:lnTo>
                <a:lnTo>
                  <a:pt x="90398" y="76009"/>
                </a:lnTo>
                <a:lnTo>
                  <a:pt x="91262" y="70815"/>
                </a:lnTo>
                <a:lnTo>
                  <a:pt x="91262" y="70586"/>
                </a:lnTo>
                <a:lnTo>
                  <a:pt x="91262" y="65303"/>
                </a:lnTo>
                <a:lnTo>
                  <a:pt x="91262" y="60020"/>
                </a:lnTo>
                <a:lnTo>
                  <a:pt x="91262" y="59791"/>
                </a:lnTo>
                <a:lnTo>
                  <a:pt x="90398" y="54609"/>
                </a:lnTo>
                <a:lnTo>
                  <a:pt x="89535" y="49364"/>
                </a:lnTo>
                <a:lnTo>
                  <a:pt x="89496" y="49187"/>
                </a:lnTo>
                <a:lnTo>
                  <a:pt x="87757" y="44170"/>
                </a:lnTo>
                <a:lnTo>
                  <a:pt x="86029" y="39166"/>
                </a:lnTo>
                <a:lnTo>
                  <a:pt x="85940" y="38976"/>
                </a:lnTo>
                <a:lnTo>
                  <a:pt x="83439" y="34340"/>
                </a:lnTo>
                <a:lnTo>
                  <a:pt x="80924" y="29692"/>
                </a:lnTo>
                <a:lnTo>
                  <a:pt x="80784" y="29514"/>
                </a:lnTo>
                <a:lnTo>
                  <a:pt x="77558" y="25323"/>
                </a:lnTo>
                <a:lnTo>
                  <a:pt x="74320" y="21132"/>
                </a:lnTo>
                <a:lnTo>
                  <a:pt x="74193" y="20993"/>
                </a:lnTo>
                <a:lnTo>
                  <a:pt x="70269" y="17398"/>
                </a:lnTo>
                <a:lnTo>
                  <a:pt x="66395" y="13842"/>
                </a:lnTo>
                <a:lnTo>
                  <a:pt x="61798" y="10794"/>
                </a:lnTo>
                <a:lnTo>
                  <a:pt x="57378" y="7924"/>
                </a:lnTo>
                <a:lnTo>
                  <a:pt x="52324" y="5689"/>
                </a:lnTo>
                <a:lnTo>
                  <a:pt x="47498" y="3555"/>
                </a:lnTo>
                <a:lnTo>
                  <a:pt x="47269" y="3505"/>
                </a:lnTo>
                <a:lnTo>
                  <a:pt x="42176" y="2184"/>
                </a:lnTo>
                <a:lnTo>
                  <a:pt x="37020" y="901"/>
                </a:lnTo>
                <a:lnTo>
                  <a:pt x="36842" y="863"/>
                </a:lnTo>
                <a:lnTo>
                  <a:pt x="31559" y="406"/>
                </a:lnTo>
                <a:lnTo>
                  <a:pt x="26276" y="0"/>
                </a:lnTo>
                <a:lnTo>
                  <a:pt x="26098" y="0"/>
                </a:lnTo>
                <a:lnTo>
                  <a:pt x="20815" y="406"/>
                </a:lnTo>
                <a:lnTo>
                  <a:pt x="15532" y="863"/>
                </a:lnTo>
                <a:lnTo>
                  <a:pt x="10198" y="2184"/>
                </a:lnTo>
                <a:lnTo>
                  <a:pt x="5054" y="3505"/>
                </a:lnTo>
                <a:lnTo>
                  <a:pt x="4826" y="3594"/>
                </a:lnTo>
                <a:lnTo>
                  <a:pt x="0" y="574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627250" y="4427223"/>
            <a:ext cx="49136" cy="117589"/>
          </a:xfrm>
          <a:custGeom>
            <a:avLst/>
            <a:gdLst/>
            <a:ahLst/>
            <a:cxnLst/>
            <a:rect l="l" t="t" r="r" b="b"/>
            <a:pathLst>
              <a:path w="49136" h="117589">
                <a:moveTo>
                  <a:pt x="0" y="117589"/>
                </a:moveTo>
                <a:lnTo>
                  <a:pt x="5143" y="116319"/>
                </a:lnTo>
                <a:lnTo>
                  <a:pt x="5334" y="116217"/>
                </a:lnTo>
                <a:lnTo>
                  <a:pt x="10198" y="114084"/>
                </a:lnTo>
                <a:lnTo>
                  <a:pt x="15024" y="111988"/>
                </a:lnTo>
                <a:lnTo>
                  <a:pt x="15252" y="111899"/>
                </a:lnTo>
                <a:lnTo>
                  <a:pt x="19634" y="108978"/>
                </a:lnTo>
                <a:lnTo>
                  <a:pt x="24269" y="105930"/>
                </a:lnTo>
                <a:lnTo>
                  <a:pt x="24409" y="105791"/>
                </a:lnTo>
                <a:lnTo>
                  <a:pt x="28511" y="102019"/>
                </a:lnTo>
                <a:lnTo>
                  <a:pt x="32194" y="98602"/>
                </a:lnTo>
                <a:lnTo>
                  <a:pt x="32334" y="98463"/>
                </a:lnTo>
                <a:lnTo>
                  <a:pt x="35433" y="94500"/>
                </a:lnTo>
                <a:lnTo>
                  <a:pt x="38658" y="90309"/>
                </a:lnTo>
                <a:lnTo>
                  <a:pt x="38798" y="90131"/>
                </a:lnTo>
                <a:lnTo>
                  <a:pt x="41313" y="85483"/>
                </a:lnTo>
                <a:lnTo>
                  <a:pt x="43815" y="80835"/>
                </a:lnTo>
                <a:lnTo>
                  <a:pt x="45631" y="75641"/>
                </a:lnTo>
                <a:lnTo>
                  <a:pt x="47371" y="70637"/>
                </a:lnTo>
                <a:lnTo>
                  <a:pt x="48272" y="65214"/>
                </a:lnTo>
                <a:lnTo>
                  <a:pt x="49136" y="59982"/>
                </a:lnTo>
                <a:lnTo>
                  <a:pt x="49136" y="59753"/>
                </a:lnTo>
                <a:lnTo>
                  <a:pt x="49136" y="54470"/>
                </a:lnTo>
                <a:lnTo>
                  <a:pt x="49136" y="49187"/>
                </a:lnTo>
                <a:lnTo>
                  <a:pt x="49136" y="48996"/>
                </a:lnTo>
                <a:lnTo>
                  <a:pt x="48272" y="43764"/>
                </a:lnTo>
                <a:lnTo>
                  <a:pt x="47409" y="38569"/>
                </a:lnTo>
                <a:lnTo>
                  <a:pt x="47371" y="38341"/>
                </a:lnTo>
                <a:lnTo>
                  <a:pt x="45631" y="33337"/>
                </a:lnTo>
                <a:lnTo>
                  <a:pt x="43903" y="28321"/>
                </a:lnTo>
                <a:lnTo>
                  <a:pt x="43815" y="28143"/>
                </a:lnTo>
                <a:lnTo>
                  <a:pt x="41313" y="23495"/>
                </a:lnTo>
                <a:lnTo>
                  <a:pt x="38798" y="18846"/>
                </a:lnTo>
                <a:lnTo>
                  <a:pt x="38658" y="18669"/>
                </a:lnTo>
                <a:lnTo>
                  <a:pt x="35433" y="14528"/>
                </a:lnTo>
                <a:lnTo>
                  <a:pt x="32194" y="10337"/>
                </a:lnTo>
                <a:lnTo>
                  <a:pt x="32067" y="10147"/>
                </a:lnTo>
                <a:lnTo>
                  <a:pt x="28143" y="6553"/>
                </a:lnTo>
                <a:lnTo>
                  <a:pt x="24269" y="2997"/>
                </a:lnTo>
                <a:lnTo>
                  <a:pt x="24091" y="2870"/>
                </a:lnTo>
                <a:lnTo>
                  <a:pt x="1972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627341" y="4011724"/>
            <a:ext cx="49098" cy="117589"/>
          </a:xfrm>
          <a:custGeom>
            <a:avLst/>
            <a:gdLst/>
            <a:ahLst/>
            <a:cxnLst/>
            <a:rect l="l" t="t" r="r" b="b"/>
            <a:pathLst>
              <a:path w="49098" h="117589">
                <a:moveTo>
                  <a:pt x="0" y="0"/>
                </a:moveTo>
                <a:lnTo>
                  <a:pt x="5105" y="1270"/>
                </a:lnTo>
                <a:lnTo>
                  <a:pt x="5321" y="1320"/>
                </a:lnTo>
                <a:lnTo>
                  <a:pt x="10109" y="3454"/>
                </a:lnTo>
                <a:lnTo>
                  <a:pt x="14986" y="5600"/>
                </a:lnTo>
                <a:lnTo>
                  <a:pt x="15163" y="5689"/>
                </a:lnTo>
                <a:lnTo>
                  <a:pt x="19583" y="8610"/>
                </a:lnTo>
                <a:lnTo>
                  <a:pt x="24003" y="11480"/>
                </a:lnTo>
                <a:lnTo>
                  <a:pt x="28054" y="15163"/>
                </a:lnTo>
                <a:lnTo>
                  <a:pt x="31965" y="18757"/>
                </a:lnTo>
                <a:lnTo>
                  <a:pt x="35344" y="23088"/>
                </a:lnTo>
                <a:lnTo>
                  <a:pt x="38620" y="27228"/>
                </a:lnTo>
                <a:lnTo>
                  <a:pt x="38709" y="27419"/>
                </a:lnTo>
                <a:lnTo>
                  <a:pt x="41211" y="32067"/>
                </a:lnTo>
                <a:lnTo>
                  <a:pt x="43764" y="36753"/>
                </a:lnTo>
                <a:lnTo>
                  <a:pt x="43815" y="36931"/>
                </a:lnTo>
                <a:lnTo>
                  <a:pt x="45542" y="41948"/>
                </a:lnTo>
                <a:lnTo>
                  <a:pt x="47269" y="46951"/>
                </a:lnTo>
                <a:lnTo>
                  <a:pt x="47320" y="47142"/>
                </a:lnTo>
                <a:lnTo>
                  <a:pt x="48183" y="52374"/>
                </a:lnTo>
                <a:lnTo>
                  <a:pt x="49047" y="57569"/>
                </a:lnTo>
                <a:lnTo>
                  <a:pt x="49098" y="57797"/>
                </a:lnTo>
                <a:lnTo>
                  <a:pt x="49098" y="63080"/>
                </a:lnTo>
                <a:lnTo>
                  <a:pt x="49098" y="68364"/>
                </a:lnTo>
                <a:lnTo>
                  <a:pt x="49047" y="68592"/>
                </a:lnTo>
                <a:lnTo>
                  <a:pt x="48183" y="73774"/>
                </a:lnTo>
                <a:lnTo>
                  <a:pt x="47320" y="79019"/>
                </a:lnTo>
                <a:lnTo>
                  <a:pt x="47269" y="79197"/>
                </a:lnTo>
                <a:lnTo>
                  <a:pt x="45542" y="84213"/>
                </a:lnTo>
                <a:lnTo>
                  <a:pt x="43853" y="89217"/>
                </a:lnTo>
                <a:lnTo>
                  <a:pt x="43764" y="89395"/>
                </a:lnTo>
                <a:lnTo>
                  <a:pt x="41211" y="94043"/>
                </a:lnTo>
                <a:lnTo>
                  <a:pt x="38709" y="98742"/>
                </a:lnTo>
                <a:lnTo>
                  <a:pt x="38569" y="98920"/>
                </a:lnTo>
                <a:lnTo>
                  <a:pt x="35344" y="103060"/>
                </a:lnTo>
                <a:lnTo>
                  <a:pt x="32105" y="107251"/>
                </a:lnTo>
                <a:lnTo>
                  <a:pt x="31927" y="107442"/>
                </a:lnTo>
                <a:lnTo>
                  <a:pt x="28054" y="110985"/>
                </a:lnTo>
                <a:lnTo>
                  <a:pt x="24142" y="114592"/>
                </a:lnTo>
                <a:lnTo>
                  <a:pt x="24003" y="114719"/>
                </a:lnTo>
                <a:lnTo>
                  <a:pt x="19532" y="11758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192169" y="3958846"/>
            <a:ext cx="512724" cy="638848"/>
          </a:xfrm>
          <a:custGeom>
            <a:avLst/>
            <a:gdLst/>
            <a:ahLst/>
            <a:cxnLst/>
            <a:rect l="l" t="t" r="r" b="b"/>
            <a:pathLst>
              <a:path w="512724" h="638848">
                <a:moveTo>
                  <a:pt x="26733" y="638797"/>
                </a:moveTo>
                <a:lnTo>
                  <a:pt x="105663" y="638797"/>
                </a:lnTo>
                <a:lnTo>
                  <a:pt x="0" y="638797"/>
                </a:lnTo>
                <a:lnTo>
                  <a:pt x="0" y="597903"/>
                </a:lnTo>
                <a:lnTo>
                  <a:pt x="0" y="638797"/>
                </a:lnTo>
                <a:lnTo>
                  <a:pt x="512724" y="638848"/>
                </a:lnTo>
                <a:lnTo>
                  <a:pt x="512724" y="0"/>
                </a:lnTo>
                <a:lnTo>
                  <a:pt x="325551" y="0"/>
                </a:lnTo>
                <a:lnTo>
                  <a:pt x="325551" y="63884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192171" y="3968178"/>
            <a:ext cx="50" cy="614845"/>
          </a:xfrm>
          <a:custGeom>
            <a:avLst/>
            <a:gdLst/>
            <a:ahLst/>
            <a:cxnLst/>
            <a:rect l="l" t="t" r="r" b="b"/>
            <a:pathLst>
              <a:path w="50" h="614845">
                <a:moveTo>
                  <a:pt x="0" y="614845"/>
                </a:moveTo>
                <a:lnTo>
                  <a:pt x="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192171" y="4521489"/>
            <a:ext cx="154254" cy="27330"/>
          </a:xfrm>
          <a:custGeom>
            <a:avLst/>
            <a:gdLst/>
            <a:ahLst/>
            <a:cxnLst/>
            <a:rect l="l" t="t" r="r" b="b"/>
            <a:pathLst>
              <a:path w="154254" h="27330">
                <a:moveTo>
                  <a:pt x="0" y="27330"/>
                </a:moveTo>
                <a:lnTo>
                  <a:pt x="154254" y="27330"/>
                </a:lnTo>
                <a:lnTo>
                  <a:pt x="131445" y="16992"/>
                </a:lnTo>
                <a:lnTo>
                  <a:pt x="114363" y="0"/>
                </a:lnTo>
                <a:lnTo>
                  <a:pt x="115684" y="1828"/>
                </a:lnTo>
                <a:lnTo>
                  <a:pt x="124929" y="1052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192171" y="4551512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192171" y="4548819"/>
            <a:ext cx="0" cy="2692"/>
          </a:xfrm>
          <a:custGeom>
            <a:avLst/>
            <a:gdLst/>
            <a:ahLst/>
            <a:cxnLst/>
            <a:rect l="l" t="t" r="r" b="b"/>
            <a:pathLst>
              <a:path h="2692">
                <a:moveTo>
                  <a:pt x="0" y="0"/>
                </a:moveTo>
                <a:lnTo>
                  <a:pt x="0" y="269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192215" y="4173129"/>
            <a:ext cx="0" cy="262788"/>
          </a:xfrm>
          <a:custGeom>
            <a:avLst/>
            <a:gdLst/>
            <a:ahLst/>
            <a:cxnLst/>
            <a:rect l="l" t="t" r="r" b="b"/>
            <a:pathLst>
              <a:path h="262788">
                <a:moveTo>
                  <a:pt x="0" y="262788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192215" y="4007624"/>
            <a:ext cx="154254" cy="50"/>
          </a:xfrm>
          <a:custGeom>
            <a:avLst/>
            <a:gdLst/>
            <a:ahLst/>
            <a:cxnLst/>
            <a:rect l="l" t="t" r="r" b="b"/>
            <a:pathLst>
              <a:path w="154254" h="50">
                <a:moveTo>
                  <a:pt x="0" y="0"/>
                </a:moveTo>
                <a:lnTo>
                  <a:pt x="154254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192215" y="3994467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8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192215" y="3958800"/>
            <a:ext cx="268795" cy="35661"/>
          </a:xfrm>
          <a:custGeom>
            <a:avLst/>
            <a:gdLst/>
            <a:ahLst/>
            <a:cxnLst/>
            <a:rect l="l" t="t" r="r" b="b"/>
            <a:pathLst>
              <a:path w="268795" h="35661">
                <a:moveTo>
                  <a:pt x="0" y="35661"/>
                </a:moveTo>
                <a:lnTo>
                  <a:pt x="0" y="0"/>
                </a:lnTo>
                <a:lnTo>
                  <a:pt x="268795" y="50"/>
                </a:lnTo>
                <a:lnTo>
                  <a:pt x="11040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192215" y="3958798"/>
            <a:ext cx="0" cy="9385"/>
          </a:xfrm>
          <a:custGeom>
            <a:avLst/>
            <a:gdLst/>
            <a:ahLst/>
            <a:cxnLst/>
            <a:rect l="l" t="t" r="r" b="b"/>
            <a:pathLst>
              <a:path h="9385">
                <a:moveTo>
                  <a:pt x="0" y="9385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292595" y="4597643"/>
            <a:ext cx="9474" cy="0"/>
          </a:xfrm>
          <a:custGeom>
            <a:avLst/>
            <a:gdLst/>
            <a:ahLst/>
            <a:cxnLst/>
            <a:rect l="l" t="t" r="r" b="b"/>
            <a:pathLst>
              <a:path w="9474">
                <a:moveTo>
                  <a:pt x="0" y="0"/>
                </a:moveTo>
                <a:lnTo>
                  <a:pt x="947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297832" y="4597643"/>
            <a:ext cx="5054" cy="0"/>
          </a:xfrm>
          <a:custGeom>
            <a:avLst/>
            <a:gdLst/>
            <a:ahLst/>
            <a:cxnLst/>
            <a:rect l="l" t="t" r="r" b="b"/>
            <a:pathLst>
              <a:path w="5054">
                <a:moveTo>
                  <a:pt x="0" y="0"/>
                </a:moveTo>
                <a:lnTo>
                  <a:pt x="505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296554" y="4500629"/>
            <a:ext cx="9969" cy="20866"/>
          </a:xfrm>
          <a:custGeom>
            <a:avLst/>
            <a:gdLst/>
            <a:ahLst/>
            <a:cxnLst/>
            <a:rect l="l" t="t" r="r" b="b"/>
            <a:pathLst>
              <a:path w="9969" h="20866">
                <a:moveTo>
                  <a:pt x="4965" y="10388"/>
                </a:moveTo>
                <a:lnTo>
                  <a:pt x="546" y="1828"/>
                </a:lnTo>
                <a:lnTo>
                  <a:pt x="0" y="0"/>
                </a:lnTo>
                <a:lnTo>
                  <a:pt x="9969" y="208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294549" y="4483199"/>
            <a:ext cx="2006" cy="17437"/>
          </a:xfrm>
          <a:custGeom>
            <a:avLst/>
            <a:gdLst/>
            <a:ahLst/>
            <a:cxnLst/>
            <a:rect l="l" t="t" r="r" b="b"/>
            <a:pathLst>
              <a:path w="2006" h="17437">
                <a:moveTo>
                  <a:pt x="2006" y="17437"/>
                </a:moveTo>
                <a:lnTo>
                  <a:pt x="0" y="0"/>
                </a:lnTo>
                <a:lnTo>
                  <a:pt x="419" y="331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293955" y="4478227"/>
            <a:ext cx="596" cy="4965"/>
          </a:xfrm>
          <a:custGeom>
            <a:avLst/>
            <a:gdLst/>
            <a:ahLst/>
            <a:cxnLst/>
            <a:rect l="l" t="t" r="r" b="b"/>
            <a:pathLst>
              <a:path w="596" h="4965">
                <a:moveTo>
                  <a:pt x="596" y="4965"/>
                </a:moveTo>
                <a:lnTo>
                  <a:pt x="50" y="0"/>
                </a:lnTo>
                <a:lnTo>
                  <a:pt x="0" y="952"/>
                </a:lnTo>
                <a:lnTo>
                  <a:pt x="596" y="4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294006" y="4456917"/>
            <a:ext cx="4648" cy="21310"/>
          </a:xfrm>
          <a:custGeom>
            <a:avLst/>
            <a:gdLst/>
            <a:ahLst/>
            <a:cxnLst/>
            <a:rect l="l" t="t" r="r" b="b"/>
            <a:pathLst>
              <a:path w="4648" h="21310">
                <a:moveTo>
                  <a:pt x="0" y="21310"/>
                </a:moveTo>
                <a:lnTo>
                  <a:pt x="4648" y="0"/>
                </a:lnTo>
                <a:lnTo>
                  <a:pt x="3505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293914" y="4278240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228" y="1371"/>
                </a:moveTo>
                <a:lnTo>
                  <a:pt x="0" y="0"/>
                </a:lnTo>
                <a:lnTo>
                  <a:pt x="3505" y="21043"/>
                </a:lnTo>
                <a:lnTo>
                  <a:pt x="3784" y="22453"/>
                </a:lnTo>
                <a:lnTo>
                  <a:pt x="3911" y="22682"/>
                </a:lnTo>
                <a:lnTo>
                  <a:pt x="14795" y="42722"/>
                </a:lnTo>
                <a:lnTo>
                  <a:pt x="19723" y="47142"/>
                </a:lnTo>
                <a:lnTo>
                  <a:pt x="18948" y="4645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297695" y="4300697"/>
            <a:ext cx="10934" cy="20129"/>
          </a:xfrm>
          <a:custGeom>
            <a:avLst/>
            <a:gdLst/>
            <a:ahLst/>
            <a:cxnLst/>
            <a:rect l="l" t="t" r="r" b="b"/>
            <a:pathLst>
              <a:path w="10934" h="20129">
                <a:moveTo>
                  <a:pt x="0" y="0"/>
                </a:moveTo>
                <a:lnTo>
                  <a:pt x="10934" y="2012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293915" y="4231102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0" y="47142"/>
                </a:moveTo>
                <a:lnTo>
                  <a:pt x="3682" y="24828"/>
                </a:lnTo>
                <a:lnTo>
                  <a:pt x="14795" y="4381"/>
                </a:lnTo>
                <a:lnTo>
                  <a:pt x="19723" y="0"/>
                </a:lnTo>
                <a:lnTo>
                  <a:pt x="19215" y="41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297695" y="4235612"/>
            <a:ext cx="10934" cy="20180"/>
          </a:xfrm>
          <a:custGeom>
            <a:avLst/>
            <a:gdLst/>
            <a:ahLst/>
            <a:cxnLst/>
            <a:rect l="l" t="t" r="r" b="b"/>
            <a:pathLst>
              <a:path w="10934" h="20180">
                <a:moveTo>
                  <a:pt x="0" y="20180"/>
                </a:moveTo>
                <a:lnTo>
                  <a:pt x="139" y="19862"/>
                </a:lnTo>
                <a:lnTo>
                  <a:pt x="1093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294008" y="4007670"/>
            <a:ext cx="52463" cy="63665"/>
          </a:xfrm>
          <a:custGeom>
            <a:avLst/>
            <a:gdLst/>
            <a:ahLst/>
            <a:cxnLst/>
            <a:rect l="l" t="t" r="r" b="b"/>
            <a:pathLst>
              <a:path w="52463" h="63665">
                <a:moveTo>
                  <a:pt x="9105" y="0"/>
                </a:moveTo>
                <a:lnTo>
                  <a:pt x="52463" y="0"/>
                </a:lnTo>
                <a:lnTo>
                  <a:pt x="36118" y="6324"/>
                </a:lnTo>
                <a:lnTo>
                  <a:pt x="17030" y="21539"/>
                </a:lnTo>
                <a:lnTo>
                  <a:pt x="4826" y="41490"/>
                </a:lnTo>
                <a:lnTo>
                  <a:pt x="0" y="636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296829" y="4094340"/>
            <a:ext cx="100101" cy="49047"/>
          </a:xfrm>
          <a:custGeom>
            <a:avLst/>
            <a:gdLst/>
            <a:ahLst/>
            <a:cxnLst/>
            <a:rect l="l" t="t" r="r" b="b"/>
            <a:pathLst>
              <a:path w="100101" h="49047">
                <a:moveTo>
                  <a:pt x="0" y="0"/>
                </a:moveTo>
                <a:lnTo>
                  <a:pt x="9702" y="20269"/>
                </a:lnTo>
                <a:lnTo>
                  <a:pt x="26784" y="37261"/>
                </a:lnTo>
                <a:lnTo>
                  <a:pt x="49644" y="47586"/>
                </a:lnTo>
                <a:lnTo>
                  <a:pt x="75196" y="49047"/>
                </a:lnTo>
                <a:lnTo>
                  <a:pt x="99237" y="41262"/>
                </a:lnTo>
                <a:lnTo>
                  <a:pt x="100101" y="4057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302066" y="4597643"/>
            <a:ext cx="546" cy="0"/>
          </a:xfrm>
          <a:custGeom>
            <a:avLst/>
            <a:gdLst/>
            <a:ahLst/>
            <a:cxnLst/>
            <a:rect l="l" t="t" r="r" b="b"/>
            <a:pathLst>
              <a:path w="546">
                <a:moveTo>
                  <a:pt x="0" y="0"/>
                </a:moveTo>
                <a:lnTo>
                  <a:pt x="54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311039" y="4434044"/>
            <a:ext cx="2590" cy="2146"/>
          </a:xfrm>
          <a:custGeom>
            <a:avLst/>
            <a:gdLst/>
            <a:ahLst/>
            <a:cxnLst/>
            <a:rect l="l" t="t" r="r" b="b"/>
            <a:pathLst>
              <a:path w="2590" h="2146">
                <a:moveTo>
                  <a:pt x="0" y="2146"/>
                </a:moveTo>
                <a:lnTo>
                  <a:pt x="2590" y="0"/>
                </a:lnTo>
                <a:lnTo>
                  <a:pt x="1498" y="91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298656" y="4456046"/>
            <a:ext cx="177" cy="863"/>
          </a:xfrm>
          <a:custGeom>
            <a:avLst/>
            <a:gdLst/>
            <a:ahLst/>
            <a:cxnLst/>
            <a:rect l="l" t="t" r="r" b="b"/>
            <a:pathLst>
              <a:path w="177" h="863">
                <a:moveTo>
                  <a:pt x="177" y="0"/>
                </a:moveTo>
                <a:lnTo>
                  <a:pt x="0" y="863"/>
                </a:lnTo>
                <a:lnTo>
                  <a:pt x="127" y="13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302932" y="3958802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306485" y="4436148"/>
            <a:ext cx="4508" cy="7467"/>
          </a:xfrm>
          <a:custGeom>
            <a:avLst/>
            <a:gdLst/>
            <a:ahLst/>
            <a:cxnLst/>
            <a:rect l="l" t="t" r="r" b="b"/>
            <a:pathLst>
              <a:path w="4508" h="7467">
                <a:moveTo>
                  <a:pt x="1866" y="4368"/>
                </a:moveTo>
                <a:lnTo>
                  <a:pt x="4508" y="0"/>
                </a:lnTo>
                <a:lnTo>
                  <a:pt x="0" y="74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306525" y="4114610"/>
            <a:ext cx="11391" cy="11290"/>
          </a:xfrm>
          <a:custGeom>
            <a:avLst/>
            <a:gdLst/>
            <a:ahLst/>
            <a:cxnLst/>
            <a:rect l="l" t="t" r="r" b="b"/>
            <a:pathLst>
              <a:path w="11391" h="11290">
                <a:moveTo>
                  <a:pt x="11391" y="11290"/>
                </a:moveTo>
                <a:lnTo>
                  <a:pt x="4521" y="5689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308716" y="4320964"/>
            <a:ext cx="10160" cy="9334"/>
          </a:xfrm>
          <a:custGeom>
            <a:avLst/>
            <a:gdLst/>
            <a:ahLst/>
            <a:cxnLst/>
            <a:rect l="l" t="t" r="r" b="b"/>
            <a:pathLst>
              <a:path w="10160" h="9334">
                <a:moveTo>
                  <a:pt x="0" y="0"/>
                </a:moveTo>
                <a:lnTo>
                  <a:pt x="10160" y="9334"/>
                </a:lnTo>
                <a:lnTo>
                  <a:pt x="4914" y="441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308716" y="4226233"/>
            <a:ext cx="10160" cy="9245"/>
          </a:xfrm>
          <a:custGeom>
            <a:avLst/>
            <a:gdLst/>
            <a:ahLst/>
            <a:cxnLst/>
            <a:rect l="l" t="t" r="r" b="b"/>
            <a:pathLst>
              <a:path w="10160" h="9245">
                <a:moveTo>
                  <a:pt x="0" y="9245"/>
                </a:moveTo>
                <a:lnTo>
                  <a:pt x="10160" y="0"/>
                </a:lnTo>
                <a:lnTo>
                  <a:pt x="4914" y="487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311039" y="4015826"/>
            <a:ext cx="16764" cy="13385"/>
          </a:xfrm>
          <a:custGeom>
            <a:avLst/>
            <a:gdLst/>
            <a:ahLst/>
            <a:cxnLst/>
            <a:rect l="l" t="t" r="r" b="b"/>
            <a:pathLst>
              <a:path w="16763" h="13385">
                <a:moveTo>
                  <a:pt x="0" y="13385"/>
                </a:moveTo>
                <a:lnTo>
                  <a:pt x="13931" y="1269"/>
                </a:lnTo>
                <a:lnTo>
                  <a:pt x="16764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313637" y="4425491"/>
            <a:ext cx="10515" cy="8559"/>
          </a:xfrm>
          <a:custGeom>
            <a:avLst/>
            <a:gdLst/>
            <a:ahLst/>
            <a:cxnLst/>
            <a:rect l="l" t="t" r="r" b="b"/>
            <a:pathLst>
              <a:path w="10515" h="8559">
                <a:moveTo>
                  <a:pt x="4279" y="5143"/>
                </a:moveTo>
                <a:lnTo>
                  <a:pt x="0" y="8559"/>
                </a:lnTo>
                <a:lnTo>
                  <a:pt x="10515" y="0"/>
                </a:lnTo>
                <a:lnTo>
                  <a:pt x="4279" y="514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313816" y="4325519"/>
            <a:ext cx="62077" cy="20726"/>
          </a:xfrm>
          <a:custGeom>
            <a:avLst/>
            <a:gdLst/>
            <a:ahLst/>
            <a:cxnLst/>
            <a:rect l="l" t="t" r="r" b="b"/>
            <a:pathLst>
              <a:path w="62077" h="20726">
                <a:moveTo>
                  <a:pt x="0" y="0"/>
                </a:moveTo>
                <a:lnTo>
                  <a:pt x="12979" y="11620"/>
                </a:lnTo>
                <a:lnTo>
                  <a:pt x="36487" y="20726"/>
                </a:lnTo>
                <a:lnTo>
                  <a:pt x="62077" y="2072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318872" y="4330302"/>
            <a:ext cx="7238" cy="6235"/>
          </a:xfrm>
          <a:custGeom>
            <a:avLst/>
            <a:gdLst/>
            <a:ahLst/>
            <a:cxnLst/>
            <a:rect l="l" t="t" r="r" b="b"/>
            <a:pathLst>
              <a:path w="7238" h="6235">
                <a:moveTo>
                  <a:pt x="0" y="0"/>
                </a:moveTo>
                <a:lnTo>
                  <a:pt x="6375" y="5829"/>
                </a:lnTo>
                <a:lnTo>
                  <a:pt x="7238" y="623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313816" y="4210244"/>
            <a:ext cx="36487" cy="20726"/>
          </a:xfrm>
          <a:custGeom>
            <a:avLst/>
            <a:gdLst/>
            <a:ahLst/>
            <a:cxnLst/>
            <a:rect l="l" t="t" r="r" b="b"/>
            <a:pathLst>
              <a:path w="36487" h="20726">
                <a:moveTo>
                  <a:pt x="0" y="20726"/>
                </a:moveTo>
                <a:lnTo>
                  <a:pt x="12979" y="9105"/>
                </a:lnTo>
                <a:lnTo>
                  <a:pt x="3648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318872" y="4219947"/>
            <a:ext cx="7238" cy="6286"/>
          </a:xfrm>
          <a:custGeom>
            <a:avLst/>
            <a:gdLst/>
            <a:ahLst/>
            <a:cxnLst/>
            <a:rect l="l" t="t" r="r" b="b"/>
            <a:pathLst>
              <a:path w="7238" h="6286">
                <a:moveTo>
                  <a:pt x="0" y="6286"/>
                </a:moveTo>
                <a:lnTo>
                  <a:pt x="6375" y="368"/>
                </a:lnTo>
                <a:lnTo>
                  <a:pt x="723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323609" y="4538482"/>
            <a:ext cx="21590" cy="9791"/>
          </a:xfrm>
          <a:custGeom>
            <a:avLst/>
            <a:gdLst/>
            <a:ahLst/>
            <a:cxnLst/>
            <a:rect l="l" t="t" r="r" b="b"/>
            <a:pathLst>
              <a:path w="21589" h="9791">
                <a:moveTo>
                  <a:pt x="0" y="0"/>
                </a:moveTo>
                <a:lnTo>
                  <a:pt x="1320" y="914"/>
                </a:lnTo>
                <a:lnTo>
                  <a:pt x="21590" y="9791"/>
                </a:lnTo>
                <a:lnTo>
                  <a:pt x="18034" y="820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318868" y="4413100"/>
            <a:ext cx="58483" cy="16764"/>
          </a:xfrm>
          <a:custGeom>
            <a:avLst/>
            <a:gdLst/>
            <a:ahLst/>
            <a:cxnLst/>
            <a:rect l="l" t="t" r="r" b="b"/>
            <a:pathLst>
              <a:path w="58483" h="16763">
                <a:moveTo>
                  <a:pt x="58483" y="1320"/>
                </a:moveTo>
                <a:lnTo>
                  <a:pt x="55981" y="406"/>
                </a:lnTo>
                <a:lnTo>
                  <a:pt x="35305" y="0"/>
                </a:lnTo>
                <a:lnTo>
                  <a:pt x="11252" y="7785"/>
                </a:lnTo>
                <a:lnTo>
                  <a:pt x="0" y="1676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323609" y="4131594"/>
            <a:ext cx="15570" cy="7061"/>
          </a:xfrm>
          <a:custGeom>
            <a:avLst/>
            <a:gdLst/>
            <a:ahLst/>
            <a:cxnLst/>
            <a:rect l="l" t="t" r="r" b="b"/>
            <a:pathLst>
              <a:path w="15570" h="7061">
                <a:moveTo>
                  <a:pt x="0" y="0"/>
                </a:moveTo>
                <a:lnTo>
                  <a:pt x="5651" y="3505"/>
                </a:lnTo>
                <a:lnTo>
                  <a:pt x="15570" y="706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324155" y="4421386"/>
            <a:ext cx="5105" cy="4102"/>
          </a:xfrm>
          <a:custGeom>
            <a:avLst/>
            <a:gdLst/>
            <a:ahLst/>
            <a:cxnLst/>
            <a:rect l="l" t="t" r="r" b="b"/>
            <a:pathLst>
              <a:path w="5105" h="4102">
                <a:moveTo>
                  <a:pt x="0" y="4102"/>
                </a:moveTo>
                <a:lnTo>
                  <a:pt x="5105" y="0"/>
                </a:lnTo>
                <a:lnTo>
                  <a:pt x="4965" y="8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329256" y="4421206"/>
            <a:ext cx="457" cy="177"/>
          </a:xfrm>
          <a:custGeom>
            <a:avLst/>
            <a:gdLst/>
            <a:ahLst/>
            <a:cxnLst/>
            <a:rect l="l" t="t" r="r" b="b"/>
            <a:pathLst>
              <a:path w="457" h="177">
                <a:moveTo>
                  <a:pt x="457" y="0"/>
                </a:moveTo>
                <a:lnTo>
                  <a:pt x="0" y="17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326797" y="4337133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0"/>
                </a:moveTo>
                <a:lnTo>
                  <a:pt x="19316" y="8153"/>
                </a:lnTo>
                <a:lnTo>
                  <a:pt x="21628" y="838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326797" y="4210974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8382"/>
                </a:moveTo>
                <a:lnTo>
                  <a:pt x="19316" y="177"/>
                </a:lnTo>
                <a:lnTo>
                  <a:pt x="2162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324150" y="4017097"/>
            <a:ext cx="825" cy="774"/>
          </a:xfrm>
          <a:custGeom>
            <a:avLst/>
            <a:gdLst/>
            <a:ahLst/>
            <a:cxnLst/>
            <a:rect l="l" t="t" r="r" b="b"/>
            <a:pathLst>
              <a:path w="825" h="774">
                <a:moveTo>
                  <a:pt x="825" y="0"/>
                </a:moveTo>
                <a:lnTo>
                  <a:pt x="0" y="7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334637" y="4470034"/>
            <a:ext cx="15570" cy="36703"/>
          </a:xfrm>
          <a:custGeom>
            <a:avLst/>
            <a:gdLst/>
            <a:ahLst/>
            <a:cxnLst/>
            <a:rect l="l" t="t" r="r" b="b"/>
            <a:pathLst>
              <a:path w="15570" h="36702">
                <a:moveTo>
                  <a:pt x="15570" y="36702"/>
                </a:moveTo>
                <a:lnTo>
                  <a:pt x="9461" y="32283"/>
                </a:lnTo>
                <a:lnTo>
                  <a:pt x="6045" y="29286"/>
                </a:lnTo>
                <a:lnTo>
                  <a:pt x="1498" y="20853"/>
                </a:lnTo>
                <a:lnTo>
                  <a:pt x="0" y="11658"/>
                </a:lnTo>
                <a:lnTo>
                  <a:pt x="723" y="7061"/>
                </a:lnTo>
                <a:lnTo>
                  <a:pt x="281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330122" y="4413826"/>
            <a:ext cx="20358" cy="7061"/>
          </a:xfrm>
          <a:custGeom>
            <a:avLst/>
            <a:gdLst/>
            <a:ahLst/>
            <a:cxnLst/>
            <a:rect l="l" t="t" r="r" b="b"/>
            <a:pathLst>
              <a:path w="20358" h="7061">
                <a:moveTo>
                  <a:pt x="0" y="7061"/>
                </a:moveTo>
                <a:lnTo>
                  <a:pt x="20358" y="0"/>
                </a:lnTo>
                <a:lnTo>
                  <a:pt x="17487" y="105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334637" y="4250237"/>
            <a:ext cx="56921" cy="56019"/>
          </a:xfrm>
          <a:custGeom>
            <a:avLst/>
            <a:gdLst/>
            <a:ahLst/>
            <a:cxnLst/>
            <a:rect l="l" t="t" r="r" b="b"/>
            <a:pathLst>
              <a:path w="56921" h="56019">
                <a:moveTo>
                  <a:pt x="15570" y="2959"/>
                </a:moveTo>
                <a:lnTo>
                  <a:pt x="9461" y="7378"/>
                </a:lnTo>
                <a:lnTo>
                  <a:pt x="13525" y="3784"/>
                </a:lnTo>
                <a:lnTo>
                  <a:pt x="23177" y="0"/>
                </a:lnTo>
                <a:lnTo>
                  <a:pt x="33743" y="0"/>
                </a:lnTo>
                <a:lnTo>
                  <a:pt x="43395" y="3784"/>
                </a:lnTo>
                <a:lnTo>
                  <a:pt x="50863" y="10426"/>
                </a:lnTo>
                <a:lnTo>
                  <a:pt x="55422" y="18808"/>
                </a:lnTo>
                <a:lnTo>
                  <a:pt x="56921" y="28003"/>
                </a:lnTo>
                <a:lnTo>
                  <a:pt x="55371" y="37249"/>
                </a:lnTo>
                <a:lnTo>
                  <a:pt x="50863" y="45593"/>
                </a:lnTo>
                <a:lnTo>
                  <a:pt x="43395" y="52235"/>
                </a:lnTo>
                <a:lnTo>
                  <a:pt x="33743" y="56019"/>
                </a:lnTo>
                <a:lnTo>
                  <a:pt x="23177" y="56019"/>
                </a:lnTo>
                <a:lnTo>
                  <a:pt x="13525" y="52235"/>
                </a:lnTo>
                <a:lnTo>
                  <a:pt x="6045" y="45593"/>
                </a:lnTo>
                <a:lnTo>
                  <a:pt x="1498" y="37211"/>
                </a:lnTo>
                <a:lnTo>
                  <a:pt x="0" y="28003"/>
                </a:lnTo>
                <a:lnTo>
                  <a:pt x="1498" y="18808"/>
                </a:lnTo>
                <a:lnTo>
                  <a:pt x="3771" y="14668"/>
                </a:lnTo>
                <a:lnTo>
                  <a:pt x="8013" y="864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334635" y="4046791"/>
            <a:ext cx="24815" cy="47371"/>
          </a:xfrm>
          <a:custGeom>
            <a:avLst/>
            <a:gdLst/>
            <a:ahLst/>
            <a:cxnLst/>
            <a:rect l="l" t="t" r="r" b="b"/>
            <a:pathLst>
              <a:path w="24815" h="47371">
                <a:moveTo>
                  <a:pt x="24815" y="0"/>
                </a:moveTo>
                <a:lnTo>
                  <a:pt x="17208" y="2324"/>
                </a:lnTo>
                <a:lnTo>
                  <a:pt x="13525" y="3733"/>
                </a:lnTo>
                <a:lnTo>
                  <a:pt x="6096" y="10388"/>
                </a:lnTo>
                <a:lnTo>
                  <a:pt x="1498" y="18808"/>
                </a:lnTo>
                <a:lnTo>
                  <a:pt x="0" y="28016"/>
                </a:lnTo>
                <a:lnTo>
                  <a:pt x="1498" y="37160"/>
                </a:lnTo>
                <a:lnTo>
                  <a:pt x="3771" y="41351"/>
                </a:lnTo>
                <a:lnTo>
                  <a:pt x="8051" y="4737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338411" y="4495034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335359" y="4486333"/>
            <a:ext cx="2095" cy="7010"/>
          </a:xfrm>
          <a:custGeom>
            <a:avLst/>
            <a:gdLst/>
            <a:ahLst/>
            <a:cxnLst/>
            <a:rect l="l" t="t" r="r" b="b"/>
            <a:pathLst>
              <a:path w="2095" h="7010">
                <a:moveTo>
                  <a:pt x="0" y="0"/>
                </a:moveTo>
                <a:lnTo>
                  <a:pt x="2095" y="701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334995" y="4479320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335359" y="4462331"/>
            <a:ext cx="7289" cy="14757"/>
          </a:xfrm>
          <a:custGeom>
            <a:avLst/>
            <a:gdLst/>
            <a:ahLst/>
            <a:cxnLst/>
            <a:rect l="l" t="t" r="r" b="b"/>
            <a:pathLst>
              <a:path w="7289" h="14757">
                <a:moveTo>
                  <a:pt x="0" y="14757"/>
                </a:moveTo>
                <a:lnTo>
                  <a:pt x="774" y="10159"/>
                </a:lnTo>
                <a:lnTo>
                  <a:pt x="3048" y="6019"/>
                </a:lnTo>
                <a:lnTo>
                  <a:pt x="728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338411" y="4453727"/>
            <a:ext cx="53149" cy="55968"/>
          </a:xfrm>
          <a:custGeom>
            <a:avLst/>
            <a:gdLst/>
            <a:ahLst/>
            <a:cxnLst/>
            <a:rect l="l" t="t" r="r" b="b"/>
            <a:pathLst>
              <a:path w="53149" h="55968">
                <a:moveTo>
                  <a:pt x="0" y="14617"/>
                </a:moveTo>
                <a:lnTo>
                  <a:pt x="2273" y="10375"/>
                </a:lnTo>
                <a:lnTo>
                  <a:pt x="9740" y="3733"/>
                </a:lnTo>
                <a:lnTo>
                  <a:pt x="19405" y="0"/>
                </a:lnTo>
                <a:lnTo>
                  <a:pt x="29972" y="0"/>
                </a:lnTo>
                <a:lnTo>
                  <a:pt x="39624" y="3733"/>
                </a:lnTo>
                <a:lnTo>
                  <a:pt x="47091" y="10375"/>
                </a:lnTo>
                <a:lnTo>
                  <a:pt x="51650" y="18757"/>
                </a:lnTo>
                <a:lnTo>
                  <a:pt x="53149" y="28003"/>
                </a:lnTo>
                <a:lnTo>
                  <a:pt x="51600" y="37211"/>
                </a:lnTo>
                <a:lnTo>
                  <a:pt x="47091" y="45580"/>
                </a:lnTo>
                <a:lnTo>
                  <a:pt x="39624" y="52235"/>
                </a:lnTo>
                <a:lnTo>
                  <a:pt x="29972" y="55968"/>
                </a:lnTo>
                <a:lnTo>
                  <a:pt x="19405" y="55968"/>
                </a:lnTo>
                <a:lnTo>
                  <a:pt x="9740" y="52235"/>
                </a:lnTo>
                <a:lnTo>
                  <a:pt x="5689" y="4859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338411" y="4291589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335582" y="4283478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1917" y="642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334995" y="4275876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0"/>
                </a:moveTo>
                <a:lnTo>
                  <a:pt x="0" y="473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335587" y="4266581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0" y="6426"/>
                </a:moveTo>
                <a:lnTo>
                  <a:pt x="19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338411" y="4257610"/>
            <a:ext cx="5689" cy="7289"/>
          </a:xfrm>
          <a:custGeom>
            <a:avLst/>
            <a:gdLst/>
            <a:ahLst/>
            <a:cxnLst/>
            <a:rect l="l" t="t" r="r" b="b"/>
            <a:pathLst>
              <a:path w="5689" h="7289">
                <a:moveTo>
                  <a:pt x="0" y="7289"/>
                </a:moveTo>
                <a:lnTo>
                  <a:pt x="2273" y="3009"/>
                </a:lnTo>
                <a:lnTo>
                  <a:pt x="568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338414" y="4065595"/>
            <a:ext cx="53187" cy="37172"/>
          </a:xfrm>
          <a:custGeom>
            <a:avLst/>
            <a:gdLst/>
            <a:ahLst/>
            <a:cxnLst/>
            <a:rect l="l" t="t" r="r" b="b"/>
            <a:pathLst>
              <a:path w="53187" h="37172">
                <a:moveTo>
                  <a:pt x="51688" y="18224"/>
                </a:moveTo>
                <a:lnTo>
                  <a:pt x="53187" y="9207"/>
                </a:lnTo>
                <a:lnTo>
                  <a:pt x="51638" y="0"/>
                </a:lnTo>
                <a:lnTo>
                  <a:pt x="53187" y="9207"/>
                </a:lnTo>
                <a:lnTo>
                  <a:pt x="51600" y="18453"/>
                </a:lnTo>
                <a:lnTo>
                  <a:pt x="47091" y="26784"/>
                </a:lnTo>
                <a:lnTo>
                  <a:pt x="39623" y="33439"/>
                </a:lnTo>
                <a:lnTo>
                  <a:pt x="29959" y="37172"/>
                </a:lnTo>
                <a:lnTo>
                  <a:pt x="19392" y="37172"/>
                </a:lnTo>
                <a:lnTo>
                  <a:pt x="9740" y="33439"/>
                </a:lnTo>
                <a:lnTo>
                  <a:pt x="2273" y="26784"/>
                </a:lnTo>
                <a:lnTo>
                  <a:pt x="0" y="2255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335404" y="4079400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2095" y="7061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334995" y="4072432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335405" y="4063094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0" y="7061"/>
                </a:moveTo>
                <a:lnTo>
                  <a:pt x="209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338411" y="4055441"/>
            <a:ext cx="4229" cy="5969"/>
          </a:xfrm>
          <a:custGeom>
            <a:avLst/>
            <a:gdLst/>
            <a:ahLst/>
            <a:cxnLst/>
            <a:rect l="l" t="t" r="r" b="b"/>
            <a:pathLst>
              <a:path w="4229" h="5969">
                <a:moveTo>
                  <a:pt x="0" y="5969"/>
                </a:moveTo>
                <a:lnTo>
                  <a:pt x="422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345197" y="4548273"/>
            <a:ext cx="1231" cy="546"/>
          </a:xfrm>
          <a:custGeom>
            <a:avLst/>
            <a:gdLst/>
            <a:ahLst/>
            <a:cxnLst/>
            <a:rect l="l" t="t" r="r" b="b"/>
            <a:pathLst>
              <a:path w="1231" h="546">
                <a:moveTo>
                  <a:pt x="0" y="0"/>
                </a:moveTo>
                <a:lnTo>
                  <a:pt x="1231" y="54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344103" y="4456639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0" y="4419"/>
                </a:moveTo>
                <a:lnTo>
                  <a:pt x="610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344098" y="4298875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6108" y="441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344103" y="4095432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0"/>
                </a:moveTo>
                <a:lnTo>
                  <a:pt x="6146" y="441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344103" y="4049750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4419"/>
                </a:moveTo>
                <a:lnTo>
                  <a:pt x="614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345197" y="3958802"/>
            <a:ext cx="231178" cy="50"/>
          </a:xfrm>
          <a:custGeom>
            <a:avLst/>
            <a:gdLst/>
            <a:ahLst/>
            <a:cxnLst/>
            <a:rect l="l" t="t" r="r" b="b"/>
            <a:pathLst>
              <a:path w="231178" h="50">
                <a:moveTo>
                  <a:pt x="0" y="0"/>
                </a:moveTo>
                <a:lnTo>
                  <a:pt x="226352" y="50"/>
                </a:lnTo>
                <a:lnTo>
                  <a:pt x="231178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350480" y="4413511"/>
            <a:ext cx="2413" cy="317"/>
          </a:xfrm>
          <a:custGeom>
            <a:avLst/>
            <a:gdLst/>
            <a:ahLst/>
            <a:cxnLst/>
            <a:rect l="l" t="t" r="r" b="b"/>
            <a:pathLst>
              <a:path w="2412" h="317">
                <a:moveTo>
                  <a:pt x="0" y="317"/>
                </a:moveTo>
                <a:lnTo>
                  <a:pt x="863" y="0"/>
                </a:lnTo>
                <a:lnTo>
                  <a:pt x="241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346473" y="4141933"/>
            <a:ext cx="18034" cy="1041"/>
          </a:xfrm>
          <a:custGeom>
            <a:avLst/>
            <a:gdLst/>
            <a:ahLst/>
            <a:cxnLst/>
            <a:rect l="l" t="t" r="r" b="b"/>
            <a:pathLst>
              <a:path w="18033" h="1041">
                <a:moveTo>
                  <a:pt x="0" y="0"/>
                </a:moveTo>
                <a:lnTo>
                  <a:pt x="4876" y="1041"/>
                </a:lnTo>
                <a:lnTo>
                  <a:pt x="18034" y="104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351806" y="4507373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7645" y="2324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351801" y="4453722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350480" y="4346242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0"/>
                </a:moveTo>
                <a:lnTo>
                  <a:pt x="18313" y="952"/>
                </a:lnTo>
                <a:lnTo>
                  <a:pt x="2208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351801" y="4303886"/>
            <a:ext cx="7645" cy="2374"/>
          </a:xfrm>
          <a:custGeom>
            <a:avLst/>
            <a:gdLst/>
            <a:ahLst/>
            <a:cxnLst/>
            <a:rect l="l" t="t" r="r" b="b"/>
            <a:pathLst>
              <a:path w="7645" h="2374">
                <a:moveTo>
                  <a:pt x="0" y="0"/>
                </a:moveTo>
                <a:lnTo>
                  <a:pt x="7645" y="23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351801" y="4250234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350480" y="4209295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952"/>
                </a:moveTo>
                <a:lnTo>
                  <a:pt x="18313" y="0"/>
                </a:lnTo>
                <a:lnTo>
                  <a:pt x="22085" y="95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351846" y="4100442"/>
            <a:ext cx="7607" cy="2324"/>
          </a:xfrm>
          <a:custGeom>
            <a:avLst/>
            <a:gdLst/>
            <a:ahLst/>
            <a:cxnLst/>
            <a:rect l="l" t="t" r="r" b="b"/>
            <a:pathLst>
              <a:path w="7607" h="2324">
                <a:moveTo>
                  <a:pt x="0" y="0"/>
                </a:moveTo>
                <a:lnTo>
                  <a:pt x="7607" y="232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351846" y="4046790"/>
            <a:ext cx="33655" cy="10426"/>
          </a:xfrm>
          <a:custGeom>
            <a:avLst/>
            <a:gdLst/>
            <a:ahLst/>
            <a:cxnLst/>
            <a:rect l="l" t="t" r="r" b="b"/>
            <a:pathLst>
              <a:path w="33655" h="10426">
                <a:moveTo>
                  <a:pt x="0" y="2324"/>
                </a:moveTo>
                <a:lnTo>
                  <a:pt x="6007" y="0"/>
                </a:lnTo>
                <a:lnTo>
                  <a:pt x="16535" y="0"/>
                </a:lnTo>
                <a:lnTo>
                  <a:pt x="26238" y="3784"/>
                </a:lnTo>
                <a:lnTo>
                  <a:pt x="33655" y="10426"/>
                </a:lnTo>
                <a:lnTo>
                  <a:pt x="32969" y="979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361001" y="4509329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355717" y="4251963"/>
            <a:ext cx="121323" cy="296862"/>
          </a:xfrm>
          <a:custGeom>
            <a:avLst/>
            <a:gdLst/>
            <a:ahLst/>
            <a:cxnLst/>
            <a:rect l="l" t="t" r="r" b="b"/>
            <a:pathLst>
              <a:path w="121323" h="296862">
                <a:moveTo>
                  <a:pt x="0" y="161226"/>
                </a:moveTo>
                <a:lnTo>
                  <a:pt x="24003" y="162598"/>
                </a:lnTo>
                <a:lnTo>
                  <a:pt x="46863" y="172935"/>
                </a:lnTo>
                <a:lnTo>
                  <a:pt x="63944" y="189915"/>
                </a:lnTo>
                <a:lnTo>
                  <a:pt x="73914" y="210781"/>
                </a:lnTo>
                <a:lnTo>
                  <a:pt x="76466" y="233184"/>
                </a:lnTo>
                <a:lnTo>
                  <a:pt x="71640" y="255371"/>
                </a:lnTo>
                <a:lnTo>
                  <a:pt x="59436" y="275272"/>
                </a:lnTo>
                <a:lnTo>
                  <a:pt x="40347" y="290525"/>
                </a:lnTo>
                <a:lnTo>
                  <a:pt x="24041" y="296862"/>
                </a:lnTo>
                <a:lnTo>
                  <a:pt x="121285" y="296862"/>
                </a:lnTo>
                <a:lnTo>
                  <a:pt x="121323" y="0"/>
                </a:lnTo>
                <a:lnTo>
                  <a:pt x="121285" y="29686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361001" y="4305886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361001" y="4453724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361001" y="4250281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361001" y="4102447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317"/>
                </a:moveTo>
                <a:lnTo>
                  <a:pt x="824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361001" y="4046791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0"/>
                </a:moveTo>
                <a:lnTo>
                  <a:pt x="8242" y="36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371520" y="4505686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371520" y="4454954"/>
            <a:ext cx="6781" cy="2730"/>
          </a:xfrm>
          <a:custGeom>
            <a:avLst/>
            <a:gdLst/>
            <a:ahLst/>
            <a:cxnLst/>
            <a:rect l="l" t="t" r="r" b="b"/>
            <a:pathLst>
              <a:path w="6781" h="2730">
                <a:moveTo>
                  <a:pt x="0" y="0"/>
                </a:moveTo>
                <a:lnTo>
                  <a:pt x="6781" y="27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371520" y="4302243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371520" y="4098799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371520" y="4251511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376803" y="4210612"/>
            <a:ext cx="22593" cy="8737"/>
          </a:xfrm>
          <a:custGeom>
            <a:avLst/>
            <a:gdLst/>
            <a:ahLst/>
            <a:cxnLst/>
            <a:rect l="l" t="t" r="r" b="b"/>
            <a:pathLst>
              <a:path w="22593" h="8737">
                <a:moveTo>
                  <a:pt x="0" y="0"/>
                </a:moveTo>
                <a:lnTo>
                  <a:pt x="22593" y="873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372023" y="4137383"/>
            <a:ext cx="18491" cy="6007"/>
          </a:xfrm>
          <a:custGeom>
            <a:avLst/>
            <a:gdLst/>
            <a:ahLst/>
            <a:cxnLst/>
            <a:rect l="l" t="t" r="r" b="b"/>
            <a:pathLst>
              <a:path w="18491" h="6007">
                <a:moveTo>
                  <a:pt x="0" y="6007"/>
                </a:moveTo>
                <a:lnTo>
                  <a:pt x="2819" y="5600"/>
                </a:lnTo>
                <a:lnTo>
                  <a:pt x="1849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371520" y="4048067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379765" y="4548819"/>
            <a:ext cx="28600" cy="0"/>
          </a:xfrm>
          <a:custGeom>
            <a:avLst/>
            <a:gdLst/>
            <a:ahLst/>
            <a:cxnLst/>
            <a:rect l="l" t="t" r="r" b="b"/>
            <a:pathLst>
              <a:path w="28600">
                <a:moveTo>
                  <a:pt x="0" y="0"/>
                </a:moveTo>
                <a:lnTo>
                  <a:pt x="28600" y="0"/>
                </a:lnTo>
                <a:lnTo>
                  <a:pt x="233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379992" y="4499229"/>
            <a:ext cx="5511" cy="5003"/>
          </a:xfrm>
          <a:custGeom>
            <a:avLst/>
            <a:gdLst/>
            <a:ahLst/>
            <a:cxnLst/>
            <a:rect l="l" t="t" r="r" b="b"/>
            <a:pathLst>
              <a:path w="5511" h="5003">
                <a:moveTo>
                  <a:pt x="0" y="5003"/>
                </a:moveTo>
                <a:lnTo>
                  <a:pt x="5511" y="0"/>
                </a:lnTo>
                <a:lnTo>
                  <a:pt x="4508" y="95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378580" y="4457961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0"/>
                </a:moveTo>
                <a:lnTo>
                  <a:pt x="6921" y="6197"/>
                </a:lnTo>
                <a:lnTo>
                  <a:pt x="6197" y="551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379719" y="4414556"/>
            <a:ext cx="19951" cy="9017"/>
          </a:xfrm>
          <a:custGeom>
            <a:avLst/>
            <a:gdLst/>
            <a:ahLst/>
            <a:cxnLst/>
            <a:rect l="l" t="t" r="r" b="b"/>
            <a:pathLst>
              <a:path w="19951" h="9016">
                <a:moveTo>
                  <a:pt x="0" y="0"/>
                </a:moveTo>
                <a:lnTo>
                  <a:pt x="17259" y="6832"/>
                </a:lnTo>
                <a:lnTo>
                  <a:pt x="19951" y="901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376803" y="4338722"/>
            <a:ext cx="18440" cy="7200"/>
          </a:xfrm>
          <a:custGeom>
            <a:avLst/>
            <a:gdLst/>
            <a:ahLst/>
            <a:cxnLst/>
            <a:rect l="l" t="t" r="r" b="b"/>
            <a:pathLst>
              <a:path w="18440" h="7200">
                <a:moveTo>
                  <a:pt x="0" y="7200"/>
                </a:moveTo>
                <a:lnTo>
                  <a:pt x="14071" y="2870"/>
                </a:lnTo>
                <a:lnTo>
                  <a:pt x="1844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378580" y="4295776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6197"/>
                </a:moveTo>
                <a:lnTo>
                  <a:pt x="6921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378584" y="4254478"/>
            <a:ext cx="6921" cy="6235"/>
          </a:xfrm>
          <a:custGeom>
            <a:avLst/>
            <a:gdLst/>
            <a:ahLst/>
            <a:cxnLst/>
            <a:rect l="l" t="t" r="r" b="b"/>
            <a:pathLst>
              <a:path w="6921" h="6235">
                <a:moveTo>
                  <a:pt x="6235" y="5549"/>
                </a:moveTo>
                <a:lnTo>
                  <a:pt x="6921" y="6235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378580" y="4092332"/>
            <a:ext cx="6972" cy="6197"/>
          </a:xfrm>
          <a:custGeom>
            <a:avLst/>
            <a:gdLst/>
            <a:ahLst/>
            <a:cxnLst/>
            <a:rect l="l" t="t" r="r" b="b"/>
            <a:pathLst>
              <a:path w="6972" h="6197">
                <a:moveTo>
                  <a:pt x="0" y="6197"/>
                </a:moveTo>
                <a:lnTo>
                  <a:pt x="6972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379992" y="4052257"/>
            <a:ext cx="10071" cy="13347"/>
          </a:xfrm>
          <a:custGeom>
            <a:avLst/>
            <a:gdLst/>
            <a:ahLst/>
            <a:cxnLst/>
            <a:rect l="l" t="t" r="r" b="b"/>
            <a:pathLst>
              <a:path w="10071" h="13347">
                <a:moveTo>
                  <a:pt x="0" y="0"/>
                </a:moveTo>
                <a:lnTo>
                  <a:pt x="5511" y="4965"/>
                </a:lnTo>
                <a:lnTo>
                  <a:pt x="10071" y="133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379757" y="4007662"/>
            <a:ext cx="52425" cy="112687"/>
          </a:xfrm>
          <a:custGeom>
            <a:avLst/>
            <a:gdLst/>
            <a:ahLst/>
            <a:cxnLst/>
            <a:rect l="l" t="t" r="r" b="b"/>
            <a:pathLst>
              <a:path w="52425" h="112687">
                <a:moveTo>
                  <a:pt x="39128" y="106578"/>
                </a:moveTo>
                <a:lnTo>
                  <a:pt x="35394" y="112687"/>
                </a:lnTo>
                <a:lnTo>
                  <a:pt x="47650" y="92595"/>
                </a:lnTo>
                <a:lnTo>
                  <a:pt x="52425" y="70599"/>
                </a:lnTo>
                <a:lnTo>
                  <a:pt x="51333" y="60401"/>
                </a:lnTo>
                <a:lnTo>
                  <a:pt x="49872" y="48196"/>
                </a:lnTo>
                <a:lnTo>
                  <a:pt x="39903" y="27330"/>
                </a:lnTo>
                <a:lnTo>
                  <a:pt x="22821" y="10350"/>
                </a:lnTo>
                <a:lnTo>
                  <a:pt x="0" y="0"/>
                </a:lnTo>
                <a:lnTo>
                  <a:pt x="2861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382042" y="4008671"/>
            <a:ext cx="10515" cy="4597"/>
          </a:xfrm>
          <a:custGeom>
            <a:avLst/>
            <a:gdLst/>
            <a:ahLst/>
            <a:cxnLst/>
            <a:rect l="l" t="t" r="r" b="b"/>
            <a:pathLst>
              <a:path w="10515" h="4597">
                <a:moveTo>
                  <a:pt x="0" y="0"/>
                </a:moveTo>
                <a:lnTo>
                  <a:pt x="10515" y="4597"/>
                </a:lnTo>
                <a:lnTo>
                  <a:pt x="7327" y="318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390011" y="4485384"/>
            <a:ext cx="952" cy="5549"/>
          </a:xfrm>
          <a:custGeom>
            <a:avLst/>
            <a:gdLst/>
            <a:ahLst/>
            <a:cxnLst/>
            <a:rect l="l" t="t" r="r" b="b"/>
            <a:pathLst>
              <a:path w="952" h="5549">
                <a:moveTo>
                  <a:pt x="0" y="5549"/>
                </a:moveTo>
                <a:lnTo>
                  <a:pt x="952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390099" y="4472669"/>
            <a:ext cx="1460" cy="15760"/>
          </a:xfrm>
          <a:custGeom>
            <a:avLst/>
            <a:gdLst/>
            <a:ahLst/>
            <a:cxnLst/>
            <a:rect l="l" t="t" r="r" b="b"/>
            <a:pathLst>
              <a:path w="1460" h="15760">
                <a:moveTo>
                  <a:pt x="368" y="15760"/>
                </a:moveTo>
                <a:lnTo>
                  <a:pt x="1460" y="9016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390011" y="4273011"/>
            <a:ext cx="1549" cy="14478"/>
          </a:xfrm>
          <a:custGeom>
            <a:avLst/>
            <a:gdLst/>
            <a:ahLst/>
            <a:cxnLst/>
            <a:rect l="l" t="t" r="r" b="b"/>
            <a:pathLst>
              <a:path w="1549" h="14477">
                <a:moveTo>
                  <a:pt x="0" y="14477"/>
                </a:moveTo>
                <a:lnTo>
                  <a:pt x="1549" y="5232"/>
                </a:lnTo>
                <a:lnTo>
                  <a:pt x="685" y="0"/>
                </a:lnTo>
                <a:lnTo>
                  <a:pt x="723" y="17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390696" y="4282390"/>
            <a:ext cx="177" cy="1092"/>
          </a:xfrm>
          <a:custGeom>
            <a:avLst/>
            <a:gdLst/>
            <a:ahLst/>
            <a:cxnLst/>
            <a:rect l="l" t="t" r="r" b="b"/>
            <a:pathLst>
              <a:path w="177" h="1092">
                <a:moveTo>
                  <a:pt x="0" y="1092"/>
                </a:moveTo>
                <a:lnTo>
                  <a:pt x="17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390057" y="4269045"/>
            <a:ext cx="635" cy="3962"/>
          </a:xfrm>
          <a:custGeom>
            <a:avLst/>
            <a:gdLst/>
            <a:ahLst/>
            <a:cxnLst/>
            <a:rect l="l" t="t" r="r" b="b"/>
            <a:pathLst>
              <a:path w="635" h="3962">
                <a:moveTo>
                  <a:pt x="0" y="0"/>
                </a:moveTo>
                <a:lnTo>
                  <a:pt x="635" y="396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390467" y="4068060"/>
            <a:ext cx="228" cy="1320"/>
          </a:xfrm>
          <a:custGeom>
            <a:avLst/>
            <a:gdLst/>
            <a:ahLst/>
            <a:cxnLst/>
            <a:rect l="l" t="t" r="r" b="b"/>
            <a:pathLst>
              <a:path w="228" h="1320">
                <a:moveTo>
                  <a:pt x="0" y="0"/>
                </a:moveTo>
                <a:lnTo>
                  <a:pt x="228" y="132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396064" y="4532516"/>
            <a:ext cx="12484" cy="9969"/>
          </a:xfrm>
          <a:custGeom>
            <a:avLst/>
            <a:gdLst/>
            <a:ahLst/>
            <a:cxnLst/>
            <a:rect l="l" t="t" r="r" b="b"/>
            <a:pathLst>
              <a:path w="12484" h="9969">
                <a:moveTo>
                  <a:pt x="12484" y="0"/>
                </a:moveTo>
                <a:lnTo>
                  <a:pt x="5156" y="6870"/>
                </a:lnTo>
                <a:lnTo>
                  <a:pt x="0" y="996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396069" y="4120475"/>
            <a:ext cx="18948" cy="15125"/>
          </a:xfrm>
          <a:custGeom>
            <a:avLst/>
            <a:gdLst/>
            <a:ahLst/>
            <a:cxnLst/>
            <a:rect l="l" t="t" r="r" b="b"/>
            <a:pathLst>
              <a:path w="18948" h="15125">
                <a:moveTo>
                  <a:pt x="0" y="15125"/>
                </a:moveTo>
                <a:lnTo>
                  <a:pt x="914" y="14630"/>
                </a:lnTo>
                <a:lnTo>
                  <a:pt x="1894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396843" y="4120347"/>
            <a:ext cx="18313" cy="14617"/>
          </a:xfrm>
          <a:custGeom>
            <a:avLst/>
            <a:gdLst/>
            <a:ahLst/>
            <a:cxnLst/>
            <a:rect l="l" t="t" r="r" b="b"/>
            <a:pathLst>
              <a:path w="18313" h="14617">
                <a:moveTo>
                  <a:pt x="0" y="14617"/>
                </a:moveTo>
                <a:lnTo>
                  <a:pt x="1831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392569" y="4013269"/>
            <a:ext cx="9283" cy="4419"/>
          </a:xfrm>
          <a:custGeom>
            <a:avLst/>
            <a:gdLst/>
            <a:ahLst/>
            <a:cxnLst/>
            <a:rect l="l" t="t" r="r" b="b"/>
            <a:pathLst>
              <a:path w="9283" h="4419">
                <a:moveTo>
                  <a:pt x="9283" y="4419"/>
                </a:moveTo>
                <a:lnTo>
                  <a:pt x="8686" y="3822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399393" y="4219356"/>
            <a:ext cx="14211" cy="12661"/>
          </a:xfrm>
          <a:custGeom>
            <a:avLst/>
            <a:gdLst/>
            <a:ahLst/>
            <a:cxnLst/>
            <a:rect l="l" t="t" r="r" b="b"/>
            <a:pathLst>
              <a:path w="14211" h="12661">
                <a:moveTo>
                  <a:pt x="14211" y="12661"/>
                </a:moveTo>
                <a:lnTo>
                  <a:pt x="10566" y="8013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403083" y="4018509"/>
            <a:ext cx="15798" cy="15709"/>
          </a:xfrm>
          <a:custGeom>
            <a:avLst/>
            <a:gdLst/>
            <a:ahLst/>
            <a:cxnLst/>
            <a:rect l="l" t="t" r="r" b="b"/>
            <a:pathLst>
              <a:path w="15798" h="15709">
                <a:moveTo>
                  <a:pt x="0" y="0"/>
                </a:moveTo>
                <a:lnTo>
                  <a:pt x="15252" y="14668"/>
                </a:lnTo>
                <a:lnTo>
                  <a:pt x="15798" y="1570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403083" y="4007670"/>
            <a:ext cx="73964" cy="244297"/>
          </a:xfrm>
          <a:custGeom>
            <a:avLst/>
            <a:gdLst/>
            <a:ahLst/>
            <a:cxnLst/>
            <a:rect l="l" t="t" r="r" b="b"/>
            <a:pathLst>
              <a:path w="73964" h="244297">
                <a:moveTo>
                  <a:pt x="0" y="0"/>
                </a:moveTo>
                <a:lnTo>
                  <a:pt x="73964" y="0"/>
                </a:lnTo>
                <a:lnTo>
                  <a:pt x="73964" y="24429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408367" y="4548819"/>
            <a:ext cx="36753" cy="0"/>
          </a:xfrm>
          <a:custGeom>
            <a:avLst/>
            <a:gdLst/>
            <a:ahLst/>
            <a:cxnLst/>
            <a:rect l="l" t="t" r="r" b="b"/>
            <a:pathLst>
              <a:path w="36753">
                <a:moveTo>
                  <a:pt x="0" y="0"/>
                </a:moveTo>
                <a:lnTo>
                  <a:pt x="3675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403083" y="4425397"/>
            <a:ext cx="14020" cy="13982"/>
          </a:xfrm>
          <a:custGeom>
            <a:avLst/>
            <a:gdLst/>
            <a:ahLst/>
            <a:cxnLst/>
            <a:rect l="l" t="t" r="r" b="b"/>
            <a:pathLst>
              <a:path w="14020" h="13982">
                <a:moveTo>
                  <a:pt x="0" y="0"/>
                </a:moveTo>
                <a:lnTo>
                  <a:pt x="12115" y="10744"/>
                </a:lnTo>
                <a:lnTo>
                  <a:pt x="14020" y="1398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408367" y="4007670"/>
            <a:ext cx="68681" cy="249529"/>
          </a:xfrm>
          <a:custGeom>
            <a:avLst/>
            <a:gdLst/>
            <a:ahLst/>
            <a:cxnLst/>
            <a:rect l="l" t="t" r="r" b="b"/>
            <a:pathLst>
              <a:path w="68681" h="249529">
                <a:moveTo>
                  <a:pt x="0" y="0"/>
                </a:moveTo>
                <a:lnTo>
                  <a:pt x="68681" y="0"/>
                </a:lnTo>
                <a:lnTo>
                  <a:pt x="68681" y="24952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415152" y="4515205"/>
            <a:ext cx="7378" cy="12026"/>
          </a:xfrm>
          <a:custGeom>
            <a:avLst/>
            <a:gdLst/>
            <a:ahLst/>
            <a:cxnLst/>
            <a:rect l="l" t="t" r="r" b="b"/>
            <a:pathLst>
              <a:path w="7378" h="12026">
                <a:moveTo>
                  <a:pt x="0" y="12026"/>
                </a:moveTo>
                <a:lnTo>
                  <a:pt x="3187" y="8115"/>
                </a:lnTo>
                <a:lnTo>
                  <a:pt x="737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428594" y="4278245"/>
            <a:ext cx="3682" cy="22313"/>
          </a:xfrm>
          <a:custGeom>
            <a:avLst/>
            <a:gdLst/>
            <a:ahLst/>
            <a:cxnLst/>
            <a:rect l="l" t="t" r="r" b="b"/>
            <a:pathLst>
              <a:path w="3682" h="22313">
                <a:moveTo>
                  <a:pt x="3682" y="0"/>
                </a:moveTo>
                <a:lnTo>
                  <a:pt x="0" y="2231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417931" y="4236208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0"/>
                </a:moveTo>
                <a:lnTo>
                  <a:pt x="10655" y="19723"/>
                </a:lnTo>
                <a:lnTo>
                  <a:pt x="14350" y="4203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416295" y="4031256"/>
            <a:ext cx="2044" cy="1917"/>
          </a:xfrm>
          <a:custGeom>
            <a:avLst/>
            <a:gdLst/>
            <a:ahLst/>
            <a:cxnLst/>
            <a:rect l="l" t="t" r="r" b="b"/>
            <a:pathLst>
              <a:path w="2044" h="1917">
                <a:moveTo>
                  <a:pt x="2044" y="191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419667" y="4441889"/>
            <a:ext cx="8420" cy="17665"/>
          </a:xfrm>
          <a:custGeom>
            <a:avLst/>
            <a:gdLst/>
            <a:ahLst/>
            <a:cxnLst/>
            <a:rect l="l" t="t" r="r" b="b"/>
            <a:pathLst>
              <a:path w="8420" h="17665">
                <a:moveTo>
                  <a:pt x="8420" y="17665"/>
                </a:moveTo>
                <a:lnTo>
                  <a:pt x="7734" y="14338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420437" y="4036504"/>
            <a:ext cx="8788" cy="18440"/>
          </a:xfrm>
          <a:custGeom>
            <a:avLst/>
            <a:gdLst/>
            <a:ahLst/>
            <a:cxnLst/>
            <a:rect l="l" t="t" r="r" b="b"/>
            <a:pathLst>
              <a:path w="8788" h="18440">
                <a:moveTo>
                  <a:pt x="8788" y="18440"/>
                </a:moveTo>
                <a:lnTo>
                  <a:pt x="8648" y="17525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424169" y="3958802"/>
            <a:ext cx="21043" cy="50"/>
          </a:xfrm>
          <a:custGeom>
            <a:avLst/>
            <a:gdLst/>
            <a:ahLst/>
            <a:cxnLst/>
            <a:rect l="l" t="t" r="r" b="b"/>
            <a:pathLst>
              <a:path w="21043" h="50">
                <a:moveTo>
                  <a:pt x="0" y="0"/>
                </a:moveTo>
                <a:lnTo>
                  <a:pt x="21043" y="50"/>
                </a:lnTo>
                <a:lnTo>
                  <a:pt x="15760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427362" y="4494349"/>
            <a:ext cx="2819" cy="12979"/>
          </a:xfrm>
          <a:custGeom>
            <a:avLst/>
            <a:gdLst/>
            <a:ahLst/>
            <a:cxnLst/>
            <a:rect l="l" t="t" r="r" b="b"/>
            <a:pathLst>
              <a:path w="2819" h="12979">
                <a:moveTo>
                  <a:pt x="2819" y="0"/>
                </a:moveTo>
                <a:lnTo>
                  <a:pt x="1727" y="8102"/>
                </a:lnTo>
                <a:lnTo>
                  <a:pt x="0" y="1297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428589" y="4255928"/>
            <a:ext cx="2730" cy="16624"/>
          </a:xfrm>
          <a:custGeom>
            <a:avLst/>
            <a:gdLst/>
            <a:ahLst/>
            <a:cxnLst/>
            <a:rect l="l" t="t" r="r" b="b"/>
            <a:pathLst>
              <a:path w="2730" h="16624">
                <a:moveTo>
                  <a:pt x="2730" y="16624"/>
                </a:moveTo>
                <a:lnTo>
                  <a:pt x="2730" y="10934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427358" y="4097936"/>
            <a:ext cx="546" cy="2463"/>
          </a:xfrm>
          <a:custGeom>
            <a:avLst/>
            <a:gdLst/>
            <a:ahLst/>
            <a:cxnLst/>
            <a:rect l="l" t="t" r="r" b="b"/>
            <a:pathLst>
              <a:path w="546" h="2463">
                <a:moveTo>
                  <a:pt x="546" y="0"/>
                </a:moveTo>
                <a:lnTo>
                  <a:pt x="0" y="2413"/>
                </a:lnTo>
                <a:lnTo>
                  <a:pt x="0" y="246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429633" y="4462748"/>
            <a:ext cx="2603" cy="22402"/>
          </a:xfrm>
          <a:custGeom>
            <a:avLst/>
            <a:gdLst/>
            <a:ahLst/>
            <a:cxnLst/>
            <a:rect l="l" t="t" r="r" b="b"/>
            <a:pathLst>
              <a:path w="2603" h="22402">
                <a:moveTo>
                  <a:pt x="2552" y="22402"/>
                </a:moveTo>
                <a:lnTo>
                  <a:pt x="2603" y="16433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431092" y="4068060"/>
            <a:ext cx="1143" cy="10198"/>
          </a:xfrm>
          <a:custGeom>
            <a:avLst/>
            <a:gdLst/>
            <a:ahLst/>
            <a:cxnLst/>
            <a:rect l="l" t="t" r="r" b="b"/>
            <a:pathLst>
              <a:path w="1143" h="10198">
                <a:moveTo>
                  <a:pt x="0" y="0"/>
                </a:moveTo>
                <a:lnTo>
                  <a:pt x="1143" y="9245"/>
                </a:lnTo>
                <a:lnTo>
                  <a:pt x="1092" y="1019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450495" y="3958847"/>
            <a:ext cx="31559" cy="0"/>
          </a:xfrm>
          <a:custGeom>
            <a:avLst/>
            <a:gdLst/>
            <a:ahLst/>
            <a:cxnLst/>
            <a:rect l="l" t="t" r="r" b="b"/>
            <a:pathLst>
              <a:path w="31559">
                <a:moveTo>
                  <a:pt x="0" y="0"/>
                </a:moveTo>
                <a:lnTo>
                  <a:pt x="31559" y="0"/>
                </a:lnTo>
                <a:lnTo>
                  <a:pt x="26276" y="0"/>
                </a:lnTo>
                <a:lnTo>
                  <a:pt x="1051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445212" y="3958847"/>
            <a:ext cx="300405" cy="379971"/>
          </a:xfrm>
          <a:custGeom>
            <a:avLst/>
            <a:gdLst/>
            <a:ahLst/>
            <a:cxnLst/>
            <a:rect l="l" t="t" r="r" b="b"/>
            <a:pathLst>
              <a:path w="300405" h="379971">
                <a:moveTo>
                  <a:pt x="0" y="0"/>
                </a:moveTo>
                <a:lnTo>
                  <a:pt x="300405" y="0"/>
                </a:lnTo>
                <a:lnTo>
                  <a:pt x="300355" y="37997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476773" y="3958847"/>
            <a:ext cx="21082" cy="0"/>
          </a:xfrm>
          <a:custGeom>
            <a:avLst/>
            <a:gdLst/>
            <a:ahLst/>
            <a:cxnLst/>
            <a:rect l="l" t="t" r="r" b="b"/>
            <a:pathLst>
              <a:path w="21081">
                <a:moveTo>
                  <a:pt x="0" y="0"/>
                </a:moveTo>
                <a:lnTo>
                  <a:pt x="21082" y="0"/>
                </a:lnTo>
                <a:lnTo>
                  <a:pt x="528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497860" y="3958847"/>
            <a:ext cx="19850" cy="0"/>
          </a:xfrm>
          <a:custGeom>
            <a:avLst/>
            <a:gdLst/>
            <a:ahLst/>
            <a:cxnLst/>
            <a:rect l="l" t="t" r="r" b="b"/>
            <a:pathLst>
              <a:path w="19850">
                <a:moveTo>
                  <a:pt x="0" y="0"/>
                </a:moveTo>
                <a:lnTo>
                  <a:pt x="198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542124" y="4477957"/>
            <a:ext cx="74879" cy="72682"/>
          </a:xfrm>
          <a:custGeom>
            <a:avLst/>
            <a:gdLst/>
            <a:ahLst/>
            <a:cxnLst/>
            <a:rect l="l" t="t" r="r" b="b"/>
            <a:pathLst>
              <a:path w="74879" h="72682">
                <a:moveTo>
                  <a:pt x="8839" y="35610"/>
                </a:moveTo>
                <a:lnTo>
                  <a:pt x="3784" y="26276"/>
                </a:lnTo>
                <a:lnTo>
                  <a:pt x="0" y="3733"/>
                </a:lnTo>
                <a:lnTo>
                  <a:pt x="634" y="0"/>
                </a:lnTo>
                <a:lnTo>
                  <a:pt x="0" y="3733"/>
                </a:lnTo>
                <a:lnTo>
                  <a:pt x="3784" y="26276"/>
                </a:lnTo>
                <a:lnTo>
                  <a:pt x="14579" y="46227"/>
                </a:lnTo>
                <a:lnTo>
                  <a:pt x="31343" y="61658"/>
                </a:lnTo>
                <a:lnTo>
                  <a:pt x="52196" y="70815"/>
                </a:lnTo>
                <a:lnTo>
                  <a:pt x="74879" y="72682"/>
                </a:lnTo>
                <a:lnTo>
                  <a:pt x="64769" y="7186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542128" y="4422341"/>
            <a:ext cx="34658" cy="59347"/>
          </a:xfrm>
          <a:custGeom>
            <a:avLst/>
            <a:gdLst/>
            <a:ahLst/>
            <a:cxnLst/>
            <a:rect l="l" t="t" r="r" b="b"/>
            <a:pathLst>
              <a:path w="34658" h="59347">
                <a:moveTo>
                  <a:pt x="0" y="59347"/>
                </a:moveTo>
                <a:lnTo>
                  <a:pt x="3733" y="36893"/>
                </a:lnTo>
                <a:lnTo>
                  <a:pt x="14566" y="16852"/>
                </a:lnTo>
                <a:lnTo>
                  <a:pt x="31330" y="1460"/>
                </a:lnTo>
                <a:lnTo>
                  <a:pt x="34658" y="0"/>
                </a:lnTo>
                <a:lnTo>
                  <a:pt x="31330" y="1460"/>
                </a:lnTo>
                <a:lnTo>
                  <a:pt x="14566" y="1685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542766" y="4459235"/>
            <a:ext cx="3098" cy="18719"/>
          </a:xfrm>
          <a:custGeom>
            <a:avLst/>
            <a:gdLst/>
            <a:ahLst/>
            <a:cxnLst/>
            <a:rect l="l" t="t" r="r" b="b"/>
            <a:pathLst>
              <a:path w="3098" h="18719">
                <a:moveTo>
                  <a:pt x="0" y="18719"/>
                </a:moveTo>
                <a:lnTo>
                  <a:pt x="309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542129" y="4273011"/>
            <a:ext cx="74879" cy="74180"/>
          </a:xfrm>
          <a:custGeom>
            <a:avLst/>
            <a:gdLst/>
            <a:ahLst/>
            <a:cxnLst/>
            <a:rect l="l" t="t" r="r" b="b"/>
            <a:pathLst>
              <a:path w="74879" h="74180">
                <a:moveTo>
                  <a:pt x="8470" y="36385"/>
                </a:moveTo>
                <a:lnTo>
                  <a:pt x="3733" y="27686"/>
                </a:lnTo>
                <a:lnTo>
                  <a:pt x="0" y="5232"/>
                </a:lnTo>
                <a:lnTo>
                  <a:pt x="863" y="0"/>
                </a:lnTo>
                <a:lnTo>
                  <a:pt x="0" y="5232"/>
                </a:lnTo>
                <a:lnTo>
                  <a:pt x="3733" y="27686"/>
                </a:lnTo>
                <a:lnTo>
                  <a:pt x="14617" y="47726"/>
                </a:lnTo>
                <a:lnTo>
                  <a:pt x="31330" y="63169"/>
                </a:lnTo>
                <a:lnTo>
                  <a:pt x="52197" y="72313"/>
                </a:lnTo>
                <a:lnTo>
                  <a:pt x="74879" y="74180"/>
                </a:lnTo>
                <a:lnTo>
                  <a:pt x="65036" y="733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542128" y="4209334"/>
            <a:ext cx="129387" cy="68910"/>
          </a:xfrm>
          <a:custGeom>
            <a:avLst/>
            <a:gdLst/>
            <a:ahLst/>
            <a:cxnLst/>
            <a:rect l="l" t="t" r="r" b="b"/>
            <a:pathLst>
              <a:path w="129387" h="68910">
                <a:moveTo>
                  <a:pt x="0" y="68910"/>
                </a:moveTo>
                <a:lnTo>
                  <a:pt x="3733" y="46456"/>
                </a:lnTo>
                <a:lnTo>
                  <a:pt x="14617" y="26415"/>
                </a:lnTo>
                <a:lnTo>
                  <a:pt x="31330" y="11023"/>
                </a:lnTo>
                <a:lnTo>
                  <a:pt x="52197" y="1866"/>
                </a:lnTo>
                <a:lnTo>
                  <a:pt x="74917" y="0"/>
                </a:lnTo>
                <a:lnTo>
                  <a:pt x="96964" y="5562"/>
                </a:lnTo>
                <a:lnTo>
                  <a:pt x="116039" y="18033"/>
                </a:lnTo>
                <a:lnTo>
                  <a:pt x="129387" y="35204"/>
                </a:lnTo>
                <a:lnTo>
                  <a:pt x="116039" y="18033"/>
                </a:lnTo>
                <a:lnTo>
                  <a:pt x="107480" y="1243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542987" y="4260301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2146" y="0"/>
                </a:moveTo>
                <a:lnTo>
                  <a:pt x="0" y="1271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542123" y="4073298"/>
            <a:ext cx="76796" cy="70408"/>
          </a:xfrm>
          <a:custGeom>
            <a:avLst/>
            <a:gdLst/>
            <a:ahLst/>
            <a:cxnLst/>
            <a:rect l="l" t="t" r="r" b="b"/>
            <a:pathLst>
              <a:path w="76796" h="70408">
                <a:moveTo>
                  <a:pt x="6426" y="28828"/>
                </a:moveTo>
                <a:lnTo>
                  <a:pt x="3784" y="23952"/>
                </a:lnTo>
                <a:lnTo>
                  <a:pt x="0" y="1498"/>
                </a:lnTo>
                <a:lnTo>
                  <a:pt x="279" y="0"/>
                </a:lnTo>
                <a:lnTo>
                  <a:pt x="0" y="1498"/>
                </a:lnTo>
                <a:lnTo>
                  <a:pt x="3784" y="23952"/>
                </a:lnTo>
                <a:lnTo>
                  <a:pt x="14630" y="43992"/>
                </a:lnTo>
                <a:lnTo>
                  <a:pt x="31343" y="59385"/>
                </a:lnTo>
                <a:lnTo>
                  <a:pt x="52197" y="68541"/>
                </a:lnTo>
                <a:lnTo>
                  <a:pt x="74930" y="70408"/>
                </a:lnTo>
                <a:lnTo>
                  <a:pt x="76796" y="69951"/>
                </a:lnTo>
                <a:lnTo>
                  <a:pt x="74930" y="70408"/>
                </a:lnTo>
                <a:lnTo>
                  <a:pt x="65366" y="6963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542134" y="4057538"/>
            <a:ext cx="2908" cy="17259"/>
          </a:xfrm>
          <a:custGeom>
            <a:avLst/>
            <a:gdLst/>
            <a:ahLst/>
            <a:cxnLst/>
            <a:rect l="l" t="t" r="r" b="b"/>
            <a:pathLst>
              <a:path w="2908" h="17259">
                <a:moveTo>
                  <a:pt x="266" y="15760"/>
                </a:moveTo>
                <a:lnTo>
                  <a:pt x="2908" y="0"/>
                </a:lnTo>
                <a:lnTo>
                  <a:pt x="0" y="1725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545039" y="4007486"/>
            <a:ext cx="52247" cy="50050"/>
          </a:xfrm>
          <a:custGeom>
            <a:avLst/>
            <a:gdLst/>
            <a:ahLst/>
            <a:cxnLst/>
            <a:rect l="l" t="t" r="r" b="b"/>
            <a:pathLst>
              <a:path w="52247" h="50050">
                <a:moveTo>
                  <a:pt x="368" y="47777"/>
                </a:moveTo>
                <a:lnTo>
                  <a:pt x="0" y="50050"/>
                </a:lnTo>
                <a:lnTo>
                  <a:pt x="863" y="44869"/>
                </a:lnTo>
                <a:lnTo>
                  <a:pt x="11709" y="24828"/>
                </a:lnTo>
                <a:lnTo>
                  <a:pt x="28473" y="9385"/>
                </a:lnTo>
                <a:lnTo>
                  <a:pt x="49275" y="228"/>
                </a:lnTo>
                <a:lnTo>
                  <a:pt x="52247" y="0"/>
                </a:lnTo>
                <a:lnTo>
                  <a:pt x="49275" y="228"/>
                </a:lnTo>
                <a:lnTo>
                  <a:pt x="28473" y="9385"/>
                </a:lnTo>
                <a:lnTo>
                  <a:pt x="11709" y="24828"/>
                </a:lnTo>
                <a:lnTo>
                  <a:pt x="965" y="4464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545223" y="4500181"/>
            <a:ext cx="685" cy="4051"/>
          </a:xfrm>
          <a:custGeom>
            <a:avLst/>
            <a:gdLst/>
            <a:ahLst/>
            <a:cxnLst/>
            <a:rect l="l" t="t" r="r" b="b"/>
            <a:pathLst>
              <a:path w="685" h="4051">
                <a:moveTo>
                  <a:pt x="685" y="4051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546182" y="4481689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0" y="0"/>
                </a:moveTo>
                <a:lnTo>
                  <a:pt x="1778" y="105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546179" y="4471121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1777" y="0"/>
                </a:moveTo>
                <a:lnTo>
                  <a:pt x="0" y="105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646880" y="4427179"/>
            <a:ext cx="88" cy="38"/>
          </a:xfrm>
          <a:custGeom>
            <a:avLst/>
            <a:gdLst/>
            <a:ahLst/>
            <a:cxnLst/>
            <a:rect l="l" t="t" r="r" b="b"/>
            <a:pathLst>
              <a:path w="88" h="38">
                <a:moveTo>
                  <a:pt x="88" y="38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545634" y="4299287"/>
            <a:ext cx="228" cy="1409"/>
          </a:xfrm>
          <a:custGeom>
            <a:avLst/>
            <a:gdLst/>
            <a:ahLst/>
            <a:cxnLst/>
            <a:rect l="l" t="t" r="r" b="b"/>
            <a:pathLst>
              <a:path w="228" h="1409">
                <a:moveTo>
                  <a:pt x="228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546230" y="4278243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585124" y="4337856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546230" y="4267724"/>
            <a:ext cx="1727" cy="10515"/>
          </a:xfrm>
          <a:custGeom>
            <a:avLst/>
            <a:gdLst/>
            <a:ahLst/>
            <a:cxnLst/>
            <a:rect l="l" t="t" r="r" b="b"/>
            <a:pathLst>
              <a:path w="1727" h="10515">
                <a:moveTo>
                  <a:pt x="1727" y="0"/>
                </a:moveTo>
                <a:lnTo>
                  <a:pt x="0" y="1051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545407" y="4094340"/>
            <a:ext cx="495" cy="2908"/>
          </a:xfrm>
          <a:custGeom>
            <a:avLst/>
            <a:gdLst/>
            <a:ahLst/>
            <a:cxnLst/>
            <a:rect l="l" t="t" r="r" b="b"/>
            <a:pathLst>
              <a:path w="495" h="2908">
                <a:moveTo>
                  <a:pt x="0" y="0"/>
                </a:moveTo>
                <a:lnTo>
                  <a:pt x="495" y="290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546230" y="407480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546225" y="406424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231" y="3136"/>
                </a:moveTo>
                <a:lnTo>
                  <a:pt x="1727" y="0"/>
                </a:lnTo>
                <a:lnTo>
                  <a:pt x="0" y="105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627252" y="4011673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545995" y="4047018"/>
            <a:ext cx="2781" cy="5105"/>
          </a:xfrm>
          <a:custGeom>
            <a:avLst/>
            <a:gdLst/>
            <a:ahLst/>
            <a:cxnLst/>
            <a:rect l="l" t="t" r="r" b="b"/>
            <a:pathLst>
              <a:path w="2781" h="5105">
                <a:moveTo>
                  <a:pt x="2781" y="0"/>
                </a:moveTo>
                <a:lnTo>
                  <a:pt x="0" y="510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550463" y="4041782"/>
            <a:ext cx="1143" cy="2095"/>
          </a:xfrm>
          <a:custGeom>
            <a:avLst/>
            <a:gdLst/>
            <a:ahLst/>
            <a:cxnLst/>
            <a:rect l="l" t="t" r="r" b="b"/>
            <a:pathLst>
              <a:path w="1143" h="2095">
                <a:moveTo>
                  <a:pt x="0" y="2095"/>
                </a:moveTo>
                <a:lnTo>
                  <a:pt x="114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560438" y="4483196"/>
            <a:ext cx="53200" cy="49364"/>
          </a:xfrm>
          <a:custGeom>
            <a:avLst/>
            <a:gdLst/>
            <a:ahLst/>
            <a:cxnLst/>
            <a:rect l="l" t="t" r="r" b="b"/>
            <a:pathLst>
              <a:path w="53200" h="49364">
                <a:moveTo>
                  <a:pt x="52692" y="49364"/>
                </a:moveTo>
                <a:lnTo>
                  <a:pt x="53200" y="49364"/>
                </a:lnTo>
                <a:lnTo>
                  <a:pt x="40716" y="49364"/>
                </a:lnTo>
                <a:lnTo>
                  <a:pt x="40665" y="8699"/>
                </a:lnTo>
                <a:lnTo>
                  <a:pt x="0" y="8699"/>
                </a:ln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560436" y="4477960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190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560436" y="4431689"/>
            <a:ext cx="40716" cy="46266"/>
          </a:xfrm>
          <a:custGeom>
            <a:avLst/>
            <a:gdLst/>
            <a:ahLst/>
            <a:cxnLst/>
            <a:rect l="l" t="t" r="r" b="b"/>
            <a:pathLst>
              <a:path w="40716" h="46266">
                <a:moveTo>
                  <a:pt x="0" y="46266"/>
                </a:moveTo>
                <a:lnTo>
                  <a:pt x="0" y="39839"/>
                </a:lnTo>
                <a:lnTo>
                  <a:pt x="40716" y="39839"/>
                </a:lnTo>
                <a:lnTo>
                  <a:pt x="40716" y="0"/>
                </a:lnTo>
                <a:lnTo>
                  <a:pt x="40716" y="359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556700" y="4435918"/>
            <a:ext cx="3644" cy="3276"/>
          </a:xfrm>
          <a:custGeom>
            <a:avLst/>
            <a:gdLst/>
            <a:ahLst/>
            <a:cxnLst/>
            <a:rect l="l" t="t" r="r" b="b"/>
            <a:pathLst>
              <a:path w="3644" h="3276">
                <a:moveTo>
                  <a:pt x="3644" y="0"/>
                </a:moveTo>
                <a:lnTo>
                  <a:pt x="0" y="327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560436" y="4278250"/>
            <a:ext cx="5829" cy="10147"/>
          </a:xfrm>
          <a:custGeom>
            <a:avLst/>
            <a:gdLst/>
            <a:ahLst/>
            <a:cxnLst/>
            <a:rect l="l" t="t" r="r" b="b"/>
            <a:pathLst>
              <a:path w="5829" h="10147">
                <a:moveTo>
                  <a:pt x="0" y="5232"/>
                </a:moveTo>
                <a:lnTo>
                  <a:pt x="0" y="0"/>
                </a:lnTo>
                <a:lnTo>
                  <a:pt x="0" y="10147"/>
                </a:lnTo>
                <a:lnTo>
                  <a:pt x="5829" y="10147"/>
                </a:lnTo>
                <a:lnTo>
                  <a:pt x="2908" y="101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567378" y="4265447"/>
            <a:ext cx="0" cy="25595"/>
          </a:xfrm>
          <a:custGeom>
            <a:avLst/>
            <a:gdLst/>
            <a:ahLst/>
            <a:cxnLst/>
            <a:rect l="l" t="t" r="r" b="b"/>
            <a:pathLst>
              <a:path h="25595">
                <a:moveTo>
                  <a:pt x="0" y="0"/>
                </a:moveTo>
                <a:lnTo>
                  <a:pt x="0" y="25595"/>
                </a:lnTo>
              </a:path>
            </a:pathLst>
          </a:custGeom>
          <a:ln w="52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560436" y="4268092"/>
            <a:ext cx="5829" cy="4914"/>
          </a:xfrm>
          <a:custGeom>
            <a:avLst/>
            <a:gdLst/>
            <a:ahLst/>
            <a:cxnLst/>
            <a:rect l="l" t="t" r="r" b="b"/>
            <a:pathLst>
              <a:path w="5829" h="4914">
                <a:moveTo>
                  <a:pt x="0" y="4914"/>
                </a:moveTo>
                <a:lnTo>
                  <a:pt x="0" y="0"/>
                </a:lnTo>
                <a:lnTo>
                  <a:pt x="5829" y="0"/>
                </a:lnTo>
                <a:lnTo>
                  <a:pt x="1231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560436" y="4073302"/>
            <a:ext cx="52692" cy="52374"/>
          </a:xfrm>
          <a:custGeom>
            <a:avLst/>
            <a:gdLst/>
            <a:ahLst/>
            <a:cxnLst/>
            <a:rect l="l" t="t" r="r" b="b"/>
            <a:pathLst>
              <a:path w="52692" h="52374">
                <a:moveTo>
                  <a:pt x="0" y="1498"/>
                </a:moveTo>
                <a:lnTo>
                  <a:pt x="0" y="0"/>
                </a:lnTo>
                <a:lnTo>
                  <a:pt x="0" y="11658"/>
                </a:lnTo>
                <a:lnTo>
                  <a:pt x="40716" y="11658"/>
                </a:lnTo>
                <a:lnTo>
                  <a:pt x="40767" y="52374"/>
                </a:lnTo>
                <a:lnTo>
                  <a:pt x="52692" y="52374"/>
                </a:lnTo>
                <a:lnTo>
                  <a:pt x="49047" y="523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560436" y="406806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4914"/>
                </a:moveTo>
                <a:lnTo>
                  <a:pt x="0" y="5232"/>
                </a:lnTo>
                <a:lnTo>
                  <a:pt x="0" y="0"/>
                </a:lnTo>
                <a:lnTo>
                  <a:pt x="0" y="491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560433" y="4023928"/>
            <a:ext cx="53200" cy="44132"/>
          </a:xfrm>
          <a:custGeom>
            <a:avLst/>
            <a:gdLst/>
            <a:ahLst/>
            <a:cxnLst/>
            <a:rect l="l" t="t" r="r" b="b"/>
            <a:pathLst>
              <a:path w="53200" h="44132">
                <a:moveTo>
                  <a:pt x="47917" y="0"/>
                </a:moveTo>
                <a:lnTo>
                  <a:pt x="53200" y="0"/>
                </a:lnTo>
                <a:lnTo>
                  <a:pt x="40716" y="0"/>
                </a:lnTo>
                <a:lnTo>
                  <a:pt x="40716" y="40716"/>
                </a:lnTo>
                <a:lnTo>
                  <a:pt x="0" y="40716"/>
                </a:lnTo>
                <a:lnTo>
                  <a:pt x="0" y="441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556747" y="4031255"/>
            <a:ext cx="1143" cy="1054"/>
          </a:xfrm>
          <a:custGeom>
            <a:avLst/>
            <a:gdLst/>
            <a:ahLst/>
            <a:cxnLst/>
            <a:rect l="l" t="t" r="r" b="b"/>
            <a:pathLst>
              <a:path w="1143" h="1054">
                <a:moveTo>
                  <a:pt x="0" y="1054"/>
                </a:moveTo>
                <a:lnTo>
                  <a:pt x="114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565670" y="4565037"/>
            <a:ext cx="179895" cy="32651"/>
          </a:xfrm>
          <a:custGeom>
            <a:avLst/>
            <a:gdLst/>
            <a:ahLst/>
            <a:cxnLst/>
            <a:rect l="l" t="t" r="r" b="b"/>
            <a:pathLst>
              <a:path w="179895" h="32651">
                <a:moveTo>
                  <a:pt x="139230" y="32651"/>
                </a:moveTo>
                <a:lnTo>
                  <a:pt x="179895" y="32651"/>
                </a:lnTo>
                <a:lnTo>
                  <a:pt x="179895" y="0"/>
                </a:lnTo>
                <a:lnTo>
                  <a:pt x="179895" y="32651"/>
                </a:lnTo>
                <a:lnTo>
                  <a:pt x="0" y="32651"/>
                </a:lnTo>
                <a:lnTo>
                  <a:pt x="158495" y="3265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566267" y="4020737"/>
            <a:ext cx="3009" cy="2781"/>
          </a:xfrm>
          <a:custGeom>
            <a:avLst/>
            <a:gdLst/>
            <a:ahLst/>
            <a:cxnLst/>
            <a:rect l="l" t="t" r="r" b="b"/>
            <a:pathLst>
              <a:path w="3009" h="2781">
                <a:moveTo>
                  <a:pt x="0" y="2781"/>
                </a:moveTo>
                <a:lnTo>
                  <a:pt x="300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571549" y="4288401"/>
            <a:ext cx="42087" cy="40716"/>
          </a:xfrm>
          <a:custGeom>
            <a:avLst/>
            <a:gdLst/>
            <a:ahLst/>
            <a:cxnLst/>
            <a:rect l="l" t="t" r="r" b="b"/>
            <a:pathLst>
              <a:path w="42087" h="40716">
                <a:moveTo>
                  <a:pt x="0" y="0"/>
                </a:moveTo>
                <a:lnTo>
                  <a:pt x="29603" y="0"/>
                </a:lnTo>
                <a:lnTo>
                  <a:pt x="29603" y="40716"/>
                </a:lnTo>
                <a:lnTo>
                  <a:pt x="42087" y="40716"/>
                </a:lnTo>
                <a:lnTo>
                  <a:pt x="41579" y="4071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566584" y="4218904"/>
            <a:ext cx="10198" cy="7785"/>
          </a:xfrm>
          <a:custGeom>
            <a:avLst/>
            <a:gdLst/>
            <a:ahLst/>
            <a:cxnLst/>
            <a:rect l="l" t="t" r="r" b="b"/>
            <a:pathLst>
              <a:path w="10198" h="7785">
                <a:moveTo>
                  <a:pt x="0" y="7785"/>
                </a:moveTo>
                <a:lnTo>
                  <a:pt x="6870" y="1460"/>
                </a:lnTo>
                <a:lnTo>
                  <a:pt x="10198" y="0"/>
                </a:lnTo>
                <a:lnTo>
                  <a:pt x="6870" y="146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571549" y="3958847"/>
            <a:ext cx="157861" cy="0"/>
          </a:xfrm>
          <a:custGeom>
            <a:avLst/>
            <a:gdLst/>
            <a:ahLst/>
            <a:cxnLst/>
            <a:rect l="l" t="t" r="r" b="b"/>
            <a:pathLst>
              <a:path w="157861">
                <a:moveTo>
                  <a:pt x="0" y="0"/>
                </a:moveTo>
                <a:lnTo>
                  <a:pt x="157861" y="0"/>
                </a:lnTo>
                <a:lnTo>
                  <a:pt x="13335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573461" y="4414875"/>
            <a:ext cx="20358" cy="8928"/>
          </a:xfrm>
          <a:custGeom>
            <a:avLst/>
            <a:gdLst/>
            <a:ahLst/>
            <a:cxnLst/>
            <a:rect l="l" t="t" r="r" b="b"/>
            <a:pathLst>
              <a:path w="20358" h="8928">
                <a:moveTo>
                  <a:pt x="0" y="8928"/>
                </a:moveTo>
                <a:lnTo>
                  <a:pt x="20358" y="0"/>
                </a:lnTo>
                <a:lnTo>
                  <a:pt x="3327" y="74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571549" y="4231792"/>
            <a:ext cx="29603" cy="36296"/>
          </a:xfrm>
          <a:custGeom>
            <a:avLst/>
            <a:gdLst/>
            <a:ahLst/>
            <a:cxnLst/>
            <a:rect l="l" t="t" r="r" b="b"/>
            <a:pathLst>
              <a:path w="29603" h="36296">
                <a:moveTo>
                  <a:pt x="0" y="36296"/>
                </a:moveTo>
                <a:lnTo>
                  <a:pt x="29603" y="36296"/>
                </a:lnTo>
                <a:lnTo>
                  <a:pt x="29603" y="0"/>
                </a:lnTo>
                <a:lnTo>
                  <a:pt x="29603" y="290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573507" y="4015498"/>
            <a:ext cx="3136" cy="1371"/>
          </a:xfrm>
          <a:custGeom>
            <a:avLst/>
            <a:gdLst/>
            <a:ahLst/>
            <a:cxnLst/>
            <a:rect l="l" t="t" r="r" b="b"/>
            <a:pathLst>
              <a:path w="3136" h="1371">
                <a:moveTo>
                  <a:pt x="0" y="1371"/>
                </a:moveTo>
                <a:lnTo>
                  <a:pt x="313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576786" y="4215169"/>
            <a:ext cx="8420" cy="3733"/>
          </a:xfrm>
          <a:custGeom>
            <a:avLst/>
            <a:gdLst/>
            <a:ahLst/>
            <a:cxnLst/>
            <a:rect l="l" t="t" r="r" b="b"/>
            <a:pathLst>
              <a:path w="8420" h="3733">
                <a:moveTo>
                  <a:pt x="5283" y="1409"/>
                </a:moveTo>
                <a:lnTo>
                  <a:pt x="8420" y="0"/>
                </a:lnTo>
                <a:lnTo>
                  <a:pt x="0" y="373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585215" y="4210886"/>
            <a:ext cx="12611" cy="4279"/>
          </a:xfrm>
          <a:custGeom>
            <a:avLst/>
            <a:gdLst/>
            <a:ahLst/>
            <a:cxnLst/>
            <a:rect l="l" t="t" r="r" b="b"/>
            <a:pathLst>
              <a:path w="12611" h="4279">
                <a:moveTo>
                  <a:pt x="9105" y="317"/>
                </a:moveTo>
                <a:lnTo>
                  <a:pt x="12611" y="0"/>
                </a:lnTo>
                <a:lnTo>
                  <a:pt x="9105" y="317"/>
                </a:lnTo>
                <a:lnTo>
                  <a:pt x="0" y="427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593826" y="4412781"/>
            <a:ext cx="82981" cy="49555"/>
          </a:xfrm>
          <a:custGeom>
            <a:avLst/>
            <a:gdLst/>
            <a:ahLst/>
            <a:cxnLst/>
            <a:rect l="l" t="t" r="r" b="b"/>
            <a:pathLst>
              <a:path w="82981" h="49555">
                <a:moveTo>
                  <a:pt x="495" y="1866"/>
                </a:moveTo>
                <a:lnTo>
                  <a:pt x="4000" y="1587"/>
                </a:lnTo>
                <a:lnTo>
                  <a:pt x="495" y="1866"/>
                </a:lnTo>
                <a:lnTo>
                  <a:pt x="0" y="2095"/>
                </a:lnTo>
                <a:lnTo>
                  <a:pt x="495" y="1866"/>
                </a:lnTo>
                <a:lnTo>
                  <a:pt x="23177" y="0"/>
                </a:lnTo>
                <a:lnTo>
                  <a:pt x="45262" y="5549"/>
                </a:lnTo>
                <a:lnTo>
                  <a:pt x="64350" y="18033"/>
                </a:lnTo>
                <a:lnTo>
                  <a:pt x="78333" y="35979"/>
                </a:lnTo>
                <a:lnTo>
                  <a:pt x="82981" y="49555"/>
                </a:lnTo>
                <a:lnTo>
                  <a:pt x="79565" y="3967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597828" y="4413689"/>
            <a:ext cx="7785" cy="685"/>
          </a:xfrm>
          <a:custGeom>
            <a:avLst/>
            <a:gdLst/>
            <a:ahLst/>
            <a:cxnLst/>
            <a:rect l="l" t="t" r="r" b="b"/>
            <a:pathLst>
              <a:path w="7785" h="685">
                <a:moveTo>
                  <a:pt x="0" y="685"/>
                </a:moveTo>
                <a:lnTo>
                  <a:pt x="7785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594321" y="4005849"/>
            <a:ext cx="59029" cy="14897"/>
          </a:xfrm>
          <a:custGeom>
            <a:avLst/>
            <a:gdLst/>
            <a:ahLst/>
            <a:cxnLst/>
            <a:rect l="l" t="t" r="r" b="b"/>
            <a:pathLst>
              <a:path w="59029" h="14897">
                <a:moveTo>
                  <a:pt x="0" y="1866"/>
                </a:moveTo>
                <a:lnTo>
                  <a:pt x="22733" y="0"/>
                </a:lnTo>
                <a:lnTo>
                  <a:pt x="44767" y="5600"/>
                </a:lnTo>
                <a:lnTo>
                  <a:pt x="59029" y="14897"/>
                </a:lnTo>
                <a:lnTo>
                  <a:pt x="55740" y="1280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601155" y="4430862"/>
            <a:ext cx="11976" cy="825"/>
          </a:xfrm>
          <a:custGeom>
            <a:avLst/>
            <a:gdLst/>
            <a:ahLst/>
            <a:cxnLst/>
            <a:rect l="l" t="t" r="r" b="b"/>
            <a:pathLst>
              <a:path w="11976" h="825">
                <a:moveTo>
                  <a:pt x="8331" y="0"/>
                </a:moveTo>
                <a:lnTo>
                  <a:pt x="11976" y="0"/>
                </a:lnTo>
                <a:lnTo>
                  <a:pt x="0" y="0"/>
                </a:lnTo>
                <a:lnTo>
                  <a:pt x="0" y="82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601153" y="4227371"/>
            <a:ext cx="12484" cy="4419"/>
          </a:xfrm>
          <a:custGeom>
            <a:avLst/>
            <a:gdLst/>
            <a:ahLst/>
            <a:cxnLst/>
            <a:rect l="l" t="t" r="r" b="b"/>
            <a:pathLst>
              <a:path w="12484" h="4419">
                <a:moveTo>
                  <a:pt x="0" y="4419"/>
                </a:moveTo>
                <a:lnTo>
                  <a:pt x="0" y="0"/>
                </a:lnTo>
                <a:lnTo>
                  <a:pt x="12484" y="0"/>
                </a:lnTo>
                <a:lnTo>
                  <a:pt x="1016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597828" y="4210250"/>
            <a:ext cx="7607" cy="635"/>
          </a:xfrm>
          <a:custGeom>
            <a:avLst/>
            <a:gdLst/>
            <a:ahLst/>
            <a:cxnLst/>
            <a:rect l="l" t="t" r="r" b="b"/>
            <a:pathLst>
              <a:path w="7607" h="635">
                <a:moveTo>
                  <a:pt x="0" y="635"/>
                </a:moveTo>
                <a:lnTo>
                  <a:pt x="760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601153" y="4028347"/>
            <a:ext cx="0" cy="2908"/>
          </a:xfrm>
          <a:custGeom>
            <a:avLst/>
            <a:gdLst/>
            <a:ahLst/>
            <a:cxnLst/>
            <a:rect l="l" t="t" r="r" b="b"/>
            <a:pathLst>
              <a:path h="2908">
                <a:moveTo>
                  <a:pt x="0" y="0"/>
                </a:moveTo>
                <a:lnTo>
                  <a:pt x="0" y="2908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608350" y="453256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608350" y="4227372"/>
            <a:ext cx="4775" cy="0"/>
          </a:xfrm>
          <a:custGeom>
            <a:avLst/>
            <a:gdLst/>
            <a:ahLst/>
            <a:cxnLst/>
            <a:rect l="l" t="t" r="r" b="b"/>
            <a:pathLst>
              <a:path w="4775">
                <a:moveTo>
                  <a:pt x="0" y="0"/>
                </a:moveTo>
                <a:lnTo>
                  <a:pt x="4775" y="0"/>
                </a:lnTo>
                <a:lnTo>
                  <a:pt x="114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613633" y="453256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613130" y="4430862"/>
            <a:ext cx="49047" cy="101701"/>
          </a:xfrm>
          <a:custGeom>
            <a:avLst/>
            <a:gdLst/>
            <a:ahLst/>
            <a:cxnLst/>
            <a:rect l="l" t="t" r="r" b="b"/>
            <a:pathLst>
              <a:path w="49047" h="101701">
                <a:moveTo>
                  <a:pt x="0" y="0"/>
                </a:moveTo>
                <a:lnTo>
                  <a:pt x="8331" y="0"/>
                </a:lnTo>
                <a:lnTo>
                  <a:pt x="8331" y="40665"/>
                </a:lnTo>
                <a:lnTo>
                  <a:pt x="49047" y="40716"/>
                </a:lnTo>
                <a:lnTo>
                  <a:pt x="49047" y="61023"/>
                </a:lnTo>
                <a:lnTo>
                  <a:pt x="8331" y="61023"/>
                </a:lnTo>
                <a:lnTo>
                  <a:pt x="8331" y="101701"/>
                </a:lnTo>
                <a:lnTo>
                  <a:pt x="5791" y="101701"/>
                </a:lnTo>
                <a:lnTo>
                  <a:pt x="8331" y="10170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613633" y="4346555"/>
            <a:ext cx="5829" cy="647"/>
          </a:xfrm>
          <a:custGeom>
            <a:avLst/>
            <a:gdLst/>
            <a:ahLst/>
            <a:cxnLst/>
            <a:rect l="l" t="t" r="r" b="b"/>
            <a:pathLst>
              <a:path w="5829" h="647">
                <a:moveTo>
                  <a:pt x="0" y="368"/>
                </a:moveTo>
                <a:lnTo>
                  <a:pt x="3365" y="647"/>
                </a:lnTo>
                <a:lnTo>
                  <a:pt x="5829" y="0"/>
                </a:lnTo>
                <a:lnTo>
                  <a:pt x="3365" y="6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608350" y="4329117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613633" y="4227372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613633" y="4143435"/>
            <a:ext cx="3416" cy="266"/>
          </a:xfrm>
          <a:custGeom>
            <a:avLst/>
            <a:gdLst/>
            <a:ahLst/>
            <a:cxnLst/>
            <a:rect l="l" t="t" r="r" b="b"/>
            <a:pathLst>
              <a:path w="3416" h="266">
                <a:moveTo>
                  <a:pt x="0" y="0"/>
                </a:moveTo>
                <a:lnTo>
                  <a:pt x="3416" y="26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613130" y="4073298"/>
            <a:ext cx="49047" cy="52374"/>
          </a:xfrm>
          <a:custGeom>
            <a:avLst/>
            <a:gdLst/>
            <a:ahLst/>
            <a:cxnLst/>
            <a:rect l="l" t="t" r="r" b="b"/>
            <a:pathLst>
              <a:path w="49047" h="52374">
                <a:moveTo>
                  <a:pt x="0" y="52374"/>
                </a:moveTo>
                <a:lnTo>
                  <a:pt x="8382" y="52374"/>
                </a:lnTo>
                <a:lnTo>
                  <a:pt x="8382" y="11658"/>
                </a:lnTo>
                <a:lnTo>
                  <a:pt x="49047" y="11658"/>
                </a:lnTo>
                <a:lnTo>
                  <a:pt x="49047" y="0"/>
                </a:lnTo>
                <a:lnTo>
                  <a:pt x="49047" y="332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609486" y="4023928"/>
            <a:ext cx="1816" cy="0"/>
          </a:xfrm>
          <a:custGeom>
            <a:avLst/>
            <a:gdLst/>
            <a:ahLst/>
            <a:cxnLst/>
            <a:rect l="l" t="t" r="r" b="b"/>
            <a:pathLst>
              <a:path w="1816">
                <a:moveTo>
                  <a:pt x="0" y="0"/>
                </a:moveTo>
                <a:lnTo>
                  <a:pt x="1816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613637" y="4544495"/>
            <a:ext cx="26314" cy="6146"/>
          </a:xfrm>
          <a:custGeom>
            <a:avLst/>
            <a:gdLst/>
            <a:ahLst/>
            <a:cxnLst/>
            <a:rect l="l" t="t" r="r" b="b"/>
            <a:pathLst>
              <a:path w="26314" h="6146">
                <a:moveTo>
                  <a:pt x="3365" y="6146"/>
                </a:moveTo>
                <a:lnTo>
                  <a:pt x="25450" y="546"/>
                </a:lnTo>
                <a:lnTo>
                  <a:pt x="26314" y="0"/>
                </a:lnTo>
                <a:lnTo>
                  <a:pt x="25450" y="546"/>
                </a:lnTo>
                <a:lnTo>
                  <a:pt x="3365" y="6146"/>
                </a:lnTo>
                <a:lnTo>
                  <a:pt x="0" y="586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613633" y="4329117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618915" y="4329117"/>
            <a:ext cx="2552" cy="0"/>
          </a:xfrm>
          <a:custGeom>
            <a:avLst/>
            <a:gdLst/>
            <a:ahLst/>
            <a:cxnLst/>
            <a:rect l="l" t="t" r="r" b="b"/>
            <a:pathLst>
              <a:path w="2552">
                <a:moveTo>
                  <a:pt x="0" y="0"/>
                </a:moveTo>
                <a:lnTo>
                  <a:pt x="255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618915" y="4227372"/>
            <a:ext cx="36842" cy="40716"/>
          </a:xfrm>
          <a:custGeom>
            <a:avLst/>
            <a:gdLst/>
            <a:ahLst/>
            <a:cxnLst/>
            <a:rect l="l" t="t" r="r" b="b"/>
            <a:pathLst>
              <a:path w="36842" h="40716">
                <a:moveTo>
                  <a:pt x="0" y="0"/>
                </a:moveTo>
                <a:lnTo>
                  <a:pt x="2552" y="0"/>
                </a:lnTo>
                <a:lnTo>
                  <a:pt x="2552" y="40716"/>
                </a:lnTo>
                <a:lnTo>
                  <a:pt x="36842" y="40716"/>
                </a:lnTo>
                <a:lnTo>
                  <a:pt x="31559" y="4071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2618912" y="4086181"/>
            <a:ext cx="60617" cy="57073"/>
          </a:xfrm>
          <a:custGeom>
            <a:avLst/>
            <a:gdLst/>
            <a:ahLst/>
            <a:cxnLst/>
            <a:rect l="l" t="t" r="r" b="b"/>
            <a:pathLst>
              <a:path w="60617" h="57073">
                <a:moveTo>
                  <a:pt x="25234" y="48691"/>
                </a:moveTo>
                <a:lnTo>
                  <a:pt x="20180" y="51968"/>
                </a:lnTo>
                <a:lnTo>
                  <a:pt x="0" y="57073"/>
                </a:lnTo>
                <a:lnTo>
                  <a:pt x="20180" y="51968"/>
                </a:lnTo>
                <a:lnTo>
                  <a:pt x="39255" y="39496"/>
                </a:lnTo>
                <a:lnTo>
                  <a:pt x="53238" y="21551"/>
                </a:lnTo>
                <a:lnTo>
                  <a:pt x="60617" y="0"/>
                </a:lnTo>
                <a:lnTo>
                  <a:pt x="57848" y="815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613628" y="4023928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1917" y="0"/>
                </a:moveTo>
                <a:lnTo>
                  <a:pt x="0" y="0"/>
                </a:lnTo>
                <a:lnTo>
                  <a:pt x="5283" y="0"/>
                </a:lnTo>
                <a:lnTo>
                  <a:pt x="19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2618915" y="4023928"/>
            <a:ext cx="43268" cy="49364"/>
          </a:xfrm>
          <a:custGeom>
            <a:avLst/>
            <a:gdLst/>
            <a:ahLst/>
            <a:cxnLst/>
            <a:rect l="l" t="t" r="r" b="b"/>
            <a:pathLst>
              <a:path w="43268" h="49364">
                <a:moveTo>
                  <a:pt x="0" y="0"/>
                </a:moveTo>
                <a:lnTo>
                  <a:pt x="2590" y="0"/>
                </a:lnTo>
                <a:lnTo>
                  <a:pt x="2590" y="40716"/>
                </a:lnTo>
                <a:lnTo>
                  <a:pt x="43268" y="40716"/>
                </a:lnTo>
                <a:lnTo>
                  <a:pt x="43268" y="4936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2619461" y="4341595"/>
            <a:ext cx="19634" cy="4965"/>
          </a:xfrm>
          <a:custGeom>
            <a:avLst/>
            <a:gdLst/>
            <a:ahLst/>
            <a:cxnLst/>
            <a:rect l="l" t="t" r="r" b="b"/>
            <a:pathLst>
              <a:path w="19634" h="4965">
                <a:moveTo>
                  <a:pt x="0" y="4965"/>
                </a:moveTo>
                <a:lnTo>
                  <a:pt x="19634" y="0"/>
                </a:lnTo>
                <a:lnTo>
                  <a:pt x="0" y="496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621465" y="4288401"/>
            <a:ext cx="34290" cy="40716"/>
          </a:xfrm>
          <a:custGeom>
            <a:avLst/>
            <a:gdLst/>
            <a:ahLst/>
            <a:cxnLst/>
            <a:rect l="l" t="t" r="r" b="b"/>
            <a:pathLst>
              <a:path w="34289" h="40716">
                <a:moveTo>
                  <a:pt x="0" y="40716"/>
                </a:moveTo>
                <a:lnTo>
                  <a:pt x="0" y="0"/>
                </a:lnTo>
                <a:lnTo>
                  <a:pt x="34290" y="50"/>
                </a:lnTo>
                <a:lnTo>
                  <a:pt x="29006" y="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618920" y="4125673"/>
            <a:ext cx="2590" cy="0"/>
          </a:xfrm>
          <a:custGeom>
            <a:avLst/>
            <a:gdLst/>
            <a:ahLst/>
            <a:cxnLst/>
            <a:rect l="l" t="t" r="r" b="b"/>
            <a:pathLst>
              <a:path w="2590">
                <a:moveTo>
                  <a:pt x="2590" y="0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624836" y="4414740"/>
            <a:ext cx="15125" cy="4191"/>
          </a:xfrm>
          <a:custGeom>
            <a:avLst/>
            <a:gdLst/>
            <a:ahLst/>
            <a:cxnLst/>
            <a:rect l="l" t="t" r="r" b="b"/>
            <a:pathLst>
              <a:path w="15125" h="4190">
                <a:moveTo>
                  <a:pt x="0" y="0"/>
                </a:moveTo>
                <a:lnTo>
                  <a:pt x="14262" y="3594"/>
                </a:lnTo>
                <a:lnTo>
                  <a:pt x="15125" y="4191"/>
                </a:lnTo>
                <a:lnTo>
                  <a:pt x="14262" y="359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634673" y="4138154"/>
            <a:ext cx="4419" cy="1092"/>
          </a:xfrm>
          <a:custGeom>
            <a:avLst/>
            <a:gdLst/>
            <a:ahLst/>
            <a:cxnLst/>
            <a:rect l="l" t="t" r="r" b="b"/>
            <a:pathLst>
              <a:path w="4419" h="1092">
                <a:moveTo>
                  <a:pt x="0" y="1092"/>
                </a:moveTo>
                <a:lnTo>
                  <a:pt x="441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2634673" y="4545036"/>
            <a:ext cx="4419" cy="1143"/>
          </a:xfrm>
          <a:custGeom>
            <a:avLst/>
            <a:gdLst/>
            <a:ahLst/>
            <a:cxnLst/>
            <a:rect l="l" t="t" r="r" b="b"/>
            <a:pathLst>
              <a:path w="4419" h="1142">
                <a:moveTo>
                  <a:pt x="0" y="1142"/>
                </a:moveTo>
                <a:lnTo>
                  <a:pt x="4419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2639951" y="4470307"/>
            <a:ext cx="39585" cy="74193"/>
          </a:xfrm>
          <a:custGeom>
            <a:avLst/>
            <a:gdLst/>
            <a:ahLst/>
            <a:cxnLst/>
            <a:rect l="l" t="t" r="r" b="b"/>
            <a:pathLst>
              <a:path w="39585" h="74193">
                <a:moveTo>
                  <a:pt x="36029" y="33197"/>
                </a:moveTo>
                <a:lnTo>
                  <a:pt x="39585" y="22771"/>
                </a:lnTo>
                <a:lnTo>
                  <a:pt x="39585" y="0"/>
                </a:lnTo>
                <a:lnTo>
                  <a:pt x="39585" y="22771"/>
                </a:lnTo>
                <a:lnTo>
                  <a:pt x="32207" y="44310"/>
                </a:lnTo>
                <a:lnTo>
                  <a:pt x="18224" y="62293"/>
                </a:lnTo>
                <a:lnTo>
                  <a:pt x="0" y="74193"/>
                </a:lnTo>
                <a:lnTo>
                  <a:pt x="2781" y="7236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2634673" y="4338772"/>
            <a:ext cx="8737" cy="3962"/>
          </a:xfrm>
          <a:custGeom>
            <a:avLst/>
            <a:gdLst/>
            <a:ahLst/>
            <a:cxnLst/>
            <a:rect l="l" t="t" r="r" b="b"/>
            <a:pathLst>
              <a:path w="8737" h="3962">
                <a:moveTo>
                  <a:pt x="0" y="3962"/>
                </a:moveTo>
                <a:lnTo>
                  <a:pt x="4419" y="2819"/>
                </a:lnTo>
                <a:lnTo>
                  <a:pt x="873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639091" y="4289628"/>
            <a:ext cx="40436" cy="51968"/>
          </a:xfrm>
          <a:custGeom>
            <a:avLst/>
            <a:gdLst/>
            <a:ahLst/>
            <a:cxnLst/>
            <a:rect l="l" t="t" r="r" b="b"/>
            <a:pathLst>
              <a:path w="40436" h="51968">
                <a:moveTo>
                  <a:pt x="0" y="51968"/>
                </a:moveTo>
                <a:lnTo>
                  <a:pt x="19088" y="39484"/>
                </a:lnTo>
                <a:lnTo>
                  <a:pt x="33058" y="21539"/>
                </a:lnTo>
                <a:lnTo>
                  <a:pt x="40436" y="0"/>
                </a:lnTo>
                <a:lnTo>
                  <a:pt x="36347" y="1188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639956" y="4418930"/>
            <a:ext cx="15798" cy="10287"/>
          </a:xfrm>
          <a:custGeom>
            <a:avLst/>
            <a:gdLst/>
            <a:ahLst/>
            <a:cxnLst/>
            <a:rect l="l" t="t" r="r" b="b"/>
            <a:pathLst>
              <a:path w="15798" h="10287">
                <a:moveTo>
                  <a:pt x="0" y="0"/>
                </a:moveTo>
                <a:lnTo>
                  <a:pt x="15798" y="10287"/>
                </a:lnTo>
                <a:lnTo>
                  <a:pt x="10515" y="687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2655759" y="4429222"/>
            <a:ext cx="5232" cy="5232"/>
          </a:xfrm>
          <a:custGeom>
            <a:avLst/>
            <a:gdLst/>
            <a:ahLst/>
            <a:cxnLst/>
            <a:rect l="l" t="t" r="r" b="b"/>
            <a:pathLst>
              <a:path w="5232" h="5232">
                <a:moveTo>
                  <a:pt x="0" y="0"/>
                </a:moveTo>
                <a:lnTo>
                  <a:pt x="2413" y="1587"/>
                </a:lnTo>
                <a:lnTo>
                  <a:pt x="5232" y="5232"/>
                </a:lnTo>
                <a:lnTo>
                  <a:pt x="2413" y="158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2655759" y="4288447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2655759" y="4268089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2653351" y="4020746"/>
            <a:ext cx="18173" cy="20307"/>
          </a:xfrm>
          <a:custGeom>
            <a:avLst/>
            <a:gdLst/>
            <a:ahLst/>
            <a:cxnLst/>
            <a:rect l="l" t="t" r="r" b="b"/>
            <a:pathLst>
              <a:path w="18173" h="20307">
                <a:moveTo>
                  <a:pt x="10515" y="10515"/>
                </a:moveTo>
                <a:lnTo>
                  <a:pt x="4826" y="3187"/>
                </a:lnTo>
                <a:lnTo>
                  <a:pt x="0" y="0"/>
                </a:lnTo>
                <a:lnTo>
                  <a:pt x="4826" y="3187"/>
                </a:lnTo>
                <a:lnTo>
                  <a:pt x="18173" y="20307"/>
                </a:lnTo>
                <a:lnTo>
                  <a:pt x="14617" y="1574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2660996" y="4434460"/>
            <a:ext cx="4686" cy="6057"/>
          </a:xfrm>
          <a:custGeom>
            <a:avLst/>
            <a:gdLst/>
            <a:ahLst/>
            <a:cxnLst/>
            <a:rect l="l" t="t" r="r" b="b"/>
            <a:pathLst>
              <a:path w="4686" h="6057">
                <a:moveTo>
                  <a:pt x="0" y="0"/>
                </a:moveTo>
                <a:lnTo>
                  <a:pt x="4686" y="6057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661000" y="4268089"/>
            <a:ext cx="1181" cy="20358"/>
          </a:xfrm>
          <a:custGeom>
            <a:avLst/>
            <a:gdLst/>
            <a:ahLst/>
            <a:cxnLst/>
            <a:rect l="l" t="t" r="r" b="b"/>
            <a:pathLst>
              <a:path w="1181" h="20358">
                <a:moveTo>
                  <a:pt x="1181" y="20358"/>
                </a:moveTo>
                <a:lnTo>
                  <a:pt x="0" y="20358"/>
                </a:lnTo>
                <a:lnTo>
                  <a:pt x="1181" y="20358"/>
                </a:lnTo>
                <a:lnTo>
                  <a:pt x="1181" y="0"/>
                </a:lnTo>
                <a:lnTo>
                  <a:pt x="0" y="0"/>
                </a:lnTo>
                <a:lnTo>
                  <a:pt x="1181" y="0"/>
                </a:lnTo>
                <a:lnTo>
                  <a:pt x="317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658174" y="4227372"/>
            <a:ext cx="2819" cy="3644"/>
          </a:xfrm>
          <a:custGeom>
            <a:avLst/>
            <a:gdLst/>
            <a:ahLst/>
            <a:cxnLst/>
            <a:rect l="l" t="t" r="r" b="b"/>
            <a:pathLst>
              <a:path w="2819" h="3644">
                <a:moveTo>
                  <a:pt x="0" y="0"/>
                </a:moveTo>
                <a:lnTo>
                  <a:pt x="2819" y="364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658176" y="4023928"/>
            <a:ext cx="1638" cy="2095"/>
          </a:xfrm>
          <a:custGeom>
            <a:avLst/>
            <a:gdLst/>
            <a:ahLst/>
            <a:cxnLst/>
            <a:rect l="l" t="t" r="r" b="b"/>
            <a:pathLst>
              <a:path w="1638" h="2095">
                <a:moveTo>
                  <a:pt x="1638" y="2095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2662181" y="4479865"/>
            <a:ext cx="0" cy="3327"/>
          </a:xfrm>
          <a:custGeom>
            <a:avLst/>
            <a:gdLst/>
            <a:ahLst/>
            <a:cxnLst/>
            <a:rect l="l" t="t" r="r" b="b"/>
            <a:pathLst>
              <a:path h="3327">
                <a:moveTo>
                  <a:pt x="0" y="332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2671519" y="4244547"/>
            <a:ext cx="8013" cy="45085"/>
          </a:xfrm>
          <a:custGeom>
            <a:avLst/>
            <a:gdLst/>
            <a:ahLst/>
            <a:cxnLst/>
            <a:rect l="l" t="t" r="r" b="b"/>
            <a:pathLst>
              <a:path w="8013" h="45085">
                <a:moveTo>
                  <a:pt x="8013" y="45085"/>
                </a:moveTo>
                <a:lnTo>
                  <a:pt x="8013" y="22313"/>
                </a:lnTo>
                <a:lnTo>
                  <a:pt x="635" y="774"/>
                </a:lnTo>
                <a:lnTo>
                  <a:pt x="0" y="0"/>
                </a:lnTo>
                <a:lnTo>
                  <a:pt x="635" y="774"/>
                </a:lnTo>
                <a:lnTo>
                  <a:pt x="1917" y="4546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666281" y="4034312"/>
            <a:ext cx="13246" cy="51879"/>
          </a:xfrm>
          <a:custGeom>
            <a:avLst/>
            <a:gdLst/>
            <a:ahLst/>
            <a:cxnLst/>
            <a:rect l="l" t="t" r="r" b="b"/>
            <a:pathLst>
              <a:path w="13246" h="51879">
                <a:moveTo>
                  <a:pt x="0" y="0"/>
                </a:moveTo>
                <a:lnTo>
                  <a:pt x="5880" y="7556"/>
                </a:lnTo>
                <a:lnTo>
                  <a:pt x="13246" y="29108"/>
                </a:lnTo>
                <a:lnTo>
                  <a:pt x="13246" y="5187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2672153" y="4245319"/>
            <a:ext cx="457" cy="1409"/>
          </a:xfrm>
          <a:custGeom>
            <a:avLst/>
            <a:gdLst/>
            <a:ahLst/>
            <a:cxnLst/>
            <a:rect l="l" t="t" r="r" b="b"/>
            <a:pathLst>
              <a:path w="457" h="1409">
                <a:moveTo>
                  <a:pt x="457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2671518" y="4041053"/>
            <a:ext cx="2552" cy="6324"/>
          </a:xfrm>
          <a:custGeom>
            <a:avLst/>
            <a:gdLst/>
            <a:ahLst/>
            <a:cxnLst/>
            <a:rect l="l" t="t" r="r" b="b"/>
            <a:pathLst>
              <a:path w="2552" h="6324">
                <a:moveTo>
                  <a:pt x="0" y="0"/>
                </a:moveTo>
                <a:lnTo>
                  <a:pt x="635" y="825"/>
                </a:lnTo>
                <a:lnTo>
                  <a:pt x="2552" y="6324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2672153" y="4041875"/>
            <a:ext cx="1778" cy="5143"/>
          </a:xfrm>
          <a:custGeom>
            <a:avLst/>
            <a:gdLst/>
            <a:ahLst/>
            <a:cxnLst/>
            <a:rect l="l" t="t" r="r" b="b"/>
            <a:pathLst>
              <a:path w="1777" h="5143">
                <a:moveTo>
                  <a:pt x="1777" y="5143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2679305" y="4493077"/>
            <a:ext cx="228" cy="635"/>
          </a:xfrm>
          <a:custGeom>
            <a:avLst/>
            <a:gdLst/>
            <a:ahLst/>
            <a:cxnLst/>
            <a:rect l="l" t="t" r="r" b="b"/>
            <a:pathLst>
              <a:path w="228" h="635">
                <a:moveTo>
                  <a:pt x="0" y="635"/>
                </a:moveTo>
                <a:lnTo>
                  <a:pt x="22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2676803" y="4462327"/>
            <a:ext cx="2730" cy="10350"/>
          </a:xfrm>
          <a:custGeom>
            <a:avLst/>
            <a:gdLst/>
            <a:ahLst/>
            <a:cxnLst/>
            <a:rect l="l" t="t" r="r" b="b"/>
            <a:pathLst>
              <a:path w="2730" h="10350">
                <a:moveTo>
                  <a:pt x="2730" y="7975"/>
                </a:moveTo>
                <a:lnTo>
                  <a:pt x="0" y="0"/>
                </a:lnTo>
                <a:lnTo>
                  <a:pt x="2730" y="7975"/>
                </a:lnTo>
                <a:lnTo>
                  <a:pt x="2730" y="1035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2678029" y="4282981"/>
            <a:ext cx="1498" cy="11023"/>
          </a:xfrm>
          <a:custGeom>
            <a:avLst/>
            <a:gdLst/>
            <a:ahLst/>
            <a:cxnLst/>
            <a:rect l="l" t="t" r="r" b="b"/>
            <a:pathLst>
              <a:path w="1498" h="11023">
                <a:moveTo>
                  <a:pt x="0" y="11023"/>
                </a:moveTo>
                <a:lnTo>
                  <a:pt x="1498" y="6654"/>
                </a:lnTo>
                <a:lnTo>
                  <a:pt x="1498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2678532" y="4078401"/>
            <a:ext cx="1003" cy="10655"/>
          </a:xfrm>
          <a:custGeom>
            <a:avLst/>
            <a:gdLst/>
            <a:ahLst/>
            <a:cxnLst/>
            <a:rect l="l" t="t" r="r" b="b"/>
            <a:pathLst>
              <a:path w="1003" h="10655">
                <a:moveTo>
                  <a:pt x="0" y="10655"/>
                </a:moveTo>
                <a:lnTo>
                  <a:pt x="1003" y="7785"/>
                </a:lnTo>
                <a:lnTo>
                  <a:pt x="1003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2729405" y="3958847"/>
            <a:ext cx="16217" cy="379971"/>
          </a:xfrm>
          <a:custGeom>
            <a:avLst/>
            <a:gdLst/>
            <a:ahLst/>
            <a:cxnLst/>
            <a:rect l="l" t="t" r="r" b="b"/>
            <a:pathLst>
              <a:path w="16217" h="379971">
                <a:moveTo>
                  <a:pt x="0" y="0"/>
                </a:moveTo>
                <a:lnTo>
                  <a:pt x="16217" y="0"/>
                </a:lnTo>
                <a:lnTo>
                  <a:pt x="16167" y="37997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2745572" y="4565040"/>
            <a:ext cx="0" cy="23266"/>
          </a:xfrm>
          <a:custGeom>
            <a:avLst/>
            <a:gdLst/>
            <a:ahLst/>
            <a:cxnLst/>
            <a:rect l="l" t="t" r="r" b="b"/>
            <a:pathLst>
              <a:path h="23266">
                <a:moveTo>
                  <a:pt x="0" y="2326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2745572" y="4551504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2745572" y="4551504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2745572" y="439912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2745572" y="439912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2745572" y="4364464"/>
            <a:ext cx="0" cy="34658"/>
          </a:xfrm>
          <a:custGeom>
            <a:avLst/>
            <a:gdLst/>
            <a:ahLst/>
            <a:cxnLst/>
            <a:rect l="l" t="t" r="r" b="b"/>
            <a:pathLst>
              <a:path h="34658">
                <a:moveTo>
                  <a:pt x="0" y="30099"/>
                </a:moveTo>
                <a:lnTo>
                  <a:pt x="0" y="34658"/>
                </a:lnTo>
                <a:lnTo>
                  <a:pt x="0" y="0"/>
                </a:lnTo>
                <a:lnTo>
                  <a:pt x="0" y="34658"/>
                </a:lnTo>
                <a:lnTo>
                  <a:pt x="0" y="30099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2745572" y="4388603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5232"/>
                </a:moveTo>
                <a:lnTo>
                  <a:pt x="0" y="0"/>
                </a:lnTo>
                <a:lnTo>
                  <a:pt x="0" y="10515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2745572" y="438336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2745572" y="4364462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2745572" y="4336041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2745572" y="4336041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2745572" y="4253787"/>
            <a:ext cx="0" cy="3416"/>
          </a:xfrm>
          <a:custGeom>
            <a:avLst/>
            <a:gdLst/>
            <a:ahLst/>
            <a:cxnLst/>
            <a:rect l="l" t="t" r="r" b="b"/>
            <a:pathLst>
              <a:path h="3416">
                <a:moveTo>
                  <a:pt x="0" y="341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2745572" y="4194171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2745572" y="4178414"/>
            <a:ext cx="0" cy="20993"/>
          </a:xfrm>
          <a:custGeom>
            <a:avLst/>
            <a:gdLst/>
            <a:ahLst/>
            <a:cxnLst/>
            <a:rect l="l" t="t" r="r" b="b"/>
            <a:pathLst>
              <a:path h="20993">
                <a:moveTo>
                  <a:pt x="0" y="0"/>
                </a:moveTo>
                <a:lnTo>
                  <a:pt x="0" y="20993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2745572" y="4164117"/>
            <a:ext cx="0" cy="19532"/>
          </a:xfrm>
          <a:custGeom>
            <a:avLst/>
            <a:gdLst/>
            <a:ahLst/>
            <a:cxnLst/>
            <a:rect l="l" t="t" r="r" b="b"/>
            <a:pathLst>
              <a:path h="19532">
                <a:moveTo>
                  <a:pt x="0" y="19532"/>
                </a:moveTo>
                <a:lnTo>
                  <a:pt x="0" y="0"/>
                </a:lnTo>
                <a:lnTo>
                  <a:pt x="0" y="3771"/>
                </a:ln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2745572" y="412057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2745572" y="412057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2745618" y="3968186"/>
            <a:ext cx="0" cy="26276"/>
          </a:xfrm>
          <a:custGeom>
            <a:avLst/>
            <a:gdLst/>
            <a:ahLst/>
            <a:cxnLst/>
            <a:rect l="l" t="t" r="r" b="b"/>
            <a:pathLst>
              <a:path h="26276">
                <a:moveTo>
                  <a:pt x="0" y="26276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2745618" y="3989224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2745618" y="3983941"/>
            <a:ext cx="0" cy="5283"/>
          </a:xfrm>
          <a:custGeom>
            <a:avLst/>
            <a:gdLst/>
            <a:ahLst/>
            <a:cxnLst/>
            <a:rect l="l" t="t" r="r" b="b"/>
            <a:pathLst>
              <a:path h="5283">
                <a:moveTo>
                  <a:pt x="0" y="5283"/>
                </a:moveTo>
                <a:lnTo>
                  <a:pt x="0" y="0"/>
                </a:lnTo>
              </a:path>
            </a:pathLst>
          </a:custGeom>
          <a:ln w="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457200" y="5298351"/>
            <a:ext cx="3358794" cy="2434780"/>
          </a:xfrm>
          <a:custGeom>
            <a:avLst/>
            <a:gdLst/>
            <a:ahLst/>
            <a:cxnLst/>
            <a:rect l="l" t="t" r="r" b="b"/>
            <a:pathLst>
              <a:path w="3358794" h="2434780">
                <a:moveTo>
                  <a:pt x="0" y="2434780"/>
                </a:moveTo>
                <a:lnTo>
                  <a:pt x="3358794" y="2434780"/>
                </a:lnTo>
                <a:lnTo>
                  <a:pt x="3358794" y="0"/>
                </a:lnTo>
                <a:lnTo>
                  <a:pt x="0" y="0"/>
                </a:lnTo>
                <a:lnTo>
                  <a:pt x="0" y="243478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13760" y="5800225"/>
            <a:ext cx="3045675" cy="1627085"/>
          </a:xfrm>
          <a:custGeom>
            <a:avLst/>
            <a:gdLst/>
            <a:ahLst/>
            <a:cxnLst/>
            <a:rect l="l" t="t" r="r" b="b"/>
            <a:pathLst>
              <a:path w="3045675" h="1627085">
                <a:moveTo>
                  <a:pt x="2003298" y="964183"/>
                </a:moveTo>
                <a:lnTo>
                  <a:pt x="2000288" y="1240243"/>
                </a:lnTo>
                <a:lnTo>
                  <a:pt x="1952142" y="1240243"/>
                </a:lnTo>
                <a:lnTo>
                  <a:pt x="1952142" y="810183"/>
                </a:lnTo>
                <a:lnTo>
                  <a:pt x="2173516" y="808240"/>
                </a:lnTo>
                <a:lnTo>
                  <a:pt x="2185339" y="770127"/>
                </a:lnTo>
                <a:lnTo>
                  <a:pt x="2187625" y="751801"/>
                </a:lnTo>
                <a:lnTo>
                  <a:pt x="2190800" y="749147"/>
                </a:lnTo>
                <a:lnTo>
                  <a:pt x="2194153" y="737666"/>
                </a:lnTo>
                <a:lnTo>
                  <a:pt x="2194153" y="313791"/>
                </a:lnTo>
                <a:lnTo>
                  <a:pt x="2182507" y="213601"/>
                </a:lnTo>
                <a:lnTo>
                  <a:pt x="1955126" y="212013"/>
                </a:lnTo>
                <a:lnTo>
                  <a:pt x="1955126" y="104927"/>
                </a:lnTo>
                <a:lnTo>
                  <a:pt x="2399842" y="73698"/>
                </a:lnTo>
                <a:lnTo>
                  <a:pt x="2681897" y="47243"/>
                </a:lnTo>
                <a:lnTo>
                  <a:pt x="2937510" y="17970"/>
                </a:lnTo>
                <a:lnTo>
                  <a:pt x="3045675" y="3162"/>
                </a:lnTo>
                <a:lnTo>
                  <a:pt x="3045675" y="0"/>
                </a:lnTo>
                <a:lnTo>
                  <a:pt x="2934500" y="14973"/>
                </a:lnTo>
                <a:lnTo>
                  <a:pt x="2678899" y="44424"/>
                </a:lnTo>
                <a:lnTo>
                  <a:pt x="2396845" y="70891"/>
                </a:lnTo>
                <a:lnTo>
                  <a:pt x="1951431" y="101930"/>
                </a:lnTo>
                <a:lnTo>
                  <a:pt x="1951431" y="215010"/>
                </a:lnTo>
                <a:lnTo>
                  <a:pt x="2179510" y="216585"/>
                </a:lnTo>
                <a:lnTo>
                  <a:pt x="2191156" y="316610"/>
                </a:lnTo>
                <a:lnTo>
                  <a:pt x="2191156" y="734860"/>
                </a:lnTo>
                <a:lnTo>
                  <a:pt x="2187981" y="746150"/>
                </a:lnTo>
                <a:lnTo>
                  <a:pt x="2184641" y="748791"/>
                </a:lnTo>
                <a:lnTo>
                  <a:pt x="2182507" y="767130"/>
                </a:lnTo>
                <a:lnTo>
                  <a:pt x="2170684" y="805243"/>
                </a:lnTo>
                <a:lnTo>
                  <a:pt x="1948433" y="807008"/>
                </a:lnTo>
                <a:lnTo>
                  <a:pt x="1949132" y="1243952"/>
                </a:lnTo>
                <a:lnTo>
                  <a:pt x="2003475" y="1243952"/>
                </a:lnTo>
                <a:lnTo>
                  <a:pt x="2004707" y="970889"/>
                </a:lnTo>
                <a:lnTo>
                  <a:pt x="2033638" y="929068"/>
                </a:lnTo>
                <a:lnTo>
                  <a:pt x="2044915" y="930313"/>
                </a:lnTo>
                <a:lnTo>
                  <a:pt x="2059381" y="950950"/>
                </a:lnTo>
                <a:lnTo>
                  <a:pt x="2071027" y="971054"/>
                </a:lnTo>
                <a:lnTo>
                  <a:pt x="2072449" y="1243952"/>
                </a:lnTo>
                <a:lnTo>
                  <a:pt x="2264714" y="1245006"/>
                </a:lnTo>
                <a:lnTo>
                  <a:pt x="2264714" y="1334084"/>
                </a:lnTo>
                <a:lnTo>
                  <a:pt x="2216912" y="1506778"/>
                </a:lnTo>
                <a:lnTo>
                  <a:pt x="1966074" y="1509267"/>
                </a:lnTo>
                <a:lnTo>
                  <a:pt x="1965185" y="1590052"/>
                </a:lnTo>
                <a:lnTo>
                  <a:pt x="1959546" y="1596034"/>
                </a:lnTo>
                <a:lnTo>
                  <a:pt x="1914194" y="1612455"/>
                </a:lnTo>
                <a:lnTo>
                  <a:pt x="1885619" y="1619148"/>
                </a:lnTo>
                <a:lnTo>
                  <a:pt x="1799551" y="1624088"/>
                </a:lnTo>
                <a:lnTo>
                  <a:pt x="1732876" y="1624088"/>
                </a:lnTo>
                <a:lnTo>
                  <a:pt x="1677136" y="1621078"/>
                </a:lnTo>
                <a:lnTo>
                  <a:pt x="1647659" y="1618272"/>
                </a:lnTo>
                <a:lnTo>
                  <a:pt x="1603565" y="1606626"/>
                </a:lnTo>
                <a:lnTo>
                  <a:pt x="1568284" y="1591805"/>
                </a:lnTo>
                <a:lnTo>
                  <a:pt x="1566164" y="1506258"/>
                </a:lnTo>
                <a:lnTo>
                  <a:pt x="334365" y="1500606"/>
                </a:lnTo>
                <a:lnTo>
                  <a:pt x="203136" y="1499019"/>
                </a:lnTo>
                <a:lnTo>
                  <a:pt x="190436" y="1516303"/>
                </a:lnTo>
                <a:lnTo>
                  <a:pt x="140690" y="1566583"/>
                </a:lnTo>
                <a:lnTo>
                  <a:pt x="83705" y="1603628"/>
                </a:lnTo>
                <a:lnTo>
                  <a:pt x="27965" y="1621281"/>
                </a:lnTo>
                <a:lnTo>
                  <a:pt x="0" y="1621218"/>
                </a:lnTo>
                <a:lnTo>
                  <a:pt x="0" y="1624088"/>
                </a:lnTo>
                <a:lnTo>
                  <a:pt x="30962" y="1624088"/>
                </a:lnTo>
                <a:lnTo>
                  <a:pt x="86702" y="1606448"/>
                </a:lnTo>
                <a:lnTo>
                  <a:pt x="143687" y="1569402"/>
                </a:lnTo>
                <a:lnTo>
                  <a:pt x="193243" y="1519313"/>
                </a:lnTo>
                <a:lnTo>
                  <a:pt x="203834" y="1503260"/>
                </a:lnTo>
                <a:lnTo>
                  <a:pt x="1562646" y="1509433"/>
                </a:lnTo>
                <a:lnTo>
                  <a:pt x="1565465" y="1594624"/>
                </a:lnTo>
                <a:lnTo>
                  <a:pt x="1600568" y="1609445"/>
                </a:lnTo>
                <a:lnTo>
                  <a:pt x="1644675" y="1621078"/>
                </a:lnTo>
                <a:lnTo>
                  <a:pt x="1674126" y="1624088"/>
                </a:lnTo>
                <a:lnTo>
                  <a:pt x="1729866" y="1627085"/>
                </a:lnTo>
                <a:lnTo>
                  <a:pt x="1802383" y="1627085"/>
                </a:lnTo>
                <a:lnTo>
                  <a:pt x="1888629" y="1622145"/>
                </a:lnTo>
                <a:lnTo>
                  <a:pt x="1917204" y="1615452"/>
                </a:lnTo>
                <a:lnTo>
                  <a:pt x="1962556" y="1599031"/>
                </a:lnTo>
                <a:lnTo>
                  <a:pt x="1969770" y="1512252"/>
                </a:lnTo>
                <a:lnTo>
                  <a:pt x="2219731" y="1509610"/>
                </a:lnTo>
                <a:lnTo>
                  <a:pt x="2267534" y="1337081"/>
                </a:lnTo>
                <a:lnTo>
                  <a:pt x="2267724" y="1242009"/>
                </a:lnTo>
                <a:lnTo>
                  <a:pt x="2075611" y="1240243"/>
                </a:lnTo>
                <a:lnTo>
                  <a:pt x="2073859" y="965771"/>
                </a:lnTo>
                <a:lnTo>
                  <a:pt x="2044560" y="924661"/>
                </a:lnTo>
                <a:lnTo>
                  <a:pt x="2031339" y="924496"/>
                </a:lnTo>
                <a:lnTo>
                  <a:pt x="2003298" y="964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13760" y="5949078"/>
            <a:ext cx="311962" cy="1472412"/>
          </a:xfrm>
          <a:custGeom>
            <a:avLst/>
            <a:gdLst/>
            <a:ahLst/>
            <a:cxnLst/>
            <a:rect l="l" t="t" r="r" b="b"/>
            <a:pathLst>
              <a:path w="311962" h="1472412">
                <a:moveTo>
                  <a:pt x="81762" y="1288084"/>
                </a:moveTo>
                <a:lnTo>
                  <a:pt x="111048" y="1220520"/>
                </a:lnTo>
                <a:lnTo>
                  <a:pt x="131686" y="1153121"/>
                </a:lnTo>
                <a:lnTo>
                  <a:pt x="144386" y="1088745"/>
                </a:lnTo>
                <a:lnTo>
                  <a:pt x="145097" y="1086269"/>
                </a:lnTo>
                <a:lnTo>
                  <a:pt x="149326" y="1026655"/>
                </a:lnTo>
                <a:lnTo>
                  <a:pt x="153390" y="3009"/>
                </a:lnTo>
                <a:lnTo>
                  <a:pt x="150393" y="2819"/>
                </a:lnTo>
                <a:lnTo>
                  <a:pt x="111048" y="3365"/>
                </a:lnTo>
                <a:lnTo>
                  <a:pt x="79654" y="0"/>
                </a:lnTo>
                <a:lnTo>
                  <a:pt x="76657" y="0"/>
                </a:lnTo>
                <a:lnTo>
                  <a:pt x="72948" y="1020838"/>
                </a:lnTo>
                <a:lnTo>
                  <a:pt x="67475" y="1082573"/>
                </a:lnTo>
                <a:lnTo>
                  <a:pt x="64655" y="1086459"/>
                </a:lnTo>
                <a:lnTo>
                  <a:pt x="64655" y="1089456"/>
                </a:lnTo>
                <a:lnTo>
                  <a:pt x="58305" y="1132484"/>
                </a:lnTo>
                <a:lnTo>
                  <a:pt x="40487" y="1191056"/>
                </a:lnTo>
                <a:lnTo>
                  <a:pt x="13157" y="1254912"/>
                </a:lnTo>
                <a:lnTo>
                  <a:pt x="0" y="1275867"/>
                </a:lnTo>
                <a:lnTo>
                  <a:pt x="0" y="1472361"/>
                </a:lnTo>
                <a:lnTo>
                  <a:pt x="27965" y="1472412"/>
                </a:lnTo>
                <a:lnTo>
                  <a:pt x="83705" y="1454772"/>
                </a:lnTo>
                <a:lnTo>
                  <a:pt x="140690" y="1417726"/>
                </a:lnTo>
                <a:lnTo>
                  <a:pt x="190436" y="1367459"/>
                </a:lnTo>
                <a:lnTo>
                  <a:pt x="203123" y="1350175"/>
                </a:lnTo>
                <a:lnTo>
                  <a:pt x="203835" y="1348054"/>
                </a:lnTo>
                <a:lnTo>
                  <a:pt x="237350" y="1291069"/>
                </a:lnTo>
                <a:lnTo>
                  <a:pt x="266814" y="1226515"/>
                </a:lnTo>
                <a:lnTo>
                  <a:pt x="290271" y="1144130"/>
                </a:lnTo>
                <a:lnTo>
                  <a:pt x="299097" y="1091044"/>
                </a:lnTo>
                <a:lnTo>
                  <a:pt x="300685" y="1089266"/>
                </a:lnTo>
                <a:lnTo>
                  <a:pt x="300863" y="1086269"/>
                </a:lnTo>
                <a:lnTo>
                  <a:pt x="307924" y="994371"/>
                </a:lnTo>
                <a:lnTo>
                  <a:pt x="310908" y="71805"/>
                </a:lnTo>
                <a:lnTo>
                  <a:pt x="311962" y="3009"/>
                </a:lnTo>
                <a:lnTo>
                  <a:pt x="232410" y="3009"/>
                </a:lnTo>
                <a:lnTo>
                  <a:pt x="231533" y="988377"/>
                </a:lnTo>
                <a:lnTo>
                  <a:pt x="228536" y="1044295"/>
                </a:lnTo>
                <a:lnTo>
                  <a:pt x="223062" y="1082573"/>
                </a:lnTo>
                <a:lnTo>
                  <a:pt x="220243" y="1086459"/>
                </a:lnTo>
                <a:lnTo>
                  <a:pt x="220243" y="1089266"/>
                </a:lnTo>
                <a:lnTo>
                  <a:pt x="214071" y="1135494"/>
                </a:lnTo>
                <a:lnTo>
                  <a:pt x="196253" y="1194054"/>
                </a:lnTo>
                <a:lnTo>
                  <a:pt x="166966" y="1261795"/>
                </a:lnTo>
                <a:lnTo>
                  <a:pt x="131686" y="1317536"/>
                </a:lnTo>
                <a:lnTo>
                  <a:pt x="100114" y="1348409"/>
                </a:lnTo>
                <a:lnTo>
                  <a:pt x="97282" y="1351407"/>
                </a:lnTo>
                <a:lnTo>
                  <a:pt x="90766" y="1358988"/>
                </a:lnTo>
                <a:lnTo>
                  <a:pt x="52311" y="1385100"/>
                </a:lnTo>
                <a:lnTo>
                  <a:pt x="19329" y="1396034"/>
                </a:lnTo>
                <a:lnTo>
                  <a:pt x="3975" y="1395857"/>
                </a:lnTo>
                <a:lnTo>
                  <a:pt x="27965" y="1369390"/>
                </a:lnTo>
                <a:lnTo>
                  <a:pt x="44551" y="1350518"/>
                </a:lnTo>
                <a:lnTo>
                  <a:pt x="47015" y="1347177"/>
                </a:lnTo>
                <a:lnTo>
                  <a:pt x="81762" y="12880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816888" y="7035346"/>
            <a:ext cx="2061590" cy="274129"/>
          </a:xfrm>
          <a:custGeom>
            <a:avLst/>
            <a:gdLst/>
            <a:ahLst/>
            <a:cxnLst/>
            <a:rect l="l" t="t" r="r" b="b"/>
            <a:pathLst>
              <a:path w="2061590" h="274129">
                <a:moveTo>
                  <a:pt x="1449476" y="157886"/>
                </a:moveTo>
                <a:lnTo>
                  <a:pt x="1447723" y="150304"/>
                </a:lnTo>
                <a:lnTo>
                  <a:pt x="1444891" y="111848"/>
                </a:lnTo>
                <a:lnTo>
                  <a:pt x="1397622" y="109905"/>
                </a:lnTo>
                <a:lnTo>
                  <a:pt x="1384744" y="107962"/>
                </a:lnTo>
                <a:lnTo>
                  <a:pt x="1382979" y="100203"/>
                </a:lnTo>
                <a:lnTo>
                  <a:pt x="1383157" y="5829"/>
                </a:lnTo>
                <a:lnTo>
                  <a:pt x="97726" y="0"/>
                </a:lnTo>
                <a:lnTo>
                  <a:pt x="97548" y="3009"/>
                </a:lnTo>
                <a:lnTo>
                  <a:pt x="98971" y="4241"/>
                </a:lnTo>
                <a:lnTo>
                  <a:pt x="90144" y="60871"/>
                </a:lnTo>
                <a:lnTo>
                  <a:pt x="66687" y="143243"/>
                </a:lnTo>
                <a:lnTo>
                  <a:pt x="39166" y="203923"/>
                </a:lnTo>
                <a:lnTo>
                  <a:pt x="7937" y="257898"/>
                </a:lnTo>
                <a:lnTo>
                  <a:pt x="711" y="261785"/>
                </a:lnTo>
                <a:lnTo>
                  <a:pt x="0" y="263906"/>
                </a:lnTo>
                <a:lnTo>
                  <a:pt x="131241" y="265493"/>
                </a:lnTo>
                <a:lnTo>
                  <a:pt x="1363052" y="271132"/>
                </a:lnTo>
                <a:lnTo>
                  <a:pt x="1366215" y="271132"/>
                </a:lnTo>
                <a:lnTo>
                  <a:pt x="1759953" y="273964"/>
                </a:lnTo>
                <a:lnTo>
                  <a:pt x="1762937" y="274129"/>
                </a:lnTo>
                <a:lnTo>
                  <a:pt x="2013788" y="271665"/>
                </a:lnTo>
                <a:lnTo>
                  <a:pt x="2061590" y="98971"/>
                </a:lnTo>
                <a:lnTo>
                  <a:pt x="2061590" y="9880"/>
                </a:lnTo>
                <a:lnTo>
                  <a:pt x="1869313" y="8826"/>
                </a:lnTo>
                <a:lnTo>
                  <a:pt x="1869313" y="11823"/>
                </a:lnTo>
                <a:lnTo>
                  <a:pt x="1870379" y="12890"/>
                </a:lnTo>
                <a:lnTo>
                  <a:pt x="1872488" y="40398"/>
                </a:lnTo>
                <a:lnTo>
                  <a:pt x="1967560" y="42164"/>
                </a:lnTo>
                <a:lnTo>
                  <a:pt x="1966328" y="141300"/>
                </a:lnTo>
                <a:lnTo>
                  <a:pt x="1961756" y="157886"/>
                </a:lnTo>
                <a:lnTo>
                  <a:pt x="1612823" y="159473"/>
                </a:lnTo>
                <a:lnTo>
                  <a:pt x="1656397" y="162826"/>
                </a:lnTo>
                <a:lnTo>
                  <a:pt x="1656397" y="169532"/>
                </a:lnTo>
                <a:lnTo>
                  <a:pt x="1610702" y="171297"/>
                </a:lnTo>
                <a:lnTo>
                  <a:pt x="1602943" y="183997"/>
                </a:lnTo>
                <a:lnTo>
                  <a:pt x="1596593" y="186461"/>
                </a:lnTo>
                <a:lnTo>
                  <a:pt x="1544027" y="186639"/>
                </a:lnTo>
                <a:lnTo>
                  <a:pt x="1540675" y="184162"/>
                </a:lnTo>
                <a:lnTo>
                  <a:pt x="1540510" y="171297"/>
                </a:lnTo>
                <a:lnTo>
                  <a:pt x="1550212" y="171462"/>
                </a:lnTo>
                <a:lnTo>
                  <a:pt x="1553210" y="180467"/>
                </a:lnTo>
                <a:lnTo>
                  <a:pt x="1590420" y="180289"/>
                </a:lnTo>
                <a:lnTo>
                  <a:pt x="1597837" y="172351"/>
                </a:lnTo>
                <a:lnTo>
                  <a:pt x="1597660" y="168643"/>
                </a:lnTo>
                <a:lnTo>
                  <a:pt x="1554797" y="166357"/>
                </a:lnTo>
                <a:lnTo>
                  <a:pt x="1554797" y="163004"/>
                </a:lnTo>
                <a:lnTo>
                  <a:pt x="1601355" y="159473"/>
                </a:lnTo>
                <a:lnTo>
                  <a:pt x="1449476" y="157886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199872" y="5901978"/>
            <a:ext cx="365315" cy="1245209"/>
          </a:xfrm>
          <a:custGeom>
            <a:avLst/>
            <a:gdLst/>
            <a:ahLst/>
            <a:cxnLst/>
            <a:rect l="l" t="t" r="r" b="b"/>
            <a:pathLst>
              <a:path w="365315" h="1245209">
                <a:moveTo>
                  <a:pt x="14643" y="1243266"/>
                </a:moveTo>
                <a:lnTo>
                  <a:pt x="61912" y="1245209"/>
                </a:lnTo>
                <a:lnTo>
                  <a:pt x="64211" y="1179233"/>
                </a:lnTo>
                <a:lnTo>
                  <a:pt x="66497" y="1172717"/>
                </a:lnTo>
                <a:lnTo>
                  <a:pt x="158584" y="1170774"/>
                </a:lnTo>
                <a:lnTo>
                  <a:pt x="161226" y="862075"/>
                </a:lnTo>
                <a:lnTo>
                  <a:pt x="189623" y="822909"/>
                </a:lnTo>
                <a:lnTo>
                  <a:pt x="202857" y="822909"/>
                </a:lnTo>
                <a:lnTo>
                  <a:pt x="232143" y="864006"/>
                </a:lnTo>
                <a:lnTo>
                  <a:pt x="233895" y="1170774"/>
                </a:lnTo>
                <a:lnTo>
                  <a:pt x="361441" y="1170774"/>
                </a:lnTo>
                <a:lnTo>
                  <a:pt x="362851" y="1145197"/>
                </a:lnTo>
                <a:lnTo>
                  <a:pt x="363029" y="1142187"/>
                </a:lnTo>
                <a:lnTo>
                  <a:pt x="362318" y="705243"/>
                </a:lnTo>
                <a:lnTo>
                  <a:pt x="359321" y="705243"/>
                </a:lnTo>
                <a:lnTo>
                  <a:pt x="73380" y="705599"/>
                </a:lnTo>
                <a:lnTo>
                  <a:pt x="34035" y="703668"/>
                </a:lnTo>
                <a:lnTo>
                  <a:pt x="35102" y="248196"/>
                </a:lnTo>
                <a:lnTo>
                  <a:pt x="37922" y="127533"/>
                </a:lnTo>
                <a:lnTo>
                  <a:pt x="43040" y="109194"/>
                </a:lnTo>
                <a:lnTo>
                  <a:pt x="152577" y="109194"/>
                </a:lnTo>
                <a:lnTo>
                  <a:pt x="362318" y="113436"/>
                </a:lnTo>
                <a:lnTo>
                  <a:pt x="365315" y="113258"/>
                </a:lnTo>
                <a:lnTo>
                  <a:pt x="365315" y="177"/>
                </a:lnTo>
                <a:lnTo>
                  <a:pt x="362140" y="0"/>
                </a:lnTo>
                <a:lnTo>
                  <a:pt x="354736" y="3530"/>
                </a:lnTo>
                <a:lnTo>
                  <a:pt x="10401" y="21348"/>
                </a:lnTo>
                <a:lnTo>
                  <a:pt x="5994" y="19938"/>
                </a:lnTo>
                <a:lnTo>
                  <a:pt x="3530" y="20650"/>
                </a:lnTo>
                <a:lnTo>
                  <a:pt x="2819" y="107073"/>
                </a:lnTo>
                <a:lnTo>
                  <a:pt x="165" y="1139202"/>
                </a:lnTo>
                <a:lnTo>
                  <a:pt x="0" y="1233576"/>
                </a:lnTo>
                <a:lnTo>
                  <a:pt x="1752" y="1241336"/>
                </a:lnTo>
                <a:lnTo>
                  <a:pt x="14643" y="1243266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13755" y="5574174"/>
            <a:ext cx="3045688" cy="377913"/>
          </a:xfrm>
          <a:custGeom>
            <a:avLst/>
            <a:gdLst/>
            <a:ahLst/>
            <a:cxnLst/>
            <a:rect l="l" t="t" r="r" b="b"/>
            <a:pathLst>
              <a:path w="3045688" h="377913">
                <a:moveTo>
                  <a:pt x="76657" y="374904"/>
                </a:moveTo>
                <a:lnTo>
                  <a:pt x="79654" y="374904"/>
                </a:lnTo>
                <a:lnTo>
                  <a:pt x="150393" y="377723"/>
                </a:lnTo>
                <a:lnTo>
                  <a:pt x="153390" y="377913"/>
                </a:lnTo>
                <a:lnTo>
                  <a:pt x="311975" y="377913"/>
                </a:lnTo>
                <a:lnTo>
                  <a:pt x="345135" y="375259"/>
                </a:lnTo>
                <a:lnTo>
                  <a:pt x="842581" y="370319"/>
                </a:lnTo>
                <a:lnTo>
                  <a:pt x="1295044" y="358495"/>
                </a:lnTo>
                <a:lnTo>
                  <a:pt x="1523314" y="348792"/>
                </a:lnTo>
                <a:lnTo>
                  <a:pt x="1589646" y="348449"/>
                </a:lnTo>
                <a:lnTo>
                  <a:pt x="1593875" y="345986"/>
                </a:lnTo>
                <a:lnTo>
                  <a:pt x="1882648" y="332041"/>
                </a:lnTo>
                <a:lnTo>
                  <a:pt x="1948268" y="327812"/>
                </a:lnTo>
                <a:lnTo>
                  <a:pt x="1951431" y="327990"/>
                </a:lnTo>
                <a:lnTo>
                  <a:pt x="2396845" y="296938"/>
                </a:lnTo>
                <a:lnTo>
                  <a:pt x="2678925" y="270484"/>
                </a:lnTo>
                <a:lnTo>
                  <a:pt x="2934500" y="241020"/>
                </a:lnTo>
                <a:lnTo>
                  <a:pt x="3045688" y="226047"/>
                </a:lnTo>
                <a:lnTo>
                  <a:pt x="3045688" y="0"/>
                </a:lnTo>
                <a:lnTo>
                  <a:pt x="443661" y="0"/>
                </a:lnTo>
                <a:lnTo>
                  <a:pt x="401942" y="3048"/>
                </a:lnTo>
                <a:lnTo>
                  <a:pt x="224662" y="8001"/>
                </a:lnTo>
                <a:lnTo>
                  <a:pt x="119862" y="8001"/>
                </a:lnTo>
                <a:lnTo>
                  <a:pt x="0" y="5334"/>
                </a:lnTo>
                <a:lnTo>
                  <a:pt x="0" y="374281"/>
                </a:lnTo>
                <a:lnTo>
                  <a:pt x="76657" y="374904"/>
                </a:lnTo>
                <a:close/>
              </a:path>
            </a:pathLst>
          </a:custGeom>
          <a:solidFill>
            <a:srgbClr val="D2D5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13756" y="5657955"/>
            <a:ext cx="76657" cy="28295"/>
          </a:xfrm>
          <a:custGeom>
            <a:avLst/>
            <a:gdLst/>
            <a:ahLst/>
            <a:cxnLst/>
            <a:rect l="l" t="t" r="r" b="b"/>
            <a:pathLst>
              <a:path w="76657" h="28295">
                <a:moveTo>
                  <a:pt x="0" y="22860"/>
                </a:moveTo>
                <a:lnTo>
                  <a:pt x="76657" y="28295"/>
                </a:lnTo>
                <a:lnTo>
                  <a:pt x="76657" y="6235"/>
                </a:lnTo>
                <a:lnTo>
                  <a:pt x="61125" y="3594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233912" y="6011179"/>
            <a:ext cx="328282" cy="596404"/>
          </a:xfrm>
          <a:custGeom>
            <a:avLst/>
            <a:gdLst/>
            <a:ahLst/>
            <a:cxnLst/>
            <a:rect l="l" t="t" r="r" b="b"/>
            <a:pathLst>
              <a:path w="328282" h="596404">
                <a:moveTo>
                  <a:pt x="2997" y="591464"/>
                </a:moveTo>
                <a:lnTo>
                  <a:pt x="4051" y="141820"/>
                </a:lnTo>
                <a:lnTo>
                  <a:pt x="6883" y="21336"/>
                </a:lnTo>
                <a:lnTo>
                  <a:pt x="12001" y="2997"/>
                </a:lnTo>
                <a:lnTo>
                  <a:pt x="328282" y="4229"/>
                </a:lnTo>
                <a:lnTo>
                  <a:pt x="118541" y="0"/>
                </a:lnTo>
                <a:lnTo>
                  <a:pt x="8991" y="0"/>
                </a:lnTo>
                <a:lnTo>
                  <a:pt x="3873" y="18338"/>
                </a:lnTo>
                <a:lnTo>
                  <a:pt x="1054" y="138988"/>
                </a:lnTo>
                <a:lnTo>
                  <a:pt x="0" y="594474"/>
                </a:lnTo>
                <a:lnTo>
                  <a:pt x="39331" y="596404"/>
                </a:lnTo>
                <a:lnTo>
                  <a:pt x="325285" y="596049"/>
                </a:lnTo>
                <a:lnTo>
                  <a:pt x="42151" y="593407"/>
                </a:lnTo>
                <a:lnTo>
                  <a:pt x="2997" y="5914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90411" y="5664197"/>
            <a:ext cx="76733" cy="25222"/>
          </a:xfrm>
          <a:custGeom>
            <a:avLst/>
            <a:gdLst/>
            <a:ahLst/>
            <a:cxnLst/>
            <a:rect l="l" t="t" r="r" b="b"/>
            <a:pathLst>
              <a:path w="76733" h="25222">
                <a:moveTo>
                  <a:pt x="76733" y="0"/>
                </a:moveTo>
                <a:lnTo>
                  <a:pt x="0" y="0"/>
                </a:lnTo>
                <a:lnTo>
                  <a:pt x="0" y="22047"/>
                </a:lnTo>
                <a:lnTo>
                  <a:pt x="2997" y="22047"/>
                </a:lnTo>
                <a:lnTo>
                  <a:pt x="70027" y="20637"/>
                </a:lnTo>
                <a:lnTo>
                  <a:pt x="73558" y="25222"/>
                </a:lnTo>
                <a:lnTo>
                  <a:pt x="76555" y="25044"/>
                </a:lnTo>
                <a:lnTo>
                  <a:pt x="767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13756" y="7035270"/>
            <a:ext cx="64655" cy="182092"/>
          </a:xfrm>
          <a:custGeom>
            <a:avLst/>
            <a:gdLst/>
            <a:ahLst/>
            <a:cxnLst/>
            <a:rect l="l" t="t" r="r" b="b"/>
            <a:pathLst>
              <a:path w="64655" h="182092">
                <a:moveTo>
                  <a:pt x="60960" y="7658"/>
                </a:moveTo>
                <a:lnTo>
                  <a:pt x="64655" y="3251"/>
                </a:lnTo>
                <a:lnTo>
                  <a:pt x="64655" y="266"/>
                </a:lnTo>
                <a:lnTo>
                  <a:pt x="0" y="0"/>
                </a:lnTo>
                <a:lnTo>
                  <a:pt x="0" y="182092"/>
                </a:lnTo>
                <a:lnTo>
                  <a:pt x="8216" y="169608"/>
                </a:lnTo>
                <a:lnTo>
                  <a:pt x="37503" y="101866"/>
                </a:lnTo>
                <a:lnTo>
                  <a:pt x="55308" y="43306"/>
                </a:lnTo>
                <a:lnTo>
                  <a:pt x="60960" y="7658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236909" y="6014176"/>
            <a:ext cx="568007" cy="593051"/>
          </a:xfrm>
          <a:custGeom>
            <a:avLst/>
            <a:gdLst/>
            <a:ahLst/>
            <a:cxnLst/>
            <a:rect l="l" t="t" r="r" b="b"/>
            <a:pathLst>
              <a:path w="568007" h="593051">
                <a:moveTo>
                  <a:pt x="325285" y="1231"/>
                </a:moveTo>
                <a:lnTo>
                  <a:pt x="9004" y="0"/>
                </a:lnTo>
                <a:lnTo>
                  <a:pt x="3886" y="18338"/>
                </a:lnTo>
                <a:lnTo>
                  <a:pt x="1054" y="138823"/>
                </a:lnTo>
                <a:lnTo>
                  <a:pt x="0" y="588467"/>
                </a:lnTo>
                <a:lnTo>
                  <a:pt x="39154" y="590410"/>
                </a:lnTo>
                <a:lnTo>
                  <a:pt x="322287" y="593051"/>
                </a:lnTo>
                <a:lnTo>
                  <a:pt x="325285" y="593051"/>
                </a:lnTo>
                <a:lnTo>
                  <a:pt x="547547" y="591286"/>
                </a:lnTo>
                <a:lnTo>
                  <a:pt x="559358" y="553186"/>
                </a:lnTo>
                <a:lnTo>
                  <a:pt x="561479" y="534847"/>
                </a:lnTo>
                <a:lnTo>
                  <a:pt x="564832" y="532193"/>
                </a:lnTo>
                <a:lnTo>
                  <a:pt x="568007" y="520903"/>
                </a:lnTo>
                <a:lnTo>
                  <a:pt x="568007" y="102666"/>
                </a:lnTo>
                <a:lnTo>
                  <a:pt x="556374" y="2641"/>
                </a:lnTo>
                <a:lnTo>
                  <a:pt x="328282" y="1054"/>
                </a:lnTo>
                <a:lnTo>
                  <a:pt x="325285" y="1231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264614" y="7076812"/>
            <a:ext cx="518604" cy="118008"/>
          </a:xfrm>
          <a:custGeom>
            <a:avLst/>
            <a:gdLst/>
            <a:ahLst/>
            <a:cxnLst/>
            <a:rect l="l" t="t" r="r" b="b"/>
            <a:pathLst>
              <a:path w="518604" h="118008">
                <a:moveTo>
                  <a:pt x="0" y="108839"/>
                </a:moveTo>
                <a:lnTo>
                  <a:pt x="1752" y="116420"/>
                </a:lnTo>
                <a:lnTo>
                  <a:pt x="153631" y="118008"/>
                </a:lnTo>
                <a:lnTo>
                  <a:pt x="165099" y="118008"/>
                </a:lnTo>
                <a:lnTo>
                  <a:pt x="514032" y="116420"/>
                </a:lnTo>
                <a:lnTo>
                  <a:pt x="518604" y="99834"/>
                </a:lnTo>
                <a:lnTo>
                  <a:pt x="517016" y="3708"/>
                </a:lnTo>
                <a:lnTo>
                  <a:pt x="421589" y="2819"/>
                </a:lnTo>
                <a:lnTo>
                  <a:pt x="418934" y="9690"/>
                </a:lnTo>
                <a:lnTo>
                  <a:pt x="355257" y="9690"/>
                </a:lnTo>
                <a:lnTo>
                  <a:pt x="352615" y="2819"/>
                </a:lnTo>
                <a:lnTo>
                  <a:pt x="165988" y="0"/>
                </a:lnTo>
                <a:lnTo>
                  <a:pt x="164045" y="7581"/>
                </a:lnTo>
                <a:lnTo>
                  <a:pt x="157695" y="9880"/>
                </a:lnTo>
                <a:lnTo>
                  <a:pt x="105295" y="9880"/>
                </a:lnTo>
                <a:lnTo>
                  <a:pt x="98958" y="7581"/>
                </a:lnTo>
                <a:lnTo>
                  <a:pt x="97015" y="0"/>
                </a:lnTo>
                <a:lnTo>
                  <a:pt x="4749" y="876"/>
                </a:lnTo>
                <a:lnTo>
                  <a:pt x="2463" y="7404"/>
                </a:lnTo>
                <a:lnTo>
                  <a:pt x="0" y="108839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766969" y="5664188"/>
            <a:ext cx="82029" cy="25057"/>
          </a:xfrm>
          <a:custGeom>
            <a:avLst/>
            <a:gdLst/>
            <a:ahLst/>
            <a:cxnLst/>
            <a:rect l="l" t="t" r="r" b="b"/>
            <a:pathLst>
              <a:path w="82029" h="25057">
                <a:moveTo>
                  <a:pt x="82029" y="24879"/>
                </a:moveTo>
                <a:lnTo>
                  <a:pt x="82029" y="0"/>
                </a:lnTo>
                <a:lnTo>
                  <a:pt x="177" y="0"/>
                </a:lnTo>
                <a:lnTo>
                  <a:pt x="0" y="25057"/>
                </a:lnTo>
                <a:lnTo>
                  <a:pt x="82029" y="24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849006" y="5661197"/>
            <a:ext cx="76898" cy="27863"/>
          </a:xfrm>
          <a:custGeom>
            <a:avLst/>
            <a:gdLst/>
            <a:ahLst/>
            <a:cxnLst/>
            <a:rect l="l" t="t" r="r" b="b"/>
            <a:pathLst>
              <a:path w="76898" h="27863">
                <a:moveTo>
                  <a:pt x="27686" y="3175"/>
                </a:moveTo>
                <a:lnTo>
                  <a:pt x="3162" y="2819"/>
                </a:lnTo>
                <a:lnTo>
                  <a:pt x="0" y="2997"/>
                </a:lnTo>
                <a:lnTo>
                  <a:pt x="0" y="27863"/>
                </a:lnTo>
                <a:lnTo>
                  <a:pt x="76720" y="27863"/>
                </a:lnTo>
                <a:lnTo>
                  <a:pt x="76898" y="177"/>
                </a:lnTo>
                <a:lnTo>
                  <a:pt x="73901" y="0"/>
                </a:lnTo>
                <a:lnTo>
                  <a:pt x="27686" y="31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179934" y="7306482"/>
            <a:ext cx="399897" cy="117830"/>
          </a:xfrm>
          <a:custGeom>
            <a:avLst/>
            <a:gdLst/>
            <a:ahLst/>
            <a:cxnLst/>
            <a:rect l="l" t="t" r="r" b="b"/>
            <a:pathLst>
              <a:path w="399897" h="117830">
                <a:moveTo>
                  <a:pt x="60858" y="3175"/>
                </a:moveTo>
                <a:lnTo>
                  <a:pt x="3175" y="0"/>
                </a:lnTo>
                <a:lnTo>
                  <a:pt x="0" y="0"/>
                </a:lnTo>
                <a:lnTo>
                  <a:pt x="2120" y="85547"/>
                </a:lnTo>
                <a:lnTo>
                  <a:pt x="37388" y="100368"/>
                </a:lnTo>
                <a:lnTo>
                  <a:pt x="81495" y="112014"/>
                </a:lnTo>
                <a:lnTo>
                  <a:pt x="110947" y="114833"/>
                </a:lnTo>
                <a:lnTo>
                  <a:pt x="166700" y="117830"/>
                </a:lnTo>
                <a:lnTo>
                  <a:pt x="233375" y="117830"/>
                </a:lnTo>
                <a:lnTo>
                  <a:pt x="319455" y="112890"/>
                </a:lnTo>
                <a:lnTo>
                  <a:pt x="348030" y="106184"/>
                </a:lnTo>
                <a:lnTo>
                  <a:pt x="393369" y="89789"/>
                </a:lnTo>
                <a:lnTo>
                  <a:pt x="399897" y="2997"/>
                </a:lnTo>
                <a:lnTo>
                  <a:pt x="396900" y="2819"/>
                </a:lnTo>
                <a:lnTo>
                  <a:pt x="60858" y="3175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13760" y="5649372"/>
            <a:ext cx="417804" cy="14820"/>
          </a:xfrm>
          <a:custGeom>
            <a:avLst/>
            <a:gdLst/>
            <a:ahLst/>
            <a:cxnLst/>
            <a:rect l="l" t="t" r="r" b="b"/>
            <a:pathLst>
              <a:path w="417804" h="14820">
                <a:moveTo>
                  <a:pt x="61125" y="12166"/>
                </a:moveTo>
                <a:lnTo>
                  <a:pt x="76657" y="14820"/>
                </a:lnTo>
                <a:lnTo>
                  <a:pt x="235242" y="14820"/>
                </a:lnTo>
                <a:lnTo>
                  <a:pt x="238404" y="14655"/>
                </a:lnTo>
                <a:lnTo>
                  <a:pt x="259930" y="12166"/>
                </a:lnTo>
                <a:lnTo>
                  <a:pt x="309143" y="11823"/>
                </a:lnTo>
                <a:lnTo>
                  <a:pt x="312153" y="12001"/>
                </a:lnTo>
                <a:lnTo>
                  <a:pt x="318681" y="9004"/>
                </a:lnTo>
                <a:lnTo>
                  <a:pt x="390118" y="4241"/>
                </a:lnTo>
                <a:lnTo>
                  <a:pt x="417804" y="0"/>
                </a:lnTo>
                <a:lnTo>
                  <a:pt x="388353" y="0"/>
                </a:lnTo>
                <a:lnTo>
                  <a:pt x="113169" y="368"/>
                </a:lnTo>
                <a:lnTo>
                  <a:pt x="0" y="4292"/>
                </a:lnTo>
                <a:lnTo>
                  <a:pt x="0" y="8585"/>
                </a:lnTo>
                <a:lnTo>
                  <a:pt x="61125" y="12166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539428" y="6275249"/>
            <a:ext cx="201282" cy="248196"/>
          </a:xfrm>
          <a:custGeom>
            <a:avLst/>
            <a:gdLst/>
            <a:ahLst/>
            <a:cxnLst/>
            <a:rect l="l" t="t" r="r" b="b"/>
            <a:pathLst>
              <a:path w="201282" h="248196">
                <a:moveTo>
                  <a:pt x="201282" y="2819"/>
                </a:moveTo>
                <a:lnTo>
                  <a:pt x="198285" y="0"/>
                </a:lnTo>
                <a:lnTo>
                  <a:pt x="0" y="177"/>
                </a:lnTo>
                <a:lnTo>
                  <a:pt x="0" y="248196"/>
                </a:lnTo>
                <a:lnTo>
                  <a:pt x="201104" y="248196"/>
                </a:lnTo>
                <a:lnTo>
                  <a:pt x="201282" y="2819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281003" y="6275249"/>
            <a:ext cx="204101" cy="248196"/>
          </a:xfrm>
          <a:custGeom>
            <a:avLst/>
            <a:gdLst/>
            <a:ahLst/>
            <a:cxnLst/>
            <a:rect l="l" t="t" r="r" b="b"/>
            <a:pathLst>
              <a:path w="204101" h="248196">
                <a:moveTo>
                  <a:pt x="204101" y="2819"/>
                </a:moveTo>
                <a:lnTo>
                  <a:pt x="201104" y="0"/>
                </a:lnTo>
                <a:lnTo>
                  <a:pt x="2819" y="177"/>
                </a:lnTo>
                <a:lnTo>
                  <a:pt x="0" y="248196"/>
                </a:lnTo>
                <a:lnTo>
                  <a:pt x="203923" y="248196"/>
                </a:lnTo>
                <a:lnTo>
                  <a:pt x="204101" y="2819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647393" y="6727714"/>
            <a:ext cx="8826" cy="1587"/>
          </a:xfrm>
          <a:custGeom>
            <a:avLst/>
            <a:gdLst/>
            <a:ahLst/>
            <a:cxnLst/>
            <a:rect l="l" t="t" r="r" b="b"/>
            <a:pathLst>
              <a:path w="8826" h="1587">
                <a:moveTo>
                  <a:pt x="0" y="1587"/>
                </a:moveTo>
                <a:lnTo>
                  <a:pt x="8826" y="1587"/>
                </a:lnTo>
                <a:lnTo>
                  <a:pt x="7594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361629" y="6767931"/>
            <a:ext cx="68973" cy="318757"/>
          </a:xfrm>
          <a:custGeom>
            <a:avLst/>
            <a:gdLst/>
            <a:ahLst/>
            <a:cxnLst/>
            <a:rect l="l" t="t" r="r" b="b"/>
            <a:pathLst>
              <a:path w="68973" h="318757">
                <a:moveTo>
                  <a:pt x="8280" y="318757"/>
                </a:moveTo>
                <a:lnTo>
                  <a:pt x="60680" y="318757"/>
                </a:lnTo>
                <a:lnTo>
                  <a:pt x="67030" y="316458"/>
                </a:lnTo>
                <a:lnTo>
                  <a:pt x="68973" y="308876"/>
                </a:lnTo>
                <a:lnTo>
                  <a:pt x="66141" y="0"/>
                </a:lnTo>
                <a:lnTo>
                  <a:pt x="64554" y="1765"/>
                </a:lnTo>
                <a:lnTo>
                  <a:pt x="4406" y="1765"/>
                </a:lnTo>
                <a:lnTo>
                  <a:pt x="2641" y="0"/>
                </a:lnTo>
                <a:lnTo>
                  <a:pt x="0" y="308876"/>
                </a:lnTo>
                <a:lnTo>
                  <a:pt x="1943" y="316458"/>
                </a:lnTo>
                <a:lnTo>
                  <a:pt x="8280" y="31875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617226" y="6771098"/>
            <a:ext cx="68973" cy="315417"/>
          </a:xfrm>
          <a:custGeom>
            <a:avLst/>
            <a:gdLst/>
            <a:ahLst/>
            <a:cxnLst/>
            <a:rect l="l" t="t" r="r" b="b"/>
            <a:pathLst>
              <a:path w="68973" h="315417">
                <a:moveTo>
                  <a:pt x="68973" y="276072"/>
                </a:moveTo>
                <a:lnTo>
                  <a:pt x="68973" y="273075"/>
                </a:lnTo>
                <a:lnTo>
                  <a:pt x="67563" y="190"/>
                </a:lnTo>
                <a:lnTo>
                  <a:pt x="51688" y="888"/>
                </a:lnTo>
                <a:lnTo>
                  <a:pt x="17297" y="888"/>
                </a:lnTo>
                <a:lnTo>
                  <a:pt x="1244" y="0"/>
                </a:lnTo>
                <a:lnTo>
                  <a:pt x="0" y="273075"/>
                </a:lnTo>
                <a:lnTo>
                  <a:pt x="0" y="308533"/>
                </a:lnTo>
                <a:lnTo>
                  <a:pt x="2641" y="315417"/>
                </a:lnTo>
                <a:lnTo>
                  <a:pt x="66332" y="315417"/>
                </a:lnTo>
                <a:lnTo>
                  <a:pt x="68973" y="308533"/>
                </a:lnTo>
                <a:lnTo>
                  <a:pt x="68973" y="276072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58303" y="7035356"/>
            <a:ext cx="175691" cy="265125"/>
          </a:xfrm>
          <a:custGeom>
            <a:avLst/>
            <a:gdLst/>
            <a:ahLst/>
            <a:cxnLst/>
            <a:rect l="l" t="t" r="r" b="b"/>
            <a:pathLst>
              <a:path w="175691" h="265125">
                <a:moveTo>
                  <a:pt x="175691" y="2997"/>
                </a:moveTo>
                <a:lnTo>
                  <a:pt x="175691" y="177"/>
                </a:lnTo>
                <a:lnTo>
                  <a:pt x="100545" y="0"/>
                </a:lnTo>
                <a:lnTo>
                  <a:pt x="99847" y="2463"/>
                </a:lnTo>
                <a:lnTo>
                  <a:pt x="101079" y="3517"/>
                </a:lnTo>
                <a:lnTo>
                  <a:pt x="90144" y="69684"/>
                </a:lnTo>
                <a:lnTo>
                  <a:pt x="69329" y="137058"/>
                </a:lnTo>
                <a:lnTo>
                  <a:pt x="42164" y="200914"/>
                </a:lnTo>
                <a:lnTo>
                  <a:pt x="10769" y="254889"/>
                </a:lnTo>
                <a:lnTo>
                  <a:pt x="2476" y="260896"/>
                </a:lnTo>
                <a:lnTo>
                  <a:pt x="0" y="264236"/>
                </a:lnTo>
                <a:lnTo>
                  <a:pt x="52755" y="265125"/>
                </a:lnTo>
                <a:lnTo>
                  <a:pt x="55575" y="262128"/>
                </a:lnTo>
                <a:lnTo>
                  <a:pt x="54508" y="258064"/>
                </a:lnTo>
                <a:lnTo>
                  <a:pt x="84150" y="228257"/>
                </a:lnTo>
                <a:lnTo>
                  <a:pt x="119430" y="172516"/>
                </a:lnTo>
                <a:lnTo>
                  <a:pt x="148704" y="104775"/>
                </a:lnTo>
                <a:lnTo>
                  <a:pt x="166522" y="46215"/>
                </a:lnTo>
                <a:lnTo>
                  <a:pt x="172173" y="10579"/>
                </a:lnTo>
                <a:lnTo>
                  <a:pt x="175691" y="2997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562722" y="7044176"/>
            <a:ext cx="54508" cy="31572"/>
          </a:xfrm>
          <a:custGeom>
            <a:avLst/>
            <a:gdLst/>
            <a:ahLst/>
            <a:cxnLst/>
            <a:rect l="l" t="t" r="r" b="b"/>
            <a:pathLst>
              <a:path w="54508" h="31572">
                <a:moveTo>
                  <a:pt x="0" y="2997"/>
                </a:moveTo>
                <a:lnTo>
                  <a:pt x="3352" y="28575"/>
                </a:lnTo>
                <a:lnTo>
                  <a:pt x="13055" y="30518"/>
                </a:lnTo>
                <a:lnTo>
                  <a:pt x="51333" y="31572"/>
                </a:lnTo>
                <a:lnTo>
                  <a:pt x="54508" y="2997"/>
                </a:lnTo>
                <a:lnTo>
                  <a:pt x="54508" y="0"/>
                </a:lnTo>
                <a:lnTo>
                  <a:pt x="177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3367803" y="5587993"/>
            <a:ext cx="151358" cy="2997"/>
          </a:xfrm>
          <a:custGeom>
            <a:avLst/>
            <a:gdLst/>
            <a:ahLst/>
            <a:cxnLst/>
            <a:rect l="l" t="t" r="r" b="b"/>
            <a:pathLst>
              <a:path w="151358" h="2997">
                <a:moveTo>
                  <a:pt x="0" y="0"/>
                </a:moveTo>
                <a:lnTo>
                  <a:pt x="42341" y="2997"/>
                </a:lnTo>
                <a:lnTo>
                  <a:pt x="112026" y="2997"/>
                </a:lnTo>
                <a:lnTo>
                  <a:pt x="151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643326" y="5623275"/>
            <a:ext cx="251180" cy="5816"/>
          </a:xfrm>
          <a:custGeom>
            <a:avLst/>
            <a:gdLst/>
            <a:ahLst/>
            <a:cxnLst/>
            <a:rect l="l" t="t" r="r" b="b"/>
            <a:pathLst>
              <a:path w="251180" h="5816">
                <a:moveTo>
                  <a:pt x="200037" y="5816"/>
                </a:moveTo>
                <a:lnTo>
                  <a:pt x="251180" y="876"/>
                </a:lnTo>
                <a:lnTo>
                  <a:pt x="251180" y="0"/>
                </a:lnTo>
                <a:lnTo>
                  <a:pt x="197040" y="2997"/>
                </a:lnTo>
                <a:lnTo>
                  <a:pt x="53974" y="2997"/>
                </a:lnTo>
                <a:lnTo>
                  <a:pt x="0" y="0"/>
                </a:lnTo>
                <a:lnTo>
                  <a:pt x="18694" y="2997"/>
                </a:lnTo>
                <a:lnTo>
                  <a:pt x="50977" y="5816"/>
                </a:lnTo>
                <a:lnTo>
                  <a:pt x="200037" y="5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925729" y="5649376"/>
            <a:ext cx="386664" cy="39687"/>
          </a:xfrm>
          <a:custGeom>
            <a:avLst/>
            <a:gdLst/>
            <a:ahLst/>
            <a:cxnLst/>
            <a:rect l="l" t="t" r="r" b="b"/>
            <a:pathLst>
              <a:path w="386664" h="39687">
                <a:moveTo>
                  <a:pt x="141998" y="35636"/>
                </a:moveTo>
                <a:lnTo>
                  <a:pt x="259486" y="26809"/>
                </a:lnTo>
                <a:lnTo>
                  <a:pt x="339572" y="15875"/>
                </a:lnTo>
                <a:lnTo>
                  <a:pt x="379615" y="5994"/>
                </a:lnTo>
                <a:lnTo>
                  <a:pt x="386664" y="0"/>
                </a:lnTo>
                <a:lnTo>
                  <a:pt x="380136" y="0"/>
                </a:lnTo>
                <a:lnTo>
                  <a:pt x="376618" y="2997"/>
                </a:lnTo>
                <a:lnTo>
                  <a:pt x="327050" y="15176"/>
                </a:lnTo>
                <a:lnTo>
                  <a:pt x="301459" y="14998"/>
                </a:lnTo>
                <a:lnTo>
                  <a:pt x="180987" y="3352"/>
                </a:lnTo>
                <a:lnTo>
                  <a:pt x="105841" y="0"/>
                </a:lnTo>
                <a:lnTo>
                  <a:pt x="78143" y="4241"/>
                </a:lnTo>
                <a:lnTo>
                  <a:pt x="6705" y="8991"/>
                </a:lnTo>
                <a:lnTo>
                  <a:pt x="177" y="12001"/>
                </a:lnTo>
                <a:lnTo>
                  <a:pt x="0" y="39687"/>
                </a:lnTo>
                <a:lnTo>
                  <a:pt x="141998" y="35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852172" y="5661190"/>
            <a:ext cx="70726" cy="3187"/>
          </a:xfrm>
          <a:custGeom>
            <a:avLst/>
            <a:gdLst/>
            <a:ahLst/>
            <a:cxnLst/>
            <a:rect l="l" t="t" r="r" b="b"/>
            <a:pathLst>
              <a:path w="70726" h="3187">
                <a:moveTo>
                  <a:pt x="21513" y="355"/>
                </a:moveTo>
                <a:lnTo>
                  <a:pt x="0" y="2832"/>
                </a:lnTo>
                <a:lnTo>
                  <a:pt x="24523" y="3187"/>
                </a:lnTo>
                <a:lnTo>
                  <a:pt x="70726" y="0"/>
                </a:lnTo>
                <a:lnTo>
                  <a:pt x="21513" y="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723930" y="56467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93412" y="5684823"/>
            <a:ext cx="70561" cy="4597"/>
          </a:xfrm>
          <a:custGeom>
            <a:avLst/>
            <a:gdLst/>
            <a:ahLst/>
            <a:cxnLst/>
            <a:rect l="l" t="t" r="r" b="b"/>
            <a:pathLst>
              <a:path w="70561" h="4597">
                <a:moveTo>
                  <a:pt x="0" y="1422"/>
                </a:moveTo>
                <a:lnTo>
                  <a:pt x="70561" y="4597"/>
                </a:lnTo>
                <a:lnTo>
                  <a:pt x="6703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205868" y="5901990"/>
            <a:ext cx="356146" cy="21336"/>
          </a:xfrm>
          <a:custGeom>
            <a:avLst/>
            <a:gdLst/>
            <a:ahLst/>
            <a:cxnLst/>
            <a:rect l="l" t="t" r="r" b="b"/>
            <a:pathLst>
              <a:path w="356146" h="21336">
                <a:moveTo>
                  <a:pt x="348742" y="3517"/>
                </a:moveTo>
                <a:lnTo>
                  <a:pt x="356146" y="0"/>
                </a:lnTo>
                <a:lnTo>
                  <a:pt x="290537" y="4216"/>
                </a:lnTo>
                <a:lnTo>
                  <a:pt x="1765" y="18160"/>
                </a:lnTo>
                <a:lnTo>
                  <a:pt x="0" y="19926"/>
                </a:lnTo>
                <a:lnTo>
                  <a:pt x="4406" y="21335"/>
                </a:lnTo>
                <a:lnTo>
                  <a:pt x="348742" y="35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13756" y="5948451"/>
            <a:ext cx="76657" cy="1087081"/>
          </a:xfrm>
          <a:custGeom>
            <a:avLst/>
            <a:gdLst/>
            <a:ahLst/>
            <a:cxnLst/>
            <a:rect l="l" t="t" r="r" b="b"/>
            <a:pathLst>
              <a:path w="76657" h="1087081">
                <a:moveTo>
                  <a:pt x="0" y="1086815"/>
                </a:moveTo>
                <a:lnTo>
                  <a:pt x="64655" y="1087081"/>
                </a:lnTo>
                <a:lnTo>
                  <a:pt x="67487" y="1083195"/>
                </a:lnTo>
                <a:lnTo>
                  <a:pt x="72948" y="1021461"/>
                </a:lnTo>
                <a:lnTo>
                  <a:pt x="76657" y="622"/>
                </a:lnTo>
                <a:lnTo>
                  <a:pt x="0" y="0"/>
                </a:lnTo>
                <a:lnTo>
                  <a:pt x="0" y="1086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93416" y="5949073"/>
            <a:ext cx="70739" cy="3365"/>
          </a:xfrm>
          <a:custGeom>
            <a:avLst/>
            <a:gdLst/>
            <a:ahLst/>
            <a:cxnLst/>
            <a:rect l="l" t="t" r="r" b="b"/>
            <a:pathLst>
              <a:path w="70739" h="3365">
                <a:moveTo>
                  <a:pt x="31394" y="3365"/>
                </a:moveTo>
                <a:lnTo>
                  <a:pt x="70739" y="2832"/>
                </a:lnTo>
                <a:lnTo>
                  <a:pt x="0" y="0"/>
                </a:lnTo>
                <a:lnTo>
                  <a:pt x="31394" y="3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351219" y="6031805"/>
            <a:ext cx="77965" cy="3352"/>
          </a:xfrm>
          <a:custGeom>
            <a:avLst/>
            <a:gdLst/>
            <a:ahLst/>
            <a:cxnLst/>
            <a:rect l="l" t="t" r="r" b="b"/>
            <a:pathLst>
              <a:path w="77965" h="3352">
                <a:moveTo>
                  <a:pt x="0" y="3352"/>
                </a:moveTo>
                <a:lnTo>
                  <a:pt x="77965" y="2832"/>
                </a:lnTo>
                <a:lnTo>
                  <a:pt x="87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261792" y="6724893"/>
            <a:ext cx="355434" cy="460755"/>
          </a:xfrm>
          <a:custGeom>
            <a:avLst/>
            <a:gdLst/>
            <a:ahLst/>
            <a:cxnLst/>
            <a:rect l="l" t="t" r="r" b="b"/>
            <a:pathLst>
              <a:path w="355434" h="460755">
                <a:moveTo>
                  <a:pt x="2819" y="460756"/>
                </a:moveTo>
                <a:lnTo>
                  <a:pt x="5283" y="359321"/>
                </a:lnTo>
                <a:lnTo>
                  <a:pt x="7569" y="352793"/>
                </a:lnTo>
                <a:lnTo>
                  <a:pt x="99834" y="351917"/>
                </a:lnTo>
                <a:lnTo>
                  <a:pt x="102476" y="43040"/>
                </a:lnTo>
                <a:lnTo>
                  <a:pt x="128943" y="4051"/>
                </a:lnTo>
                <a:lnTo>
                  <a:pt x="137756" y="2641"/>
                </a:lnTo>
                <a:lnTo>
                  <a:pt x="165976" y="43040"/>
                </a:lnTo>
                <a:lnTo>
                  <a:pt x="168808" y="351917"/>
                </a:lnTo>
                <a:lnTo>
                  <a:pt x="355434" y="354736"/>
                </a:lnTo>
                <a:lnTo>
                  <a:pt x="355434" y="322287"/>
                </a:lnTo>
                <a:lnTo>
                  <a:pt x="352259" y="350850"/>
                </a:lnTo>
                <a:lnTo>
                  <a:pt x="313982" y="349796"/>
                </a:lnTo>
                <a:lnTo>
                  <a:pt x="304279" y="347865"/>
                </a:lnTo>
                <a:lnTo>
                  <a:pt x="300926" y="322287"/>
                </a:lnTo>
                <a:lnTo>
                  <a:pt x="299516" y="347865"/>
                </a:lnTo>
                <a:lnTo>
                  <a:pt x="171983" y="347865"/>
                </a:lnTo>
                <a:lnTo>
                  <a:pt x="170218" y="41097"/>
                </a:lnTo>
                <a:lnTo>
                  <a:pt x="140944" y="0"/>
                </a:lnTo>
                <a:lnTo>
                  <a:pt x="127698" y="0"/>
                </a:lnTo>
                <a:lnTo>
                  <a:pt x="99301" y="39154"/>
                </a:lnTo>
                <a:lnTo>
                  <a:pt x="96659" y="347865"/>
                </a:lnTo>
                <a:lnTo>
                  <a:pt x="4584" y="349796"/>
                </a:lnTo>
                <a:lnTo>
                  <a:pt x="2285" y="356323"/>
                </a:lnTo>
                <a:lnTo>
                  <a:pt x="0" y="422300"/>
                </a:lnTo>
                <a:lnTo>
                  <a:pt x="2819" y="4607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914619" y="5922618"/>
            <a:ext cx="1288770" cy="1118565"/>
          </a:xfrm>
          <a:custGeom>
            <a:avLst/>
            <a:gdLst/>
            <a:ahLst/>
            <a:cxnLst/>
            <a:rect l="l" t="t" r="r" b="b"/>
            <a:pathLst>
              <a:path w="1288770" h="1118565">
                <a:moveTo>
                  <a:pt x="1222451" y="355"/>
                </a:moveTo>
                <a:lnTo>
                  <a:pt x="994181" y="10058"/>
                </a:lnTo>
                <a:lnTo>
                  <a:pt x="541718" y="21882"/>
                </a:lnTo>
                <a:lnTo>
                  <a:pt x="44272" y="26822"/>
                </a:lnTo>
                <a:lnTo>
                  <a:pt x="11112" y="29464"/>
                </a:lnTo>
                <a:lnTo>
                  <a:pt x="10045" y="98259"/>
                </a:lnTo>
                <a:lnTo>
                  <a:pt x="7061" y="1020826"/>
                </a:lnTo>
                <a:lnTo>
                  <a:pt x="0" y="1112735"/>
                </a:lnTo>
                <a:lnTo>
                  <a:pt x="1285430" y="1118565"/>
                </a:lnTo>
                <a:lnTo>
                  <a:pt x="1288072" y="86436"/>
                </a:lnTo>
                <a:lnTo>
                  <a:pt x="1288770" y="0"/>
                </a:lnTo>
                <a:lnTo>
                  <a:pt x="1222451" y="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758855" y="5952083"/>
            <a:ext cx="87325" cy="1083449"/>
          </a:xfrm>
          <a:custGeom>
            <a:avLst/>
            <a:gdLst/>
            <a:ahLst/>
            <a:cxnLst/>
            <a:rect l="l" t="t" r="r" b="b"/>
            <a:pathLst>
              <a:path w="87325" h="1083449">
                <a:moveTo>
                  <a:pt x="86436" y="985367"/>
                </a:moveTo>
                <a:lnTo>
                  <a:pt x="87325" y="0"/>
                </a:lnTo>
                <a:lnTo>
                  <a:pt x="8293" y="0"/>
                </a:lnTo>
                <a:lnTo>
                  <a:pt x="4241" y="1023645"/>
                </a:lnTo>
                <a:lnTo>
                  <a:pt x="0" y="1083271"/>
                </a:lnTo>
                <a:lnTo>
                  <a:pt x="75145" y="1083449"/>
                </a:lnTo>
                <a:lnTo>
                  <a:pt x="77977" y="1079563"/>
                </a:lnTo>
                <a:lnTo>
                  <a:pt x="83438" y="1041285"/>
                </a:lnTo>
                <a:lnTo>
                  <a:pt x="86436" y="985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686202" y="7047174"/>
            <a:ext cx="98247" cy="129476"/>
          </a:xfrm>
          <a:custGeom>
            <a:avLst/>
            <a:gdLst/>
            <a:ahLst/>
            <a:cxnLst/>
            <a:rect l="l" t="t" r="r" b="b"/>
            <a:pathLst>
              <a:path w="98247" h="129476">
                <a:moveTo>
                  <a:pt x="0" y="0"/>
                </a:moveTo>
                <a:lnTo>
                  <a:pt x="0" y="32461"/>
                </a:lnTo>
                <a:lnTo>
                  <a:pt x="95427" y="33337"/>
                </a:lnTo>
                <a:lnTo>
                  <a:pt x="97015" y="129476"/>
                </a:lnTo>
                <a:lnTo>
                  <a:pt x="98247" y="30340"/>
                </a:lnTo>
                <a:lnTo>
                  <a:pt x="3175" y="28574"/>
                </a:lnTo>
                <a:lnTo>
                  <a:pt x="1054" y="10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817601" y="7039593"/>
            <a:ext cx="98247" cy="257543"/>
          </a:xfrm>
          <a:custGeom>
            <a:avLst/>
            <a:gdLst/>
            <a:ahLst/>
            <a:cxnLst/>
            <a:rect l="l" t="t" r="r" b="b"/>
            <a:pathLst>
              <a:path w="98247" h="257543">
                <a:moveTo>
                  <a:pt x="0" y="257543"/>
                </a:moveTo>
                <a:lnTo>
                  <a:pt x="38455" y="199682"/>
                </a:lnTo>
                <a:lnTo>
                  <a:pt x="65963" y="139001"/>
                </a:lnTo>
                <a:lnTo>
                  <a:pt x="89433" y="56616"/>
                </a:lnTo>
                <a:lnTo>
                  <a:pt x="98247" y="0"/>
                </a:lnTo>
                <a:lnTo>
                  <a:pt x="95250" y="520"/>
                </a:lnTo>
                <a:lnTo>
                  <a:pt x="86436" y="53619"/>
                </a:lnTo>
                <a:lnTo>
                  <a:pt x="62979" y="135991"/>
                </a:lnTo>
                <a:lnTo>
                  <a:pt x="33515" y="200558"/>
                </a:lnTo>
                <a:lnTo>
                  <a:pt x="0" y="2575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712814" y="7038351"/>
            <a:ext cx="121183" cy="259130"/>
          </a:xfrm>
          <a:custGeom>
            <a:avLst/>
            <a:gdLst/>
            <a:ahLst/>
            <a:cxnLst/>
            <a:rect l="l" t="t" r="r" b="b"/>
            <a:pathLst>
              <a:path w="121183" h="259130">
                <a:moveTo>
                  <a:pt x="0" y="255079"/>
                </a:moveTo>
                <a:lnTo>
                  <a:pt x="32638" y="228257"/>
                </a:lnTo>
                <a:lnTo>
                  <a:pt x="67919" y="172529"/>
                </a:lnTo>
                <a:lnTo>
                  <a:pt x="97205" y="104774"/>
                </a:lnTo>
                <a:lnTo>
                  <a:pt x="115011" y="46215"/>
                </a:lnTo>
                <a:lnTo>
                  <a:pt x="121183" y="0"/>
                </a:lnTo>
                <a:lnTo>
                  <a:pt x="117665" y="7594"/>
                </a:lnTo>
                <a:lnTo>
                  <a:pt x="112013" y="43218"/>
                </a:lnTo>
                <a:lnTo>
                  <a:pt x="94195" y="101790"/>
                </a:lnTo>
                <a:lnTo>
                  <a:pt x="64909" y="169519"/>
                </a:lnTo>
                <a:lnTo>
                  <a:pt x="29641" y="225259"/>
                </a:lnTo>
                <a:lnTo>
                  <a:pt x="0" y="255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60778" y="7037825"/>
            <a:ext cx="98602" cy="258432"/>
          </a:xfrm>
          <a:custGeom>
            <a:avLst/>
            <a:gdLst/>
            <a:ahLst/>
            <a:cxnLst/>
            <a:rect l="l" t="t" r="r" b="b"/>
            <a:pathLst>
              <a:path w="98602" h="258432">
                <a:moveTo>
                  <a:pt x="0" y="258432"/>
                </a:moveTo>
                <a:lnTo>
                  <a:pt x="8293" y="252425"/>
                </a:lnTo>
                <a:lnTo>
                  <a:pt x="39687" y="198450"/>
                </a:lnTo>
                <a:lnTo>
                  <a:pt x="66852" y="134594"/>
                </a:lnTo>
                <a:lnTo>
                  <a:pt x="87668" y="67208"/>
                </a:lnTo>
                <a:lnTo>
                  <a:pt x="98602" y="1054"/>
                </a:lnTo>
                <a:lnTo>
                  <a:pt x="97370" y="0"/>
                </a:lnTo>
                <a:lnTo>
                  <a:pt x="84670" y="64389"/>
                </a:lnTo>
                <a:lnTo>
                  <a:pt x="64033" y="131762"/>
                </a:lnTo>
                <a:lnTo>
                  <a:pt x="34747" y="199326"/>
                </a:lnTo>
                <a:lnTo>
                  <a:pt x="0" y="258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13752" y="7038534"/>
            <a:ext cx="64668" cy="186423"/>
          </a:xfrm>
          <a:custGeom>
            <a:avLst/>
            <a:gdLst/>
            <a:ahLst/>
            <a:cxnLst/>
            <a:rect l="l" t="t" r="r" b="b"/>
            <a:pathLst>
              <a:path w="64668" h="186423">
                <a:moveTo>
                  <a:pt x="64668" y="0"/>
                </a:moveTo>
                <a:lnTo>
                  <a:pt x="60959" y="4406"/>
                </a:lnTo>
                <a:lnTo>
                  <a:pt x="55308" y="40043"/>
                </a:lnTo>
                <a:lnTo>
                  <a:pt x="37490" y="98602"/>
                </a:lnTo>
                <a:lnTo>
                  <a:pt x="8204" y="166331"/>
                </a:lnTo>
                <a:lnTo>
                  <a:pt x="0" y="178803"/>
                </a:lnTo>
                <a:lnTo>
                  <a:pt x="0" y="186423"/>
                </a:lnTo>
                <a:lnTo>
                  <a:pt x="13157" y="165468"/>
                </a:lnTo>
                <a:lnTo>
                  <a:pt x="40500" y="101599"/>
                </a:lnTo>
                <a:lnTo>
                  <a:pt x="58318" y="43040"/>
                </a:lnTo>
                <a:lnTo>
                  <a:pt x="64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17734" y="7299608"/>
            <a:ext cx="93319" cy="45504"/>
          </a:xfrm>
          <a:custGeom>
            <a:avLst/>
            <a:gdLst/>
            <a:ahLst/>
            <a:cxnLst/>
            <a:rect l="l" t="t" r="r" b="b"/>
            <a:pathLst>
              <a:path w="93319" h="45504">
                <a:moveTo>
                  <a:pt x="86791" y="8458"/>
                </a:moveTo>
                <a:lnTo>
                  <a:pt x="93319" y="876"/>
                </a:lnTo>
                <a:lnTo>
                  <a:pt x="40576" y="0"/>
                </a:lnTo>
                <a:lnTo>
                  <a:pt x="23990" y="18872"/>
                </a:lnTo>
                <a:lnTo>
                  <a:pt x="0" y="45326"/>
                </a:lnTo>
                <a:lnTo>
                  <a:pt x="15354" y="45504"/>
                </a:lnTo>
                <a:lnTo>
                  <a:pt x="48336" y="34569"/>
                </a:lnTo>
                <a:lnTo>
                  <a:pt x="86791" y="84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13756" y="7350238"/>
            <a:ext cx="2032" cy="6096"/>
          </a:xfrm>
          <a:custGeom>
            <a:avLst/>
            <a:gdLst/>
            <a:ahLst/>
            <a:cxnLst/>
            <a:rect l="l" t="t" r="r" b="b"/>
            <a:pathLst>
              <a:path w="2031" h="6096">
                <a:moveTo>
                  <a:pt x="0" y="355"/>
                </a:moveTo>
                <a:lnTo>
                  <a:pt x="0" y="6095"/>
                </a:lnTo>
                <a:lnTo>
                  <a:pt x="203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929431" y="5652733"/>
            <a:ext cx="295122" cy="33337"/>
          </a:xfrm>
          <a:custGeom>
            <a:avLst/>
            <a:gdLst/>
            <a:ahLst/>
            <a:cxnLst/>
            <a:rect l="l" t="t" r="r" b="b"/>
            <a:pathLst>
              <a:path w="295122" h="33337">
                <a:moveTo>
                  <a:pt x="174459" y="2819"/>
                </a:moveTo>
                <a:lnTo>
                  <a:pt x="105841" y="0"/>
                </a:lnTo>
                <a:lnTo>
                  <a:pt x="77444" y="3873"/>
                </a:lnTo>
                <a:lnTo>
                  <a:pt x="5816" y="8458"/>
                </a:lnTo>
                <a:lnTo>
                  <a:pt x="177" y="11633"/>
                </a:lnTo>
                <a:lnTo>
                  <a:pt x="0" y="33337"/>
                </a:lnTo>
                <a:lnTo>
                  <a:pt x="135293" y="29273"/>
                </a:lnTo>
                <a:lnTo>
                  <a:pt x="252780" y="20459"/>
                </a:lnTo>
                <a:lnTo>
                  <a:pt x="295122" y="14643"/>
                </a:lnTo>
                <a:lnTo>
                  <a:pt x="174459" y="2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13756" y="5661576"/>
            <a:ext cx="72948" cy="21488"/>
          </a:xfrm>
          <a:custGeom>
            <a:avLst/>
            <a:gdLst/>
            <a:ahLst/>
            <a:cxnLst/>
            <a:rect l="l" t="t" r="r" b="b"/>
            <a:pathLst>
              <a:path w="72948" h="21488">
                <a:moveTo>
                  <a:pt x="0" y="16167"/>
                </a:moveTo>
                <a:lnTo>
                  <a:pt x="72948" y="21488"/>
                </a:lnTo>
                <a:lnTo>
                  <a:pt x="72948" y="5626"/>
                </a:lnTo>
                <a:lnTo>
                  <a:pt x="58127" y="2794"/>
                </a:lnTo>
                <a:lnTo>
                  <a:pt x="0" y="0"/>
                </a:lnTo>
                <a:lnTo>
                  <a:pt x="0" y="161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770851" y="5676633"/>
            <a:ext cx="74612" cy="0"/>
          </a:xfrm>
          <a:custGeom>
            <a:avLst/>
            <a:gdLst/>
            <a:ahLst/>
            <a:cxnLst/>
            <a:rect l="l" t="t" r="r" b="b"/>
            <a:pathLst>
              <a:path w="74612">
                <a:moveTo>
                  <a:pt x="0" y="0"/>
                </a:moveTo>
                <a:lnTo>
                  <a:pt x="74612" y="0"/>
                </a:lnTo>
              </a:path>
            </a:pathLst>
          </a:custGeom>
          <a:ln w="2014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13756" y="5951627"/>
            <a:ext cx="72948" cy="1079144"/>
          </a:xfrm>
          <a:custGeom>
            <a:avLst/>
            <a:gdLst/>
            <a:ahLst/>
            <a:cxnLst/>
            <a:rect l="l" t="t" r="r" b="b"/>
            <a:pathLst>
              <a:path w="72948" h="1079144">
                <a:moveTo>
                  <a:pt x="0" y="1078979"/>
                </a:moveTo>
                <a:lnTo>
                  <a:pt x="63258" y="1079144"/>
                </a:lnTo>
                <a:lnTo>
                  <a:pt x="66941" y="1059383"/>
                </a:lnTo>
                <a:lnTo>
                  <a:pt x="69951" y="1015276"/>
                </a:lnTo>
                <a:lnTo>
                  <a:pt x="72948" y="622"/>
                </a:lnTo>
                <a:lnTo>
                  <a:pt x="0" y="0"/>
                </a:lnTo>
                <a:lnTo>
                  <a:pt x="0" y="1078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240794" y="7309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13756" y="5803385"/>
            <a:ext cx="3045688" cy="1698599"/>
          </a:xfrm>
          <a:custGeom>
            <a:avLst/>
            <a:gdLst/>
            <a:ahLst/>
            <a:cxnLst/>
            <a:rect l="l" t="t" r="r" b="b"/>
            <a:pathLst>
              <a:path w="3045688" h="1698599">
                <a:moveTo>
                  <a:pt x="203847" y="1500098"/>
                </a:moveTo>
                <a:lnTo>
                  <a:pt x="193255" y="1516151"/>
                </a:lnTo>
                <a:lnTo>
                  <a:pt x="143687" y="1566252"/>
                </a:lnTo>
                <a:lnTo>
                  <a:pt x="86702" y="1603298"/>
                </a:lnTo>
                <a:lnTo>
                  <a:pt x="30975" y="1620926"/>
                </a:lnTo>
                <a:lnTo>
                  <a:pt x="0" y="1620926"/>
                </a:lnTo>
                <a:lnTo>
                  <a:pt x="0" y="1698599"/>
                </a:lnTo>
                <a:lnTo>
                  <a:pt x="3045688" y="1698599"/>
                </a:lnTo>
                <a:lnTo>
                  <a:pt x="3045688" y="0"/>
                </a:lnTo>
                <a:lnTo>
                  <a:pt x="2937510" y="14808"/>
                </a:lnTo>
                <a:lnTo>
                  <a:pt x="2681897" y="44081"/>
                </a:lnTo>
                <a:lnTo>
                  <a:pt x="2399842" y="70535"/>
                </a:lnTo>
                <a:lnTo>
                  <a:pt x="1955139" y="101765"/>
                </a:lnTo>
                <a:lnTo>
                  <a:pt x="1955139" y="208851"/>
                </a:lnTo>
                <a:lnTo>
                  <a:pt x="2182507" y="210438"/>
                </a:lnTo>
                <a:lnTo>
                  <a:pt x="2194166" y="310629"/>
                </a:lnTo>
                <a:lnTo>
                  <a:pt x="2194166" y="734517"/>
                </a:lnTo>
                <a:lnTo>
                  <a:pt x="2190813" y="745985"/>
                </a:lnTo>
                <a:lnTo>
                  <a:pt x="2187638" y="748639"/>
                </a:lnTo>
                <a:lnTo>
                  <a:pt x="2185352" y="766978"/>
                </a:lnTo>
                <a:lnTo>
                  <a:pt x="2173528" y="805078"/>
                </a:lnTo>
                <a:lnTo>
                  <a:pt x="1952142" y="807021"/>
                </a:lnTo>
                <a:lnTo>
                  <a:pt x="1952142" y="1237081"/>
                </a:lnTo>
                <a:lnTo>
                  <a:pt x="2000300" y="1237081"/>
                </a:lnTo>
                <a:lnTo>
                  <a:pt x="2003285" y="961021"/>
                </a:lnTo>
                <a:lnTo>
                  <a:pt x="2031339" y="921321"/>
                </a:lnTo>
                <a:lnTo>
                  <a:pt x="2044573" y="921499"/>
                </a:lnTo>
                <a:lnTo>
                  <a:pt x="2073859" y="962609"/>
                </a:lnTo>
                <a:lnTo>
                  <a:pt x="2075624" y="1237081"/>
                </a:lnTo>
                <a:lnTo>
                  <a:pt x="2267712" y="1238846"/>
                </a:lnTo>
                <a:lnTo>
                  <a:pt x="2267546" y="1333919"/>
                </a:lnTo>
                <a:lnTo>
                  <a:pt x="2219744" y="1506448"/>
                </a:lnTo>
                <a:lnTo>
                  <a:pt x="1969795" y="1509090"/>
                </a:lnTo>
                <a:lnTo>
                  <a:pt x="1968195" y="1589709"/>
                </a:lnTo>
                <a:lnTo>
                  <a:pt x="1962543" y="1595882"/>
                </a:lnTo>
                <a:lnTo>
                  <a:pt x="1917217" y="1612290"/>
                </a:lnTo>
                <a:lnTo>
                  <a:pt x="1888642" y="1618995"/>
                </a:lnTo>
                <a:lnTo>
                  <a:pt x="1802371" y="1623923"/>
                </a:lnTo>
                <a:lnTo>
                  <a:pt x="1729879" y="1623923"/>
                </a:lnTo>
                <a:lnTo>
                  <a:pt x="1674139" y="1620926"/>
                </a:lnTo>
                <a:lnTo>
                  <a:pt x="1644675" y="1617929"/>
                </a:lnTo>
                <a:lnTo>
                  <a:pt x="1600581" y="1606295"/>
                </a:lnTo>
                <a:lnTo>
                  <a:pt x="1565478" y="1591475"/>
                </a:lnTo>
                <a:lnTo>
                  <a:pt x="1562658" y="1506270"/>
                </a:lnTo>
                <a:lnTo>
                  <a:pt x="203847" y="15000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364275" y="6727530"/>
            <a:ext cx="63500" cy="42164"/>
          </a:xfrm>
          <a:custGeom>
            <a:avLst/>
            <a:gdLst/>
            <a:ahLst/>
            <a:cxnLst/>
            <a:rect l="l" t="t" r="r" b="b"/>
            <a:pathLst>
              <a:path w="63500" h="42164">
                <a:moveTo>
                  <a:pt x="63500" y="40398"/>
                </a:moveTo>
                <a:lnTo>
                  <a:pt x="35280" y="0"/>
                </a:lnTo>
                <a:lnTo>
                  <a:pt x="26454" y="1409"/>
                </a:lnTo>
                <a:lnTo>
                  <a:pt x="0" y="40398"/>
                </a:lnTo>
                <a:lnTo>
                  <a:pt x="1765" y="42163"/>
                </a:lnTo>
                <a:lnTo>
                  <a:pt x="61912" y="42163"/>
                </a:lnTo>
                <a:lnTo>
                  <a:pt x="63500" y="403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618464" y="6729291"/>
            <a:ext cx="66319" cy="42697"/>
          </a:xfrm>
          <a:custGeom>
            <a:avLst/>
            <a:gdLst/>
            <a:ahLst/>
            <a:cxnLst/>
            <a:rect l="l" t="t" r="r" b="b"/>
            <a:pathLst>
              <a:path w="66319" h="42697">
                <a:moveTo>
                  <a:pt x="54686" y="21882"/>
                </a:moveTo>
                <a:lnTo>
                  <a:pt x="40220" y="1244"/>
                </a:lnTo>
                <a:lnTo>
                  <a:pt x="37744" y="0"/>
                </a:lnTo>
                <a:lnTo>
                  <a:pt x="28930" y="0"/>
                </a:lnTo>
                <a:lnTo>
                  <a:pt x="0" y="41808"/>
                </a:lnTo>
                <a:lnTo>
                  <a:pt x="16052" y="42697"/>
                </a:lnTo>
                <a:lnTo>
                  <a:pt x="50444" y="42697"/>
                </a:lnTo>
                <a:lnTo>
                  <a:pt x="66319" y="41986"/>
                </a:lnTo>
                <a:lnTo>
                  <a:pt x="54686" y="21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917615" y="5925795"/>
            <a:ext cx="1282255" cy="1111846"/>
          </a:xfrm>
          <a:custGeom>
            <a:avLst/>
            <a:gdLst/>
            <a:ahLst/>
            <a:cxnLst/>
            <a:rect l="l" t="t" r="r" b="b"/>
            <a:pathLst>
              <a:path w="1282255" h="1111846">
                <a:moveTo>
                  <a:pt x="1279245" y="1111846"/>
                </a:moveTo>
                <a:lnTo>
                  <a:pt x="1282255" y="0"/>
                </a:lnTo>
                <a:lnTo>
                  <a:pt x="1222451" y="177"/>
                </a:lnTo>
                <a:lnTo>
                  <a:pt x="994194" y="9880"/>
                </a:lnTo>
                <a:lnTo>
                  <a:pt x="541718" y="21704"/>
                </a:lnTo>
                <a:lnTo>
                  <a:pt x="44272" y="26631"/>
                </a:lnTo>
                <a:lnTo>
                  <a:pt x="11811" y="29286"/>
                </a:lnTo>
                <a:lnTo>
                  <a:pt x="9880" y="98082"/>
                </a:lnTo>
                <a:lnTo>
                  <a:pt x="7061" y="1020470"/>
                </a:lnTo>
                <a:lnTo>
                  <a:pt x="0" y="1105674"/>
                </a:lnTo>
                <a:lnTo>
                  <a:pt x="247840" y="1107795"/>
                </a:lnTo>
                <a:lnTo>
                  <a:pt x="1279245" y="11118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761852" y="5955080"/>
            <a:ext cx="80619" cy="1076388"/>
          </a:xfrm>
          <a:custGeom>
            <a:avLst/>
            <a:gdLst/>
            <a:ahLst/>
            <a:cxnLst/>
            <a:rect l="l" t="t" r="r" b="b"/>
            <a:pathLst>
              <a:path w="80619" h="1076388">
                <a:moveTo>
                  <a:pt x="80441" y="979551"/>
                </a:moveTo>
                <a:lnTo>
                  <a:pt x="80619" y="0"/>
                </a:lnTo>
                <a:lnTo>
                  <a:pt x="9004" y="0"/>
                </a:lnTo>
                <a:lnTo>
                  <a:pt x="4064" y="1023645"/>
                </a:lnTo>
                <a:lnTo>
                  <a:pt x="0" y="1076388"/>
                </a:lnTo>
                <a:lnTo>
                  <a:pt x="70916" y="1075689"/>
                </a:lnTo>
                <a:lnTo>
                  <a:pt x="77622" y="1035291"/>
                </a:lnTo>
                <a:lnTo>
                  <a:pt x="80441" y="979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357398" y="7194820"/>
            <a:ext cx="115887" cy="27165"/>
          </a:xfrm>
          <a:custGeom>
            <a:avLst/>
            <a:gdLst/>
            <a:ahLst/>
            <a:cxnLst/>
            <a:rect l="l" t="t" r="r" b="b"/>
            <a:pathLst>
              <a:path w="115887" h="27165">
                <a:moveTo>
                  <a:pt x="9702" y="12001"/>
                </a:moveTo>
                <a:lnTo>
                  <a:pt x="0" y="11811"/>
                </a:lnTo>
                <a:lnTo>
                  <a:pt x="165" y="24701"/>
                </a:lnTo>
                <a:lnTo>
                  <a:pt x="3517" y="27165"/>
                </a:lnTo>
                <a:lnTo>
                  <a:pt x="56095" y="26987"/>
                </a:lnTo>
                <a:lnTo>
                  <a:pt x="62433" y="24523"/>
                </a:lnTo>
                <a:lnTo>
                  <a:pt x="70192" y="11811"/>
                </a:lnTo>
                <a:lnTo>
                  <a:pt x="115887" y="10058"/>
                </a:lnTo>
                <a:lnTo>
                  <a:pt x="115887" y="3352"/>
                </a:lnTo>
                <a:lnTo>
                  <a:pt x="72313" y="0"/>
                </a:lnTo>
                <a:lnTo>
                  <a:pt x="60845" y="0"/>
                </a:lnTo>
                <a:lnTo>
                  <a:pt x="14287" y="3530"/>
                </a:lnTo>
                <a:lnTo>
                  <a:pt x="14287" y="6870"/>
                </a:lnTo>
                <a:lnTo>
                  <a:pt x="57150" y="9182"/>
                </a:lnTo>
                <a:lnTo>
                  <a:pt x="57327" y="12877"/>
                </a:lnTo>
                <a:lnTo>
                  <a:pt x="49911" y="20815"/>
                </a:lnTo>
                <a:lnTo>
                  <a:pt x="12700" y="20993"/>
                </a:lnTo>
                <a:lnTo>
                  <a:pt x="9702" y="120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559725" y="7198006"/>
            <a:ext cx="98780" cy="6870"/>
          </a:xfrm>
          <a:custGeom>
            <a:avLst/>
            <a:gdLst/>
            <a:ahLst/>
            <a:cxnLst/>
            <a:rect l="l" t="t" r="r" b="b"/>
            <a:pathLst>
              <a:path w="98780" h="6870">
                <a:moveTo>
                  <a:pt x="0" y="165"/>
                </a:moveTo>
                <a:lnTo>
                  <a:pt x="0" y="6870"/>
                </a:lnTo>
                <a:lnTo>
                  <a:pt x="98780" y="6692"/>
                </a:lnTo>
                <a:lnTo>
                  <a:pt x="98780" y="3162"/>
                </a:lnTo>
                <a:lnTo>
                  <a:pt x="77787" y="0"/>
                </a:lnTo>
                <a:lnTo>
                  <a:pt x="0" y="1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275014" y="7206990"/>
            <a:ext cx="66332" cy="14820"/>
          </a:xfrm>
          <a:custGeom>
            <a:avLst/>
            <a:gdLst/>
            <a:ahLst/>
            <a:cxnLst/>
            <a:rect l="l" t="t" r="r" b="b"/>
            <a:pathLst>
              <a:path w="66332" h="14820">
                <a:moveTo>
                  <a:pt x="62623" y="2819"/>
                </a:moveTo>
                <a:lnTo>
                  <a:pt x="50977" y="0"/>
                </a:lnTo>
                <a:lnTo>
                  <a:pt x="14808" y="0"/>
                </a:lnTo>
                <a:lnTo>
                  <a:pt x="3175" y="2819"/>
                </a:lnTo>
                <a:lnTo>
                  <a:pt x="520" y="6527"/>
                </a:lnTo>
                <a:lnTo>
                  <a:pt x="0" y="12522"/>
                </a:lnTo>
                <a:lnTo>
                  <a:pt x="9880" y="14643"/>
                </a:lnTo>
                <a:lnTo>
                  <a:pt x="59093" y="14820"/>
                </a:lnTo>
                <a:lnTo>
                  <a:pt x="65798" y="12344"/>
                </a:lnTo>
                <a:lnTo>
                  <a:pt x="66332" y="8813"/>
                </a:lnTo>
                <a:lnTo>
                  <a:pt x="62623" y="2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656560" y="7209806"/>
            <a:ext cx="75501" cy="11836"/>
          </a:xfrm>
          <a:custGeom>
            <a:avLst/>
            <a:gdLst/>
            <a:ahLst/>
            <a:cxnLst/>
            <a:rect l="l" t="t" r="r" b="b"/>
            <a:pathLst>
              <a:path w="75501" h="11836">
                <a:moveTo>
                  <a:pt x="54343" y="889"/>
                </a:moveTo>
                <a:lnTo>
                  <a:pt x="34048" y="3175"/>
                </a:lnTo>
                <a:lnTo>
                  <a:pt x="19050" y="0"/>
                </a:lnTo>
                <a:lnTo>
                  <a:pt x="0" y="355"/>
                </a:lnTo>
                <a:lnTo>
                  <a:pt x="0" y="3721"/>
                </a:lnTo>
                <a:lnTo>
                  <a:pt x="13233" y="5829"/>
                </a:lnTo>
                <a:lnTo>
                  <a:pt x="28219" y="11468"/>
                </a:lnTo>
                <a:lnTo>
                  <a:pt x="41808" y="11836"/>
                </a:lnTo>
                <a:lnTo>
                  <a:pt x="47459" y="8648"/>
                </a:lnTo>
                <a:lnTo>
                  <a:pt x="75323" y="3530"/>
                </a:lnTo>
                <a:lnTo>
                  <a:pt x="75501" y="355"/>
                </a:lnTo>
                <a:lnTo>
                  <a:pt x="54343" y="8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518789" y="7209459"/>
            <a:ext cx="66509" cy="13055"/>
          </a:xfrm>
          <a:custGeom>
            <a:avLst/>
            <a:gdLst/>
            <a:ahLst/>
            <a:cxnLst/>
            <a:rect l="l" t="t" r="r" b="b"/>
            <a:pathLst>
              <a:path w="66509" h="13055">
                <a:moveTo>
                  <a:pt x="66509" y="3352"/>
                </a:moveTo>
                <a:lnTo>
                  <a:pt x="63334" y="0"/>
                </a:lnTo>
                <a:lnTo>
                  <a:pt x="3187" y="355"/>
                </a:lnTo>
                <a:lnTo>
                  <a:pt x="711" y="3886"/>
                </a:lnTo>
                <a:lnTo>
                  <a:pt x="0" y="13055"/>
                </a:lnTo>
                <a:lnTo>
                  <a:pt x="53111" y="9182"/>
                </a:lnTo>
                <a:lnTo>
                  <a:pt x="66154" y="7061"/>
                </a:lnTo>
                <a:lnTo>
                  <a:pt x="66509" y="3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598172" y="7209807"/>
            <a:ext cx="51511" cy="12700"/>
          </a:xfrm>
          <a:custGeom>
            <a:avLst/>
            <a:gdLst/>
            <a:ahLst/>
            <a:cxnLst/>
            <a:rect l="l" t="t" r="r" b="b"/>
            <a:pathLst>
              <a:path w="51511" h="12700">
                <a:moveTo>
                  <a:pt x="12001" y="6705"/>
                </a:moveTo>
                <a:lnTo>
                  <a:pt x="9715" y="0"/>
                </a:lnTo>
                <a:lnTo>
                  <a:pt x="1066" y="711"/>
                </a:lnTo>
                <a:lnTo>
                  <a:pt x="0" y="12700"/>
                </a:lnTo>
                <a:lnTo>
                  <a:pt x="51511" y="12534"/>
                </a:lnTo>
                <a:lnTo>
                  <a:pt x="51511" y="9004"/>
                </a:lnTo>
                <a:lnTo>
                  <a:pt x="12001" y="67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439591" y="7209807"/>
            <a:ext cx="65976" cy="12877"/>
          </a:xfrm>
          <a:custGeom>
            <a:avLst/>
            <a:gdLst/>
            <a:ahLst/>
            <a:cxnLst/>
            <a:rect l="l" t="t" r="r" b="b"/>
            <a:pathLst>
              <a:path w="65976" h="12877">
                <a:moveTo>
                  <a:pt x="0" y="12877"/>
                </a:moveTo>
                <a:lnTo>
                  <a:pt x="9702" y="12534"/>
                </a:lnTo>
                <a:lnTo>
                  <a:pt x="15341" y="8470"/>
                </a:lnTo>
                <a:lnTo>
                  <a:pt x="44284" y="8826"/>
                </a:lnTo>
                <a:lnTo>
                  <a:pt x="65976" y="6705"/>
                </a:lnTo>
                <a:lnTo>
                  <a:pt x="65976" y="177"/>
                </a:lnTo>
                <a:lnTo>
                  <a:pt x="3174" y="0"/>
                </a:lnTo>
                <a:lnTo>
                  <a:pt x="0" y="12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29551" y="7304004"/>
            <a:ext cx="72148" cy="35280"/>
          </a:xfrm>
          <a:custGeom>
            <a:avLst/>
            <a:gdLst/>
            <a:ahLst/>
            <a:cxnLst/>
            <a:rect l="l" t="t" r="r" b="b"/>
            <a:pathLst>
              <a:path w="72148" h="35280">
                <a:moveTo>
                  <a:pt x="72148" y="888"/>
                </a:moveTo>
                <a:lnTo>
                  <a:pt x="29819" y="0"/>
                </a:lnTo>
                <a:lnTo>
                  <a:pt x="0" y="35115"/>
                </a:lnTo>
                <a:lnTo>
                  <a:pt x="9347" y="35280"/>
                </a:lnTo>
                <a:lnTo>
                  <a:pt x="33515" y="27177"/>
                </a:lnTo>
                <a:lnTo>
                  <a:pt x="72148" y="8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-1501180" y="5787857"/>
            <a:ext cx="5239080" cy="162471"/>
          </a:xfrm>
          <a:custGeom>
            <a:avLst/>
            <a:gdLst/>
            <a:ahLst/>
            <a:cxnLst/>
            <a:rect l="l" t="t" r="r" b="b"/>
            <a:pathLst>
              <a:path w="5239080" h="162471">
                <a:moveTo>
                  <a:pt x="2271541" y="162461"/>
                </a:moveTo>
                <a:lnTo>
                  <a:pt x="2289776" y="162441"/>
                </a:lnTo>
                <a:lnTo>
                  <a:pt x="2309688" y="162412"/>
                </a:lnTo>
                <a:lnTo>
                  <a:pt x="2331556" y="162375"/>
                </a:lnTo>
                <a:lnTo>
                  <a:pt x="2355660" y="162331"/>
                </a:lnTo>
                <a:lnTo>
                  <a:pt x="2382278" y="162280"/>
                </a:lnTo>
                <a:lnTo>
                  <a:pt x="2408819" y="162254"/>
                </a:lnTo>
                <a:lnTo>
                  <a:pt x="2432850" y="162229"/>
                </a:lnTo>
                <a:lnTo>
                  <a:pt x="2454650" y="162203"/>
                </a:lnTo>
              </a:path>
              <a:path w="5239080" h="162471">
                <a:moveTo>
                  <a:pt x="2114933" y="161922"/>
                </a:moveTo>
                <a:lnTo>
                  <a:pt x="2119928" y="161960"/>
                </a:lnTo>
                <a:lnTo>
                  <a:pt x="2136766" y="162082"/>
                </a:lnTo>
                <a:lnTo>
                  <a:pt x="2152486" y="162184"/>
                </a:lnTo>
                <a:lnTo>
                  <a:pt x="2167368" y="162270"/>
                </a:lnTo>
                <a:lnTo>
                  <a:pt x="2181691" y="162339"/>
                </a:lnTo>
                <a:lnTo>
                  <a:pt x="2195734" y="162393"/>
                </a:lnTo>
                <a:lnTo>
                  <a:pt x="2209778" y="162432"/>
                </a:lnTo>
                <a:lnTo>
                  <a:pt x="2224101" y="162457"/>
                </a:lnTo>
                <a:lnTo>
                  <a:pt x="2238983" y="162470"/>
                </a:lnTo>
                <a:lnTo>
                  <a:pt x="2254703" y="162471"/>
                </a:lnTo>
                <a:lnTo>
                  <a:pt x="2271541" y="162461"/>
                </a:lnTo>
              </a:path>
              <a:path w="5239080" h="162471">
                <a:moveTo>
                  <a:pt x="2474497" y="162174"/>
                </a:moveTo>
                <a:lnTo>
                  <a:pt x="2492670" y="162139"/>
                </a:lnTo>
                <a:lnTo>
                  <a:pt x="2509448" y="162097"/>
                </a:lnTo>
                <a:lnTo>
                  <a:pt x="2525110" y="162045"/>
                </a:lnTo>
                <a:lnTo>
                  <a:pt x="2539934" y="161983"/>
                </a:lnTo>
                <a:lnTo>
                  <a:pt x="2554199" y="161907"/>
                </a:lnTo>
                <a:lnTo>
                  <a:pt x="2568184" y="161817"/>
                </a:lnTo>
                <a:lnTo>
                  <a:pt x="2582168" y="161709"/>
                </a:lnTo>
                <a:lnTo>
                  <a:pt x="2596429" y="161581"/>
                </a:lnTo>
                <a:lnTo>
                  <a:pt x="2611246" y="161433"/>
                </a:lnTo>
                <a:lnTo>
                  <a:pt x="2626898" y="161262"/>
                </a:lnTo>
                <a:lnTo>
                  <a:pt x="2643664" y="161066"/>
                </a:lnTo>
                <a:lnTo>
                  <a:pt x="2661823" y="160842"/>
                </a:lnTo>
                <a:lnTo>
                  <a:pt x="2681653" y="160590"/>
                </a:lnTo>
                <a:lnTo>
                  <a:pt x="2703432" y="160306"/>
                </a:lnTo>
                <a:lnTo>
                  <a:pt x="2727441" y="159990"/>
                </a:lnTo>
                <a:lnTo>
                  <a:pt x="2753956" y="159639"/>
                </a:lnTo>
                <a:lnTo>
                  <a:pt x="2780095" y="159310"/>
                </a:lnTo>
                <a:lnTo>
                  <a:pt x="2803762" y="159011"/>
                </a:lnTo>
                <a:lnTo>
                  <a:pt x="2825231" y="158737"/>
                </a:lnTo>
              </a:path>
              <a:path w="5239080" h="162471">
                <a:moveTo>
                  <a:pt x="2454650" y="162203"/>
                </a:moveTo>
                <a:lnTo>
                  <a:pt x="2474497" y="162174"/>
                </a:lnTo>
              </a:path>
              <a:path w="5239080" h="162471">
                <a:moveTo>
                  <a:pt x="2844778" y="158481"/>
                </a:moveTo>
                <a:lnTo>
                  <a:pt x="2862677" y="158241"/>
                </a:lnTo>
                <a:lnTo>
                  <a:pt x="2879203" y="158009"/>
                </a:lnTo>
                <a:lnTo>
                  <a:pt x="2894630" y="157782"/>
                </a:lnTo>
                <a:lnTo>
                  <a:pt x="2909232" y="157554"/>
                </a:lnTo>
                <a:lnTo>
                  <a:pt x="2923286" y="157321"/>
                </a:lnTo>
                <a:lnTo>
                  <a:pt x="2937065" y="157076"/>
                </a:lnTo>
                <a:lnTo>
                  <a:pt x="2950844" y="156816"/>
                </a:lnTo>
                <a:lnTo>
                  <a:pt x="2964898" y="156535"/>
                </a:lnTo>
                <a:lnTo>
                  <a:pt x="2979500" y="156228"/>
                </a:lnTo>
                <a:lnTo>
                  <a:pt x="2994927" y="155890"/>
                </a:lnTo>
                <a:lnTo>
                  <a:pt x="3011453" y="155517"/>
                </a:lnTo>
                <a:lnTo>
                  <a:pt x="3029352" y="155102"/>
                </a:lnTo>
                <a:lnTo>
                  <a:pt x="3048899" y="154641"/>
                </a:lnTo>
                <a:lnTo>
                  <a:pt x="3070368" y="154129"/>
                </a:lnTo>
                <a:lnTo>
                  <a:pt x="3094035" y="153562"/>
                </a:lnTo>
                <a:lnTo>
                  <a:pt x="3120174" y="152933"/>
                </a:lnTo>
                <a:lnTo>
                  <a:pt x="3145680" y="152305"/>
                </a:lnTo>
              </a:path>
              <a:path w="5239080" h="162471">
                <a:moveTo>
                  <a:pt x="2825231" y="158737"/>
                </a:moveTo>
                <a:lnTo>
                  <a:pt x="2844778" y="158481"/>
                </a:lnTo>
              </a:path>
              <a:path w="5239080" h="162471">
                <a:moveTo>
                  <a:pt x="3168773" y="151737"/>
                </a:moveTo>
                <a:lnTo>
                  <a:pt x="3189723" y="151221"/>
                </a:lnTo>
                <a:lnTo>
                  <a:pt x="3208796" y="150749"/>
                </a:lnTo>
                <a:lnTo>
                  <a:pt x="3226260" y="150311"/>
                </a:lnTo>
                <a:lnTo>
                  <a:pt x="3242384" y="149900"/>
                </a:lnTo>
                <a:lnTo>
                  <a:pt x="3257435" y="149506"/>
                </a:lnTo>
                <a:lnTo>
                  <a:pt x="3271681" y="149123"/>
                </a:lnTo>
                <a:lnTo>
                  <a:pt x="3285391" y="148740"/>
                </a:lnTo>
                <a:lnTo>
                  <a:pt x="3298831" y="148350"/>
                </a:lnTo>
                <a:lnTo>
                  <a:pt x="3312270" y="147944"/>
                </a:lnTo>
                <a:lnTo>
                  <a:pt x="3325976" y="147513"/>
                </a:lnTo>
                <a:lnTo>
                  <a:pt x="3340216" y="147050"/>
                </a:lnTo>
                <a:lnTo>
                  <a:pt x="3355259" y="146545"/>
                </a:lnTo>
                <a:lnTo>
                  <a:pt x="3371373" y="145991"/>
                </a:lnTo>
                <a:lnTo>
                  <a:pt x="3388825" y="145378"/>
                </a:lnTo>
                <a:lnTo>
                  <a:pt x="3407883" y="144699"/>
                </a:lnTo>
                <a:lnTo>
                  <a:pt x="3428815" y="143944"/>
                </a:lnTo>
                <a:lnTo>
                  <a:pt x="3451889" y="143106"/>
                </a:lnTo>
                <a:lnTo>
                  <a:pt x="3477374" y="142176"/>
                </a:lnTo>
                <a:lnTo>
                  <a:pt x="3501899" y="141295"/>
                </a:lnTo>
                <a:lnTo>
                  <a:pt x="3524105" y="140495"/>
                </a:lnTo>
                <a:lnTo>
                  <a:pt x="3544249" y="139766"/>
                </a:lnTo>
              </a:path>
              <a:path w="5239080" h="162471">
                <a:moveTo>
                  <a:pt x="3145680" y="152305"/>
                </a:moveTo>
                <a:lnTo>
                  <a:pt x="3168773" y="151737"/>
                </a:lnTo>
              </a:path>
              <a:path w="5239080" h="162471">
                <a:moveTo>
                  <a:pt x="3562589" y="139098"/>
                </a:moveTo>
                <a:lnTo>
                  <a:pt x="3579384" y="138478"/>
                </a:lnTo>
                <a:lnTo>
                  <a:pt x="3594889" y="137897"/>
                </a:lnTo>
                <a:lnTo>
                  <a:pt x="3609364" y="137343"/>
                </a:lnTo>
                <a:lnTo>
                  <a:pt x="3623066" y="136806"/>
                </a:lnTo>
                <a:lnTo>
                  <a:pt x="3649181" y="135739"/>
                </a:lnTo>
                <a:lnTo>
                  <a:pt x="3675297" y="134608"/>
                </a:lnTo>
                <a:lnTo>
                  <a:pt x="3688999" y="133991"/>
                </a:lnTo>
                <a:lnTo>
                  <a:pt x="3703474" y="133326"/>
                </a:lnTo>
                <a:lnTo>
                  <a:pt x="3718981" y="132602"/>
                </a:lnTo>
                <a:lnTo>
                  <a:pt x="3735776" y="131807"/>
                </a:lnTo>
                <a:lnTo>
                  <a:pt x="3754117" y="130932"/>
                </a:lnTo>
                <a:lnTo>
                  <a:pt x="3774263" y="129964"/>
                </a:lnTo>
                <a:lnTo>
                  <a:pt x="3796471" y="128894"/>
                </a:lnTo>
                <a:lnTo>
                  <a:pt x="3820998" y="127711"/>
                </a:lnTo>
                <a:lnTo>
                  <a:pt x="3844341" y="126552"/>
                </a:lnTo>
                <a:lnTo>
                  <a:pt x="3865476" y="125501"/>
                </a:lnTo>
                <a:lnTo>
                  <a:pt x="3884649" y="124545"/>
                </a:lnTo>
                <a:lnTo>
                  <a:pt x="3902105" y="123669"/>
                </a:lnTo>
                <a:lnTo>
                  <a:pt x="3918088" y="122859"/>
                </a:lnTo>
                <a:lnTo>
                  <a:pt x="3932844" y="122103"/>
                </a:lnTo>
                <a:lnTo>
                  <a:pt x="3946618" y="121385"/>
                </a:lnTo>
                <a:lnTo>
                  <a:pt x="3959656" y="120693"/>
                </a:lnTo>
                <a:lnTo>
                  <a:pt x="3972201" y="120013"/>
                </a:lnTo>
              </a:path>
              <a:path w="5239080" h="162471">
                <a:moveTo>
                  <a:pt x="4277766" y="100974"/>
                </a:moveTo>
                <a:lnTo>
                  <a:pt x="4289526" y="100162"/>
                </a:lnTo>
              </a:path>
              <a:path w="5239080" h="162471">
                <a:moveTo>
                  <a:pt x="4324338" y="97649"/>
                </a:moveTo>
                <a:lnTo>
                  <a:pt x="4336550" y="96731"/>
                </a:lnTo>
                <a:lnTo>
                  <a:pt x="4349450" y="95745"/>
                </a:lnTo>
                <a:lnTo>
                  <a:pt x="4363265" y="94675"/>
                </a:lnTo>
                <a:lnTo>
                  <a:pt x="4378226" y="93505"/>
                </a:lnTo>
              </a:path>
              <a:path w="5239080" h="162471">
                <a:moveTo>
                  <a:pt x="4537989" y="80850"/>
                </a:moveTo>
                <a:lnTo>
                  <a:pt x="4550737" y="79818"/>
                </a:lnTo>
                <a:lnTo>
                  <a:pt x="4562635" y="78839"/>
                </a:lnTo>
                <a:lnTo>
                  <a:pt x="4573895" y="77897"/>
                </a:lnTo>
                <a:lnTo>
                  <a:pt x="4584730" y="76973"/>
                </a:lnTo>
                <a:lnTo>
                  <a:pt x="4595350" y="76047"/>
                </a:lnTo>
              </a:path>
              <a:path w="5239080" h="162471">
                <a:moveTo>
                  <a:pt x="4616795" y="74118"/>
                </a:moveTo>
                <a:lnTo>
                  <a:pt x="4628042" y="73077"/>
                </a:lnTo>
                <a:lnTo>
                  <a:pt x="4639922" y="71960"/>
                </a:lnTo>
                <a:lnTo>
                  <a:pt x="4652646" y="70748"/>
                </a:lnTo>
                <a:lnTo>
                  <a:pt x="4666426" y="69424"/>
                </a:lnTo>
                <a:lnTo>
                  <a:pt x="4681474" y="67968"/>
                </a:lnTo>
                <a:lnTo>
                  <a:pt x="4698000" y="66362"/>
                </a:lnTo>
                <a:lnTo>
                  <a:pt x="4716218" y="64586"/>
                </a:lnTo>
                <a:lnTo>
                  <a:pt x="4736338" y="62623"/>
                </a:lnTo>
                <a:lnTo>
                  <a:pt x="4754594" y="60809"/>
                </a:lnTo>
              </a:path>
              <a:path w="5239080" h="162471">
                <a:moveTo>
                  <a:pt x="3544249" y="139766"/>
                </a:moveTo>
                <a:lnTo>
                  <a:pt x="3562589" y="139098"/>
                </a:lnTo>
              </a:path>
              <a:path w="5239080" h="162471">
                <a:moveTo>
                  <a:pt x="4771123" y="59168"/>
                </a:moveTo>
                <a:lnTo>
                  <a:pt x="4786117" y="57676"/>
                </a:lnTo>
                <a:lnTo>
                  <a:pt x="4799768" y="56314"/>
                </a:lnTo>
                <a:lnTo>
                  <a:pt x="4812266" y="55059"/>
                </a:lnTo>
                <a:lnTo>
                  <a:pt x="4823804" y="53890"/>
                </a:lnTo>
                <a:lnTo>
                  <a:pt x="4834574" y="52786"/>
                </a:lnTo>
                <a:lnTo>
                  <a:pt x="4844765" y="51726"/>
                </a:lnTo>
                <a:lnTo>
                  <a:pt x="4854572" y="50687"/>
                </a:lnTo>
                <a:lnTo>
                  <a:pt x="4864184" y="49649"/>
                </a:lnTo>
              </a:path>
              <a:path w="5239080" h="162471">
                <a:moveTo>
                  <a:pt x="5104824" y="19916"/>
                </a:moveTo>
                <a:lnTo>
                  <a:pt x="5114282" y="18567"/>
                </a:lnTo>
                <a:lnTo>
                  <a:pt x="5123979" y="17170"/>
                </a:lnTo>
                <a:lnTo>
                  <a:pt x="5134151" y="15699"/>
                </a:lnTo>
                <a:lnTo>
                  <a:pt x="5145033" y="14124"/>
                </a:lnTo>
                <a:lnTo>
                  <a:pt x="5156859" y="12418"/>
                </a:lnTo>
                <a:lnTo>
                  <a:pt x="5160622" y="11879"/>
                </a:lnTo>
              </a:path>
              <a:path w="5239080" h="162471">
                <a:moveTo>
                  <a:pt x="4754594" y="60809"/>
                </a:moveTo>
                <a:lnTo>
                  <a:pt x="4771123" y="5916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-1501181" y="5737049"/>
            <a:ext cx="5239080" cy="162297"/>
          </a:xfrm>
          <a:custGeom>
            <a:avLst/>
            <a:gdLst/>
            <a:ahLst/>
            <a:cxnLst/>
            <a:rect l="l" t="t" r="r" b="b"/>
            <a:pathLst>
              <a:path w="5239080" h="162297">
                <a:moveTo>
                  <a:pt x="4771257" y="58993"/>
                </a:moveTo>
                <a:lnTo>
                  <a:pt x="4786237" y="57502"/>
                </a:lnTo>
                <a:lnTo>
                  <a:pt x="4799876" y="56141"/>
                </a:lnTo>
                <a:lnTo>
                  <a:pt x="4812366" y="54887"/>
                </a:lnTo>
                <a:lnTo>
                  <a:pt x="4823899" y="53718"/>
                </a:lnTo>
                <a:lnTo>
                  <a:pt x="4834665" y="52614"/>
                </a:lnTo>
              </a:path>
              <a:path w="5239080" h="162297">
                <a:moveTo>
                  <a:pt x="4864273" y="49476"/>
                </a:moveTo>
                <a:lnTo>
                  <a:pt x="4873882" y="48416"/>
                </a:lnTo>
                <a:lnTo>
                  <a:pt x="4883680" y="47313"/>
                </a:lnTo>
              </a:path>
              <a:path w="5239080" h="162297">
                <a:moveTo>
                  <a:pt x="5074784" y="23892"/>
                </a:moveTo>
                <a:lnTo>
                  <a:pt x="5085000" y="22510"/>
                </a:lnTo>
                <a:lnTo>
                  <a:pt x="5094733" y="21167"/>
                </a:lnTo>
                <a:lnTo>
                  <a:pt x="5104217" y="19835"/>
                </a:lnTo>
                <a:lnTo>
                  <a:pt x="5113688" y="18487"/>
                </a:lnTo>
                <a:lnTo>
                  <a:pt x="5123381" y="17093"/>
                </a:lnTo>
                <a:lnTo>
                  <a:pt x="5133531" y="15626"/>
                </a:lnTo>
                <a:lnTo>
                  <a:pt x="5144374" y="14058"/>
                </a:lnTo>
                <a:lnTo>
                  <a:pt x="5156145" y="12359"/>
                </a:lnTo>
                <a:lnTo>
                  <a:pt x="5160623" y="11717"/>
                </a:lnTo>
              </a:path>
              <a:path w="5239080" h="162297">
                <a:moveTo>
                  <a:pt x="4754747" y="60633"/>
                </a:moveTo>
                <a:lnTo>
                  <a:pt x="4771257" y="58993"/>
                </a:lnTo>
              </a:path>
              <a:path w="5239080" h="162297">
                <a:moveTo>
                  <a:pt x="3821176" y="127355"/>
                </a:moveTo>
                <a:lnTo>
                  <a:pt x="3844495" y="126222"/>
                </a:lnTo>
                <a:lnTo>
                  <a:pt x="3865611" y="125194"/>
                </a:lnTo>
                <a:lnTo>
                  <a:pt x="3884769" y="124258"/>
                </a:lnTo>
                <a:lnTo>
                  <a:pt x="3902213" y="123400"/>
                </a:lnTo>
                <a:lnTo>
                  <a:pt x="3918188" y="122606"/>
                </a:lnTo>
                <a:lnTo>
                  <a:pt x="3932939" y="121864"/>
                </a:lnTo>
                <a:lnTo>
                  <a:pt x="3946710" y="121159"/>
                </a:lnTo>
                <a:lnTo>
                  <a:pt x="3959745" y="120478"/>
                </a:lnTo>
                <a:lnTo>
                  <a:pt x="3972290" y="119807"/>
                </a:lnTo>
              </a:path>
              <a:path w="5239080" h="162297">
                <a:moveTo>
                  <a:pt x="4022458" y="116950"/>
                </a:moveTo>
                <a:lnTo>
                  <a:pt x="4036219" y="116125"/>
                </a:lnTo>
                <a:lnTo>
                  <a:pt x="4050958" y="115229"/>
                </a:lnTo>
                <a:lnTo>
                  <a:pt x="4066918" y="114247"/>
                </a:lnTo>
                <a:lnTo>
                  <a:pt x="4084345" y="113166"/>
                </a:lnTo>
                <a:lnTo>
                  <a:pt x="4103483" y="111973"/>
                </a:lnTo>
                <a:lnTo>
                  <a:pt x="4124577" y="110653"/>
                </a:lnTo>
                <a:lnTo>
                  <a:pt x="4147870" y="109194"/>
                </a:lnTo>
                <a:lnTo>
                  <a:pt x="4169752" y="107809"/>
                </a:lnTo>
                <a:lnTo>
                  <a:pt x="4189565" y="106552"/>
                </a:lnTo>
                <a:lnTo>
                  <a:pt x="4207537" y="105409"/>
                </a:lnTo>
                <a:lnTo>
                  <a:pt x="4223900" y="104362"/>
                </a:lnTo>
                <a:lnTo>
                  <a:pt x="4238883" y="103394"/>
                </a:lnTo>
                <a:lnTo>
                  <a:pt x="4252716" y="102491"/>
                </a:lnTo>
                <a:lnTo>
                  <a:pt x="4265627" y="101634"/>
                </a:lnTo>
                <a:lnTo>
                  <a:pt x="4277849" y="100808"/>
                </a:lnTo>
              </a:path>
              <a:path w="5239080" h="162297">
                <a:moveTo>
                  <a:pt x="4289609" y="99996"/>
                </a:moveTo>
                <a:lnTo>
                  <a:pt x="4301139" y="99182"/>
                </a:lnTo>
                <a:lnTo>
                  <a:pt x="4312667" y="98349"/>
                </a:lnTo>
                <a:lnTo>
                  <a:pt x="4324424" y="97482"/>
                </a:lnTo>
                <a:lnTo>
                  <a:pt x="4336639" y="96563"/>
                </a:lnTo>
                <a:lnTo>
                  <a:pt x="4349542" y="95576"/>
                </a:lnTo>
                <a:lnTo>
                  <a:pt x="4363363" y="94505"/>
                </a:lnTo>
                <a:lnTo>
                  <a:pt x="4378332" y="93333"/>
                </a:lnTo>
                <a:lnTo>
                  <a:pt x="4394679" y="92044"/>
                </a:lnTo>
              </a:path>
              <a:path w="5239080" h="162297">
                <a:moveTo>
                  <a:pt x="4454283" y="87312"/>
                </a:moveTo>
                <a:lnTo>
                  <a:pt x="4474427" y="85727"/>
                </a:lnTo>
                <a:lnTo>
                  <a:pt x="4492665" y="84290"/>
                </a:lnTo>
              </a:path>
              <a:path w="5239080" h="162297">
                <a:moveTo>
                  <a:pt x="4584776" y="76804"/>
                </a:moveTo>
                <a:lnTo>
                  <a:pt x="4595394" y="75879"/>
                </a:lnTo>
                <a:lnTo>
                  <a:pt x="4606014" y="74933"/>
                </a:lnTo>
                <a:lnTo>
                  <a:pt x="4616844" y="73949"/>
                </a:lnTo>
                <a:lnTo>
                  <a:pt x="4628099" y="72907"/>
                </a:lnTo>
                <a:lnTo>
                  <a:pt x="4639988" y="71790"/>
                </a:lnTo>
                <a:lnTo>
                  <a:pt x="4652724" y="70578"/>
                </a:lnTo>
                <a:lnTo>
                  <a:pt x="4666519" y="69252"/>
                </a:lnTo>
                <a:lnTo>
                  <a:pt x="4681583" y="67795"/>
                </a:lnTo>
                <a:lnTo>
                  <a:pt x="4698130" y="66187"/>
                </a:lnTo>
                <a:lnTo>
                  <a:pt x="4716370" y="64410"/>
                </a:lnTo>
                <a:lnTo>
                  <a:pt x="4736515" y="62445"/>
                </a:lnTo>
                <a:lnTo>
                  <a:pt x="4754747" y="60633"/>
                </a:lnTo>
              </a:path>
              <a:path w="5239080" h="162297">
                <a:moveTo>
                  <a:pt x="3796650" y="128564"/>
                </a:moveTo>
                <a:lnTo>
                  <a:pt x="3821176" y="127355"/>
                </a:lnTo>
              </a:path>
              <a:path w="5239080" h="162297">
                <a:moveTo>
                  <a:pt x="3501926" y="141117"/>
                </a:moveTo>
                <a:lnTo>
                  <a:pt x="3524157" y="140317"/>
                </a:lnTo>
                <a:lnTo>
                  <a:pt x="3544323" y="139588"/>
                </a:lnTo>
                <a:lnTo>
                  <a:pt x="3562682" y="138918"/>
                </a:lnTo>
                <a:lnTo>
                  <a:pt x="3579494" y="138298"/>
                </a:lnTo>
                <a:lnTo>
                  <a:pt x="3595014" y="137714"/>
                </a:lnTo>
                <a:lnTo>
                  <a:pt x="3609502" y="137158"/>
                </a:lnTo>
                <a:lnTo>
                  <a:pt x="3623214" y="136617"/>
                </a:lnTo>
                <a:lnTo>
                  <a:pt x="3636410" y="136081"/>
                </a:lnTo>
                <a:lnTo>
                  <a:pt x="3649346" y="135539"/>
                </a:lnTo>
                <a:lnTo>
                  <a:pt x="3662281" y="134979"/>
                </a:lnTo>
                <a:lnTo>
                  <a:pt x="3675472" y="134391"/>
                </a:lnTo>
                <a:lnTo>
                  <a:pt x="3689178" y="133764"/>
                </a:lnTo>
                <a:lnTo>
                  <a:pt x="3703655" y="133087"/>
                </a:lnTo>
                <a:lnTo>
                  <a:pt x="3719163" y="132349"/>
                </a:lnTo>
                <a:lnTo>
                  <a:pt x="3735958" y="131538"/>
                </a:lnTo>
                <a:lnTo>
                  <a:pt x="3754300" y="130645"/>
                </a:lnTo>
                <a:lnTo>
                  <a:pt x="3774444" y="129657"/>
                </a:lnTo>
                <a:lnTo>
                  <a:pt x="3796650" y="128564"/>
                </a:lnTo>
              </a:path>
              <a:path w="5239080" h="162297">
                <a:moveTo>
                  <a:pt x="3477374" y="141998"/>
                </a:moveTo>
                <a:lnTo>
                  <a:pt x="3501926" y="141117"/>
                </a:lnTo>
              </a:path>
              <a:path w="5239080" h="162297">
                <a:moveTo>
                  <a:pt x="3168897" y="151572"/>
                </a:moveTo>
                <a:lnTo>
                  <a:pt x="3189829" y="151055"/>
                </a:lnTo>
                <a:lnTo>
                  <a:pt x="3208886" y="150582"/>
                </a:lnTo>
                <a:lnTo>
                  <a:pt x="3226337" y="150144"/>
                </a:lnTo>
                <a:lnTo>
                  <a:pt x="3242449" y="149732"/>
                </a:lnTo>
                <a:lnTo>
                  <a:pt x="3257489" y="149338"/>
                </a:lnTo>
                <a:lnTo>
                  <a:pt x="3271726" y="148953"/>
                </a:lnTo>
                <a:lnTo>
                  <a:pt x="3285428" y="148569"/>
                </a:lnTo>
                <a:lnTo>
                  <a:pt x="3298861" y="148178"/>
                </a:lnTo>
                <a:lnTo>
                  <a:pt x="3312294" y="147771"/>
                </a:lnTo>
                <a:lnTo>
                  <a:pt x="3325995" y="147340"/>
                </a:lnTo>
                <a:lnTo>
                  <a:pt x="3340232" y="146876"/>
                </a:lnTo>
                <a:lnTo>
                  <a:pt x="3355272" y="146370"/>
                </a:lnTo>
                <a:lnTo>
                  <a:pt x="3371383" y="145815"/>
                </a:lnTo>
                <a:lnTo>
                  <a:pt x="3388832" y="145202"/>
                </a:lnTo>
                <a:lnTo>
                  <a:pt x="3407888" y="144522"/>
                </a:lnTo>
                <a:lnTo>
                  <a:pt x="3428819" y="143767"/>
                </a:lnTo>
                <a:lnTo>
                  <a:pt x="3451891" y="142929"/>
                </a:lnTo>
                <a:lnTo>
                  <a:pt x="3477374" y="141998"/>
                </a:lnTo>
              </a:path>
              <a:path w="5239080" h="162297">
                <a:moveTo>
                  <a:pt x="3145823" y="152140"/>
                </a:moveTo>
                <a:lnTo>
                  <a:pt x="3168897" y="151572"/>
                </a:lnTo>
              </a:path>
              <a:path w="5239080" h="162297">
                <a:moveTo>
                  <a:pt x="2474588" y="161939"/>
                </a:moveTo>
                <a:lnTo>
                  <a:pt x="2492745" y="161897"/>
                </a:lnTo>
                <a:lnTo>
                  <a:pt x="2509509" y="161851"/>
                </a:lnTo>
                <a:lnTo>
                  <a:pt x="2525159" y="161798"/>
                </a:lnTo>
              </a:path>
              <a:path w="5239080" h="162297">
                <a:moveTo>
                  <a:pt x="2539972" y="161737"/>
                </a:moveTo>
                <a:lnTo>
                  <a:pt x="2554228" y="161664"/>
                </a:lnTo>
                <a:lnTo>
                  <a:pt x="2568206" y="161578"/>
                </a:lnTo>
                <a:lnTo>
                  <a:pt x="2582184" y="161477"/>
                </a:lnTo>
                <a:lnTo>
                  <a:pt x="2596440" y="161357"/>
                </a:lnTo>
                <a:lnTo>
                  <a:pt x="2611254" y="161217"/>
                </a:lnTo>
                <a:lnTo>
                  <a:pt x="2626903" y="161053"/>
                </a:lnTo>
                <a:lnTo>
                  <a:pt x="2643667" y="160865"/>
                </a:lnTo>
                <a:lnTo>
                  <a:pt x="2661824" y="160649"/>
                </a:lnTo>
                <a:lnTo>
                  <a:pt x="2681653" y="160403"/>
                </a:lnTo>
                <a:lnTo>
                  <a:pt x="2703432" y="160124"/>
                </a:lnTo>
                <a:lnTo>
                  <a:pt x="2727441" y="159811"/>
                </a:lnTo>
                <a:lnTo>
                  <a:pt x="2753956" y="159461"/>
                </a:lnTo>
                <a:lnTo>
                  <a:pt x="2780119" y="159134"/>
                </a:lnTo>
                <a:lnTo>
                  <a:pt x="2803807" y="158837"/>
                </a:lnTo>
                <a:lnTo>
                  <a:pt x="2825295" y="158564"/>
                </a:lnTo>
                <a:lnTo>
                  <a:pt x="2844859" y="158310"/>
                </a:lnTo>
                <a:lnTo>
                  <a:pt x="2862773" y="158070"/>
                </a:lnTo>
                <a:lnTo>
                  <a:pt x="2879311" y="157840"/>
                </a:lnTo>
                <a:lnTo>
                  <a:pt x="2894749" y="157614"/>
                </a:lnTo>
                <a:lnTo>
                  <a:pt x="2909362" y="157386"/>
                </a:lnTo>
                <a:lnTo>
                  <a:pt x="2923424" y="157153"/>
                </a:lnTo>
                <a:lnTo>
                  <a:pt x="2937209" y="156910"/>
                </a:lnTo>
                <a:lnTo>
                  <a:pt x="2950994" y="156650"/>
                </a:lnTo>
                <a:lnTo>
                  <a:pt x="2965052" y="156369"/>
                </a:lnTo>
                <a:lnTo>
                  <a:pt x="2979658" y="156062"/>
                </a:lnTo>
                <a:lnTo>
                  <a:pt x="2995088" y="155725"/>
                </a:lnTo>
                <a:lnTo>
                  <a:pt x="3011615" y="155351"/>
                </a:lnTo>
                <a:lnTo>
                  <a:pt x="3029516" y="154937"/>
                </a:lnTo>
                <a:lnTo>
                  <a:pt x="3049063" y="154476"/>
                </a:lnTo>
                <a:lnTo>
                  <a:pt x="3070533" y="153964"/>
                </a:lnTo>
                <a:lnTo>
                  <a:pt x="3094200" y="153397"/>
                </a:lnTo>
                <a:lnTo>
                  <a:pt x="3120339" y="152768"/>
                </a:lnTo>
                <a:lnTo>
                  <a:pt x="3145823" y="152140"/>
                </a:lnTo>
              </a:path>
              <a:path w="5239080" h="162297">
                <a:moveTo>
                  <a:pt x="2454759" y="161979"/>
                </a:moveTo>
                <a:lnTo>
                  <a:pt x="2474588" y="161939"/>
                </a:lnTo>
              </a:path>
              <a:path w="5239080" h="162297">
                <a:moveTo>
                  <a:pt x="2454759" y="161979"/>
                </a:moveTo>
                <a:lnTo>
                  <a:pt x="2432980" y="162021"/>
                </a:lnTo>
              </a:path>
              <a:path w="5239080" h="162297">
                <a:moveTo>
                  <a:pt x="2432980" y="162021"/>
                </a:moveTo>
                <a:lnTo>
                  <a:pt x="2408972" y="162065"/>
                </a:lnTo>
              </a:path>
              <a:path w="5239080" h="162297">
                <a:moveTo>
                  <a:pt x="2408972" y="162065"/>
                </a:moveTo>
                <a:lnTo>
                  <a:pt x="2382456" y="162115"/>
                </a:lnTo>
                <a:lnTo>
                  <a:pt x="2408972" y="162066"/>
                </a:lnTo>
              </a:path>
              <a:path w="5239080" h="162297">
                <a:moveTo>
                  <a:pt x="2271752" y="162288"/>
                </a:moveTo>
                <a:lnTo>
                  <a:pt x="2289977" y="162270"/>
                </a:lnTo>
                <a:lnTo>
                  <a:pt x="2309881" y="162242"/>
                </a:lnTo>
                <a:lnTo>
                  <a:pt x="2331742" y="162206"/>
                </a:lnTo>
                <a:lnTo>
                  <a:pt x="2355840" y="162164"/>
                </a:lnTo>
                <a:lnTo>
                  <a:pt x="2382456" y="162115"/>
                </a:lnTo>
              </a:path>
              <a:path w="5239080" h="162297">
                <a:moveTo>
                  <a:pt x="2114934" y="161742"/>
                </a:moveTo>
                <a:lnTo>
                  <a:pt x="2120257" y="161783"/>
                </a:lnTo>
                <a:lnTo>
                  <a:pt x="2137085" y="161904"/>
                </a:lnTo>
                <a:lnTo>
                  <a:pt x="2152794" y="162007"/>
                </a:lnTo>
                <a:lnTo>
                  <a:pt x="2167664" y="162093"/>
                </a:lnTo>
                <a:lnTo>
                  <a:pt x="2181975" y="162163"/>
                </a:lnTo>
                <a:lnTo>
                  <a:pt x="2196006" y="162217"/>
                </a:lnTo>
                <a:lnTo>
                  <a:pt x="2210036" y="162256"/>
                </a:lnTo>
                <a:lnTo>
                  <a:pt x="2224347" y="162282"/>
                </a:lnTo>
                <a:lnTo>
                  <a:pt x="2239216" y="162296"/>
                </a:lnTo>
                <a:lnTo>
                  <a:pt x="2254925" y="162297"/>
                </a:lnTo>
                <a:lnTo>
                  <a:pt x="2271752" y="16228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13756" y="55741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BFFF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417520" y="5593350"/>
            <a:ext cx="885355" cy="35040"/>
          </a:xfrm>
          <a:custGeom>
            <a:avLst/>
            <a:gdLst/>
            <a:ahLst/>
            <a:cxnLst/>
            <a:rect l="l" t="t" r="r" b="b"/>
            <a:pathLst>
              <a:path w="885355" h="35040">
                <a:moveTo>
                  <a:pt x="343022" y="1138"/>
                </a:moveTo>
                <a:lnTo>
                  <a:pt x="330918" y="1358"/>
                </a:lnTo>
                <a:lnTo>
                  <a:pt x="320410" y="1581"/>
                </a:lnTo>
                <a:lnTo>
                  <a:pt x="310723" y="1836"/>
                </a:lnTo>
              </a:path>
              <a:path w="885355" h="35040">
                <a:moveTo>
                  <a:pt x="264697" y="3706"/>
                </a:moveTo>
                <a:lnTo>
                  <a:pt x="247497" y="4522"/>
                </a:lnTo>
                <a:lnTo>
                  <a:pt x="236075" y="5081"/>
                </a:lnTo>
              </a:path>
              <a:path w="885355" h="35040">
                <a:moveTo>
                  <a:pt x="209396" y="6521"/>
                </a:moveTo>
                <a:lnTo>
                  <a:pt x="199136" y="7174"/>
                </a:lnTo>
                <a:lnTo>
                  <a:pt x="196232" y="7381"/>
                </a:lnTo>
              </a:path>
              <a:path w="885355" h="35040">
                <a:moveTo>
                  <a:pt x="357497" y="895"/>
                </a:moveTo>
                <a:lnTo>
                  <a:pt x="343022" y="1138"/>
                </a:lnTo>
              </a:path>
              <a:path w="885355" h="35040">
                <a:moveTo>
                  <a:pt x="343022" y="1139"/>
                </a:moveTo>
                <a:lnTo>
                  <a:pt x="357497" y="895"/>
                </a:lnTo>
              </a:path>
              <a:path w="885355" h="35040">
                <a:moveTo>
                  <a:pt x="498148" y="714"/>
                </a:moveTo>
                <a:lnTo>
                  <a:pt x="481900" y="458"/>
                </a:lnTo>
                <a:lnTo>
                  <a:pt x="468386" y="259"/>
                </a:lnTo>
                <a:lnTo>
                  <a:pt x="456892" y="117"/>
                </a:lnTo>
                <a:lnTo>
                  <a:pt x="446705" y="31"/>
                </a:lnTo>
              </a:path>
              <a:path w="885355" h="35040">
                <a:moveTo>
                  <a:pt x="427399" y="23"/>
                </a:moveTo>
                <a:lnTo>
                  <a:pt x="416854" y="99"/>
                </a:lnTo>
                <a:lnTo>
                  <a:pt x="404762" y="227"/>
                </a:lnTo>
                <a:lnTo>
                  <a:pt x="390411" y="406"/>
                </a:lnTo>
                <a:lnTo>
                  <a:pt x="373087" y="636"/>
                </a:lnTo>
                <a:lnTo>
                  <a:pt x="357497" y="895"/>
                </a:lnTo>
              </a:path>
              <a:path w="885355" h="35040">
                <a:moveTo>
                  <a:pt x="877002" y="32620"/>
                </a:moveTo>
                <a:lnTo>
                  <a:pt x="864854" y="29221"/>
                </a:lnTo>
                <a:lnTo>
                  <a:pt x="855242" y="26924"/>
                </a:lnTo>
                <a:lnTo>
                  <a:pt x="844619" y="24950"/>
                </a:lnTo>
                <a:lnTo>
                  <a:pt x="829437" y="22518"/>
                </a:lnTo>
                <a:lnTo>
                  <a:pt x="814116" y="20107"/>
                </a:lnTo>
                <a:lnTo>
                  <a:pt x="801395" y="18202"/>
                </a:lnTo>
                <a:lnTo>
                  <a:pt x="791022" y="16800"/>
                </a:lnTo>
                <a:lnTo>
                  <a:pt x="781451" y="15697"/>
                </a:lnTo>
                <a:lnTo>
                  <a:pt x="771138" y="14684"/>
                </a:lnTo>
                <a:lnTo>
                  <a:pt x="758540" y="13556"/>
                </a:lnTo>
                <a:lnTo>
                  <a:pt x="742111" y="12104"/>
                </a:lnTo>
                <a:lnTo>
                  <a:pt x="735112" y="11481"/>
                </a:lnTo>
                <a:lnTo>
                  <a:pt x="719354" y="10101"/>
                </a:lnTo>
                <a:lnTo>
                  <a:pt x="706433" y="9017"/>
                </a:lnTo>
                <a:lnTo>
                  <a:pt x="695489" y="8165"/>
                </a:lnTo>
                <a:lnTo>
                  <a:pt x="685662" y="7482"/>
                </a:lnTo>
                <a:lnTo>
                  <a:pt x="676094" y="6902"/>
                </a:lnTo>
                <a:lnTo>
                  <a:pt x="665926" y="6363"/>
                </a:lnTo>
                <a:lnTo>
                  <a:pt x="654298" y="5800"/>
                </a:lnTo>
                <a:lnTo>
                  <a:pt x="640351" y="5148"/>
                </a:lnTo>
              </a:path>
              <a:path w="885355" h="35040">
                <a:moveTo>
                  <a:pt x="623227" y="4344"/>
                </a:moveTo>
                <a:lnTo>
                  <a:pt x="616507" y="4026"/>
                </a:lnTo>
                <a:lnTo>
                  <a:pt x="600629" y="3288"/>
                </a:lnTo>
                <a:lnTo>
                  <a:pt x="587630" y="2714"/>
                </a:lnTo>
              </a:path>
              <a:path w="885355" h="35040">
                <a:moveTo>
                  <a:pt x="557225" y="1680"/>
                </a:moveTo>
                <a:lnTo>
                  <a:pt x="547061" y="1467"/>
                </a:lnTo>
                <a:lnTo>
                  <a:pt x="535436" y="1272"/>
                </a:lnTo>
                <a:lnTo>
                  <a:pt x="521481" y="1064"/>
                </a:lnTo>
                <a:lnTo>
                  <a:pt x="504329" y="814"/>
                </a:lnTo>
                <a:lnTo>
                  <a:pt x="498148" y="714"/>
                </a:lnTo>
              </a:path>
              <a:path w="885355" h="35040">
                <a:moveTo>
                  <a:pt x="885355" y="35040"/>
                </a:moveTo>
                <a:lnTo>
                  <a:pt x="877002" y="3262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420693" y="5655196"/>
            <a:ext cx="885355" cy="35060"/>
          </a:xfrm>
          <a:custGeom>
            <a:avLst/>
            <a:gdLst/>
            <a:ahLst/>
            <a:cxnLst/>
            <a:rect l="l" t="t" r="r" b="b"/>
            <a:pathLst>
              <a:path w="885355" h="35060">
                <a:moveTo>
                  <a:pt x="458127" y="35027"/>
                </a:moveTo>
                <a:lnTo>
                  <a:pt x="468687" y="34945"/>
                </a:lnTo>
              </a:path>
              <a:path w="885355" h="35060">
                <a:moveTo>
                  <a:pt x="512444" y="34404"/>
                </a:moveTo>
                <a:lnTo>
                  <a:pt x="527818" y="34148"/>
                </a:lnTo>
                <a:lnTo>
                  <a:pt x="542299" y="33915"/>
                </a:lnTo>
                <a:lnTo>
                  <a:pt x="554405" y="33710"/>
                </a:lnTo>
                <a:lnTo>
                  <a:pt x="564912" y="33505"/>
                </a:lnTo>
              </a:path>
              <a:path w="885355" h="35060">
                <a:moveTo>
                  <a:pt x="574598" y="33267"/>
                </a:moveTo>
                <a:lnTo>
                  <a:pt x="584238" y="32966"/>
                </a:lnTo>
                <a:lnTo>
                  <a:pt x="594609" y="32572"/>
                </a:lnTo>
              </a:path>
              <a:path w="885355" h="35060">
                <a:moveTo>
                  <a:pt x="643681" y="30223"/>
                </a:moveTo>
                <a:lnTo>
                  <a:pt x="659714" y="29403"/>
                </a:lnTo>
                <a:lnTo>
                  <a:pt x="672820" y="28708"/>
                </a:lnTo>
              </a:path>
              <a:path w="885355" h="35060">
                <a:moveTo>
                  <a:pt x="693741" y="27441"/>
                </a:moveTo>
                <a:lnTo>
                  <a:pt x="703301" y="26743"/>
                </a:lnTo>
                <a:lnTo>
                  <a:pt x="713422" y="25919"/>
                </a:lnTo>
                <a:lnTo>
                  <a:pt x="724977" y="24905"/>
                </a:lnTo>
                <a:lnTo>
                  <a:pt x="738838" y="23640"/>
                </a:lnTo>
                <a:lnTo>
                  <a:pt x="755878" y="22059"/>
                </a:lnTo>
                <a:lnTo>
                  <a:pt x="757178" y="21940"/>
                </a:lnTo>
                <a:lnTo>
                  <a:pt x="772992" y="20511"/>
                </a:lnTo>
                <a:lnTo>
                  <a:pt x="784789" y="19428"/>
                </a:lnTo>
                <a:lnTo>
                  <a:pt x="794592" y="18399"/>
                </a:lnTo>
                <a:lnTo>
                  <a:pt x="804423" y="17129"/>
                </a:lnTo>
                <a:lnTo>
                  <a:pt x="816303" y="15327"/>
                </a:lnTo>
                <a:lnTo>
                  <a:pt x="832256" y="12700"/>
                </a:lnTo>
                <a:lnTo>
                  <a:pt x="837355" y="11854"/>
                </a:lnTo>
                <a:lnTo>
                  <a:pt x="850626" y="9549"/>
                </a:lnTo>
                <a:lnTo>
                  <a:pt x="860443" y="7463"/>
                </a:lnTo>
                <a:lnTo>
                  <a:pt x="870716" y="4698"/>
                </a:lnTo>
                <a:lnTo>
                  <a:pt x="885355" y="355"/>
                </a:lnTo>
              </a:path>
              <a:path w="885355" h="35060">
                <a:moveTo>
                  <a:pt x="387444" y="34489"/>
                </a:moveTo>
                <a:lnTo>
                  <a:pt x="403639" y="34702"/>
                </a:lnTo>
                <a:lnTo>
                  <a:pt x="417124" y="34865"/>
                </a:lnTo>
                <a:lnTo>
                  <a:pt x="428606" y="34979"/>
                </a:lnTo>
                <a:lnTo>
                  <a:pt x="438795" y="35044"/>
                </a:lnTo>
              </a:path>
              <a:path w="885355" h="35060">
                <a:moveTo>
                  <a:pt x="448399" y="35060"/>
                </a:moveTo>
                <a:lnTo>
                  <a:pt x="458127" y="35027"/>
                </a:lnTo>
              </a:path>
              <a:path w="885355" h="35060">
                <a:moveTo>
                  <a:pt x="363768" y="34115"/>
                </a:moveTo>
                <a:lnTo>
                  <a:pt x="381025" y="34404"/>
                </a:lnTo>
                <a:lnTo>
                  <a:pt x="387444" y="34489"/>
                </a:lnTo>
              </a:path>
              <a:path w="885355" h="35060">
                <a:moveTo>
                  <a:pt x="237715" y="29667"/>
                </a:moveTo>
                <a:lnTo>
                  <a:pt x="254723" y="30518"/>
                </a:lnTo>
                <a:lnTo>
                  <a:pt x="271163" y="31294"/>
                </a:lnTo>
                <a:lnTo>
                  <a:pt x="285468" y="31947"/>
                </a:lnTo>
                <a:lnTo>
                  <a:pt x="297461" y="32462"/>
                </a:lnTo>
              </a:path>
              <a:path w="885355" h="35060">
                <a:moveTo>
                  <a:pt x="317577" y="33178"/>
                </a:moveTo>
                <a:lnTo>
                  <a:pt x="327231" y="33434"/>
                </a:lnTo>
                <a:lnTo>
                  <a:pt x="337636" y="33657"/>
                </a:lnTo>
                <a:lnTo>
                  <a:pt x="349560" y="33875"/>
                </a:lnTo>
                <a:lnTo>
                  <a:pt x="363768" y="34115"/>
                </a:lnTo>
              </a:path>
              <a:path w="885355" h="35060">
                <a:moveTo>
                  <a:pt x="193059" y="27192"/>
                </a:moveTo>
                <a:lnTo>
                  <a:pt x="193185" y="27201"/>
                </a:lnTo>
                <a:lnTo>
                  <a:pt x="202744" y="27829"/>
                </a:lnTo>
              </a:path>
              <a:path w="885355" h="35060">
                <a:moveTo>
                  <a:pt x="212701" y="28399"/>
                </a:moveTo>
                <a:lnTo>
                  <a:pt x="224032" y="28986"/>
                </a:lnTo>
                <a:lnTo>
                  <a:pt x="237715" y="2966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471145" y="5644327"/>
            <a:ext cx="781100" cy="23748"/>
          </a:xfrm>
          <a:custGeom>
            <a:avLst/>
            <a:gdLst/>
            <a:ahLst/>
            <a:cxnLst/>
            <a:rect l="l" t="t" r="r" b="b"/>
            <a:pathLst>
              <a:path w="781100" h="23748">
                <a:moveTo>
                  <a:pt x="303689" y="906"/>
                </a:moveTo>
                <a:lnTo>
                  <a:pt x="289230" y="1148"/>
                </a:lnTo>
                <a:lnTo>
                  <a:pt x="277145" y="1366"/>
                </a:lnTo>
                <a:lnTo>
                  <a:pt x="266656" y="1588"/>
                </a:lnTo>
                <a:lnTo>
                  <a:pt x="256986" y="1840"/>
                </a:lnTo>
              </a:path>
              <a:path w="781100" h="23748">
                <a:moveTo>
                  <a:pt x="210932" y="3704"/>
                </a:moveTo>
                <a:lnTo>
                  <a:pt x="193687" y="4520"/>
                </a:lnTo>
                <a:lnTo>
                  <a:pt x="182516" y="5071"/>
                </a:lnTo>
              </a:path>
              <a:path w="781100" h="23748">
                <a:moveTo>
                  <a:pt x="155818" y="6519"/>
                </a:moveTo>
                <a:lnTo>
                  <a:pt x="145557" y="7173"/>
                </a:lnTo>
                <a:lnTo>
                  <a:pt x="142607" y="7383"/>
                </a:lnTo>
              </a:path>
              <a:path w="781100" h="23748">
                <a:moveTo>
                  <a:pt x="444287" y="709"/>
                </a:moveTo>
                <a:lnTo>
                  <a:pt x="428093" y="453"/>
                </a:lnTo>
                <a:lnTo>
                  <a:pt x="414609" y="255"/>
                </a:lnTo>
                <a:lnTo>
                  <a:pt x="403127" y="114"/>
                </a:lnTo>
                <a:lnTo>
                  <a:pt x="392938" y="29"/>
                </a:lnTo>
              </a:path>
              <a:path w="781100" h="23748">
                <a:moveTo>
                  <a:pt x="373607" y="24"/>
                </a:moveTo>
                <a:lnTo>
                  <a:pt x="363047" y="102"/>
                </a:lnTo>
                <a:lnTo>
                  <a:pt x="350947" y="232"/>
                </a:lnTo>
                <a:lnTo>
                  <a:pt x="336597" y="414"/>
                </a:lnTo>
                <a:lnTo>
                  <a:pt x="319290" y="647"/>
                </a:lnTo>
                <a:lnTo>
                  <a:pt x="303689" y="906"/>
                </a:lnTo>
              </a:path>
              <a:path w="781100" h="23748">
                <a:moveTo>
                  <a:pt x="560517" y="3909"/>
                </a:moveTo>
                <a:lnTo>
                  <a:pt x="546222" y="3246"/>
                </a:lnTo>
                <a:lnTo>
                  <a:pt x="534233" y="2717"/>
                </a:lnTo>
                <a:lnTo>
                  <a:pt x="523786" y="2300"/>
                </a:lnTo>
              </a:path>
              <a:path w="781100" h="23748">
                <a:moveTo>
                  <a:pt x="504464" y="1704"/>
                </a:moveTo>
                <a:lnTo>
                  <a:pt x="494060" y="1479"/>
                </a:lnTo>
                <a:lnTo>
                  <a:pt x="482142" y="1271"/>
                </a:lnTo>
                <a:lnTo>
                  <a:pt x="467947" y="1057"/>
                </a:lnTo>
                <a:lnTo>
                  <a:pt x="450710" y="812"/>
                </a:lnTo>
                <a:lnTo>
                  <a:pt x="444287" y="709"/>
                </a:lnTo>
              </a:path>
              <a:path w="781100" h="23748">
                <a:moveTo>
                  <a:pt x="577189" y="4698"/>
                </a:moveTo>
                <a:lnTo>
                  <a:pt x="560517" y="3909"/>
                </a:lnTo>
              </a:path>
              <a:path w="781100" h="23748">
                <a:moveTo>
                  <a:pt x="775639" y="22516"/>
                </a:moveTo>
                <a:lnTo>
                  <a:pt x="760482" y="20566"/>
                </a:lnTo>
                <a:lnTo>
                  <a:pt x="747647" y="18836"/>
                </a:lnTo>
                <a:lnTo>
                  <a:pt x="737259" y="17410"/>
                </a:lnTo>
                <a:lnTo>
                  <a:pt x="727734" y="16155"/>
                </a:lnTo>
                <a:lnTo>
                  <a:pt x="717487" y="14940"/>
                </a:lnTo>
                <a:lnTo>
                  <a:pt x="704934" y="13633"/>
                </a:lnTo>
              </a:path>
              <a:path w="781100" h="23748">
                <a:moveTo>
                  <a:pt x="688492" y="12102"/>
                </a:moveTo>
                <a:lnTo>
                  <a:pt x="674840" y="10898"/>
                </a:lnTo>
                <a:lnTo>
                  <a:pt x="660547" y="9663"/>
                </a:lnTo>
              </a:path>
              <a:path w="781100" h="23748">
                <a:moveTo>
                  <a:pt x="638653" y="7937"/>
                </a:moveTo>
                <a:lnTo>
                  <a:pt x="629090" y="7307"/>
                </a:lnTo>
                <a:lnTo>
                  <a:pt x="619143" y="6737"/>
                </a:lnTo>
                <a:lnTo>
                  <a:pt x="607831" y="6159"/>
                </a:lnTo>
                <a:lnTo>
                  <a:pt x="594173" y="5503"/>
                </a:lnTo>
                <a:lnTo>
                  <a:pt x="577189" y="4698"/>
                </a:lnTo>
              </a:path>
              <a:path w="781100" h="23748">
                <a:moveTo>
                  <a:pt x="781100" y="23748"/>
                </a:moveTo>
                <a:lnTo>
                  <a:pt x="778459" y="2287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630446" y="5601496"/>
            <a:ext cx="278003" cy="12248"/>
          </a:xfrm>
          <a:custGeom>
            <a:avLst/>
            <a:gdLst/>
            <a:ahLst/>
            <a:cxnLst/>
            <a:rect l="l" t="t" r="r" b="b"/>
            <a:pathLst>
              <a:path w="278002" h="12248">
                <a:moveTo>
                  <a:pt x="0" y="10661"/>
                </a:moveTo>
                <a:lnTo>
                  <a:pt x="10058" y="7841"/>
                </a:lnTo>
                <a:lnTo>
                  <a:pt x="10236" y="7664"/>
                </a:lnTo>
                <a:lnTo>
                  <a:pt x="20637" y="6254"/>
                </a:lnTo>
                <a:lnTo>
                  <a:pt x="34152" y="4374"/>
                </a:lnTo>
                <a:lnTo>
                  <a:pt x="44272" y="3441"/>
                </a:lnTo>
                <a:lnTo>
                  <a:pt x="54152" y="2723"/>
                </a:lnTo>
                <a:lnTo>
                  <a:pt x="68612" y="1701"/>
                </a:lnTo>
                <a:lnTo>
                  <a:pt x="78503" y="1200"/>
                </a:lnTo>
                <a:lnTo>
                  <a:pt x="90646" y="795"/>
                </a:lnTo>
                <a:lnTo>
                  <a:pt x="111313" y="178"/>
                </a:lnTo>
                <a:lnTo>
                  <a:pt x="121405" y="0"/>
                </a:lnTo>
                <a:lnTo>
                  <a:pt x="132349" y="4"/>
                </a:lnTo>
                <a:lnTo>
                  <a:pt x="143421" y="82"/>
                </a:lnTo>
                <a:lnTo>
                  <a:pt x="158188" y="210"/>
                </a:lnTo>
                <a:lnTo>
                  <a:pt x="168243" y="389"/>
                </a:lnTo>
                <a:lnTo>
                  <a:pt x="179337" y="749"/>
                </a:lnTo>
                <a:lnTo>
                  <a:pt x="189636" y="1136"/>
                </a:lnTo>
                <a:lnTo>
                  <a:pt x="203979" y="1781"/>
                </a:lnTo>
                <a:lnTo>
                  <a:pt x="213873" y="2400"/>
                </a:lnTo>
                <a:lnTo>
                  <a:pt x="226641" y="3476"/>
                </a:lnTo>
                <a:lnTo>
                  <a:pt x="243509" y="5021"/>
                </a:lnTo>
                <a:lnTo>
                  <a:pt x="253982" y="6483"/>
                </a:lnTo>
                <a:lnTo>
                  <a:pt x="260896" y="7664"/>
                </a:lnTo>
                <a:lnTo>
                  <a:pt x="269367" y="9073"/>
                </a:lnTo>
                <a:lnTo>
                  <a:pt x="269887" y="9251"/>
                </a:lnTo>
                <a:lnTo>
                  <a:pt x="278003" y="1224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636100" y="5619038"/>
            <a:ext cx="274472" cy="12620"/>
          </a:xfrm>
          <a:custGeom>
            <a:avLst/>
            <a:gdLst/>
            <a:ahLst/>
            <a:cxnLst/>
            <a:rect l="l" t="t" r="r" b="b"/>
            <a:pathLst>
              <a:path w="274472" h="12620">
                <a:moveTo>
                  <a:pt x="274472" y="0"/>
                </a:moveTo>
                <a:lnTo>
                  <a:pt x="268122" y="2819"/>
                </a:lnTo>
                <a:lnTo>
                  <a:pt x="267766" y="2997"/>
                </a:lnTo>
                <a:lnTo>
                  <a:pt x="261073" y="4229"/>
                </a:lnTo>
                <a:lnTo>
                  <a:pt x="248300" y="6656"/>
                </a:lnTo>
                <a:lnTo>
                  <a:pt x="236917" y="7948"/>
                </a:lnTo>
                <a:lnTo>
                  <a:pt x="233552" y="8293"/>
                </a:lnTo>
                <a:lnTo>
                  <a:pt x="219437" y="9681"/>
                </a:lnTo>
                <a:lnTo>
                  <a:pt x="209593" y="10409"/>
                </a:lnTo>
                <a:lnTo>
                  <a:pt x="195775" y="11081"/>
                </a:lnTo>
                <a:lnTo>
                  <a:pt x="195097" y="11112"/>
                </a:lnTo>
                <a:lnTo>
                  <a:pt x="180438" y="11780"/>
                </a:lnTo>
                <a:lnTo>
                  <a:pt x="170435" y="12139"/>
                </a:lnTo>
                <a:lnTo>
                  <a:pt x="159118" y="12372"/>
                </a:lnTo>
                <a:lnTo>
                  <a:pt x="149758" y="12522"/>
                </a:lnTo>
                <a:lnTo>
                  <a:pt x="134906" y="12620"/>
                </a:lnTo>
                <a:lnTo>
                  <a:pt x="124793" y="12599"/>
                </a:lnTo>
                <a:lnTo>
                  <a:pt x="113922" y="12419"/>
                </a:lnTo>
                <a:lnTo>
                  <a:pt x="102476" y="12166"/>
                </a:lnTo>
                <a:lnTo>
                  <a:pt x="87909" y="11832"/>
                </a:lnTo>
                <a:lnTo>
                  <a:pt x="77927" y="11514"/>
                </a:lnTo>
                <a:lnTo>
                  <a:pt x="66258" y="10886"/>
                </a:lnTo>
                <a:lnTo>
                  <a:pt x="58559" y="10401"/>
                </a:lnTo>
                <a:lnTo>
                  <a:pt x="44661" y="9457"/>
                </a:lnTo>
                <a:lnTo>
                  <a:pt x="34735" y="8550"/>
                </a:lnTo>
                <a:lnTo>
                  <a:pt x="22567" y="7061"/>
                </a:lnTo>
                <a:lnTo>
                  <a:pt x="11277" y="5638"/>
                </a:lnTo>
                <a:lnTo>
                  <a:pt x="11112" y="5638"/>
                </a:lnTo>
                <a:lnTo>
                  <a:pt x="0" y="317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765936" y="5643204"/>
            <a:ext cx="153111" cy="7903"/>
          </a:xfrm>
          <a:custGeom>
            <a:avLst/>
            <a:gdLst/>
            <a:ahLst/>
            <a:cxnLst/>
            <a:rect l="l" t="t" r="r" b="b"/>
            <a:pathLst>
              <a:path w="153111" h="7903">
                <a:moveTo>
                  <a:pt x="0" y="0"/>
                </a:moveTo>
                <a:lnTo>
                  <a:pt x="2120" y="1765"/>
                </a:lnTo>
                <a:lnTo>
                  <a:pt x="2641" y="1943"/>
                </a:lnTo>
                <a:lnTo>
                  <a:pt x="5283" y="2641"/>
                </a:lnTo>
                <a:lnTo>
                  <a:pt x="11468" y="4241"/>
                </a:lnTo>
                <a:lnTo>
                  <a:pt x="11811" y="4406"/>
                </a:lnTo>
                <a:lnTo>
                  <a:pt x="18338" y="4940"/>
                </a:lnTo>
                <a:lnTo>
                  <a:pt x="32783" y="6282"/>
                </a:lnTo>
                <a:lnTo>
                  <a:pt x="42680" y="7043"/>
                </a:lnTo>
                <a:lnTo>
                  <a:pt x="54676" y="7462"/>
                </a:lnTo>
                <a:lnTo>
                  <a:pt x="61214" y="7581"/>
                </a:lnTo>
                <a:lnTo>
                  <a:pt x="76156" y="7903"/>
                </a:lnTo>
                <a:lnTo>
                  <a:pt x="86377" y="7845"/>
                </a:lnTo>
                <a:lnTo>
                  <a:pt x="96870" y="7512"/>
                </a:lnTo>
                <a:lnTo>
                  <a:pt x="110769" y="7061"/>
                </a:lnTo>
                <a:lnTo>
                  <a:pt x="121005" y="6705"/>
                </a:lnTo>
                <a:lnTo>
                  <a:pt x="131241" y="5638"/>
                </a:lnTo>
                <a:lnTo>
                  <a:pt x="138645" y="4762"/>
                </a:lnTo>
                <a:lnTo>
                  <a:pt x="138823" y="4940"/>
                </a:lnTo>
                <a:lnTo>
                  <a:pt x="146062" y="3530"/>
                </a:lnTo>
                <a:lnTo>
                  <a:pt x="149580" y="2641"/>
                </a:lnTo>
                <a:lnTo>
                  <a:pt x="149936" y="2641"/>
                </a:lnTo>
                <a:lnTo>
                  <a:pt x="153111" y="88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769110" y="5634913"/>
            <a:ext cx="148882" cy="6527"/>
          </a:xfrm>
          <a:custGeom>
            <a:avLst/>
            <a:gdLst/>
            <a:ahLst/>
            <a:cxnLst/>
            <a:rect l="l" t="t" r="r" b="b"/>
            <a:pathLst>
              <a:path w="148882" h="6527">
                <a:moveTo>
                  <a:pt x="148882" y="6527"/>
                </a:moveTo>
                <a:lnTo>
                  <a:pt x="144475" y="4940"/>
                </a:lnTo>
                <a:lnTo>
                  <a:pt x="144297" y="4940"/>
                </a:lnTo>
                <a:lnTo>
                  <a:pt x="139700" y="4051"/>
                </a:lnTo>
                <a:lnTo>
                  <a:pt x="131597" y="2641"/>
                </a:lnTo>
                <a:lnTo>
                  <a:pt x="131419" y="2819"/>
                </a:lnTo>
                <a:lnTo>
                  <a:pt x="123304" y="2120"/>
                </a:lnTo>
                <a:lnTo>
                  <a:pt x="112369" y="1054"/>
                </a:lnTo>
                <a:lnTo>
                  <a:pt x="101422" y="698"/>
                </a:lnTo>
                <a:lnTo>
                  <a:pt x="89090" y="177"/>
                </a:lnTo>
                <a:lnTo>
                  <a:pt x="89090" y="0"/>
                </a:lnTo>
                <a:lnTo>
                  <a:pt x="76733" y="0"/>
                </a:lnTo>
                <a:lnTo>
                  <a:pt x="61906" y="237"/>
                </a:lnTo>
                <a:lnTo>
                  <a:pt x="51783" y="503"/>
                </a:lnTo>
                <a:lnTo>
                  <a:pt x="40994" y="975"/>
                </a:lnTo>
                <a:lnTo>
                  <a:pt x="28930" y="1587"/>
                </a:lnTo>
                <a:lnTo>
                  <a:pt x="20104" y="1943"/>
                </a:lnTo>
                <a:lnTo>
                  <a:pt x="19926" y="2120"/>
                </a:lnTo>
                <a:lnTo>
                  <a:pt x="11112" y="3352"/>
                </a:lnTo>
                <a:lnTo>
                  <a:pt x="5461" y="4229"/>
                </a:lnTo>
                <a:lnTo>
                  <a:pt x="5295" y="4229"/>
                </a:lnTo>
                <a:lnTo>
                  <a:pt x="0" y="563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341175" y="5581642"/>
            <a:ext cx="204101" cy="10325"/>
          </a:xfrm>
          <a:custGeom>
            <a:avLst/>
            <a:gdLst/>
            <a:ahLst/>
            <a:cxnLst/>
            <a:rect l="l" t="t" r="r" b="b"/>
            <a:pathLst>
              <a:path w="204101" h="10325">
                <a:moveTo>
                  <a:pt x="0" y="0"/>
                </a:moveTo>
                <a:lnTo>
                  <a:pt x="2819" y="2120"/>
                </a:lnTo>
                <a:lnTo>
                  <a:pt x="3517" y="2463"/>
                </a:lnTo>
                <a:lnTo>
                  <a:pt x="6870" y="3352"/>
                </a:lnTo>
                <a:lnTo>
                  <a:pt x="15176" y="5638"/>
                </a:lnTo>
                <a:lnTo>
                  <a:pt x="15519" y="5295"/>
                </a:lnTo>
                <a:lnTo>
                  <a:pt x="24168" y="6527"/>
                </a:lnTo>
                <a:lnTo>
                  <a:pt x="36865" y="7922"/>
                </a:lnTo>
                <a:lnTo>
                  <a:pt x="49210" y="8766"/>
                </a:lnTo>
                <a:lnTo>
                  <a:pt x="63338" y="9535"/>
                </a:lnTo>
                <a:lnTo>
                  <a:pt x="73806" y="9880"/>
                </a:lnTo>
                <a:lnTo>
                  <a:pt x="81495" y="10058"/>
                </a:lnTo>
                <a:lnTo>
                  <a:pt x="95154" y="10309"/>
                </a:lnTo>
                <a:lnTo>
                  <a:pt x="105329" y="10325"/>
                </a:lnTo>
                <a:lnTo>
                  <a:pt x="115189" y="10236"/>
                </a:lnTo>
                <a:lnTo>
                  <a:pt x="128770" y="10054"/>
                </a:lnTo>
                <a:lnTo>
                  <a:pt x="139071" y="9714"/>
                </a:lnTo>
                <a:lnTo>
                  <a:pt x="147472" y="9347"/>
                </a:lnTo>
                <a:lnTo>
                  <a:pt x="160467" y="8619"/>
                </a:lnTo>
                <a:lnTo>
                  <a:pt x="171987" y="7539"/>
                </a:lnTo>
                <a:lnTo>
                  <a:pt x="174980" y="7226"/>
                </a:lnTo>
                <a:lnTo>
                  <a:pt x="184861" y="6350"/>
                </a:lnTo>
                <a:lnTo>
                  <a:pt x="185039" y="6527"/>
                </a:lnTo>
                <a:lnTo>
                  <a:pt x="194564" y="4406"/>
                </a:lnTo>
                <a:lnTo>
                  <a:pt x="199326" y="3352"/>
                </a:lnTo>
                <a:lnTo>
                  <a:pt x="199682" y="3352"/>
                </a:lnTo>
                <a:lnTo>
                  <a:pt x="204101" y="10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3342579" y="5570523"/>
            <a:ext cx="201282" cy="8648"/>
          </a:xfrm>
          <a:custGeom>
            <a:avLst/>
            <a:gdLst/>
            <a:ahLst/>
            <a:cxnLst/>
            <a:rect l="l" t="t" r="r" b="b"/>
            <a:pathLst>
              <a:path w="201282" h="8648">
                <a:moveTo>
                  <a:pt x="195452" y="6527"/>
                </a:moveTo>
                <a:lnTo>
                  <a:pt x="195110" y="6527"/>
                </a:lnTo>
                <a:lnTo>
                  <a:pt x="188937" y="5295"/>
                </a:lnTo>
                <a:lnTo>
                  <a:pt x="179039" y="3646"/>
                </a:lnTo>
              </a:path>
              <a:path w="201282" h="8648">
                <a:moveTo>
                  <a:pt x="178230" y="3646"/>
                </a:moveTo>
                <a:lnTo>
                  <a:pt x="178168" y="3708"/>
                </a:lnTo>
                <a:lnTo>
                  <a:pt x="177522" y="3646"/>
                </a:lnTo>
              </a:path>
              <a:path w="201282" h="8648">
                <a:moveTo>
                  <a:pt x="22649" y="3646"/>
                </a:moveTo>
                <a:lnTo>
                  <a:pt x="17475" y="4419"/>
                </a:lnTo>
                <a:lnTo>
                  <a:pt x="10058" y="5473"/>
                </a:lnTo>
                <a:lnTo>
                  <a:pt x="10058" y="5651"/>
                </a:lnTo>
                <a:lnTo>
                  <a:pt x="2654" y="7594"/>
                </a:lnTo>
                <a:lnTo>
                  <a:pt x="1422" y="7950"/>
                </a:lnTo>
                <a:lnTo>
                  <a:pt x="1231" y="7950"/>
                </a:lnTo>
                <a:lnTo>
                  <a:pt x="0" y="8648"/>
                </a:lnTo>
              </a:path>
              <a:path w="201282" h="8648">
                <a:moveTo>
                  <a:pt x="201282" y="8648"/>
                </a:moveTo>
                <a:lnTo>
                  <a:pt x="195452" y="652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302876" y="5628387"/>
            <a:ext cx="20281" cy="27165"/>
          </a:xfrm>
          <a:custGeom>
            <a:avLst/>
            <a:gdLst/>
            <a:ahLst/>
            <a:cxnLst/>
            <a:rect l="l" t="t" r="r" b="b"/>
            <a:pathLst>
              <a:path w="20281" h="27165">
                <a:moveTo>
                  <a:pt x="0" y="0"/>
                </a:moveTo>
                <a:lnTo>
                  <a:pt x="20281" y="13589"/>
                </a:lnTo>
                <a:lnTo>
                  <a:pt x="3175" y="2716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624623" y="5612154"/>
            <a:ext cx="11468" cy="10058"/>
          </a:xfrm>
          <a:custGeom>
            <a:avLst/>
            <a:gdLst/>
            <a:ahLst/>
            <a:cxnLst/>
            <a:rect l="l" t="t" r="r" b="b"/>
            <a:pathLst>
              <a:path w="11468" h="10058">
                <a:moveTo>
                  <a:pt x="11468" y="10058"/>
                </a:moveTo>
                <a:lnTo>
                  <a:pt x="0" y="4940"/>
                </a:lnTo>
                <a:lnTo>
                  <a:pt x="5829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908451" y="5613744"/>
            <a:ext cx="2120" cy="5295"/>
          </a:xfrm>
          <a:custGeom>
            <a:avLst/>
            <a:gdLst/>
            <a:ahLst/>
            <a:cxnLst/>
            <a:rect l="l" t="t" r="r" b="b"/>
            <a:pathLst>
              <a:path w="2120" h="5295">
                <a:moveTo>
                  <a:pt x="0" y="0"/>
                </a:moveTo>
                <a:lnTo>
                  <a:pt x="2120" y="529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765934" y="5641793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1765" y="0"/>
                </a:moveTo>
                <a:lnTo>
                  <a:pt x="0" y="140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917997" y="5641446"/>
            <a:ext cx="1054" cy="2641"/>
          </a:xfrm>
          <a:custGeom>
            <a:avLst/>
            <a:gdLst/>
            <a:ahLst/>
            <a:cxnLst/>
            <a:rect l="l" t="t" r="r" b="b"/>
            <a:pathLst>
              <a:path w="1054" h="2641">
                <a:moveTo>
                  <a:pt x="1054" y="2641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767699" y="5640557"/>
            <a:ext cx="1409" cy="1244"/>
          </a:xfrm>
          <a:custGeom>
            <a:avLst/>
            <a:gdLst/>
            <a:ahLst/>
            <a:cxnLst/>
            <a:rect l="l" t="t" r="r" b="b"/>
            <a:pathLst>
              <a:path w="1409" h="1244">
                <a:moveTo>
                  <a:pt x="1409" y="0"/>
                </a:moveTo>
                <a:lnTo>
                  <a:pt x="0" y="124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543861" y="5579168"/>
            <a:ext cx="1409" cy="3530"/>
          </a:xfrm>
          <a:custGeom>
            <a:avLst/>
            <a:gdLst/>
            <a:ahLst/>
            <a:cxnLst/>
            <a:rect l="l" t="t" r="r" b="b"/>
            <a:pathLst>
              <a:path w="1409" h="3530">
                <a:moveTo>
                  <a:pt x="1409" y="3530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3341175" y="5579172"/>
            <a:ext cx="1409" cy="2476"/>
          </a:xfrm>
          <a:custGeom>
            <a:avLst/>
            <a:gdLst/>
            <a:ahLst/>
            <a:cxnLst/>
            <a:rect l="l" t="t" r="r" b="b"/>
            <a:pathLst>
              <a:path w="1409" h="2476">
                <a:moveTo>
                  <a:pt x="1409" y="0"/>
                </a:moveTo>
                <a:lnTo>
                  <a:pt x="0" y="24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52061" y="5535070"/>
            <a:ext cx="1051166" cy="48212"/>
          </a:xfrm>
          <a:custGeom>
            <a:avLst/>
            <a:gdLst/>
            <a:ahLst/>
            <a:cxnLst/>
            <a:rect l="l" t="t" r="r" b="b"/>
            <a:pathLst>
              <a:path w="1051166" h="48212">
                <a:moveTo>
                  <a:pt x="718092" y="44331"/>
                </a:moveTo>
                <a:lnTo>
                  <a:pt x="732158" y="43822"/>
                </a:lnTo>
              </a:path>
              <a:path w="1051166" h="48212">
                <a:moveTo>
                  <a:pt x="743998" y="43372"/>
                </a:moveTo>
                <a:lnTo>
                  <a:pt x="754362" y="42938"/>
                </a:lnTo>
                <a:lnTo>
                  <a:pt x="763999" y="42478"/>
                </a:lnTo>
                <a:lnTo>
                  <a:pt x="773658" y="41948"/>
                </a:lnTo>
              </a:path>
              <a:path w="1051166" h="48212">
                <a:moveTo>
                  <a:pt x="810256" y="39514"/>
                </a:moveTo>
                <a:lnTo>
                  <a:pt x="816038" y="39099"/>
                </a:lnTo>
              </a:path>
              <a:path w="1051166" h="48212">
                <a:moveTo>
                  <a:pt x="701052" y="44943"/>
                </a:moveTo>
                <a:lnTo>
                  <a:pt x="718092" y="44331"/>
                </a:lnTo>
              </a:path>
              <a:path w="1051166" h="48212">
                <a:moveTo>
                  <a:pt x="578571" y="47819"/>
                </a:moveTo>
                <a:lnTo>
                  <a:pt x="592544" y="47713"/>
                </a:lnTo>
                <a:lnTo>
                  <a:pt x="604524" y="47607"/>
                </a:lnTo>
                <a:lnTo>
                  <a:pt x="615103" y="47486"/>
                </a:lnTo>
                <a:lnTo>
                  <a:pt x="624878" y="47335"/>
                </a:lnTo>
              </a:path>
              <a:path w="1051166" h="48212">
                <a:moveTo>
                  <a:pt x="634444" y="47140"/>
                </a:moveTo>
                <a:lnTo>
                  <a:pt x="644395" y="46885"/>
                </a:lnTo>
                <a:lnTo>
                  <a:pt x="655325" y="46557"/>
                </a:lnTo>
                <a:lnTo>
                  <a:pt x="667831" y="46141"/>
                </a:lnTo>
                <a:lnTo>
                  <a:pt x="682507" y="45621"/>
                </a:lnTo>
                <a:lnTo>
                  <a:pt x="699947" y="44983"/>
                </a:lnTo>
                <a:lnTo>
                  <a:pt x="701052" y="44943"/>
                </a:lnTo>
              </a:path>
              <a:path w="1051166" h="48212">
                <a:moveTo>
                  <a:pt x="562008" y="47940"/>
                </a:moveTo>
                <a:lnTo>
                  <a:pt x="578571" y="47819"/>
                </a:lnTo>
              </a:path>
              <a:path w="1051166" h="48212">
                <a:moveTo>
                  <a:pt x="556539" y="47980"/>
                </a:moveTo>
                <a:lnTo>
                  <a:pt x="562008" y="47940"/>
                </a:lnTo>
              </a:path>
              <a:path w="1051166" h="48212">
                <a:moveTo>
                  <a:pt x="539065" y="48068"/>
                </a:moveTo>
                <a:lnTo>
                  <a:pt x="556539" y="47980"/>
                </a:lnTo>
              </a:path>
              <a:path w="1051166" h="48212">
                <a:moveTo>
                  <a:pt x="511717" y="48191"/>
                </a:moveTo>
                <a:lnTo>
                  <a:pt x="524316" y="48140"/>
                </a:lnTo>
                <a:lnTo>
                  <a:pt x="539065" y="48068"/>
                </a:lnTo>
              </a:path>
              <a:path w="1051166" h="48212">
                <a:moveTo>
                  <a:pt x="392899" y="46351"/>
                </a:moveTo>
                <a:lnTo>
                  <a:pt x="410298" y="46748"/>
                </a:lnTo>
                <a:lnTo>
                  <a:pt x="419696" y="46974"/>
                </a:lnTo>
                <a:lnTo>
                  <a:pt x="435689" y="47348"/>
                </a:lnTo>
                <a:lnTo>
                  <a:pt x="449254" y="47645"/>
                </a:lnTo>
                <a:lnTo>
                  <a:pt x="460963" y="47872"/>
                </a:lnTo>
                <a:lnTo>
                  <a:pt x="471390" y="48035"/>
                </a:lnTo>
              </a:path>
              <a:path w="1051166" h="48212">
                <a:moveTo>
                  <a:pt x="481107" y="48141"/>
                </a:moveTo>
                <a:lnTo>
                  <a:pt x="490685" y="48198"/>
                </a:lnTo>
                <a:lnTo>
                  <a:pt x="500698" y="48212"/>
                </a:lnTo>
                <a:lnTo>
                  <a:pt x="511717" y="48191"/>
                </a:lnTo>
              </a:path>
              <a:path w="1051166" h="48212">
                <a:moveTo>
                  <a:pt x="361690" y="45600"/>
                </a:moveTo>
                <a:lnTo>
                  <a:pt x="365999" y="45717"/>
                </a:lnTo>
                <a:lnTo>
                  <a:pt x="378345" y="46017"/>
                </a:lnTo>
                <a:lnTo>
                  <a:pt x="392899" y="4635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569929" y="5648676"/>
            <a:ext cx="471170" cy="14820"/>
          </a:xfrm>
          <a:custGeom>
            <a:avLst/>
            <a:gdLst/>
            <a:ahLst/>
            <a:cxnLst/>
            <a:rect l="l" t="t" r="r" b="b"/>
            <a:pathLst>
              <a:path w="471170" h="14820">
                <a:moveTo>
                  <a:pt x="50124" y="10969"/>
                </a:moveTo>
                <a:lnTo>
                  <a:pt x="59998" y="11459"/>
                </a:lnTo>
                <a:lnTo>
                  <a:pt x="71427" y="11937"/>
                </a:lnTo>
                <a:lnTo>
                  <a:pt x="85719" y="12476"/>
                </a:lnTo>
              </a:path>
              <a:path w="471170" h="14820">
                <a:moveTo>
                  <a:pt x="85719" y="12477"/>
                </a:moveTo>
                <a:lnTo>
                  <a:pt x="96672" y="12877"/>
                </a:lnTo>
                <a:lnTo>
                  <a:pt x="85719" y="12476"/>
                </a:lnTo>
              </a:path>
              <a:path w="471170" h="14820">
                <a:moveTo>
                  <a:pt x="221545" y="14817"/>
                </a:moveTo>
                <a:lnTo>
                  <a:pt x="235049" y="14795"/>
                </a:lnTo>
              </a:path>
              <a:path w="471170" h="14820">
                <a:moveTo>
                  <a:pt x="246198" y="14733"/>
                </a:moveTo>
                <a:lnTo>
                  <a:pt x="256055" y="14614"/>
                </a:lnTo>
                <a:lnTo>
                  <a:pt x="265681" y="14417"/>
                </a:lnTo>
                <a:lnTo>
                  <a:pt x="276140" y="14124"/>
                </a:lnTo>
                <a:lnTo>
                  <a:pt x="288493" y="13714"/>
                </a:lnTo>
                <a:lnTo>
                  <a:pt x="303804" y="13169"/>
                </a:lnTo>
              </a:path>
              <a:path w="471170" h="14820">
                <a:moveTo>
                  <a:pt x="328558" y="12261"/>
                </a:moveTo>
                <a:lnTo>
                  <a:pt x="341544" y="11766"/>
                </a:lnTo>
                <a:lnTo>
                  <a:pt x="352177" y="11307"/>
                </a:lnTo>
                <a:lnTo>
                  <a:pt x="361800" y="10800"/>
                </a:lnTo>
              </a:path>
              <a:path w="471170" h="14820">
                <a:moveTo>
                  <a:pt x="371758" y="10158"/>
                </a:moveTo>
                <a:lnTo>
                  <a:pt x="383395" y="9297"/>
                </a:lnTo>
              </a:path>
              <a:path w="471170" h="14820">
                <a:moveTo>
                  <a:pt x="422668" y="6174"/>
                </a:moveTo>
                <a:lnTo>
                  <a:pt x="433881" y="5182"/>
                </a:lnTo>
                <a:lnTo>
                  <a:pt x="443494" y="4089"/>
                </a:lnTo>
                <a:lnTo>
                  <a:pt x="454405" y="2559"/>
                </a:lnTo>
                <a:lnTo>
                  <a:pt x="469514" y="255"/>
                </a:lnTo>
                <a:lnTo>
                  <a:pt x="471170" y="0"/>
                </a:lnTo>
              </a:path>
              <a:path w="471170" h="14820">
                <a:moveTo>
                  <a:pt x="96672" y="12877"/>
                </a:moveTo>
                <a:lnTo>
                  <a:pt x="113605" y="13485"/>
                </a:lnTo>
                <a:lnTo>
                  <a:pt x="127136" y="13951"/>
                </a:lnTo>
                <a:lnTo>
                  <a:pt x="138313" y="14294"/>
                </a:lnTo>
              </a:path>
              <a:path w="471170" h="14820">
                <a:moveTo>
                  <a:pt x="148186" y="14532"/>
                </a:moveTo>
                <a:lnTo>
                  <a:pt x="157804" y="14685"/>
                </a:lnTo>
              </a:path>
              <a:path w="471170" h="14820">
                <a:moveTo>
                  <a:pt x="180467" y="14810"/>
                </a:moveTo>
                <a:lnTo>
                  <a:pt x="195612" y="14820"/>
                </a:lnTo>
                <a:lnTo>
                  <a:pt x="204622" y="14820"/>
                </a:lnTo>
                <a:lnTo>
                  <a:pt x="221545" y="1481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276246" y="7220043"/>
            <a:ext cx="62801" cy="2641"/>
          </a:xfrm>
          <a:custGeom>
            <a:avLst/>
            <a:gdLst/>
            <a:ahLst/>
            <a:cxnLst/>
            <a:rect l="l" t="t" r="r" b="b"/>
            <a:pathLst>
              <a:path w="62801" h="2641">
                <a:moveTo>
                  <a:pt x="0" y="0"/>
                </a:moveTo>
                <a:lnTo>
                  <a:pt x="5473" y="1231"/>
                </a:lnTo>
                <a:lnTo>
                  <a:pt x="5638" y="1231"/>
                </a:lnTo>
                <a:lnTo>
                  <a:pt x="11290" y="1765"/>
                </a:lnTo>
                <a:lnTo>
                  <a:pt x="21348" y="2463"/>
                </a:lnTo>
                <a:lnTo>
                  <a:pt x="21526" y="2463"/>
                </a:lnTo>
                <a:lnTo>
                  <a:pt x="31572" y="2463"/>
                </a:lnTo>
                <a:lnTo>
                  <a:pt x="41452" y="2463"/>
                </a:lnTo>
                <a:lnTo>
                  <a:pt x="41630" y="2641"/>
                </a:lnTo>
                <a:lnTo>
                  <a:pt x="51511" y="1943"/>
                </a:lnTo>
                <a:lnTo>
                  <a:pt x="57162" y="1587"/>
                </a:lnTo>
                <a:lnTo>
                  <a:pt x="62801" y="53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276424" y="7214922"/>
            <a:ext cx="62623" cy="2654"/>
          </a:xfrm>
          <a:custGeom>
            <a:avLst/>
            <a:gdLst/>
            <a:ahLst/>
            <a:cxnLst/>
            <a:rect l="l" t="t" r="r" b="b"/>
            <a:pathLst>
              <a:path w="62623" h="2654">
                <a:moveTo>
                  <a:pt x="62623" y="533"/>
                </a:moveTo>
                <a:lnTo>
                  <a:pt x="57150" y="1587"/>
                </a:lnTo>
                <a:lnTo>
                  <a:pt x="56984" y="1587"/>
                </a:lnTo>
                <a:lnTo>
                  <a:pt x="51333" y="1943"/>
                </a:lnTo>
                <a:lnTo>
                  <a:pt x="41452" y="2654"/>
                </a:lnTo>
                <a:lnTo>
                  <a:pt x="41275" y="2654"/>
                </a:lnTo>
                <a:lnTo>
                  <a:pt x="31394" y="2476"/>
                </a:lnTo>
                <a:lnTo>
                  <a:pt x="18515" y="2064"/>
                </a:lnTo>
                <a:lnTo>
                  <a:pt x="6682" y="1244"/>
                </a:lnTo>
                <a:lnTo>
                  <a:pt x="4419" y="1066"/>
                </a:lnTo>
                <a:lnTo>
                  <a:pt x="2298" y="888"/>
                </a:lnTo>
                <a:lnTo>
                  <a:pt x="1943" y="888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286833" y="7214398"/>
            <a:ext cx="43395" cy="1943"/>
          </a:xfrm>
          <a:custGeom>
            <a:avLst/>
            <a:gdLst/>
            <a:ahLst/>
            <a:cxnLst/>
            <a:rect l="l" t="t" r="r" b="b"/>
            <a:pathLst>
              <a:path w="43395" h="1943">
                <a:moveTo>
                  <a:pt x="0" y="0"/>
                </a:moveTo>
                <a:lnTo>
                  <a:pt x="3517" y="889"/>
                </a:lnTo>
                <a:lnTo>
                  <a:pt x="7061" y="1231"/>
                </a:lnTo>
                <a:lnTo>
                  <a:pt x="14643" y="1765"/>
                </a:lnTo>
                <a:lnTo>
                  <a:pt x="14820" y="1587"/>
                </a:lnTo>
                <a:lnTo>
                  <a:pt x="22402" y="1765"/>
                </a:lnTo>
                <a:lnTo>
                  <a:pt x="28917" y="1765"/>
                </a:lnTo>
                <a:lnTo>
                  <a:pt x="29108" y="1943"/>
                </a:lnTo>
                <a:lnTo>
                  <a:pt x="35636" y="1409"/>
                </a:lnTo>
                <a:lnTo>
                  <a:pt x="39522" y="1231"/>
                </a:lnTo>
                <a:lnTo>
                  <a:pt x="39687" y="1054"/>
                </a:lnTo>
                <a:lnTo>
                  <a:pt x="43395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278540" y="7209627"/>
            <a:ext cx="51155" cy="4241"/>
          </a:xfrm>
          <a:custGeom>
            <a:avLst/>
            <a:gdLst/>
            <a:ahLst/>
            <a:cxnLst/>
            <a:rect l="l" t="t" r="r" b="b"/>
            <a:pathLst>
              <a:path w="51155" h="4241">
                <a:moveTo>
                  <a:pt x="51155" y="4241"/>
                </a:moveTo>
                <a:lnTo>
                  <a:pt x="48869" y="3708"/>
                </a:lnTo>
                <a:lnTo>
                  <a:pt x="46393" y="3543"/>
                </a:lnTo>
                <a:lnTo>
                  <a:pt x="32128" y="2818"/>
                </a:lnTo>
                <a:lnTo>
                  <a:pt x="22255" y="2494"/>
                </a:lnTo>
                <a:lnTo>
                  <a:pt x="9224" y="1787"/>
                </a:lnTo>
                <a:lnTo>
                  <a:pt x="6527" y="1600"/>
                </a:lnTo>
                <a:lnTo>
                  <a:pt x="3352" y="1244"/>
                </a:lnTo>
                <a:lnTo>
                  <a:pt x="2997" y="1244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280306" y="7206280"/>
            <a:ext cx="57683" cy="2298"/>
          </a:xfrm>
          <a:custGeom>
            <a:avLst/>
            <a:gdLst/>
            <a:ahLst/>
            <a:cxnLst/>
            <a:rect l="l" t="t" r="r" b="b"/>
            <a:pathLst>
              <a:path w="57683" h="2298">
                <a:moveTo>
                  <a:pt x="0" y="1943"/>
                </a:moveTo>
                <a:lnTo>
                  <a:pt x="1765" y="1244"/>
                </a:lnTo>
                <a:lnTo>
                  <a:pt x="1943" y="1244"/>
                </a:lnTo>
                <a:lnTo>
                  <a:pt x="3886" y="1244"/>
                </a:lnTo>
                <a:lnTo>
                  <a:pt x="16217" y="355"/>
                </a:lnTo>
                <a:lnTo>
                  <a:pt x="16408" y="177"/>
                </a:lnTo>
                <a:lnTo>
                  <a:pt x="28752" y="177"/>
                </a:lnTo>
                <a:lnTo>
                  <a:pt x="38277" y="0"/>
                </a:lnTo>
                <a:lnTo>
                  <a:pt x="47802" y="711"/>
                </a:lnTo>
                <a:lnTo>
                  <a:pt x="52565" y="1054"/>
                </a:lnTo>
                <a:lnTo>
                  <a:pt x="52743" y="1054"/>
                </a:lnTo>
                <a:lnTo>
                  <a:pt x="57683" y="229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289119" y="7209458"/>
            <a:ext cx="49047" cy="3530"/>
          </a:xfrm>
          <a:custGeom>
            <a:avLst/>
            <a:gdLst/>
            <a:ahLst/>
            <a:cxnLst/>
            <a:rect l="l" t="t" r="r" b="b"/>
            <a:pathLst>
              <a:path w="49047" h="3530">
                <a:moveTo>
                  <a:pt x="49047" y="3530"/>
                </a:moveTo>
                <a:lnTo>
                  <a:pt x="46748" y="2997"/>
                </a:lnTo>
                <a:lnTo>
                  <a:pt x="44462" y="2832"/>
                </a:lnTo>
                <a:lnTo>
                  <a:pt x="30473" y="2291"/>
                </a:lnTo>
                <a:lnTo>
                  <a:pt x="20596" y="1984"/>
                </a:lnTo>
                <a:lnTo>
                  <a:pt x="7416" y="1244"/>
                </a:lnTo>
                <a:lnTo>
                  <a:pt x="3708" y="1066"/>
                </a:lnTo>
                <a:lnTo>
                  <a:pt x="3543" y="1066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289124" y="7207515"/>
            <a:ext cx="39865" cy="2298"/>
          </a:xfrm>
          <a:custGeom>
            <a:avLst/>
            <a:gdLst/>
            <a:ahLst/>
            <a:cxnLst/>
            <a:rect l="l" t="t" r="r" b="b"/>
            <a:pathLst>
              <a:path w="39865" h="2298">
                <a:moveTo>
                  <a:pt x="0" y="1943"/>
                </a:moveTo>
                <a:lnTo>
                  <a:pt x="1587" y="1054"/>
                </a:lnTo>
                <a:lnTo>
                  <a:pt x="2120" y="889"/>
                </a:lnTo>
                <a:lnTo>
                  <a:pt x="3886" y="711"/>
                </a:lnTo>
                <a:lnTo>
                  <a:pt x="12344" y="0"/>
                </a:lnTo>
                <a:lnTo>
                  <a:pt x="12522" y="0"/>
                </a:lnTo>
                <a:lnTo>
                  <a:pt x="21170" y="177"/>
                </a:lnTo>
                <a:lnTo>
                  <a:pt x="28587" y="177"/>
                </a:lnTo>
                <a:lnTo>
                  <a:pt x="28752" y="177"/>
                </a:lnTo>
                <a:lnTo>
                  <a:pt x="36169" y="889"/>
                </a:lnTo>
                <a:lnTo>
                  <a:pt x="37934" y="1244"/>
                </a:lnTo>
                <a:lnTo>
                  <a:pt x="38455" y="1409"/>
                </a:lnTo>
                <a:lnTo>
                  <a:pt x="39865" y="229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358628" y="7215276"/>
            <a:ext cx="60502" cy="2654"/>
          </a:xfrm>
          <a:custGeom>
            <a:avLst/>
            <a:gdLst/>
            <a:ahLst/>
            <a:cxnLst/>
            <a:rect l="l" t="t" r="r" b="b"/>
            <a:pathLst>
              <a:path w="60502" h="2654">
                <a:moveTo>
                  <a:pt x="0" y="355"/>
                </a:moveTo>
                <a:lnTo>
                  <a:pt x="4406" y="1409"/>
                </a:lnTo>
                <a:lnTo>
                  <a:pt x="4584" y="1409"/>
                </a:lnTo>
                <a:lnTo>
                  <a:pt x="8991" y="1778"/>
                </a:lnTo>
                <a:lnTo>
                  <a:pt x="18872" y="2476"/>
                </a:lnTo>
                <a:lnTo>
                  <a:pt x="19050" y="2476"/>
                </a:lnTo>
                <a:lnTo>
                  <a:pt x="28917" y="2476"/>
                </a:lnTo>
                <a:lnTo>
                  <a:pt x="39687" y="2476"/>
                </a:lnTo>
                <a:lnTo>
                  <a:pt x="39865" y="2654"/>
                </a:lnTo>
                <a:lnTo>
                  <a:pt x="50444" y="1778"/>
                </a:lnTo>
                <a:lnTo>
                  <a:pt x="55384" y="1409"/>
                </a:lnTo>
                <a:lnTo>
                  <a:pt x="55740" y="1409"/>
                </a:lnTo>
                <a:lnTo>
                  <a:pt x="60502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358630" y="7220397"/>
            <a:ext cx="60502" cy="2641"/>
          </a:xfrm>
          <a:custGeom>
            <a:avLst/>
            <a:gdLst/>
            <a:ahLst/>
            <a:cxnLst/>
            <a:rect l="l" t="t" r="r" b="b"/>
            <a:pathLst>
              <a:path w="60502" h="2641">
                <a:moveTo>
                  <a:pt x="60502" y="0"/>
                </a:moveTo>
                <a:lnTo>
                  <a:pt x="55740" y="1409"/>
                </a:lnTo>
                <a:lnTo>
                  <a:pt x="55384" y="1409"/>
                </a:lnTo>
                <a:lnTo>
                  <a:pt x="50444" y="1765"/>
                </a:lnTo>
                <a:lnTo>
                  <a:pt x="39865" y="2641"/>
                </a:lnTo>
                <a:lnTo>
                  <a:pt x="39687" y="2641"/>
                </a:lnTo>
                <a:lnTo>
                  <a:pt x="28930" y="2463"/>
                </a:lnTo>
                <a:lnTo>
                  <a:pt x="16395" y="2285"/>
                </a:lnTo>
                <a:lnTo>
                  <a:pt x="16230" y="2120"/>
                </a:lnTo>
                <a:lnTo>
                  <a:pt x="3695" y="1231"/>
                </a:lnTo>
                <a:lnTo>
                  <a:pt x="1943" y="1054"/>
                </a:lnTo>
                <a:lnTo>
                  <a:pt x="1765" y="1054"/>
                </a:lnTo>
                <a:lnTo>
                  <a:pt x="0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367619" y="7214045"/>
            <a:ext cx="42519" cy="2819"/>
          </a:xfrm>
          <a:custGeom>
            <a:avLst/>
            <a:gdLst/>
            <a:ahLst/>
            <a:cxnLst/>
            <a:rect l="l" t="t" r="r" b="b"/>
            <a:pathLst>
              <a:path w="42519" h="2819">
                <a:moveTo>
                  <a:pt x="42519" y="0"/>
                </a:moveTo>
                <a:lnTo>
                  <a:pt x="40220" y="1409"/>
                </a:lnTo>
                <a:lnTo>
                  <a:pt x="39522" y="1587"/>
                </a:lnTo>
                <a:lnTo>
                  <a:pt x="36880" y="1765"/>
                </a:lnTo>
                <a:lnTo>
                  <a:pt x="26289" y="2819"/>
                </a:lnTo>
                <a:lnTo>
                  <a:pt x="26111" y="2463"/>
                </a:lnTo>
                <a:lnTo>
                  <a:pt x="15532" y="2463"/>
                </a:lnTo>
                <a:lnTo>
                  <a:pt x="10414" y="2463"/>
                </a:lnTo>
                <a:lnTo>
                  <a:pt x="5295" y="1943"/>
                </a:lnTo>
                <a:lnTo>
                  <a:pt x="2654" y="1587"/>
                </a:lnTo>
                <a:lnTo>
                  <a:pt x="2476" y="1587"/>
                </a:lnTo>
                <a:lnTo>
                  <a:pt x="0" y="69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442949" y="7207070"/>
            <a:ext cx="62090" cy="2383"/>
          </a:xfrm>
          <a:custGeom>
            <a:avLst/>
            <a:gdLst/>
            <a:ahLst/>
            <a:cxnLst/>
            <a:rect l="l" t="t" r="r" b="b"/>
            <a:pathLst>
              <a:path w="62090" h="2383">
                <a:moveTo>
                  <a:pt x="0" y="97"/>
                </a:moveTo>
                <a:lnTo>
                  <a:pt x="14888" y="0"/>
                </a:lnTo>
                <a:lnTo>
                  <a:pt x="25037" y="17"/>
                </a:lnTo>
                <a:lnTo>
                  <a:pt x="35782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02" y="1684"/>
                </a:lnTo>
                <a:lnTo>
                  <a:pt x="62090" y="238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530265" y="7217222"/>
            <a:ext cx="52387" cy="2004"/>
          </a:xfrm>
          <a:custGeom>
            <a:avLst/>
            <a:gdLst/>
            <a:ahLst/>
            <a:cxnLst/>
            <a:rect l="l" t="t" r="r" b="b"/>
            <a:pathLst>
              <a:path w="52387" h="2004">
                <a:moveTo>
                  <a:pt x="0" y="1765"/>
                </a:moveTo>
                <a:lnTo>
                  <a:pt x="14039" y="2004"/>
                </a:lnTo>
                <a:lnTo>
                  <a:pt x="23932" y="1997"/>
                </a:lnTo>
                <a:lnTo>
                  <a:pt x="37401" y="1765"/>
                </a:lnTo>
                <a:lnTo>
                  <a:pt x="42862" y="1587"/>
                </a:lnTo>
                <a:lnTo>
                  <a:pt x="43040" y="1409"/>
                </a:lnTo>
                <a:lnTo>
                  <a:pt x="48514" y="876"/>
                </a:lnTo>
                <a:lnTo>
                  <a:pt x="50444" y="711"/>
                </a:lnTo>
                <a:lnTo>
                  <a:pt x="50622" y="533"/>
                </a:lnTo>
                <a:lnTo>
                  <a:pt x="5238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531851" y="7208753"/>
            <a:ext cx="41808" cy="1943"/>
          </a:xfrm>
          <a:custGeom>
            <a:avLst/>
            <a:gdLst/>
            <a:ahLst/>
            <a:cxnLst/>
            <a:rect l="l" t="t" r="r" b="b"/>
            <a:pathLst>
              <a:path w="41808" h="1943">
                <a:moveTo>
                  <a:pt x="0" y="0"/>
                </a:moveTo>
                <a:lnTo>
                  <a:pt x="13662" y="19"/>
                </a:lnTo>
                <a:lnTo>
                  <a:pt x="23840" y="152"/>
                </a:lnTo>
                <a:lnTo>
                  <a:pt x="33693" y="355"/>
                </a:lnTo>
                <a:lnTo>
                  <a:pt x="36512" y="355"/>
                </a:lnTo>
                <a:lnTo>
                  <a:pt x="39166" y="888"/>
                </a:lnTo>
                <a:lnTo>
                  <a:pt x="40398" y="1054"/>
                </a:lnTo>
                <a:lnTo>
                  <a:pt x="40741" y="1231"/>
                </a:lnTo>
                <a:lnTo>
                  <a:pt x="41808" y="194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530793" y="7211226"/>
            <a:ext cx="42862" cy="1656"/>
          </a:xfrm>
          <a:custGeom>
            <a:avLst/>
            <a:gdLst/>
            <a:ahLst/>
            <a:cxnLst/>
            <a:rect l="l" t="t" r="r" b="b"/>
            <a:pathLst>
              <a:path w="42862" h="1656">
                <a:moveTo>
                  <a:pt x="42862" y="0"/>
                </a:moveTo>
                <a:lnTo>
                  <a:pt x="42164" y="533"/>
                </a:lnTo>
                <a:lnTo>
                  <a:pt x="41973" y="533"/>
                </a:lnTo>
                <a:lnTo>
                  <a:pt x="41097" y="698"/>
                </a:lnTo>
                <a:lnTo>
                  <a:pt x="38100" y="1231"/>
                </a:lnTo>
                <a:lnTo>
                  <a:pt x="34925" y="1409"/>
                </a:lnTo>
                <a:lnTo>
                  <a:pt x="21125" y="1656"/>
                </a:lnTo>
                <a:lnTo>
                  <a:pt x="11104" y="1621"/>
                </a:lnTo>
                <a:lnTo>
                  <a:pt x="0" y="140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521441" y="7207422"/>
            <a:ext cx="62102" cy="2383"/>
          </a:xfrm>
          <a:custGeom>
            <a:avLst/>
            <a:gdLst/>
            <a:ahLst/>
            <a:cxnLst/>
            <a:rect l="l" t="t" r="r" b="b"/>
            <a:pathLst>
              <a:path w="62102" h="2383">
                <a:moveTo>
                  <a:pt x="0" y="97"/>
                </a:moveTo>
                <a:lnTo>
                  <a:pt x="14896" y="0"/>
                </a:lnTo>
                <a:lnTo>
                  <a:pt x="25046" y="17"/>
                </a:lnTo>
                <a:lnTo>
                  <a:pt x="35788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15" y="1684"/>
                </a:lnTo>
                <a:lnTo>
                  <a:pt x="62102" y="238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-1400282" y="7208747"/>
            <a:ext cx="2019604" cy="90500"/>
          </a:xfrm>
          <a:custGeom>
            <a:avLst/>
            <a:gdLst/>
            <a:ahLst/>
            <a:cxnLst/>
            <a:rect l="l" t="t" r="r" b="b"/>
            <a:pathLst>
              <a:path w="2019604" h="90500">
                <a:moveTo>
                  <a:pt x="2019604" y="9182"/>
                </a:moveTo>
                <a:lnTo>
                  <a:pt x="2014035" y="915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-91217" y="7030943"/>
            <a:ext cx="771398" cy="3352"/>
          </a:xfrm>
          <a:custGeom>
            <a:avLst/>
            <a:gdLst/>
            <a:ahLst/>
            <a:cxnLst/>
            <a:rect l="l" t="t" r="r" b="b"/>
            <a:pathLst>
              <a:path w="771398" h="3352">
                <a:moveTo>
                  <a:pt x="771398" y="3352"/>
                </a:moveTo>
                <a:lnTo>
                  <a:pt x="704970" y="3064"/>
                </a:lnTo>
              </a:path>
              <a:path w="771398" h="3352">
                <a:moveTo>
                  <a:pt x="704970" y="3065"/>
                </a:moveTo>
                <a:lnTo>
                  <a:pt x="771398" y="33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57428" y="7299600"/>
            <a:ext cx="56273" cy="355"/>
          </a:xfrm>
          <a:custGeom>
            <a:avLst/>
            <a:gdLst/>
            <a:ahLst/>
            <a:cxnLst/>
            <a:rect l="l" t="t" r="r" b="b"/>
            <a:pathLst>
              <a:path w="56273" h="355">
                <a:moveTo>
                  <a:pt x="0" y="0"/>
                </a:moveTo>
                <a:lnTo>
                  <a:pt x="56273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704344" y="7218278"/>
            <a:ext cx="72682" cy="355"/>
          </a:xfrm>
          <a:custGeom>
            <a:avLst/>
            <a:gdLst/>
            <a:ahLst/>
            <a:cxnLst/>
            <a:rect l="l" t="t" r="r" b="b"/>
            <a:pathLst>
              <a:path w="72682" h="355">
                <a:moveTo>
                  <a:pt x="72682" y="355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757622" y="7034648"/>
            <a:ext cx="78320" cy="355"/>
          </a:xfrm>
          <a:custGeom>
            <a:avLst/>
            <a:gdLst/>
            <a:ahLst/>
            <a:cxnLst/>
            <a:rect l="l" t="t" r="r" b="b"/>
            <a:pathLst>
              <a:path w="78320" h="355">
                <a:moveTo>
                  <a:pt x="0" y="0"/>
                </a:moveTo>
                <a:lnTo>
                  <a:pt x="78320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814242" y="7043473"/>
            <a:ext cx="2066353" cy="266014"/>
          </a:xfrm>
          <a:custGeom>
            <a:avLst/>
            <a:gdLst/>
            <a:ahLst/>
            <a:cxnLst/>
            <a:rect l="l" t="t" r="r" b="b"/>
            <a:pathLst>
              <a:path w="2066353" h="266014">
                <a:moveTo>
                  <a:pt x="0" y="256832"/>
                </a:moveTo>
                <a:lnTo>
                  <a:pt x="2015363" y="266014"/>
                </a:lnTo>
                <a:lnTo>
                  <a:pt x="2015553" y="184505"/>
                </a:lnTo>
                <a:lnTo>
                  <a:pt x="2066353" y="876"/>
                </a:lnTo>
                <a:lnTo>
                  <a:pt x="187090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861162" y="7218989"/>
            <a:ext cx="1968627" cy="8991"/>
          </a:xfrm>
          <a:custGeom>
            <a:avLst/>
            <a:gdLst/>
            <a:ahLst/>
            <a:cxnLst/>
            <a:rect l="l" t="t" r="r" b="b"/>
            <a:pathLst>
              <a:path w="1968627" h="8991">
                <a:moveTo>
                  <a:pt x="1968627" y="8991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913554" y="7035358"/>
            <a:ext cx="1287195" cy="5994"/>
          </a:xfrm>
          <a:custGeom>
            <a:avLst/>
            <a:gdLst/>
            <a:ahLst/>
            <a:cxnLst/>
            <a:rect l="l" t="t" r="r" b="b"/>
            <a:pathLst>
              <a:path w="1287195" h="5994">
                <a:moveTo>
                  <a:pt x="1287195" y="5994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274660" y="7218634"/>
            <a:ext cx="1587" cy="1409"/>
          </a:xfrm>
          <a:custGeom>
            <a:avLst/>
            <a:gdLst/>
            <a:ahLst/>
            <a:cxnLst/>
            <a:rect l="l" t="t" r="r" b="b"/>
            <a:pathLst>
              <a:path w="1587" h="1409">
                <a:moveTo>
                  <a:pt x="0" y="0"/>
                </a:moveTo>
                <a:lnTo>
                  <a:pt x="1587" y="140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339047" y="7214579"/>
            <a:ext cx="1765" cy="5994"/>
          </a:xfrm>
          <a:custGeom>
            <a:avLst/>
            <a:gdLst/>
            <a:ahLst/>
            <a:cxnLst/>
            <a:rect l="l" t="t" r="r" b="b"/>
            <a:pathLst>
              <a:path w="1765" h="5994">
                <a:moveTo>
                  <a:pt x="0" y="5994"/>
                </a:moveTo>
                <a:lnTo>
                  <a:pt x="1765" y="5105"/>
                </a:lnTo>
                <a:lnTo>
                  <a:pt x="1765" y="0"/>
                </a:lnTo>
                <a:lnTo>
                  <a:pt x="0" y="8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274657" y="7213695"/>
            <a:ext cx="1765" cy="4940"/>
          </a:xfrm>
          <a:custGeom>
            <a:avLst/>
            <a:gdLst/>
            <a:ahLst/>
            <a:cxnLst/>
            <a:rect l="l" t="t" r="r" b="b"/>
            <a:pathLst>
              <a:path w="1765" h="4940">
                <a:moveTo>
                  <a:pt x="1765" y="1231"/>
                </a:moveTo>
                <a:lnTo>
                  <a:pt x="0" y="0"/>
                </a:lnTo>
                <a:lnTo>
                  <a:pt x="0" y="494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274660" y="7213516"/>
            <a:ext cx="12166" cy="876"/>
          </a:xfrm>
          <a:custGeom>
            <a:avLst/>
            <a:gdLst/>
            <a:ahLst/>
            <a:cxnLst/>
            <a:rect l="l" t="t" r="r" b="b"/>
            <a:pathLst>
              <a:path w="12166" h="876">
                <a:moveTo>
                  <a:pt x="0" y="177"/>
                </a:moveTo>
                <a:lnTo>
                  <a:pt x="10579" y="0"/>
                </a:lnTo>
                <a:lnTo>
                  <a:pt x="12166" y="8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329690" y="7213876"/>
            <a:ext cx="533" cy="698"/>
          </a:xfrm>
          <a:custGeom>
            <a:avLst/>
            <a:gdLst/>
            <a:ahLst/>
            <a:cxnLst/>
            <a:rect l="l" t="t" r="r" b="b"/>
            <a:pathLst>
              <a:path w="533" h="698">
                <a:moveTo>
                  <a:pt x="533" y="698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278543" y="7209633"/>
            <a:ext cx="0" cy="3886"/>
          </a:xfrm>
          <a:custGeom>
            <a:avLst/>
            <a:gdLst/>
            <a:ahLst/>
            <a:cxnLst/>
            <a:rect l="l" t="t" r="r" b="b"/>
            <a:pathLst>
              <a:path h="3886">
                <a:moveTo>
                  <a:pt x="0" y="0"/>
                </a:moveTo>
                <a:lnTo>
                  <a:pt x="0" y="388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278543" y="7208224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0" y="1409"/>
                </a:moveTo>
                <a:lnTo>
                  <a:pt x="176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328986" y="7208575"/>
            <a:ext cx="10414" cy="3352"/>
          </a:xfrm>
          <a:custGeom>
            <a:avLst/>
            <a:gdLst/>
            <a:ahLst/>
            <a:cxnLst/>
            <a:rect l="l" t="t" r="r" b="b"/>
            <a:pathLst>
              <a:path w="10413" h="3352">
                <a:moveTo>
                  <a:pt x="9004" y="0"/>
                </a:moveTo>
                <a:lnTo>
                  <a:pt x="10414" y="889"/>
                </a:lnTo>
                <a:lnTo>
                  <a:pt x="0" y="1231"/>
                </a:lnTo>
                <a:lnTo>
                  <a:pt x="0" y="335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338167" y="7212987"/>
            <a:ext cx="2641" cy="1587"/>
          </a:xfrm>
          <a:custGeom>
            <a:avLst/>
            <a:gdLst/>
            <a:ahLst/>
            <a:cxnLst/>
            <a:rect l="l" t="t" r="r" b="b"/>
            <a:pathLst>
              <a:path w="2641" h="1587">
                <a:moveTo>
                  <a:pt x="2641" y="158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339398" y="7209466"/>
            <a:ext cx="177" cy="4051"/>
          </a:xfrm>
          <a:custGeom>
            <a:avLst/>
            <a:gdLst/>
            <a:ahLst/>
            <a:cxnLst/>
            <a:rect l="l" t="t" r="r" b="b"/>
            <a:pathLst>
              <a:path w="177" h="4051">
                <a:moveTo>
                  <a:pt x="177" y="4051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350516" y="7211754"/>
            <a:ext cx="8115" cy="3873"/>
          </a:xfrm>
          <a:custGeom>
            <a:avLst/>
            <a:gdLst/>
            <a:ahLst/>
            <a:cxnLst/>
            <a:rect l="l" t="t" r="r" b="b"/>
            <a:pathLst>
              <a:path w="8115" h="3873">
                <a:moveTo>
                  <a:pt x="0" y="0"/>
                </a:moveTo>
                <a:lnTo>
                  <a:pt x="5816" y="177"/>
                </a:lnTo>
                <a:lnTo>
                  <a:pt x="5461" y="1587"/>
                </a:lnTo>
                <a:lnTo>
                  <a:pt x="8115" y="387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419132" y="7206987"/>
            <a:ext cx="3886" cy="13411"/>
          </a:xfrm>
          <a:custGeom>
            <a:avLst/>
            <a:gdLst/>
            <a:ahLst/>
            <a:cxnLst/>
            <a:rect l="l" t="t" r="r" b="b"/>
            <a:pathLst>
              <a:path w="3886" h="13411">
                <a:moveTo>
                  <a:pt x="0" y="8293"/>
                </a:moveTo>
                <a:lnTo>
                  <a:pt x="2120" y="6172"/>
                </a:lnTo>
                <a:lnTo>
                  <a:pt x="3886" y="0"/>
                </a:lnTo>
                <a:lnTo>
                  <a:pt x="3886" y="5118"/>
                </a:lnTo>
                <a:lnTo>
                  <a:pt x="2120" y="11290"/>
                </a:lnTo>
                <a:lnTo>
                  <a:pt x="0" y="1341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355974" y="7213344"/>
            <a:ext cx="2654" cy="7404"/>
          </a:xfrm>
          <a:custGeom>
            <a:avLst/>
            <a:gdLst/>
            <a:ahLst/>
            <a:cxnLst/>
            <a:rect l="l" t="t" r="r" b="b"/>
            <a:pathLst>
              <a:path w="2654" h="7404">
                <a:moveTo>
                  <a:pt x="2654" y="7404"/>
                </a:moveTo>
                <a:lnTo>
                  <a:pt x="0" y="5118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356331" y="7206813"/>
            <a:ext cx="12166" cy="7937"/>
          </a:xfrm>
          <a:custGeom>
            <a:avLst/>
            <a:gdLst/>
            <a:ahLst/>
            <a:cxnLst/>
            <a:rect l="l" t="t" r="r" b="b"/>
            <a:pathLst>
              <a:path w="12166" h="7937">
                <a:moveTo>
                  <a:pt x="0" y="5118"/>
                </a:moveTo>
                <a:lnTo>
                  <a:pt x="1422" y="0"/>
                </a:lnTo>
                <a:lnTo>
                  <a:pt x="12166" y="0"/>
                </a:lnTo>
                <a:lnTo>
                  <a:pt x="10414" y="6172"/>
                </a:lnTo>
                <a:lnTo>
                  <a:pt x="11290" y="7937"/>
                </a:lnTo>
                <a:lnTo>
                  <a:pt x="12166" y="5118"/>
                </a:lnTo>
                <a:lnTo>
                  <a:pt x="12166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410138" y="7206990"/>
            <a:ext cx="12877" cy="7061"/>
          </a:xfrm>
          <a:custGeom>
            <a:avLst/>
            <a:gdLst/>
            <a:ahLst/>
            <a:cxnLst/>
            <a:rect l="l" t="t" r="r" b="b"/>
            <a:pathLst>
              <a:path w="12877" h="7061">
                <a:moveTo>
                  <a:pt x="12877" y="0"/>
                </a:moveTo>
                <a:lnTo>
                  <a:pt x="2286" y="0"/>
                </a:lnTo>
                <a:lnTo>
                  <a:pt x="0" y="706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368503" y="7211931"/>
            <a:ext cx="42519" cy="177"/>
          </a:xfrm>
          <a:custGeom>
            <a:avLst/>
            <a:gdLst/>
            <a:ahLst/>
            <a:cxnLst/>
            <a:rect l="l" t="t" r="r" b="b"/>
            <a:pathLst>
              <a:path w="42519" h="177">
                <a:moveTo>
                  <a:pt x="0" y="0"/>
                </a:moveTo>
                <a:lnTo>
                  <a:pt x="42519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371854" y="7198697"/>
            <a:ext cx="44462" cy="8293"/>
          </a:xfrm>
          <a:custGeom>
            <a:avLst/>
            <a:gdLst/>
            <a:ahLst/>
            <a:cxnLst/>
            <a:rect l="l" t="t" r="r" b="b"/>
            <a:pathLst>
              <a:path w="44462" h="8293">
                <a:moveTo>
                  <a:pt x="43218" y="8293"/>
                </a:moveTo>
                <a:lnTo>
                  <a:pt x="43218" y="4940"/>
                </a:lnTo>
                <a:lnTo>
                  <a:pt x="44462" y="177"/>
                </a:lnTo>
                <a:lnTo>
                  <a:pt x="0" y="0"/>
                </a:lnTo>
                <a:lnTo>
                  <a:pt x="0" y="5118"/>
                </a:lnTo>
                <a:lnTo>
                  <a:pt x="43218" y="529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371863" y="7193059"/>
            <a:ext cx="58559" cy="5638"/>
          </a:xfrm>
          <a:custGeom>
            <a:avLst/>
            <a:gdLst/>
            <a:ahLst/>
            <a:cxnLst/>
            <a:rect l="l" t="t" r="r" b="b"/>
            <a:pathLst>
              <a:path w="58559" h="5638">
                <a:moveTo>
                  <a:pt x="58559" y="4584"/>
                </a:moveTo>
                <a:lnTo>
                  <a:pt x="58559" y="0"/>
                </a:lnTo>
                <a:lnTo>
                  <a:pt x="46037" y="0"/>
                </a:lnTo>
                <a:lnTo>
                  <a:pt x="44805" y="4584"/>
                </a:lnTo>
                <a:lnTo>
                  <a:pt x="355" y="4406"/>
                </a:lnTo>
                <a:lnTo>
                  <a:pt x="0" y="563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415072" y="7203635"/>
            <a:ext cx="12344" cy="5118"/>
          </a:xfrm>
          <a:custGeom>
            <a:avLst/>
            <a:gdLst/>
            <a:ahLst/>
            <a:cxnLst/>
            <a:rect l="l" t="t" r="r" b="b"/>
            <a:pathLst>
              <a:path w="12344" h="5118">
                <a:moveTo>
                  <a:pt x="0" y="0"/>
                </a:moveTo>
                <a:lnTo>
                  <a:pt x="12344" y="0"/>
                </a:lnTo>
                <a:lnTo>
                  <a:pt x="12344" y="5118"/>
                </a:lnTo>
                <a:lnTo>
                  <a:pt x="7937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423016" y="7212107"/>
            <a:ext cx="28917" cy="10934"/>
          </a:xfrm>
          <a:custGeom>
            <a:avLst/>
            <a:gdLst/>
            <a:ahLst/>
            <a:cxnLst/>
            <a:rect l="l" t="t" r="r" b="b"/>
            <a:pathLst>
              <a:path w="28917" h="10934">
                <a:moveTo>
                  <a:pt x="0" y="0"/>
                </a:moveTo>
                <a:lnTo>
                  <a:pt x="18516" y="177"/>
                </a:lnTo>
                <a:lnTo>
                  <a:pt x="16929" y="5829"/>
                </a:lnTo>
                <a:lnTo>
                  <a:pt x="27686" y="5829"/>
                </a:lnTo>
                <a:lnTo>
                  <a:pt x="27686" y="10934"/>
                </a:lnTo>
                <a:lnTo>
                  <a:pt x="28917" y="6527"/>
                </a:lnTo>
                <a:lnTo>
                  <a:pt x="28917" y="1409"/>
                </a:lnTo>
                <a:lnTo>
                  <a:pt x="27686" y="582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427422" y="7199050"/>
            <a:ext cx="45859" cy="9702"/>
          </a:xfrm>
          <a:custGeom>
            <a:avLst/>
            <a:gdLst/>
            <a:ahLst/>
            <a:cxnLst/>
            <a:rect l="l" t="t" r="r" b="b"/>
            <a:pathLst>
              <a:path w="45859" h="9702">
                <a:moveTo>
                  <a:pt x="0" y="9702"/>
                </a:moveTo>
                <a:lnTo>
                  <a:pt x="1409" y="5118"/>
                </a:lnTo>
                <a:lnTo>
                  <a:pt x="45859" y="5295"/>
                </a:lnTo>
                <a:lnTo>
                  <a:pt x="45859" y="177"/>
                </a:lnTo>
                <a:lnTo>
                  <a:pt x="1409" y="0"/>
                </a:lnTo>
                <a:lnTo>
                  <a:pt x="0" y="458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428831" y="7199054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429191" y="7193055"/>
            <a:ext cx="44450" cy="11290"/>
          </a:xfrm>
          <a:custGeom>
            <a:avLst/>
            <a:gdLst/>
            <a:ahLst/>
            <a:cxnLst/>
            <a:rect l="l" t="t" r="r" b="b"/>
            <a:pathLst>
              <a:path w="44450" h="11290">
                <a:moveTo>
                  <a:pt x="1231" y="0"/>
                </a:moveTo>
                <a:lnTo>
                  <a:pt x="0" y="4584"/>
                </a:lnTo>
                <a:lnTo>
                  <a:pt x="44450" y="4762"/>
                </a:lnTo>
                <a:lnTo>
                  <a:pt x="44094" y="1129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452302" y="7208404"/>
            <a:ext cx="42862" cy="3873"/>
          </a:xfrm>
          <a:custGeom>
            <a:avLst/>
            <a:gdLst/>
            <a:ahLst/>
            <a:cxnLst/>
            <a:rect l="l" t="t" r="r" b="b"/>
            <a:pathLst>
              <a:path w="42862" h="3873">
                <a:moveTo>
                  <a:pt x="698" y="1054"/>
                </a:moveTo>
                <a:lnTo>
                  <a:pt x="1054" y="0"/>
                </a:lnTo>
                <a:lnTo>
                  <a:pt x="34747" y="355"/>
                </a:lnTo>
                <a:lnTo>
                  <a:pt x="42329" y="1409"/>
                </a:lnTo>
                <a:lnTo>
                  <a:pt x="42862" y="2476"/>
                </a:lnTo>
                <a:lnTo>
                  <a:pt x="34912" y="3873"/>
                </a:lnTo>
                <a:lnTo>
                  <a:pt x="0" y="3873"/>
                </a:lnTo>
                <a:lnTo>
                  <a:pt x="698" y="1054"/>
                </a:lnTo>
                <a:lnTo>
                  <a:pt x="1054" y="387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439946" y="7217929"/>
            <a:ext cx="10756" cy="5105"/>
          </a:xfrm>
          <a:custGeom>
            <a:avLst/>
            <a:gdLst/>
            <a:ahLst/>
            <a:cxnLst/>
            <a:rect l="l" t="t" r="r" b="b"/>
            <a:pathLst>
              <a:path w="10756" h="5105">
                <a:moveTo>
                  <a:pt x="0" y="0"/>
                </a:moveTo>
                <a:lnTo>
                  <a:pt x="0" y="4940"/>
                </a:lnTo>
                <a:lnTo>
                  <a:pt x="10756" y="510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441533" y="7207166"/>
            <a:ext cx="1422" cy="5118"/>
          </a:xfrm>
          <a:custGeom>
            <a:avLst/>
            <a:gdLst/>
            <a:ahLst/>
            <a:cxnLst/>
            <a:rect l="l" t="t" r="r" b="b"/>
            <a:pathLst>
              <a:path w="1422" h="5118">
                <a:moveTo>
                  <a:pt x="0" y="5118"/>
                </a:moveTo>
                <a:lnTo>
                  <a:pt x="1422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451940" y="7209458"/>
            <a:ext cx="54152" cy="4051"/>
          </a:xfrm>
          <a:custGeom>
            <a:avLst/>
            <a:gdLst/>
            <a:ahLst/>
            <a:cxnLst/>
            <a:rect l="l" t="t" r="r" b="b"/>
            <a:pathLst>
              <a:path w="54152" h="4051">
                <a:moveTo>
                  <a:pt x="53098" y="0"/>
                </a:moveTo>
                <a:lnTo>
                  <a:pt x="54152" y="1066"/>
                </a:lnTo>
                <a:lnTo>
                  <a:pt x="52209" y="2298"/>
                </a:lnTo>
                <a:lnTo>
                  <a:pt x="43751" y="3708"/>
                </a:lnTo>
                <a:lnTo>
                  <a:pt x="0" y="405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451942" y="7212639"/>
            <a:ext cx="68084" cy="5994"/>
          </a:xfrm>
          <a:custGeom>
            <a:avLst/>
            <a:gdLst/>
            <a:ahLst/>
            <a:cxnLst/>
            <a:rect l="l" t="t" r="r" b="b"/>
            <a:pathLst>
              <a:path w="68084" h="5994">
                <a:moveTo>
                  <a:pt x="0" y="5994"/>
                </a:moveTo>
                <a:lnTo>
                  <a:pt x="43573" y="5638"/>
                </a:lnTo>
                <a:lnTo>
                  <a:pt x="52222" y="4229"/>
                </a:lnTo>
                <a:lnTo>
                  <a:pt x="53975" y="2997"/>
                </a:lnTo>
                <a:lnTo>
                  <a:pt x="53975" y="0"/>
                </a:lnTo>
                <a:lnTo>
                  <a:pt x="68084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473285" y="7197820"/>
            <a:ext cx="355" cy="1409"/>
          </a:xfrm>
          <a:custGeom>
            <a:avLst/>
            <a:gdLst/>
            <a:ahLst/>
            <a:cxnLst/>
            <a:rect l="l" t="t" r="r" b="b"/>
            <a:pathLst>
              <a:path w="355" h="1409">
                <a:moveTo>
                  <a:pt x="0" y="1409"/>
                </a:moveTo>
                <a:lnTo>
                  <a:pt x="35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505918" y="7210521"/>
            <a:ext cx="177" cy="2120"/>
          </a:xfrm>
          <a:custGeom>
            <a:avLst/>
            <a:gdLst/>
            <a:ahLst/>
            <a:cxnLst/>
            <a:rect l="l" t="t" r="r" b="b"/>
            <a:pathLst>
              <a:path w="177" h="2120">
                <a:moveTo>
                  <a:pt x="177" y="0"/>
                </a:moveTo>
                <a:lnTo>
                  <a:pt x="0" y="212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529202" y="7210874"/>
            <a:ext cx="55397" cy="12522"/>
          </a:xfrm>
          <a:custGeom>
            <a:avLst/>
            <a:gdLst/>
            <a:ahLst/>
            <a:cxnLst/>
            <a:rect l="l" t="t" r="r" b="b"/>
            <a:pathLst>
              <a:path w="55397" h="12522">
                <a:moveTo>
                  <a:pt x="53454" y="6350"/>
                </a:moveTo>
                <a:lnTo>
                  <a:pt x="55219" y="5105"/>
                </a:lnTo>
                <a:lnTo>
                  <a:pt x="55397" y="0"/>
                </a:lnTo>
                <a:lnTo>
                  <a:pt x="53454" y="1231"/>
                </a:lnTo>
                <a:lnTo>
                  <a:pt x="44996" y="2641"/>
                </a:lnTo>
                <a:lnTo>
                  <a:pt x="1231" y="2997"/>
                </a:lnTo>
                <a:lnTo>
                  <a:pt x="0" y="7404"/>
                </a:lnTo>
                <a:lnTo>
                  <a:pt x="0" y="12522"/>
                </a:lnTo>
                <a:lnTo>
                  <a:pt x="1066" y="8115"/>
                </a:lnTo>
                <a:lnTo>
                  <a:pt x="1231" y="299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518617" y="7218281"/>
            <a:ext cx="10591" cy="5105"/>
          </a:xfrm>
          <a:custGeom>
            <a:avLst/>
            <a:gdLst/>
            <a:ahLst/>
            <a:cxnLst/>
            <a:rect l="l" t="t" r="r" b="b"/>
            <a:pathLst>
              <a:path w="10591" h="5105">
                <a:moveTo>
                  <a:pt x="10591" y="0"/>
                </a:moveTo>
                <a:lnTo>
                  <a:pt x="0" y="0"/>
                </a:lnTo>
                <a:lnTo>
                  <a:pt x="0" y="5105"/>
                </a:lnTo>
                <a:lnTo>
                  <a:pt x="10591" y="510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531675" y="7208760"/>
            <a:ext cx="177" cy="698"/>
          </a:xfrm>
          <a:custGeom>
            <a:avLst/>
            <a:gdLst/>
            <a:ahLst/>
            <a:cxnLst/>
            <a:rect l="l" t="t" r="r" b="b"/>
            <a:pathLst>
              <a:path w="177" h="698">
                <a:moveTo>
                  <a:pt x="0" y="698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573656" y="7210698"/>
            <a:ext cx="0" cy="533"/>
          </a:xfrm>
          <a:custGeom>
            <a:avLst/>
            <a:gdLst/>
            <a:ahLst/>
            <a:cxnLst/>
            <a:rect l="l" t="t" r="r" b="b"/>
            <a:pathLst>
              <a:path h="533">
                <a:moveTo>
                  <a:pt x="0" y="0"/>
                </a:moveTo>
                <a:lnTo>
                  <a:pt x="0" y="53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530793" y="7209461"/>
            <a:ext cx="1054" cy="3175"/>
          </a:xfrm>
          <a:custGeom>
            <a:avLst/>
            <a:gdLst/>
            <a:ahLst/>
            <a:cxnLst/>
            <a:rect l="l" t="t" r="r" b="b"/>
            <a:pathLst>
              <a:path w="1054" h="3175">
                <a:moveTo>
                  <a:pt x="0" y="3175"/>
                </a:moveTo>
                <a:lnTo>
                  <a:pt x="889" y="0"/>
                </a:lnTo>
                <a:lnTo>
                  <a:pt x="1054" y="317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518622" y="7207524"/>
            <a:ext cx="2819" cy="10756"/>
          </a:xfrm>
          <a:custGeom>
            <a:avLst/>
            <a:gdLst/>
            <a:ahLst/>
            <a:cxnLst/>
            <a:rect l="l" t="t" r="r" b="b"/>
            <a:pathLst>
              <a:path w="2819" h="10756">
                <a:moveTo>
                  <a:pt x="0" y="10756"/>
                </a:moveTo>
                <a:lnTo>
                  <a:pt x="2819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583538" y="7209810"/>
            <a:ext cx="1054" cy="1066"/>
          </a:xfrm>
          <a:custGeom>
            <a:avLst/>
            <a:gdLst/>
            <a:ahLst/>
            <a:cxnLst/>
            <a:rect l="l" t="t" r="r" b="b"/>
            <a:pathLst>
              <a:path w="1054" h="1066">
                <a:moveTo>
                  <a:pt x="0" y="0"/>
                </a:moveTo>
                <a:lnTo>
                  <a:pt x="1054" y="106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558840" y="7199052"/>
            <a:ext cx="99669" cy="5651"/>
          </a:xfrm>
          <a:custGeom>
            <a:avLst/>
            <a:gdLst/>
            <a:ahLst/>
            <a:cxnLst/>
            <a:rect l="l" t="t" r="r" b="b"/>
            <a:pathLst>
              <a:path w="99669" h="5651">
                <a:moveTo>
                  <a:pt x="0" y="5118"/>
                </a:moveTo>
                <a:lnTo>
                  <a:pt x="0" y="0"/>
                </a:lnTo>
                <a:lnTo>
                  <a:pt x="99669" y="533"/>
                </a:lnTo>
                <a:lnTo>
                  <a:pt x="99491" y="5651"/>
                </a:ln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558840" y="7197822"/>
            <a:ext cx="100012" cy="1765"/>
          </a:xfrm>
          <a:custGeom>
            <a:avLst/>
            <a:gdLst/>
            <a:ahLst/>
            <a:cxnLst/>
            <a:rect l="l" t="t" r="r" b="b"/>
            <a:pathLst>
              <a:path w="100012" h="1765">
                <a:moveTo>
                  <a:pt x="0" y="1231"/>
                </a:moveTo>
                <a:lnTo>
                  <a:pt x="355" y="0"/>
                </a:lnTo>
                <a:lnTo>
                  <a:pt x="100012" y="342"/>
                </a:lnTo>
                <a:lnTo>
                  <a:pt x="99669" y="176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562200" y="7042936"/>
            <a:ext cx="56438" cy="177"/>
          </a:xfrm>
          <a:custGeom>
            <a:avLst/>
            <a:gdLst/>
            <a:ahLst/>
            <a:cxnLst/>
            <a:rect l="l" t="t" r="r" b="b"/>
            <a:pathLst>
              <a:path w="56438" h="177">
                <a:moveTo>
                  <a:pt x="56438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584596" y="7212811"/>
            <a:ext cx="14109" cy="177"/>
          </a:xfrm>
          <a:custGeom>
            <a:avLst/>
            <a:gdLst/>
            <a:ahLst/>
            <a:cxnLst/>
            <a:rect l="l" t="t" r="r" b="b"/>
            <a:pathLst>
              <a:path w="14109" h="177">
                <a:moveTo>
                  <a:pt x="14109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609469" y="7208053"/>
            <a:ext cx="77965" cy="11290"/>
          </a:xfrm>
          <a:custGeom>
            <a:avLst/>
            <a:gdLst/>
            <a:ahLst/>
            <a:cxnLst/>
            <a:rect l="l" t="t" r="r" b="b"/>
            <a:pathLst>
              <a:path w="77965" h="11290">
                <a:moveTo>
                  <a:pt x="0" y="9347"/>
                </a:moveTo>
                <a:lnTo>
                  <a:pt x="1231" y="4940"/>
                </a:lnTo>
                <a:lnTo>
                  <a:pt x="47802" y="5105"/>
                </a:lnTo>
                <a:lnTo>
                  <a:pt x="47802" y="0"/>
                </a:lnTo>
                <a:lnTo>
                  <a:pt x="77965" y="6349"/>
                </a:lnTo>
                <a:lnTo>
                  <a:pt x="76733" y="11290"/>
                </a:lnTo>
                <a:lnTo>
                  <a:pt x="47802" y="510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597114" y="7207871"/>
            <a:ext cx="53454" cy="16052"/>
          </a:xfrm>
          <a:custGeom>
            <a:avLst/>
            <a:gdLst/>
            <a:ahLst/>
            <a:cxnLst/>
            <a:rect l="l" t="t" r="r" b="b"/>
            <a:pathLst>
              <a:path w="53454" h="16052">
                <a:moveTo>
                  <a:pt x="13588" y="5118"/>
                </a:moveTo>
                <a:lnTo>
                  <a:pt x="13588" y="0"/>
                </a:lnTo>
                <a:lnTo>
                  <a:pt x="10947" y="9524"/>
                </a:lnTo>
                <a:lnTo>
                  <a:pt x="53454" y="9702"/>
                </a:lnTo>
                <a:lnTo>
                  <a:pt x="53098" y="16052"/>
                </a:lnTo>
                <a:lnTo>
                  <a:pt x="0" y="15874"/>
                </a:lnTo>
                <a:lnTo>
                  <a:pt x="0" y="10756"/>
                </a:lnTo>
                <a:lnTo>
                  <a:pt x="2997" y="0"/>
                </a:lnTo>
                <a:lnTo>
                  <a:pt x="13588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597114" y="7217576"/>
            <a:ext cx="53454" cy="1231"/>
          </a:xfrm>
          <a:custGeom>
            <a:avLst/>
            <a:gdLst/>
            <a:ahLst/>
            <a:cxnLst/>
            <a:rect l="l" t="t" r="r" b="b"/>
            <a:pathLst>
              <a:path w="53454" h="1231">
                <a:moveTo>
                  <a:pt x="53454" y="0"/>
                </a:moveTo>
                <a:lnTo>
                  <a:pt x="53098" y="1231"/>
                </a:lnTo>
                <a:lnTo>
                  <a:pt x="0" y="10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650216" y="7218810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657274" y="7208052"/>
            <a:ext cx="74434" cy="16052"/>
          </a:xfrm>
          <a:custGeom>
            <a:avLst/>
            <a:gdLst/>
            <a:ahLst/>
            <a:cxnLst/>
            <a:rect l="l" t="t" r="r" b="b"/>
            <a:pathLst>
              <a:path w="74434" h="16052">
                <a:moveTo>
                  <a:pt x="39687" y="10934"/>
                </a:moveTo>
                <a:lnTo>
                  <a:pt x="28930" y="11290"/>
                </a:lnTo>
                <a:lnTo>
                  <a:pt x="28930" y="16052"/>
                </a:lnTo>
                <a:lnTo>
                  <a:pt x="39687" y="16052"/>
                </a:lnTo>
                <a:lnTo>
                  <a:pt x="39687" y="10934"/>
                </a:lnTo>
                <a:lnTo>
                  <a:pt x="40919" y="6349"/>
                </a:lnTo>
                <a:lnTo>
                  <a:pt x="74434" y="355"/>
                </a:lnTo>
                <a:lnTo>
                  <a:pt x="62623" y="355"/>
                </a:lnTo>
                <a:lnTo>
                  <a:pt x="36690" y="5295"/>
                </a:lnTo>
                <a:lnTo>
                  <a:pt x="11988" y="177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658329" y="7198172"/>
            <a:ext cx="533" cy="6527"/>
          </a:xfrm>
          <a:custGeom>
            <a:avLst/>
            <a:gdLst/>
            <a:ahLst/>
            <a:cxnLst/>
            <a:rect l="l" t="t" r="r" b="b"/>
            <a:pathLst>
              <a:path w="533" h="6527">
                <a:moveTo>
                  <a:pt x="0" y="6527"/>
                </a:moveTo>
                <a:lnTo>
                  <a:pt x="533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696963" y="7208400"/>
            <a:ext cx="34747" cy="15697"/>
          </a:xfrm>
          <a:custGeom>
            <a:avLst/>
            <a:gdLst/>
            <a:ahLst/>
            <a:cxnLst/>
            <a:rect l="l" t="t" r="r" b="b"/>
            <a:pathLst>
              <a:path w="34747" h="15697">
                <a:moveTo>
                  <a:pt x="34747" y="0"/>
                </a:moveTo>
                <a:lnTo>
                  <a:pt x="34747" y="5118"/>
                </a:lnTo>
                <a:lnTo>
                  <a:pt x="1231" y="11112"/>
                </a:lnTo>
                <a:lnTo>
                  <a:pt x="0" y="1569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698195" y="7214398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731710" y="7213517"/>
            <a:ext cx="50977" cy="355"/>
          </a:xfrm>
          <a:custGeom>
            <a:avLst/>
            <a:gdLst/>
            <a:ahLst/>
            <a:cxnLst/>
            <a:rect l="l" t="t" r="r" b="b"/>
            <a:pathLst>
              <a:path w="50977" h="355">
                <a:moveTo>
                  <a:pt x="0" y="0"/>
                </a:moveTo>
                <a:lnTo>
                  <a:pt x="50977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829613" y="7044357"/>
            <a:ext cx="50977" cy="265125"/>
          </a:xfrm>
          <a:custGeom>
            <a:avLst/>
            <a:gdLst/>
            <a:ahLst/>
            <a:cxnLst/>
            <a:rect l="l" t="t" r="r" b="b"/>
            <a:pathLst>
              <a:path w="50977" h="265125">
                <a:moveTo>
                  <a:pt x="0" y="265125"/>
                </a:moveTo>
                <a:lnTo>
                  <a:pt x="50800" y="81673"/>
                </a:lnTo>
                <a:lnTo>
                  <a:pt x="509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2362328" y="7084221"/>
            <a:ext cx="16586" cy="2819"/>
          </a:xfrm>
          <a:custGeom>
            <a:avLst/>
            <a:gdLst/>
            <a:ahLst/>
            <a:cxnLst/>
            <a:rect l="l" t="t" r="r" b="b"/>
            <a:pathLst>
              <a:path w="16586" h="2819">
                <a:moveTo>
                  <a:pt x="16586" y="2819"/>
                </a:moveTo>
                <a:lnTo>
                  <a:pt x="12344" y="2641"/>
                </a:lnTo>
                <a:lnTo>
                  <a:pt x="8128" y="2120"/>
                </a:lnTo>
                <a:lnTo>
                  <a:pt x="5295" y="1765"/>
                </a:lnTo>
                <a:lnTo>
                  <a:pt x="5118" y="1930"/>
                </a:lnTo>
                <a:lnTo>
                  <a:pt x="2476" y="1231"/>
                </a:lnTo>
                <a:lnTo>
                  <a:pt x="1244" y="876"/>
                </a:lnTo>
                <a:lnTo>
                  <a:pt x="1054" y="698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363569" y="6768810"/>
            <a:ext cx="64554" cy="2819"/>
          </a:xfrm>
          <a:custGeom>
            <a:avLst/>
            <a:gdLst/>
            <a:ahLst/>
            <a:cxnLst/>
            <a:rect l="l" t="t" r="r" b="b"/>
            <a:pathLst>
              <a:path w="64554" h="2819">
                <a:moveTo>
                  <a:pt x="0" y="0"/>
                </a:moveTo>
                <a:lnTo>
                  <a:pt x="2120" y="533"/>
                </a:lnTo>
                <a:lnTo>
                  <a:pt x="4229" y="1066"/>
                </a:lnTo>
                <a:lnTo>
                  <a:pt x="5994" y="1422"/>
                </a:lnTo>
                <a:lnTo>
                  <a:pt x="5994" y="1244"/>
                </a:lnTo>
                <a:lnTo>
                  <a:pt x="7759" y="1422"/>
                </a:lnTo>
                <a:lnTo>
                  <a:pt x="9525" y="1587"/>
                </a:lnTo>
                <a:lnTo>
                  <a:pt x="9525" y="1765"/>
                </a:lnTo>
                <a:lnTo>
                  <a:pt x="11277" y="1943"/>
                </a:lnTo>
                <a:lnTo>
                  <a:pt x="16052" y="2298"/>
                </a:lnTo>
                <a:lnTo>
                  <a:pt x="20815" y="2476"/>
                </a:lnTo>
                <a:lnTo>
                  <a:pt x="26276" y="2654"/>
                </a:lnTo>
                <a:lnTo>
                  <a:pt x="31572" y="2654"/>
                </a:lnTo>
                <a:lnTo>
                  <a:pt x="37033" y="2819"/>
                </a:lnTo>
                <a:lnTo>
                  <a:pt x="42506" y="2654"/>
                </a:lnTo>
                <a:lnTo>
                  <a:pt x="47447" y="2476"/>
                </a:lnTo>
                <a:lnTo>
                  <a:pt x="52209" y="2120"/>
                </a:lnTo>
                <a:lnTo>
                  <a:pt x="56095" y="1765"/>
                </a:lnTo>
                <a:lnTo>
                  <a:pt x="59982" y="1244"/>
                </a:lnTo>
                <a:lnTo>
                  <a:pt x="61036" y="1066"/>
                </a:lnTo>
                <a:lnTo>
                  <a:pt x="62268" y="711"/>
                </a:lnTo>
                <a:lnTo>
                  <a:pt x="63500" y="533"/>
                </a:lnTo>
                <a:lnTo>
                  <a:pt x="64554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378920" y="7084566"/>
            <a:ext cx="49911" cy="2997"/>
          </a:xfrm>
          <a:custGeom>
            <a:avLst/>
            <a:gdLst/>
            <a:ahLst/>
            <a:cxnLst/>
            <a:rect l="l" t="t" r="r" b="b"/>
            <a:pathLst>
              <a:path w="49911" h="2997">
                <a:moveTo>
                  <a:pt x="49911" y="0"/>
                </a:moveTo>
                <a:lnTo>
                  <a:pt x="48501" y="698"/>
                </a:lnTo>
                <a:lnTo>
                  <a:pt x="48323" y="698"/>
                </a:lnTo>
                <a:lnTo>
                  <a:pt x="46913" y="1066"/>
                </a:lnTo>
                <a:lnTo>
                  <a:pt x="43738" y="1765"/>
                </a:lnTo>
                <a:lnTo>
                  <a:pt x="40563" y="1943"/>
                </a:lnTo>
                <a:lnTo>
                  <a:pt x="36156" y="2476"/>
                </a:lnTo>
                <a:lnTo>
                  <a:pt x="31750" y="2654"/>
                </a:lnTo>
                <a:lnTo>
                  <a:pt x="26454" y="2997"/>
                </a:lnTo>
                <a:lnTo>
                  <a:pt x="21336" y="2997"/>
                </a:lnTo>
                <a:lnTo>
                  <a:pt x="10223" y="2997"/>
                </a:lnTo>
                <a:lnTo>
                  <a:pt x="5105" y="2819"/>
                </a:lnTo>
                <a:lnTo>
                  <a:pt x="0" y="247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392320" y="6727356"/>
            <a:ext cx="8293" cy="355"/>
          </a:xfrm>
          <a:custGeom>
            <a:avLst/>
            <a:gdLst/>
            <a:ahLst/>
            <a:cxnLst/>
            <a:rect l="l" t="t" r="r" b="b"/>
            <a:pathLst>
              <a:path w="8293" h="355">
                <a:moveTo>
                  <a:pt x="0" y="177"/>
                </a:moveTo>
                <a:lnTo>
                  <a:pt x="1765" y="355"/>
                </a:lnTo>
                <a:lnTo>
                  <a:pt x="1943" y="355"/>
                </a:lnTo>
                <a:lnTo>
                  <a:pt x="3708" y="355"/>
                </a:lnTo>
                <a:lnTo>
                  <a:pt x="6705" y="355"/>
                </a:lnTo>
                <a:lnTo>
                  <a:pt x="7581" y="177"/>
                </a:lnTo>
                <a:lnTo>
                  <a:pt x="8293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391615" y="6726825"/>
            <a:ext cx="9169" cy="355"/>
          </a:xfrm>
          <a:custGeom>
            <a:avLst/>
            <a:gdLst/>
            <a:ahLst/>
            <a:cxnLst/>
            <a:rect l="l" t="t" r="r" b="b"/>
            <a:pathLst>
              <a:path w="9169" h="355">
                <a:moveTo>
                  <a:pt x="9169" y="355"/>
                </a:moveTo>
                <a:lnTo>
                  <a:pt x="8636" y="177"/>
                </a:lnTo>
                <a:lnTo>
                  <a:pt x="8115" y="177"/>
                </a:lnTo>
                <a:lnTo>
                  <a:pt x="6350" y="0"/>
                </a:lnTo>
                <a:lnTo>
                  <a:pt x="4762" y="0"/>
                </a:lnTo>
                <a:lnTo>
                  <a:pt x="2997" y="0"/>
                </a:lnTo>
                <a:lnTo>
                  <a:pt x="1231" y="177"/>
                </a:lnTo>
                <a:lnTo>
                  <a:pt x="711" y="177"/>
                </a:lnTo>
                <a:lnTo>
                  <a:pt x="520" y="177"/>
                </a:lnTo>
                <a:lnTo>
                  <a:pt x="0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626752" y="7085802"/>
            <a:ext cx="58204" cy="2997"/>
          </a:xfrm>
          <a:custGeom>
            <a:avLst/>
            <a:gdLst/>
            <a:ahLst/>
            <a:cxnLst/>
            <a:rect l="l" t="t" r="r" b="b"/>
            <a:pathLst>
              <a:path w="58204" h="2997">
                <a:moveTo>
                  <a:pt x="0" y="1765"/>
                </a:moveTo>
                <a:lnTo>
                  <a:pt x="4241" y="2298"/>
                </a:lnTo>
                <a:lnTo>
                  <a:pt x="8470" y="2463"/>
                </a:lnTo>
                <a:lnTo>
                  <a:pt x="13589" y="2819"/>
                </a:lnTo>
                <a:lnTo>
                  <a:pt x="18694" y="2819"/>
                </a:lnTo>
                <a:lnTo>
                  <a:pt x="24168" y="2997"/>
                </a:lnTo>
                <a:lnTo>
                  <a:pt x="29641" y="2997"/>
                </a:lnTo>
                <a:lnTo>
                  <a:pt x="34925" y="2819"/>
                </a:lnTo>
                <a:lnTo>
                  <a:pt x="40055" y="2654"/>
                </a:lnTo>
                <a:lnTo>
                  <a:pt x="44462" y="2463"/>
                </a:lnTo>
                <a:lnTo>
                  <a:pt x="44627" y="2463"/>
                </a:lnTo>
                <a:lnTo>
                  <a:pt x="49047" y="1943"/>
                </a:lnTo>
                <a:lnTo>
                  <a:pt x="52031" y="1587"/>
                </a:lnTo>
                <a:lnTo>
                  <a:pt x="52222" y="1765"/>
                </a:lnTo>
                <a:lnTo>
                  <a:pt x="55219" y="1066"/>
                </a:lnTo>
                <a:lnTo>
                  <a:pt x="56807" y="711"/>
                </a:lnTo>
                <a:lnTo>
                  <a:pt x="58204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2619870" y="6769870"/>
            <a:ext cx="64566" cy="2819"/>
          </a:xfrm>
          <a:custGeom>
            <a:avLst/>
            <a:gdLst/>
            <a:ahLst/>
            <a:cxnLst/>
            <a:rect l="l" t="t" r="r" b="b"/>
            <a:pathLst>
              <a:path w="64566" h="2819">
                <a:moveTo>
                  <a:pt x="64566" y="355"/>
                </a:moveTo>
                <a:lnTo>
                  <a:pt x="62280" y="1054"/>
                </a:lnTo>
                <a:lnTo>
                  <a:pt x="62103" y="1054"/>
                </a:lnTo>
                <a:lnTo>
                  <a:pt x="59804" y="1409"/>
                </a:lnTo>
                <a:lnTo>
                  <a:pt x="56108" y="1943"/>
                </a:lnTo>
                <a:lnTo>
                  <a:pt x="55918" y="1943"/>
                </a:lnTo>
                <a:lnTo>
                  <a:pt x="52222" y="2120"/>
                </a:lnTo>
                <a:lnTo>
                  <a:pt x="47282" y="2476"/>
                </a:lnTo>
                <a:lnTo>
                  <a:pt x="42341" y="2641"/>
                </a:lnTo>
                <a:lnTo>
                  <a:pt x="36868" y="2819"/>
                </a:lnTo>
                <a:lnTo>
                  <a:pt x="31572" y="2819"/>
                </a:lnTo>
                <a:lnTo>
                  <a:pt x="26111" y="2819"/>
                </a:lnTo>
                <a:lnTo>
                  <a:pt x="20828" y="2641"/>
                </a:lnTo>
                <a:lnTo>
                  <a:pt x="18351" y="2476"/>
                </a:lnTo>
                <a:lnTo>
                  <a:pt x="16052" y="2298"/>
                </a:lnTo>
                <a:lnTo>
                  <a:pt x="13589" y="2120"/>
                </a:lnTo>
                <a:lnTo>
                  <a:pt x="13589" y="2298"/>
                </a:lnTo>
                <a:lnTo>
                  <a:pt x="11290" y="1943"/>
                </a:lnTo>
                <a:lnTo>
                  <a:pt x="7594" y="1587"/>
                </a:lnTo>
                <a:lnTo>
                  <a:pt x="7594" y="1765"/>
                </a:lnTo>
                <a:lnTo>
                  <a:pt x="4064" y="1054"/>
                </a:lnTo>
                <a:lnTo>
                  <a:pt x="1943" y="711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648454" y="6728590"/>
            <a:ext cx="8458" cy="355"/>
          </a:xfrm>
          <a:custGeom>
            <a:avLst/>
            <a:gdLst/>
            <a:ahLst/>
            <a:cxnLst/>
            <a:rect l="l" t="t" r="r" b="b"/>
            <a:pathLst>
              <a:path w="8458" h="355">
                <a:moveTo>
                  <a:pt x="0" y="0"/>
                </a:moveTo>
                <a:lnTo>
                  <a:pt x="1943" y="355"/>
                </a:lnTo>
                <a:lnTo>
                  <a:pt x="3873" y="355"/>
                </a:lnTo>
                <a:lnTo>
                  <a:pt x="5829" y="355"/>
                </a:lnTo>
                <a:lnTo>
                  <a:pt x="5829" y="177"/>
                </a:lnTo>
                <a:lnTo>
                  <a:pt x="7759" y="177"/>
                </a:lnTo>
                <a:lnTo>
                  <a:pt x="8115" y="177"/>
                </a:lnTo>
                <a:lnTo>
                  <a:pt x="8115" y="0"/>
                </a:lnTo>
                <a:lnTo>
                  <a:pt x="8458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2647749" y="6727882"/>
            <a:ext cx="9169" cy="533"/>
          </a:xfrm>
          <a:custGeom>
            <a:avLst/>
            <a:gdLst/>
            <a:ahLst/>
            <a:cxnLst/>
            <a:rect l="l" t="t" r="r" b="b"/>
            <a:pathLst>
              <a:path w="9169" h="533">
                <a:moveTo>
                  <a:pt x="9169" y="533"/>
                </a:moveTo>
                <a:lnTo>
                  <a:pt x="8813" y="355"/>
                </a:lnTo>
                <a:lnTo>
                  <a:pt x="8636" y="355"/>
                </a:lnTo>
                <a:lnTo>
                  <a:pt x="8115" y="177"/>
                </a:lnTo>
                <a:lnTo>
                  <a:pt x="6527" y="0"/>
                </a:lnTo>
                <a:lnTo>
                  <a:pt x="4762" y="0"/>
                </a:lnTo>
                <a:lnTo>
                  <a:pt x="3175" y="0"/>
                </a:lnTo>
                <a:lnTo>
                  <a:pt x="2997" y="0"/>
                </a:lnTo>
                <a:lnTo>
                  <a:pt x="1409" y="177"/>
                </a:lnTo>
                <a:lnTo>
                  <a:pt x="711" y="177"/>
                </a:lnTo>
                <a:lnTo>
                  <a:pt x="711" y="355"/>
                </a:lnTo>
                <a:lnTo>
                  <a:pt x="0" y="53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265492" y="7076272"/>
            <a:ext cx="152412" cy="117132"/>
          </a:xfrm>
          <a:custGeom>
            <a:avLst/>
            <a:gdLst/>
            <a:ahLst/>
            <a:cxnLst/>
            <a:rect l="l" t="t" r="r" b="b"/>
            <a:pathLst>
              <a:path w="152412" h="117132">
                <a:moveTo>
                  <a:pt x="96837" y="533"/>
                </a:moveTo>
                <a:lnTo>
                  <a:pt x="4051" y="0"/>
                </a:lnTo>
                <a:lnTo>
                  <a:pt x="0" y="14465"/>
                </a:lnTo>
                <a:lnTo>
                  <a:pt x="0" y="116433"/>
                </a:lnTo>
                <a:lnTo>
                  <a:pt x="152412" y="11713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265489" y="7090740"/>
            <a:ext cx="512445" cy="104254"/>
          </a:xfrm>
          <a:custGeom>
            <a:avLst/>
            <a:gdLst/>
            <a:ahLst/>
            <a:cxnLst/>
            <a:rect l="l" t="t" r="r" b="b"/>
            <a:pathLst>
              <a:path w="512444" h="104254">
                <a:moveTo>
                  <a:pt x="0" y="0"/>
                </a:moveTo>
                <a:lnTo>
                  <a:pt x="512445" y="2298"/>
                </a:lnTo>
                <a:lnTo>
                  <a:pt x="512254" y="104254"/>
                </a:lnTo>
                <a:lnTo>
                  <a:pt x="164934" y="10266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362329" y="6767577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316636"/>
                </a:moveTo>
                <a:lnTo>
                  <a:pt x="698" y="0"/>
                </a:lnTo>
                <a:lnTo>
                  <a:pt x="1244" y="123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428126" y="6767925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1066"/>
                </a:moveTo>
                <a:lnTo>
                  <a:pt x="1244" y="0"/>
                </a:lnTo>
                <a:lnTo>
                  <a:pt x="698" y="316636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363034" y="6727177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35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400609" y="6727179"/>
            <a:ext cx="28752" cy="40754"/>
          </a:xfrm>
          <a:custGeom>
            <a:avLst/>
            <a:gdLst/>
            <a:ahLst/>
            <a:cxnLst/>
            <a:rect l="l" t="t" r="r" b="b"/>
            <a:pathLst>
              <a:path w="28752" h="40754">
                <a:moveTo>
                  <a:pt x="0" y="177"/>
                </a:moveTo>
                <a:lnTo>
                  <a:pt x="177" y="0"/>
                </a:lnTo>
                <a:lnTo>
                  <a:pt x="28752" y="407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428825" y="7076974"/>
            <a:ext cx="189814" cy="889"/>
          </a:xfrm>
          <a:custGeom>
            <a:avLst/>
            <a:gdLst/>
            <a:ahLst/>
            <a:cxnLst/>
            <a:rect l="l" t="t" r="r" b="b"/>
            <a:pathLst>
              <a:path w="189814" h="889">
                <a:moveTo>
                  <a:pt x="189814" y="889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684432" y="6768992"/>
            <a:ext cx="1231" cy="316814"/>
          </a:xfrm>
          <a:custGeom>
            <a:avLst/>
            <a:gdLst/>
            <a:ahLst/>
            <a:cxnLst/>
            <a:rect l="l" t="t" r="r" b="b"/>
            <a:pathLst>
              <a:path w="1231" h="316814">
                <a:moveTo>
                  <a:pt x="533" y="316814"/>
                </a:moveTo>
                <a:lnTo>
                  <a:pt x="1231" y="0"/>
                </a:lnTo>
                <a:lnTo>
                  <a:pt x="0" y="123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618640" y="6768806"/>
            <a:ext cx="8102" cy="318770"/>
          </a:xfrm>
          <a:custGeom>
            <a:avLst/>
            <a:gdLst/>
            <a:ahLst/>
            <a:cxnLst/>
            <a:rect l="l" t="t" r="r" b="b"/>
            <a:pathLst>
              <a:path w="8102" h="318770">
                <a:moveTo>
                  <a:pt x="1231" y="1066"/>
                </a:moveTo>
                <a:lnTo>
                  <a:pt x="533" y="0"/>
                </a:lnTo>
                <a:lnTo>
                  <a:pt x="0" y="316649"/>
                </a:lnTo>
                <a:lnTo>
                  <a:pt x="2298" y="317703"/>
                </a:lnTo>
                <a:lnTo>
                  <a:pt x="8102" y="31877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619167" y="6728411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17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656918" y="6728413"/>
            <a:ext cx="0" cy="177"/>
          </a:xfrm>
          <a:custGeom>
            <a:avLst/>
            <a:gdLst/>
            <a:ahLst/>
            <a:cxnLst/>
            <a:rect l="l" t="t" r="r" b="b"/>
            <a:pathLst>
              <a:path h="177">
                <a:moveTo>
                  <a:pt x="0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656917" y="6728415"/>
            <a:ext cx="28752" cy="40576"/>
          </a:xfrm>
          <a:custGeom>
            <a:avLst/>
            <a:gdLst/>
            <a:ahLst/>
            <a:cxnLst/>
            <a:rect l="l" t="t" r="r" b="b"/>
            <a:pathLst>
              <a:path w="28752" h="40576">
                <a:moveTo>
                  <a:pt x="28752" y="40576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684965" y="7078215"/>
            <a:ext cx="97028" cy="14820"/>
          </a:xfrm>
          <a:custGeom>
            <a:avLst/>
            <a:gdLst/>
            <a:ahLst/>
            <a:cxnLst/>
            <a:rect l="l" t="t" r="r" b="b"/>
            <a:pathLst>
              <a:path w="97027" h="14820">
                <a:moveTo>
                  <a:pt x="0" y="0"/>
                </a:moveTo>
                <a:lnTo>
                  <a:pt x="97028" y="355"/>
                </a:lnTo>
                <a:lnTo>
                  <a:pt x="92964" y="1482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777751" y="7078573"/>
            <a:ext cx="4241" cy="116420"/>
          </a:xfrm>
          <a:custGeom>
            <a:avLst/>
            <a:gdLst/>
            <a:ahLst/>
            <a:cxnLst/>
            <a:rect l="l" t="t" r="r" b="b"/>
            <a:pathLst>
              <a:path w="4241" h="116420">
                <a:moveTo>
                  <a:pt x="0" y="116420"/>
                </a:moveTo>
                <a:lnTo>
                  <a:pt x="4051" y="101955"/>
                </a:lnTo>
                <a:lnTo>
                  <a:pt x="4241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304474" y="6017659"/>
            <a:ext cx="168808" cy="7271"/>
          </a:xfrm>
          <a:custGeom>
            <a:avLst/>
            <a:gdLst/>
            <a:ahLst/>
            <a:cxnLst/>
            <a:rect l="l" t="t" r="r" b="b"/>
            <a:pathLst>
              <a:path w="168808" h="7271">
                <a:moveTo>
                  <a:pt x="0" y="6572"/>
                </a:moveTo>
                <a:lnTo>
                  <a:pt x="5994" y="4807"/>
                </a:lnTo>
                <a:lnTo>
                  <a:pt x="6172" y="4807"/>
                </a:lnTo>
                <a:lnTo>
                  <a:pt x="12344" y="3753"/>
                </a:lnTo>
                <a:lnTo>
                  <a:pt x="22225" y="2330"/>
                </a:lnTo>
                <a:lnTo>
                  <a:pt x="22225" y="2686"/>
                </a:lnTo>
                <a:lnTo>
                  <a:pt x="32283" y="1632"/>
                </a:lnTo>
                <a:lnTo>
                  <a:pt x="34213" y="1454"/>
                </a:lnTo>
                <a:lnTo>
                  <a:pt x="34391" y="1632"/>
                </a:lnTo>
                <a:lnTo>
                  <a:pt x="36334" y="1454"/>
                </a:lnTo>
                <a:lnTo>
                  <a:pt x="47091" y="921"/>
                </a:lnTo>
                <a:lnTo>
                  <a:pt x="47091" y="743"/>
                </a:lnTo>
                <a:lnTo>
                  <a:pt x="57861" y="400"/>
                </a:lnTo>
                <a:lnTo>
                  <a:pt x="70994" y="45"/>
                </a:lnTo>
                <a:lnTo>
                  <a:pt x="82219" y="0"/>
                </a:lnTo>
                <a:lnTo>
                  <a:pt x="86258" y="44"/>
                </a:lnTo>
                <a:lnTo>
                  <a:pt x="99305" y="92"/>
                </a:lnTo>
                <a:lnTo>
                  <a:pt x="110637" y="424"/>
                </a:lnTo>
                <a:lnTo>
                  <a:pt x="114477" y="565"/>
                </a:lnTo>
                <a:lnTo>
                  <a:pt x="126834" y="1098"/>
                </a:lnTo>
                <a:lnTo>
                  <a:pt x="127000" y="1098"/>
                </a:lnTo>
                <a:lnTo>
                  <a:pt x="139357" y="2165"/>
                </a:lnTo>
                <a:lnTo>
                  <a:pt x="148704" y="3041"/>
                </a:lnTo>
                <a:lnTo>
                  <a:pt x="148882" y="2864"/>
                </a:lnTo>
                <a:lnTo>
                  <a:pt x="158051" y="4451"/>
                </a:lnTo>
                <a:lnTo>
                  <a:pt x="163512" y="5327"/>
                </a:lnTo>
                <a:lnTo>
                  <a:pt x="163690" y="5518"/>
                </a:lnTo>
                <a:lnTo>
                  <a:pt x="168808" y="727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301999" y="6027399"/>
            <a:ext cx="172872" cy="8586"/>
          </a:xfrm>
          <a:custGeom>
            <a:avLst/>
            <a:gdLst/>
            <a:ahLst/>
            <a:cxnLst/>
            <a:rect l="l" t="t" r="r" b="b"/>
            <a:pathLst>
              <a:path w="172872" h="8586">
                <a:moveTo>
                  <a:pt x="172872" y="533"/>
                </a:moveTo>
                <a:lnTo>
                  <a:pt x="169354" y="2476"/>
                </a:lnTo>
                <a:lnTo>
                  <a:pt x="168998" y="2476"/>
                </a:lnTo>
                <a:lnTo>
                  <a:pt x="165112" y="3352"/>
                </a:lnTo>
                <a:lnTo>
                  <a:pt x="156997" y="5118"/>
                </a:lnTo>
                <a:lnTo>
                  <a:pt x="156819" y="4940"/>
                </a:lnTo>
                <a:lnTo>
                  <a:pt x="148704" y="5829"/>
                </a:lnTo>
                <a:lnTo>
                  <a:pt x="137236" y="7061"/>
                </a:lnTo>
                <a:lnTo>
                  <a:pt x="137071" y="7061"/>
                </a:lnTo>
                <a:lnTo>
                  <a:pt x="125590" y="7594"/>
                </a:lnTo>
                <a:lnTo>
                  <a:pt x="112633" y="8201"/>
                </a:lnTo>
                <a:lnTo>
                  <a:pt x="101031" y="8432"/>
                </a:lnTo>
                <a:lnTo>
                  <a:pt x="98082" y="8470"/>
                </a:lnTo>
                <a:lnTo>
                  <a:pt x="84991" y="8586"/>
                </a:lnTo>
                <a:lnTo>
                  <a:pt x="73784" y="8398"/>
                </a:lnTo>
                <a:lnTo>
                  <a:pt x="69507" y="8293"/>
                </a:lnTo>
                <a:lnTo>
                  <a:pt x="56634" y="7915"/>
                </a:lnTo>
                <a:lnTo>
                  <a:pt x="44730" y="7344"/>
                </a:lnTo>
                <a:lnTo>
                  <a:pt x="31584" y="6527"/>
                </a:lnTo>
                <a:lnTo>
                  <a:pt x="31407" y="6527"/>
                </a:lnTo>
                <a:lnTo>
                  <a:pt x="20459" y="5295"/>
                </a:lnTo>
                <a:lnTo>
                  <a:pt x="13055" y="4419"/>
                </a:lnTo>
                <a:lnTo>
                  <a:pt x="12699" y="4419"/>
                </a:lnTo>
                <a:lnTo>
                  <a:pt x="5473" y="2654"/>
                </a:lnTo>
                <a:lnTo>
                  <a:pt x="2832" y="1955"/>
                </a:lnTo>
                <a:lnTo>
                  <a:pt x="2298" y="1765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557430" y="6028284"/>
            <a:ext cx="173583" cy="8770"/>
          </a:xfrm>
          <a:custGeom>
            <a:avLst/>
            <a:gdLst/>
            <a:ahLst/>
            <a:cxnLst/>
            <a:rect l="l" t="t" r="r" b="b"/>
            <a:pathLst>
              <a:path w="173583" h="8770">
                <a:moveTo>
                  <a:pt x="0" y="0"/>
                </a:moveTo>
                <a:lnTo>
                  <a:pt x="2641" y="1943"/>
                </a:lnTo>
                <a:lnTo>
                  <a:pt x="3175" y="2120"/>
                </a:lnTo>
                <a:lnTo>
                  <a:pt x="6350" y="2997"/>
                </a:lnTo>
                <a:lnTo>
                  <a:pt x="13398" y="4762"/>
                </a:lnTo>
                <a:lnTo>
                  <a:pt x="13754" y="4584"/>
                </a:lnTo>
                <a:lnTo>
                  <a:pt x="21348" y="5473"/>
                </a:lnTo>
                <a:lnTo>
                  <a:pt x="32283" y="6870"/>
                </a:lnTo>
                <a:lnTo>
                  <a:pt x="32283" y="6705"/>
                </a:lnTo>
                <a:lnTo>
                  <a:pt x="43395" y="7404"/>
                </a:lnTo>
                <a:lnTo>
                  <a:pt x="56266" y="8200"/>
                </a:lnTo>
                <a:lnTo>
                  <a:pt x="68162" y="8594"/>
                </a:lnTo>
                <a:lnTo>
                  <a:pt x="70205" y="8648"/>
                </a:lnTo>
                <a:lnTo>
                  <a:pt x="83310" y="8770"/>
                </a:lnTo>
                <a:lnTo>
                  <a:pt x="94489" y="8699"/>
                </a:lnTo>
                <a:lnTo>
                  <a:pt x="98958" y="8648"/>
                </a:lnTo>
                <a:lnTo>
                  <a:pt x="111833" y="8417"/>
                </a:lnTo>
                <a:lnTo>
                  <a:pt x="123550" y="7899"/>
                </a:lnTo>
                <a:lnTo>
                  <a:pt x="126301" y="7759"/>
                </a:lnTo>
                <a:lnTo>
                  <a:pt x="137947" y="7226"/>
                </a:lnTo>
                <a:lnTo>
                  <a:pt x="137947" y="7404"/>
                </a:lnTo>
                <a:lnTo>
                  <a:pt x="149415" y="6172"/>
                </a:lnTo>
                <a:lnTo>
                  <a:pt x="157708" y="5295"/>
                </a:lnTo>
                <a:lnTo>
                  <a:pt x="157873" y="5473"/>
                </a:lnTo>
                <a:lnTo>
                  <a:pt x="165823" y="3708"/>
                </a:lnTo>
                <a:lnTo>
                  <a:pt x="169697" y="2819"/>
                </a:lnTo>
                <a:lnTo>
                  <a:pt x="170053" y="2641"/>
                </a:lnTo>
                <a:lnTo>
                  <a:pt x="173583" y="88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560609" y="6018766"/>
            <a:ext cx="168986" cy="7404"/>
          </a:xfrm>
          <a:custGeom>
            <a:avLst/>
            <a:gdLst/>
            <a:ahLst/>
            <a:cxnLst/>
            <a:rect l="l" t="t" r="r" b="b"/>
            <a:pathLst>
              <a:path w="168986" h="7404">
                <a:moveTo>
                  <a:pt x="168986" y="7404"/>
                </a:moveTo>
                <a:lnTo>
                  <a:pt x="163690" y="5461"/>
                </a:lnTo>
                <a:lnTo>
                  <a:pt x="163512" y="5461"/>
                </a:lnTo>
                <a:lnTo>
                  <a:pt x="158229" y="4584"/>
                </a:lnTo>
                <a:lnTo>
                  <a:pt x="148882" y="2997"/>
                </a:lnTo>
                <a:lnTo>
                  <a:pt x="148704" y="2997"/>
                </a:lnTo>
                <a:lnTo>
                  <a:pt x="139357" y="2286"/>
                </a:lnTo>
                <a:lnTo>
                  <a:pt x="127000" y="1231"/>
                </a:lnTo>
                <a:lnTo>
                  <a:pt x="114477" y="698"/>
                </a:lnTo>
                <a:lnTo>
                  <a:pt x="101519" y="237"/>
                </a:lnTo>
                <a:lnTo>
                  <a:pt x="90081" y="42"/>
                </a:lnTo>
                <a:lnTo>
                  <a:pt x="86436" y="0"/>
                </a:lnTo>
                <a:lnTo>
                  <a:pt x="73295" y="47"/>
                </a:lnTo>
                <a:lnTo>
                  <a:pt x="62074" y="380"/>
                </a:lnTo>
                <a:lnTo>
                  <a:pt x="58026" y="533"/>
                </a:lnTo>
                <a:lnTo>
                  <a:pt x="45248" y="940"/>
                </a:lnTo>
                <a:lnTo>
                  <a:pt x="32754" y="1743"/>
                </a:lnTo>
                <a:lnTo>
                  <a:pt x="32448" y="1765"/>
                </a:lnTo>
                <a:lnTo>
                  <a:pt x="22402" y="2463"/>
                </a:lnTo>
                <a:lnTo>
                  <a:pt x="22225" y="2463"/>
                </a:lnTo>
                <a:lnTo>
                  <a:pt x="12344" y="3873"/>
                </a:lnTo>
                <a:lnTo>
                  <a:pt x="6172" y="4762"/>
                </a:lnTo>
                <a:lnTo>
                  <a:pt x="5994" y="4762"/>
                </a:lnTo>
                <a:lnTo>
                  <a:pt x="0" y="651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784806" y="6441586"/>
            <a:ext cx="16230" cy="165468"/>
          </a:xfrm>
          <a:custGeom>
            <a:avLst/>
            <a:gdLst/>
            <a:ahLst/>
            <a:cxnLst/>
            <a:rect l="l" t="t" r="r" b="b"/>
            <a:pathLst>
              <a:path w="16230" h="165468">
                <a:moveTo>
                  <a:pt x="0" y="165468"/>
                </a:moveTo>
                <a:lnTo>
                  <a:pt x="6023" y="152543"/>
                </a:lnTo>
                <a:lnTo>
                  <a:pt x="9288" y="142337"/>
                </a:lnTo>
                <a:lnTo>
                  <a:pt x="11024" y="130391"/>
                </a:lnTo>
                <a:lnTo>
                  <a:pt x="11645" y="123139"/>
                </a:lnTo>
                <a:lnTo>
                  <a:pt x="12744" y="106619"/>
                </a:lnTo>
                <a:lnTo>
                  <a:pt x="13170" y="93314"/>
                </a:lnTo>
                <a:lnTo>
                  <a:pt x="13100" y="82218"/>
                </a:lnTo>
                <a:lnTo>
                  <a:pt x="12713" y="72327"/>
                </a:lnTo>
                <a:lnTo>
                  <a:pt x="12188" y="62636"/>
                </a:lnTo>
                <a:lnTo>
                  <a:pt x="11703" y="52141"/>
                </a:lnTo>
                <a:lnTo>
                  <a:pt x="11435" y="39838"/>
                </a:lnTo>
                <a:lnTo>
                  <a:pt x="11564" y="24720"/>
                </a:lnTo>
                <a:lnTo>
                  <a:pt x="11823" y="16052"/>
                </a:lnTo>
                <a:lnTo>
                  <a:pt x="12166" y="8648"/>
                </a:lnTo>
                <a:lnTo>
                  <a:pt x="12700" y="6527"/>
                </a:lnTo>
                <a:lnTo>
                  <a:pt x="1623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236562" y="6038344"/>
            <a:ext cx="550545" cy="568706"/>
          </a:xfrm>
          <a:custGeom>
            <a:avLst/>
            <a:gdLst/>
            <a:ahLst/>
            <a:cxnLst/>
            <a:rect l="l" t="t" r="r" b="b"/>
            <a:pathLst>
              <a:path w="550544" h="568705">
                <a:moveTo>
                  <a:pt x="7226" y="566242"/>
                </a:moveTo>
                <a:lnTo>
                  <a:pt x="0" y="566242"/>
                </a:lnTo>
                <a:lnTo>
                  <a:pt x="520" y="158407"/>
                </a:lnTo>
                <a:lnTo>
                  <a:pt x="2285" y="0"/>
                </a:lnTo>
                <a:lnTo>
                  <a:pt x="550544" y="2641"/>
                </a:lnTo>
                <a:lnTo>
                  <a:pt x="548779" y="160870"/>
                </a:lnTo>
                <a:lnTo>
                  <a:pt x="548246" y="568706"/>
                </a:lnTo>
                <a:lnTo>
                  <a:pt x="7226" y="56624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238857" y="6013820"/>
            <a:ext cx="555116" cy="27165"/>
          </a:xfrm>
          <a:custGeom>
            <a:avLst/>
            <a:gdLst/>
            <a:ahLst/>
            <a:cxnLst/>
            <a:rect l="l" t="t" r="r" b="b"/>
            <a:pathLst>
              <a:path w="555116" h="27165">
                <a:moveTo>
                  <a:pt x="548246" y="27165"/>
                </a:moveTo>
                <a:lnTo>
                  <a:pt x="555116" y="2476"/>
                </a:lnTo>
                <a:lnTo>
                  <a:pt x="6870" y="0"/>
                </a:lnTo>
                <a:lnTo>
                  <a:pt x="0" y="2452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280130" y="6273314"/>
            <a:ext cx="205333" cy="255943"/>
          </a:xfrm>
          <a:custGeom>
            <a:avLst/>
            <a:gdLst/>
            <a:ahLst/>
            <a:cxnLst/>
            <a:rect l="l" t="t" r="r" b="b"/>
            <a:pathLst>
              <a:path w="205333" h="255943">
                <a:moveTo>
                  <a:pt x="0" y="254888"/>
                </a:moveTo>
                <a:lnTo>
                  <a:pt x="204978" y="255943"/>
                </a:lnTo>
                <a:lnTo>
                  <a:pt x="205333" y="1054"/>
                </a:lnTo>
                <a:lnTo>
                  <a:pt x="355" y="0"/>
                </a:lnTo>
                <a:lnTo>
                  <a:pt x="0" y="254888"/>
                </a:lnTo>
                <a:lnTo>
                  <a:pt x="1587" y="249593"/>
                </a:lnTo>
                <a:lnTo>
                  <a:pt x="204978" y="25048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281716" y="6273482"/>
            <a:ext cx="355" cy="249428"/>
          </a:xfrm>
          <a:custGeom>
            <a:avLst/>
            <a:gdLst/>
            <a:ahLst/>
            <a:cxnLst/>
            <a:rect l="l" t="t" r="r" b="b"/>
            <a:pathLst>
              <a:path w="355" h="249427">
                <a:moveTo>
                  <a:pt x="0" y="249427"/>
                </a:moveTo>
                <a:lnTo>
                  <a:pt x="35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301303" y="6024228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698" y="3175"/>
                </a:moveTo>
                <a:lnTo>
                  <a:pt x="0" y="2819"/>
                </a:lnTo>
                <a:lnTo>
                  <a:pt x="317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473285" y="6024935"/>
            <a:ext cx="1587" cy="2997"/>
          </a:xfrm>
          <a:custGeom>
            <a:avLst/>
            <a:gdLst/>
            <a:ahLst/>
            <a:cxnLst/>
            <a:rect l="l" t="t" r="r" b="b"/>
            <a:pathLst>
              <a:path w="1587" h="2997">
                <a:moveTo>
                  <a:pt x="0" y="0"/>
                </a:moveTo>
                <a:lnTo>
                  <a:pt x="1587" y="299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308520" y="6319705"/>
            <a:ext cx="152590" cy="152400"/>
          </a:xfrm>
          <a:custGeom>
            <a:avLst/>
            <a:gdLst/>
            <a:ahLst/>
            <a:cxnLst/>
            <a:rect l="l" t="t" r="r" b="b"/>
            <a:pathLst>
              <a:path w="152590" h="152400">
                <a:moveTo>
                  <a:pt x="9359" y="113944"/>
                </a:moveTo>
                <a:lnTo>
                  <a:pt x="8115" y="112369"/>
                </a:lnTo>
                <a:lnTo>
                  <a:pt x="0" y="88544"/>
                </a:lnTo>
                <a:lnTo>
                  <a:pt x="0" y="63322"/>
                </a:lnTo>
                <a:lnTo>
                  <a:pt x="8293" y="39509"/>
                </a:lnTo>
                <a:lnTo>
                  <a:pt x="23825" y="19748"/>
                </a:lnTo>
                <a:lnTo>
                  <a:pt x="44996" y="5981"/>
                </a:lnTo>
                <a:lnTo>
                  <a:pt x="69507" y="0"/>
                </a:lnTo>
                <a:lnTo>
                  <a:pt x="94741" y="2108"/>
                </a:lnTo>
                <a:lnTo>
                  <a:pt x="118021" y="12344"/>
                </a:lnTo>
                <a:lnTo>
                  <a:pt x="136550" y="29629"/>
                </a:lnTo>
                <a:lnTo>
                  <a:pt x="148539" y="51676"/>
                </a:lnTo>
                <a:lnTo>
                  <a:pt x="152590" y="76555"/>
                </a:lnTo>
                <a:lnTo>
                  <a:pt x="148539" y="101422"/>
                </a:lnTo>
                <a:lnTo>
                  <a:pt x="136359" y="123469"/>
                </a:lnTo>
                <a:lnTo>
                  <a:pt x="117665" y="140398"/>
                </a:lnTo>
                <a:lnTo>
                  <a:pt x="94564" y="150456"/>
                </a:lnTo>
                <a:lnTo>
                  <a:pt x="69341" y="152399"/>
                </a:lnTo>
                <a:lnTo>
                  <a:pt x="44818" y="146049"/>
                </a:lnTo>
                <a:lnTo>
                  <a:pt x="23647" y="132295"/>
                </a:lnTo>
                <a:lnTo>
                  <a:pt x="9359" y="11394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310646" y="6376675"/>
            <a:ext cx="147294" cy="87490"/>
          </a:xfrm>
          <a:custGeom>
            <a:avLst/>
            <a:gdLst/>
            <a:ahLst/>
            <a:cxnLst/>
            <a:rect l="l" t="t" r="r" b="b"/>
            <a:pathLst>
              <a:path w="147294" h="87490">
                <a:moveTo>
                  <a:pt x="147294" y="38633"/>
                </a:moveTo>
                <a:lnTo>
                  <a:pt x="136537" y="58559"/>
                </a:lnTo>
                <a:lnTo>
                  <a:pt x="117830" y="75501"/>
                </a:lnTo>
                <a:lnTo>
                  <a:pt x="94729" y="85382"/>
                </a:lnTo>
                <a:lnTo>
                  <a:pt x="69494" y="87490"/>
                </a:lnTo>
                <a:lnTo>
                  <a:pt x="44983" y="81152"/>
                </a:lnTo>
                <a:lnTo>
                  <a:pt x="23812" y="67208"/>
                </a:lnTo>
                <a:lnTo>
                  <a:pt x="8293" y="47282"/>
                </a:lnTo>
                <a:lnTo>
                  <a:pt x="0" y="23456"/>
                </a:ln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536437" y="6274530"/>
            <a:ext cx="205333" cy="255790"/>
          </a:xfrm>
          <a:custGeom>
            <a:avLst/>
            <a:gdLst/>
            <a:ahLst/>
            <a:cxnLst/>
            <a:rect l="l" t="t" r="r" b="b"/>
            <a:pathLst>
              <a:path w="205333" h="255790">
                <a:moveTo>
                  <a:pt x="204978" y="250494"/>
                </a:moveTo>
                <a:lnTo>
                  <a:pt x="1409" y="249618"/>
                </a:lnTo>
                <a:lnTo>
                  <a:pt x="0" y="254901"/>
                </a:lnTo>
                <a:lnTo>
                  <a:pt x="355" y="0"/>
                </a:lnTo>
                <a:lnTo>
                  <a:pt x="205333" y="901"/>
                </a:lnTo>
                <a:lnTo>
                  <a:pt x="205155" y="42875"/>
                </a:lnTo>
                <a:lnTo>
                  <a:pt x="204978" y="255790"/>
                </a:lnTo>
                <a:lnTo>
                  <a:pt x="0" y="25490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537849" y="6274544"/>
            <a:ext cx="355" cy="249605"/>
          </a:xfrm>
          <a:custGeom>
            <a:avLst/>
            <a:gdLst/>
            <a:ahLst/>
            <a:cxnLst/>
            <a:rect l="l" t="t" r="r" b="b"/>
            <a:pathLst>
              <a:path w="355" h="249605">
                <a:moveTo>
                  <a:pt x="0" y="249605"/>
                </a:moveTo>
                <a:lnTo>
                  <a:pt x="355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564664" y="6320924"/>
            <a:ext cx="152755" cy="152425"/>
          </a:xfrm>
          <a:custGeom>
            <a:avLst/>
            <a:gdLst/>
            <a:ahLst/>
            <a:cxnLst/>
            <a:rect l="l" t="t" r="r" b="b"/>
            <a:pathLst>
              <a:path w="152755" h="152425">
                <a:moveTo>
                  <a:pt x="8991" y="113258"/>
                </a:moveTo>
                <a:lnTo>
                  <a:pt x="8293" y="112204"/>
                </a:lnTo>
                <a:lnTo>
                  <a:pt x="0" y="88379"/>
                </a:lnTo>
                <a:lnTo>
                  <a:pt x="0" y="63334"/>
                </a:lnTo>
                <a:lnTo>
                  <a:pt x="8293" y="39522"/>
                </a:lnTo>
                <a:lnTo>
                  <a:pt x="23812" y="19773"/>
                </a:lnTo>
                <a:lnTo>
                  <a:pt x="45161" y="6007"/>
                </a:lnTo>
                <a:lnTo>
                  <a:pt x="69672" y="0"/>
                </a:lnTo>
                <a:lnTo>
                  <a:pt x="94894" y="2133"/>
                </a:lnTo>
                <a:lnTo>
                  <a:pt x="118008" y="12357"/>
                </a:lnTo>
                <a:lnTo>
                  <a:pt x="136537" y="29464"/>
                </a:lnTo>
                <a:lnTo>
                  <a:pt x="148526" y="51689"/>
                </a:lnTo>
                <a:lnTo>
                  <a:pt x="152755" y="76568"/>
                </a:lnTo>
                <a:lnTo>
                  <a:pt x="148526" y="101257"/>
                </a:lnTo>
                <a:lnTo>
                  <a:pt x="144818" y="108140"/>
                </a:lnTo>
                <a:lnTo>
                  <a:pt x="136537" y="123494"/>
                </a:lnTo>
                <a:lnTo>
                  <a:pt x="117830" y="140423"/>
                </a:lnTo>
                <a:lnTo>
                  <a:pt x="94551" y="150469"/>
                </a:lnTo>
                <a:lnTo>
                  <a:pt x="69329" y="152425"/>
                </a:lnTo>
                <a:lnTo>
                  <a:pt x="44805" y="146062"/>
                </a:lnTo>
                <a:lnTo>
                  <a:pt x="23634" y="132130"/>
                </a:lnTo>
                <a:lnTo>
                  <a:pt x="8991" y="11325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566945" y="6377730"/>
            <a:ext cx="147129" cy="87490"/>
          </a:xfrm>
          <a:custGeom>
            <a:avLst/>
            <a:gdLst/>
            <a:ahLst/>
            <a:cxnLst/>
            <a:rect l="l" t="t" r="r" b="b"/>
            <a:pathLst>
              <a:path w="147129" h="87490">
                <a:moveTo>
                  <a:pt x="147129" y="38811"/>
                </a:moveTo>
                <a:lnTo>
                  <a:pt x="136372" y="58572"/>
                </a:lnTo>
                <a:lnTo>
                  <a:pt x="117665" y="75501"/>
                </a:lnTo>
                <a:lnTo>
                  <a:pt x="94564" y="85559"/>
                </a:lnTo>
                <a:lnTo>
                  <a:pt x="69329" y="87490"/>
                </a:lnTo>
                <a:lnTo>
                  <a:pt x="44818" y="81318"/>
                </a:lnTo>
                <a:lnTo>
                  <a:pt x="23647" y="67398"/>
                </a:lnTo>
                <a:lnTo>
                  <a:pt x="8128" y="47459"/>
                </a:lnTo>
                <a:lnTo>
                  <a:pt x="0" y="23634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557424" y="6026346"/>
            <a:ext cx="2120" cy="1943"/>
          </a:xfrm>
          <a:custGeom>
            <a:avLst/>
            <a:gdLst/>
            <a:ahLst/>
            <a:cxnLst/>
            <a:rect l="l" t="t" r="r" b="b"/>
            <a:pathLst>
              <a:path w="2120" h="1943">
                <a:moveTo>
                  <a:pt x="2120" y="0"/>
                </a:moveTo>
                <a:lnTo>
                  <a:pt x="0" y="194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729595" y="6026169"/>
            <a:ext cx="1409" cy="2997"/>
          </a:xfrm>
          <a:custGeom>
            <a:avLst/>
            <a:gdLst/>
            <a:ahLst/>
            <a:cxnLst/>
            <a:rect l="l" t="t" r="r" b="b"/>
            <a:pathLst>
              <a:path w="1409" h="2997">
                <a:moveTo>
                  <a:pt x="1409" y="2997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559549" y="6025288"/>
            <a:ext cx="1054" cy="1054"/>
          </a:xfrm>
          <a:custGeom>
            <a:avLst/>
            <a:gdLst/>
            <a:ahLst/>
            <a:cxnLst/>
            <a:rect l="l" t="t" r="r" b="b"/>
            <a:pathLst>
              <a:path w="1054" h="1054">
                <a:moveTo>
                  <a:pt x="1054" y="0"/>
                </a:moveTo>
                <a:lnTo>
                  <a:pt x="0" y="10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796453" y="6441592"/>
            <a:ext cx="4584" cy="107073"/>
          </a:xfrm>
          <a:custGeom>
            <a:avLst/>
            <a:gdLst/>
            <a:ahLst/>
            <a:cxnLst/>
            <a:rect l="l" t="t" r="r" b="b"/>
            <a:pathLst>
              <a:path w="4584" h="107073">
                <a:moveTo>
                  <a:pt x="4584" y="0"/>
                </a:moveTo>
                <a:lnTo>
                  <a:pt x="4406" y="107073"/>
                </a:lnTo>
                <a:lnTo>
                  <a:pt x="0" y="10707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793992" y="6016293"/>
            <a:ext cx="11633" cy="532371"/>
          </a:xfrm>
          <a:custGeom>
            <a:avLst/>
            <a:gdLst/>
            <a:ahLst/>
            <a:cxnLst/>
            <a:rect l="l" t="t" r="r" b="b"/>
            <a:pathLst>
              <a:path w="11633" h="532371">
                <a:moveTo>
                  <a:pt x="6870" y="532371"/>
                </a:moveTo>
                <a:lnTo>
                  <a:pt x="10921" y="517905"/>
                </a:lnTo>
                <a:lnTo>
                  <a:pt x="11633" y="110070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200567" y="5920512"/>
            <a:ext cx="64922" cy="1227912"/>
          </a:xfrm>
          <a:custGeom>
            <a:avLst/>
            <a:gdLst/>
            <a:ahLst/>
            <a:cxnLst/>
            <a:rect l="l" t="t" r="r" b="b"/>
            <a:pathLst>
              <a:path w="64922" h="1227912">
                <a:moveTo>
                  <a:pt x="64922" y="1227912"/>
                </a:moveTo>
                <a:lnTo>
                  <a:pt x="0" y="1223860"/>
                </a:lnTo>
                <a:lnTo>
                  <a:pt x="1943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2379264" y="6605291"/>
            <a:ext cx="177" cy="139357"/>
          </a:xfrm>
          <a:custGeom>
            <a:avLst/>
            <a:gdLst/>
            <a:ahLst/>
            <a:cxnLst/>
            <a:rect l="l" t="t" r="r" b="b"/>
            <a:pathLst>
              <a:path w="177" h="139357">
                <a:moveTo>
                  <a:pt x="177" y="0"/>
                </a:moveTo>
                <a:lnTo>
                  <a:pt x="0" y="139357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2380324" y="5912039"/>
            <a:ext cx="177" cy="102311"/>
          </a:xfrm>
          <a:custGeom>
            <a:avLst/>
            <a:gdLst/>
            <a:ahLst/>
            <a:cxnLst/>
            <a:rect l="l" t="t" r="r" b="b"/>
            <a:pathLst>
              <a:path w="177" h="102311">
                <a:moveTo>
                  <a:pt x="0" y="102311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562194" y="6605996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0" y="471690"/>
                </a:moveTo>
                <a:lnTo>
                  <a:pt x="698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2559551" y="6605996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698" y="0"/>
                </a:moveTo>
                <a:lnTo>
                  <a:pt x="0" y="47169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563780" y="5901808"/>
            <a:ext cx="177" cy="113423"/>
          </a:xfrm>
          <a:custGeom>
            <a:avLst/>
            <a:gdLst/>
            <a:ahLst/>
            <a:cxnLst/>
            <a:rect l="l" t="t" r="r" b="b"/>
            <a:pathLst>
              <a:path w="177" h="113423">
                <a:moveTo>
                  <a:pt x="0" y="113423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2561135" y="5901983"/>
            <a:ext cx="177" cy="113245"/>
          </a:xfrm>
          <a:custGeom>
            <a:avLst/>
            <a:gdLst/>
            <a:ahLst/>
            <a:cxnLst/>
            <a:rect l="l" t="t" r="r" b="b"/>
            <a:pathLst>
              <a:path w="177" h="113245">
                <a:moveTo>
                  <a:pt x="177" y="0"/>
                </a:moveTo>
                <a:lnTo>
                  <a:pt x="0" y="11324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2180996" y="7389039"/>
            <a:ext cx="4584" cy="4051"/>
          </a:xfrm>
          <a:custGeom>
            <a:avLst/>
            <a:gdLst/>
            <a:ahLst/>
            <a:cxnLst/>
            <a:rect l="l" t="t" r="r" b="b"/>
            <a:pathLst>
              <a:path w="4584" h="4051">
                <a:moveTo>
                  <a:pt x="4584" y="4051"/>
                </a:moveTo>
                <a:lnTo>
                  <a:pt x="2819" y="3162"/>
                </a:lnTo>
                <a:lnTo>
                  <a:pt x="1054" y="1930"/>
                </a:lnTo>
                <a:lnTo>
                  <a:pt x="698" y="1765"/>
                </a:lnTo>
                <a:lnTo>
                  <a:pt x="533" y="1409"/>
                </a:lnTo>
                <a:lnTo>
                  <a:pt x="177" y="698"/>
                </a:lnTo>
                <a:lnTo>
                  <a:pt x="177" y="342"/>
                </a:lnTo>
                <a:lnTo>
                  <a:pt x="0" y="342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2193518" y="7397677"/>
            <a:ext cx="376961" cy="27259"/>
          </a:xfrm>
          <a:custGeom>
            <a:avLst/>
            <a:gdLst/>
            <a:ahLst/>
            <a:cxnLst/>
            <a:rect l="l" t="t" r="r" b="b"/>
            <a:pathLst>
              <a:path w="376961" h="27259">
                <a:moveTo>
                  <a:pt x="0" y="177"/>
                </a:moveTo>
                <a:lnTo>
                  <a:pt x="13985" y="5777"/>
                </a:lnTo>
                <a:lnTo>
                  <a:pt x="23731" y="9417"/>
                </a:lnTo>
                <a:lnTo>
                  <a:pt x="33553" y="12571"/>
                </a:lnTo>
                <a:lnTo>
                  <a:pt x="47769" y="16715"/>
                </a:lnTo>
                <a:lnTo>
                  <a:pt x="60325" y="20281"/>
                </a:lnTo>
                <a:lnTo>
                  <a:pt x="60858" y="19761"/>
                </a:lnTo>
                <a:lnTo>
                  <a:pt x="73202" y="21336"/>
                </a:lnTo>
                <a:lnTo>
                  <a:pt x="87081" y="23110"/>
                </a:lnTo>
                <a:lnTo>
                  <a:pt x="96967" y="23994"/>
                </a:lnTo>
                <a:lnTo>
                  <a:pt x="110248" y="24879"/>
                </a:lnTo>
                <a:lnTo>
                  <a:pt x="124964" y="25771"/>
                </a:lnTo>
                <a:lnTo>
                  <a:pt x="134983" y="26257"/>
                </a:lnTo>
                <a:lnTo>
                  <a:pt x="146223" y="26587"/>
                </a:lnTo>
                <a:lnTo>
                  <a:pt x="155752" y="26809"/>
                </a:lnTo>
                <a:lnTo>
                  <a:pt x="170683" y="27123"/>
                </a:lnTo>
                <a:lnTo>
                  <a:pt x="180912" y="27259"/>
                </a:lnTo>
                <a:lnTo>
                  <a:pt x="191526" y="27253"/>
                </a:lnTo>
                <a:lnTo>
                  <a:pt x="204622" y="27165"/>
                </a:lnTo>
                <a:lnTo>
                  <a:pt x="219429" y="26927"/>
                </a:lnTo>
                <a:lnTo>
                  <a:pt x="229558" y="26679"/>
                </a:lnTo>
                <a:lnTo>
                  <a:pt x="240481" y="26254"/>
                </a:lnTo>
                <a:lnTo>
                  <a:pt x="251714" y="25755"/>
                </a:lnTo>
                <a:lnTo>
                  <a:pt x="265945" y="25019"/>
                </a:lnTo>
                <a:lnTo>
                  <a:pt x="275819" y="24383"/>
                </a:lnTo>
                <a:lnTo>
                  <a:pt x="288823" y="23210"/>
                </a:lnTo>
                <a:lnTo>
                  <a:pt x="304771" y="21345"/>
                </a:lnTo>
                <a:lnTo>
                  <a:pt x="315739" y="19533"/>
                </a:lnTo>
                <a:lnTo>
                  <a:pt x="320509" y="18707"/>
                </a:lnTo>
                <a:lnTo>
                  <a:pt x="324929" y="17995"/>
                </a:lnTo>
                <a:lnTo>
                  <a:pt x="325107" y="17818"/>
                </a:lnTo>
                <a:lnTo>
                  <a:pt x="329514" y="16395"/>
                </a:lnTo>
                <a:lnTo>
                  <a:pt x="343783" y="11637"/>
                </a:lnTo>
                <a:lnTo>
                  <a:pt x="353517" y="8329"/>
                </a:lnTo>
                <a:lnTo>
                  <a:pt x="363325" y="4878"/>
                </a:lnTo>
                <a:lnTo>
                  <a:pt x="376961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2222618" y="7397678"/>
            <a:ext cx="347865" cy="14465"/>
          </a:xfrm>
          <a:custGeom>
            <a:avLst/>
            <a:gdLst/>
            <a:ahLst/>
            <a:cxnLst/>
            <a:rect l="l" t="t" r="r" b="b"/>
            <a:pathLst>
              <a:path w="347865" h="14465">
                <a:moveTo>
                  <a:pt x="347865" y="0"/>
                </a:moveTo>
                <a:lnTo>
                  <a:pt x="335298" y="3378"/>
                </a:lnTo>
                <a:lnTo>
                  <a:pt x="323919" y="5364"/>
                </a:lnTo>
                <a:lnTo>
                  <a:pt x="320700" y="5829"/>
                </a:lnTo>
                <a:lnTo>
                  <a:pt x="306355" y="7872"/>
                </a:lnTo>
                <a:lnTo>
                  <a:pt x="296465" y="8971"/>
                </a:lnTo>
                <a:lnTo>
                  <a:pt x="284650" y="9890"/>
                </a:lnTo>
                <a:lnTo>
                  <a:pt x="277482" y="10413"/>
                </a:lnTo>
                <a:lnTo>
                  <a:pt x="262267" y="11555"/>
                </a:lnTo>
                <a:lnTo>
                  <a:pt x="251705" y="12222"/>
                </a:lnTo>
                <a:lnTo>
                  <a:pt x="241751" y="12678"/>
                </a:lnTo>
                <a:lnTo>
                  <a:pt x="228356" y="13186"/>
                </a:lnTo>
                <a:lnTo>
                  <a:pt x="222796" y="13398"/>
                </a:lnTo>
                <a:lnTo>
                  <a:pt x="207159" y="13935"/>
                </a:lnTo>
                <a:lnTo>
                  <a:pt x="196152" y="14253"/>
                </a:lnTo>
                <a:lnTo>
                  <a:pt x="186475" y="14408"/>
                </a:lnTo>
                <a:lnTo>
                  <a:pt x="174831" y="14460"/>
                </a:lnTo>
                <a:lnTo>
                  <a:pt x="161772" y="14465"/>
                </a:lnTo>
                <a:lnTo>
                  <a:pt x="146134" y="14455"/>
                </a:lnTo>
                <a:lnTo>
                  <a:pt x="135076" y="14390"/>
                </a:lnTo>
                <a:lnTo>
                  <a:pt x="125384" y="14212"/>
                </a:lnTo>
                <a:lnTo>
                  <a:pt x="113843" y="13866"/>
                </a:lnTo>
                <a:lnTo>
                  <a:pt x="100202" y="13398"/>
                </a:lnTo>
                <a:lnTo>
                  <a:pt x="84886" y="12900"/>
                </a:lnTo>
                <a:lnTo>
                  <a:pt x="74243" y="12462"/>
                </a:lnTo>
                <a:lnTo>
                  <a:pt x="64351" y="11873"/>
                </a:lnTo>
                <a:lnTo>
                  <a:pt x="51285" y="10919"/>
                </a:lnTo>
                <a:lnTo>
                  <a:pt x="44627" y="10413"/>
                </a:lnTo>
                <a:lnTo>
                  <a:pt x="29975" y="9335"/>
                </a:lnTo>
                <a:lnTo>
                  <a:pt x="20020" y="8402"/>
                </a:lnTo>
                <a:lnTo>
                  <a:pt x="8688" y="6991"/>
                </a:lnTo>
                <a:lnTo>
                  <a:pt x="0" y="582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2542255" y="7397502"/>
            <a:ext cx="27876" cy="5829"/>
          </a:xfrm>
          <a:custGeom>
            <a:avLst/>
            <a:gdLst/>
            <a:ahLst/>
            <a:cxnLst/>
            <a:rect l="l" t="t" r="r" b="b"/>
            <a:pathLst>
              <a:path w="27876" h="5829">
                <a:moveTo>
                  <a:pt x="27876" y="0"/>
                </a:moveTo>
                <a:lnTo>
                  <a:pt x="15390" y="2752"/>
                </a:lnTo>
                <a:lnTo>
                  <a:pt x="3312" y="5298"/>
                </a:lnTo>
                <a:lnTo>
                  <a:pt x="2476" y="5473"/>
                </a:lnTo>
                <a:lnTo>
                  <a:pt x="1422" y="5829"/>
                </a:lnTo>
                <a:lnTo>
                  <a:pt x="0" y="5829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2193164" y="7397686"/>
            <a:ext cx="349097" cy="14287"/>
          </a:xfrm>
          <a:custGeom>
            <a:avLst/>
            <a:gdLst/>
            <a:ahLst/>
            <a:cxnLst/>
            <a:rect l="l" t="t" r="r" b="b"/>
            <a:pathLst>
              <a:path w="349097" h="14287">
                <a:moveTo>
                  <a:pt x="349097" y="5638"/>
                </a:moveTo>
                <a:lnTo>
                  <a:pt x="308876" y="9867"/>
                </a:lnTo>
                <a:lnTo>
                  <a:pt x="308000" y="10045"/>
                </a:lnTo>
                <a:lnTo>
                  <a:pt x="308000" y="10223"/>
                </a:lnTo>
                <a:lnTo>
                  <a:pt x="307289" y="10223"/>
                </a:lnTo>
                <a:lnTo>
                  <a:pt x="305346" y="10223"/>
                </a:lnTo>
                <a:lnTo>
                  <a:pt x="290260" y="10985"/>
                </a:lnTo>
                <a:lnTo>
                  <a:pt x="279930" y="11561"/>
                </a:lnTo>
                <a:lnTo>
                  <a:pt x="269679" y="12165"/>
                </a:lnTo>
                <a:lnTo>
                  <a:pt x="254833" y="13007"/>
                </a:lnTo>
                <a:lnTo>
                  <a:pt x="254190" y="13042"/>
                </a:lnTo>
                <a:lnTo>
                  <a:pt x="253301" y="13042"/>
                </a:lnTo>
                <a:lnTo>
                  <a:pt x="253301" y="13220"/>
                </a:lnTo>
                <a:lnTo>
                  <a:pt x="252425" y="13220"/>
                </a:lnTo>
                <a:lnTo>
                  <a:pt x="251193" y="13220"/>
                </a:lnTo>
                <a:lnTo>
                  <a:pt x="251193" y="13042"/>
                </a:lnTo>
                <a:lnTo>
                  <a:pt x="250139" y="13042"/>
                </a:lnTo>
                <a:lnTo>
                  <a:pt x="234749" y="13331"/>
                </a:lnTo>
                <a:lnTo>
                  <a:pt x="224039" y="13531"/>
                </a:lnTo>
                <a:lnTo>
                  <a:pt x="214228" y="13712"/>
                </a:lnTo>
                <a:lnTo>
                  <a:pt x="201532" y="13944"/>
                </a:lnTo>
                <a:lnTo>
                  <a:pt x="193154" y="14097"/>
                </a:lnTo>
                <a:lnTo>
                  <a:pt x="192100" y="14097"/>
                </a:lnTo>
                <a:lnTo>
                  <a:pt x="192100" y="14287"/>
                </a:lnTo>
                <a:lnTo>
                  <a:pt x="191223" y="14287"/>
                </a:lnTo>
                <a:lnTo>
                  <a:pt x="189992" y="14287"/>
                </a:lnTo>
                <a:lnTo>
                  <a:pt x="189992" y="14097"/>
                </a:lnTo>
                <a:lnTo>
                  <a:pt x="188925" y="14097"/>
                </a:lnTo>
                <a:lnTo>
                  <a:pt x="173464" y="13818"/>
                </a:lnTo>
                <a:lnTo>
                  <a:pt x="162700" y="13636"/>
                </a:lnTo>
                <a:lnTo>
                  <a:pt x="152918" y="13492"/>
                </a:lnTo>
                <a:lnTo>
                  <a:pt x="140403" y="13332"/>
                </a:lnTo>
                <a:lnTo>
                  <a:pt x="131419" y="13220"/>
                </a:lnTo>
                <a:lnTo>
                  <a:pt x="129654" y="13220"/>
                </a:lnTo>
                <a:lnTo>
                  <a:pt x="128587" y="13220"/>
                </a:lnTo>
                <a:lnTo>
                  <a:pt x="128587" y="13042"/>
                </a:lnTo>
                <a:lnTo>
                  <a:pt x="127355" y="13042"/>
                </a:lnTo>
                <a:lnTo>
                  <a:pt x="112261" y="12222"/>
                </a:lnTo>
                <a:lnTo>
                  <a:pt x="101891" y="11659"/>
                </a:lnTo>
                <a:lnTo>
                  <a:pt x="91724" y="11109"/>
                </a:lnTo>
                <a:lnTo>
                  <a:pt x="77240" y="10327"/>
                </a:lnTo>
                <a:lnTo>
                  <a:pt x="75323" y="10223"/>
                </a:lnTo>
                <a:lnTo>
                  <a:pt x="74625" y="10223"/>
                </a:lnTo>
                <a:lnTo>
                  <a:pt x="74434" y="10401"/>
                </a:lnTo>
                <a:lnTo>
                  <a:pt x="73736" y="10223"/>
                </a:lnTo>
                <a:lnTo>
                  <a:pt x="72847" y="10223"/>
                </a:lnTo>
                <a:lnTo>
                  <a:pt x="72847" y="10045"/>
                </a:lnTo>
                <a:lnTo>
                  <a:pt x="71970" y="10045"/>
                </a:lnTo>
                <a:lnTo>
                  <a:pt x="57535" y="8482"/>
                </a:lnTo>
                <a:lnTo>
                  <a:pt x="47680" y="7472"/>
                </a:lnTo>
                <a:lnTo>
                  <a:pt x="35480" y="6313"/>
                </a:lnTo>
                <a:lnTo>
                  <a:pt x="30162" y="5816"/>
                </a:lnTo>
                <a:lnTo>
                  <a:pt x="29629" y="5638"/>
                </a:lnTo>
                <a:lnTo>
                  <a:pt x="29629" y="5816"/>
                </a:lnTo>
                <a:lnTo>
                  <a:pt x="29108" y="5638"/>
                </a:lnTo>
                <a:lnTo>
                  <a:pt x="28397" y="5638"/>
                </a:lnTo>
                <a:lnTo>
                  <a:pt x="28397" y="5461"/>
                </a:lnTo>
                <a:lnTo>
                  <a:pt x="27698" y="5283"/>
                </a:lnTo>
                <a:lnTo>
                  <a:pt x="14950" y="2804"/>
                </a:lnTo>
                <a:lnTo>
                  <a:pt x="3620" y="600"/>
                </a:lnTo>
                <a:lnTo>
                  <a:pt x="533" y="0"/>
                </a:ln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2575071" y="7308418"/>
            <a:ext cx="5816" cy="85902"/>
          </a:xfrm>
          <a:custGeom>
            <a:avLst/>
            <a:gdLst/>
            <a:ahLst/>
            <a:cxnLst/>
            <a:rect l="l" t="t" r="r" b="b"/>
            <a:pathLst>
              <a:path w="5816" h="85902">
                <a:moveTo>
                  <a:pt x="5816" y="0"/>
                </a:moveTo>
                <a:lnTo>
                  <a:pt x="5816" y="80441"/>
                </a:lnTo>
                <a:lnTo>
                  <a:pt x="5816" y="80797"/>
                </a:lnTo>
                <a:lnTo>
                  <a:pt x="5816" y="80975"/>
                </a:lnTo>
                <a:lnTo>
                  <a:pt x="5651" y="81318"/>
                </a:lnTo>
                <a:lnTo>
                  <a:pt x="5460" y="81673"/>
                </a:lnTo>
                <a:lnTo>
                  <a:pt x="5283" y="82029"/>
                </a:lnTo>
                <a:lnTo>
                  <a:pt x="4762" y="82562"/>
                </a:lnTo>
                <a:lnTo>
                  <a:pt x="2463" y="84328"/>
                </a:lnTo>
                <a:lnTo>
                  <a:pt x="0" y="8590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2182403" y="7391152"/>
            <a:ext cx="3175" cy="1943"/>
          </a:xfrm>
          <a:custGeom>
            <a:avLst/>
            <a:gdLst/>
            <a:ahLst/>
            <a:cxnLst/>
            <a:rect l="l" t="t" r="r" b="b"/>
            <a:pathLst>
              <a:path w="3175" h="1943">
                <a:moveTo>
                  <a:pt x="0" y="0"/>
                </a:moveTo>
                <a:lnTo>
                  <a:pt x="3175" y="1943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2180993" y="7306475"/>
            <a:ext cx="177" cy="82562"/>
          </a:xfrm>
          <a:custGeom>
            <a:avLst/>
            <a:gdLst/>
            <a:ahLst/>
            <a:cxnLst/>
            <a:rect l="l" t="t" r="r" b="b"/>
            <a:pathLst>
              <a:path w="177" h="82562">
                <a:moveTo>
                  <a:pt x="0" y="82562"/>
                </a:moveTo>
                <a:lnTo>
                  <a:pt x="17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2185587" y="7393095"/>
            <a:ext cx="7924" cy="4762"/>
          </a:xfrm>
          <a:custGeom>
            <a:avLst/>
            <a:gdLst/>
            <a:ahLst/>
            <a:cxnLst/>
            <a:rect l="l" t="t" r="r" b="b"/>
            <a:pathLst>
              <a:path w="7924" h="4762">
                <a:moveTo>
                  <a:pt x="7226" y="4406"/>
                </a:moveTo>
                <a:lnTo>
                  <a:pt x="0" y="0"/>
                </a:lnTo>
                <a:lnTo>
                  <a:pt x="7924" y="476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2570138" y="7397502"/>
            <a:ext cx="698" cy="0"/>
          </a:xfrm>
          <a:custGeom>
            <a:avLst/>
            <a:gdLst/>
            <a:ahLst/>
            <a:cxnLst/>
            <a:rect l="l" t="t" r="r" b="b"/>
            <a:pathLst>
              <a:path w="698">
                <a:moveTo>
                  <a:pt x="698" y="0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2570483" y="7395557"/>
            <a:ext cx="3175" cy="2120"/>
          </a:xfrm>
          <a:custGeom>
            <a:avLst/>
            <a:gdLst/>
            <a:ahLst/>
            <a:cxnLst/>
            <a:rect l="l" t="t" r="r" b="b"/>
            <a:pathLst>
              <a:path w="3175" h="2120">
                <a:moveTo>
                  <a:pt x="0" y="2120"/>
                </a:moveTo>
                <a:lnTo>
                  <a:pt x="698" y="1765"/>
                </a:lnTo>
                <a:lnTo>
                  <a:pt x="3175" y="0"/>
                </a:lnTo>
                <a:lnTo>
                  <a:pt x="698" y="1765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2573656" y="7391157"/>
            <a:ext cx="5829" cy="4406"/>
          </a:xfrm>
          <a:custGeom>
            <a:avLst/>
            <a:gdLst/>
            <a:ahLst/>
            <a:cxnLst/>
            <a:rect l="l" t="t" r="r" b="b"/>
            <a:pathLst>
              <a:path w="5829" h="4406">
                <a:moveTo>
                  <a:pt x="0" y="4406"/>
                </a:moveTo>
                <a:lnTo>
                  <a:pt x="5829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519134" y="5949962"/>
            <a:ext cx="406449" cy="1474850"/>
          </a:xfrm>
          <a:custGeom>
            <a:avLst/>
            <a:gdLst/>
            <a:ahLst/>
            <a:cxnLst/>
            <a:rect l="l" t="t" r="r" b="b"/>
            <a:pathLst>
              <a:path w="406449" h="1474850">
                <a:moveTo>
                  <a:pt x="126844" y="1470573"/>
                </a:moveTo>
                <a:lnTo>
                  <a:pt x="138567" y="1467324"/>
                </a:lnTo>
                <a:lnTo>
                  <a:pt x="147926" y="1464534"/>
                </a:lnTo>
                <a:lnTo>
                  <a:pt x="158295" y="1461210"/>
                </a:lnTo>
                <a:lnTo>
                  <a:pt x="173050" y="1456359"/>
                </a:lnTo>
                <a:lnTo>
                  <a:pt x="177457" y="1454772"/>
                </a:lnTo>
                <a:lnTo>
                  <a:pt x="177457" y="1454238"/>
                </a:lnTo>
                <a:lnTo>
                  <a:pt x="181686" y="1451597"/>
                </a:lnTo>
                <a:lnTo>
                  <a:pt x="182630" y="1451019"/>
                </a:lnTo>
                <a:lnTo>
                  <a:pt x="195612" y="1443447"/>
                </a:lnTo>
                <a:lnTo>
                  <a:pt x="205216" y="1438240"/>
                </a:lnTo>
                <a:lnTo>
                  <a:pt x="213473" y="1433579"/>
                </a:lnTo>
                <a:lnTo>
                  <a:pt x="222415" y="1427640"/>
                </a:lnTo>
                <a:lnTo>
                  <a:pt x="234073" y="1418602"/>
                </a:lnTo>
                <a:lnTo>
                  <a:pt x="239961" y="1413734"/>
                </a:lnTo>
                <a:lnTo>
                  <a:pt x="249717" y="1405059"/>
                </a:lnTo>
                <a:lnTo>
                  <a:pt x="256866" y="1397817"/>
                </a:lnTo>
                <a:lnTo>
                  <a:pt x="263293" y="1390585"/>
                </a:lnTo>
                <a:lnTo>
                  <a:pt x="270883" y="1381939"/>
                </a:lnTo>
                <a:lnTo>
                  <a:pt x="281520" y="1370457"/>
                </a:lnTo>
                <a:lnTo>
                  <a:pt x="284353" y="1367459"/>
                </a:lnTo>
                <a:lnTo>
                  <a:pt x="284175" y="1366926"/>
                </a:lnTo>
                <a:lnTo>
                  <a:pt x="286461" y="1363395"/>
                </a:lnTo>
                <a:lnTo>
                  <a:pt x="294417" y="1351783"/>
                </a:lnTo>
                <a:lnTo>
                  <a:pt x="301556" y="1341867"/>
                </a:lnTo>
                <a:lnTo>
                  <a:pt x="307421" y="1333871"/>
                </a:lnTo>
                <a:lnTo>
                  <a:pt x="312961" y="1325907"/>
                </a:lnTo>
                <a:lnTo>
                  <a:pt x="319124" y="1316091"/>
                </a:lnTo>
                <a:lnTo>
                  <a:pt x="326859" y="1302537"/>
                </a:lnTo>
                <a:lnTo>
                  <a:pt x="336300" y="1285178"/>
                </a:lnTo>
                <a:lnTo>
                  <a:pt x="341578" y="1274974"/>
                </a:lnTo>
                <a:lnTo>
                  <a:pt x="345779" y="1266035"/>
                </a:lnTo>
                <a:lnTo>
                  <a:pt x="349680" y="1256682"/>
                </a:lnTo>
                <a:lnTo>
                  <a:pt x="354053" y="1245241"/>
                </a:lnTo>
                <a:lnTo>
                  <a:pt x="359676" y="1230033"/>
                </a:lnTo>
                <a:lnTo>
                  <a:pt x="363969" y="1218348"/>
                </a:lnTo>
                <a:lnTo>
                  <a:pt x="368503" y="1205725"/>
                </a:lnTo>
                <a:lnTo>
                  <a:pt x="371928" y="1195529"/>
                </a:lnTo>
                <a:lnTo>
                  <a:pt x="374710" y="1186210"/>
                </a:lnTo>
                <a:lnTo>
                  <a:pt x="377314" y="1176219"/>
                </a:lnTo>
                <a:lnTo>
                  <a:pt x="380204" y="1164004"/>
                </a:lnTo>
                <a:lnTo>
                  <a:pt x="383844" y="1148016"/>
                </a:lnTo>
                <a:lnTo>
                  <a:pt x="384262" y="1146205"/>
                </a:lnTo>
                <a:lnTo>
                  <a:pt x="392505" y="1108179"/>
                </a:lnTo>
                <a:lnTo>
                  <a:pt x="398830" y="1059103"/>
                </a:lnTo>
                <a:lnTo>
                  <a:pt x="403002" y="1015804"/>
                </a:lnTo>
                <a:lnTo>
                  <a:pt x="403948" y="965974"/>
                </a:lnTo>
                <a:lnTo>
                  <a:pt x="404376" y="897026"/>
                </a:lnTo>
                <a:lnTo>
                  <a:pt x="404759" y="834595"/>
                </a:lnTo>
                <a:lnTo>
                  <a:pt x="405100" y="777959"/>
                </a:lnTo>
                <a:lnTo>
                  <a:pt x="405400" y="726394"/>
                </a:lnTo>
                <a:lnTo>
                  <a:pt x="405659" y="679174"/>
                </a:lnTo>
                <a:lnTo>
                  <a:pt x="405879" y="635576"/>
                </a:lnTo>
                <a:lnTo>
                  <a:pt x="406062" y="594875"/>
                </a:lnTo>
                <a:lnTo>
                  <a:pt x="406208" y="556349"/>
                </a:lnTo>
                <a:lnTo>
                  <a:pt x="406318" y="519272"/>
                </a:lnTo>
                <a:lnTo>
                  <a:pt x="406395" y="482920"/>
                </a:lnTo>
                <a:lnTo>
                  <a:pt x="406438" y="446570"/>
                </a:lnTo>
                <a:lnTo>
                  <a:pt x="406449" y="409497"/>
                </a:lnTo>
                <a:lnTo>
                  <a:pt x="406430" y="370977"/>
                </a:lnTo>
                <a:lnTo>
                  <a:pt x="406381" y="330286"/>
                </a:lnTo>
                <a:lnTo>
                  <a:pt x="406304" y="286700"/>
                </a:lnTo>
                <a:lnTo>
                  <a:pt x="406200" y="239495"/>
                </a:lnTo>
                <a:lnTo>
                  <a:pt x="406070" y="187946"/>
                </a:lnTo>
                <a:lnTo>
                  <a:pt x="405915" y="131330"/>
                </a:lnTo>
                <a:lnTo>
                  <a:pt x="405737" y="68923"/>
                </a:lnTo>
                <a:lnTo>
                  <a:pt x="405536" y="0"/>
                </a:lnTo>
              </a:path>
              <a:path w="406449" h="1474850">
                <a:moveTo>
                  <a:pt x="116776" y="1473288"/>
                </a:moveTo>
                <a:lnTo>
                  <a:pt x="126844" y="1470573"/>
                </a:lnTo>
              </a:path>
              <a:path w="406449" h="1474850">
                <a:moveTo>
                  <a:pt x="94618" y="1474289"/>
                </a:moveTo>
                <a:lnTo>
                  <a:pt x="106540" y="1474000"/>
                </a:lnTo>
                <a:lnTo>
                  <a:pt x="111658" y="1474000"/>
                </a:lnTo>
                <a:lnTo>
                  <a:pt x="112179" y="1474533"/>
                </a:lnTo>
                <a:lnTo>
                  <a:pt x="116776" y="147328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700642" y="7152831"/>
            <a:ext cx="106540" cy="160350"/>
          </a:xfrm>
          <a:custGeom>
            <a:avLst/>
            <a:gdLst/>
            <a:ahLst/>
            <a:cxnLst/>
            <a:rect l="l" t="t" r="r" b="b"/>
            <a:pathLst>
              <a:path w="106540" h="160350">
                <a:moveTo>
                  <a:pt x="0" y="160350"/>
                </a:moveTo>
                <a:lnTo>
                  <a:pt x="11802" y="150405"/>
                </a:lnTo>
                <a:lnTo>
                  <a:pt x="20051" y="142964"/>
                </a:lnTo>
                <a:lnTo>
                  <a:pt x="26957" y="135776"/>
                </a:lnTo>
                <a:lnTo>
                  <a:pt x="34730" y="126590"/>
                </a:lnTo>
                <a:lnTo>
                  <a:pt x="41808" y="117843"/>
                </a:lnTo>
                <a:lnTo>
                  <a:pt x="51540" y="105581"/>
                </a:lnTo>
                <a:lnTo>
                  <a:pt x="58372" y="96439"/>
                </a:lnTo>
                <a:lnTo>
                  <a:pt x="63812" y="88217"/>
                </a:lnTo>
                <a:lnTo>
                  <a:pt x="69368" y="78716"/>
                </a:lnTo>
                <a:lnTo>
                  <a:pt x="76546" y="65737"/>
                </a:lnTo>
                <a:lnTo>
                  <a:pt x="77965" y="63157"/>
                </a:lnTo>
                <a:lnTo>
                  <a:pt x="85630" y="49216"/>
                </a:lnTo>
                <a:lnTo>
                  <a:pt x="91058" y="38892"/>
                </a:lnTo>
                <a:lnTo>
                  <a:pt x="95244" y="29969"/>
                </a:lnTo>
                <a:lnTo>
                  <a:pt x="99183" y="20233"/>
                </a:lnTo>
                <a:lnTo>
                  <a:pt x="103869" y="7468"/>
                </a:lnTo>
                <a:lnTo>
                  <a:pt x="10654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806132" y="5950139"/>
            <a:ext cx="42721" cy="1206754"/>
          </a:xfrm>
          <a:custGeom>
            <a:avLst/>
            <a:gdLst/>
            <a:ahLst/>
            <a:cxnLst/>
            <a:rect l="l" t="t" r="r" b="b"/>
            <a:pathLst>
              <a:path w="42721" h="1206753">
                <a:moveTo>
                  <a:pt x="41808" y="0"/>
                </a:moveTo>
                <a:lnTo>
                  <a:pt x="42009" y="68944"/>
                </a:lnTo>
                <a:lnTo>
                  <a:pt x="42187" y="131365"/>
                </a:lnTo>
                <a:lnTo>
                  <a:pt x="42342" y="187988"/>
                </a:lnTo>
                <a:lnTo>
                  <a:pt x="42472" y="239538"/>
                </a:lnTo>
                <a:lnTo>
                  <a:pt x="42576" y="286739"/>
                </a:lnTo>
                <a:lnTo>
                  <a:pt x="42653" y="330316"/>
                </a:lnTo>
                <a:lnTo>
                  <a:pt x="42702" y="370992"/>
                </a:lnTo>
                <a:lnTo>
                  <a:pt x="42721" y="409494"/>
                </a:lnTo>
                <a:lnTo>
                  <a:pt x="42710" y="446546"/>
                </a:lnTo>
                <a:lnTo>
                  <a:pt x="42667" y="482871"/>
                </a:lnTo>
                <a:lnTo>
                  <a:pt x="42590" y="519195"/>
                </a:lnTo>
                <a:lnTo>
                  <a:pt x="42480" y="556243"/>
                </a:lnTo>
                <a:lnTo>
                  <a:pt x="42334" y="594738"/>
                </a:lnTo>
                <a:lnTo>
                  <a:pt x="42151" y="635406"/>
                </a:lnTo>
                <a:lnTo>
                  <a:pt x="41931" y="678972"/>
                </a:lnTo>
                <a:lnTo>
                  <a:pt x="41672" y="726159"/>
                </a:lnTo>
                <a:lnTo>
                  <a:pt x="41372" y="777693"/>
                </a:lnTo>
                <a:lnTo>
                  <a:pt x="41031" y="834297"/>
                </a:lnTo>
                <a:lnTo>
                  <a:pt x="40648" y="896698"/>
                </a:lnTo>
                <a:lnTo>
                  <a:pt x="40220" y="965619"/>
                </a:lnTo>
                <a:lnTo>
                  <a:pt x="40148" y="982053"/>
                </a:lnTo>
                <a:lnTo>
                  <a:pt x="40020" y="994584"/>
                </a:lnTo>
                <a:lnTo>
                  <a:pt x="39737" y="1004861"/>
                </a:lnTo>
                <a:lnTo>
                  <a:pt x="39196" y="1014532"/>
                </a:lnTo>
                <a:lnTo>
                  <a:pt x="38295" y="1025248"/>
                </a:lnTo>
                <a:lnTo>
                  <a:pt x="36932" y="1038656"/>
                </a:lnTo>
                <a:lnTo>
                  <a:pt x="35636" y="1050645"/>
                </a:lnTo>
                <a:lnTo>
                  <a:pt x="33860" y="1066883"/>
                </a:lnTo>
                <a:lnTo>
                  <a:pt x="32414" y="1079180"/>
                </a:lnTo>
                <a:lnTo>
                  <a:pt x="30999" y="1089268"/>
                </a:lnTo>
                <a:lnTo>
                  <a:pt x="29314" y="1098880"/>
                </a:lnTo>
                <a:lnTo>
                  <a:pt x="27059" y="1109748"/>
                </a:lnTo>
                <a:lnTo>
                  <a:pt x="23935" y="1123603"/>
                </a:lnTo>
                <a:lnTo>
                  <a:pt x="22047" y="1131785"/>
                </a:lnTo>
                <a:lnTo>
                  <a:pt x="18413" y="1147583"/>
                </a:lnTo>
                <a:lnTo>
                  <a:pt x="15565" y="1159398"/>
                </a:lnTo>
                <a:lnTo>
                  <a:pt x="12949" y="1169095"/>
                </a:lnTo>
                <a:lnTo>
                  <a:pt x="10012" y="1178537"/>
                </a:lnTo>
                <a:lnTo>
                  <a:pt x="6200" y="1189587"/>
                </a:lnTo>
                <a:lnTo>
                  <a:pt x="962" y="1204108"/>
                </a:lnTo>
                <a:lnTo>
                  <a:pt x="0" y="120675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13502" y="7308769"/>
            <a:ext cx="91376" cy="41630"/>
          </a:xfrm>
          <a:custGeom>
            <a:avLst/>
            <a:gdLst/>
            <a:ahLst/>
            <a:cxnLst/>
            <a:rect l="l" t="t" r="r" b="b"/>
            <a:pathLst>
              <a:path w="91376" h="41630">
                <a:moveTo>
                  <a:pt x="48336" y="27000"/>
                </a:moveTo>
                <a:lnTo>
                  <a:pt x="91376" y="0"/>
                </a:lnTo>
              </a:path>
              <a:path w="91376" h="41630">
                <a:moveTo>
                  <a:pt x="250" y="41554"/>
                </a:moveTo>
                <a:lnTo>
                  <a:pt x="48336" y="2700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15970" y="7347755"/>
            <a:ext cx="6527" cy="0"/>
          </a:xfrm>
          <a:custGeom>
            <a:avLst/>
            <a:gdLst/>
            <a:ahLst/>
            <a:cxnLst/>
            <a:rect l="l" t="t" r="r" b="b"/>
            <a:pathLst>
              <a:path w="6527">
                <a:moveTo>
                  <a:pt x="0" y="0"/>
                </a:moveTo>
                <a:lnTo>
                  <a:pt x="6527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848469" y="5662253"/>
            <a:ext cx="0" cy="27343"/>
          </a:xfrm>
          <a:custGeom>
            <a:avLst/>
            <a:gdLst/>
            <a:ahLst/>
            <a:cxnLst/>
            <a:rect l="l" t="t" r="r" b="b"/>
            <a:pathLst>
              <a:path h="27343">
                <a:moveTo>
                  <a:pt x="0" y="27343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925023" y="5659079"/>
            <a:ext cx="0" cy="30518"/>
          </a:xfrm>
          <a:custGeom>
            <a:avLst/>
            <a:gdLst/>
            <a:ahLst/>
            <a:cxnLst/>
            <a:rect l="l" t="t" r="r" b="b"/>
            <a:pathLst>
              <a:path h="30518">
                <a:moveTo>
                  <a:pt x="0" y="0"/>
                </a:moveTo>
                <a:lnTo>
                  <a:pt x="0" y="30518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20439" y="5949787"/>
            <a:ext cx="747138" cy="1497079"/>
          </a:xfrm>
          <a:custGeom>
            <a:avLst/>
            <a:gdLst/>
            <a:ahLst/>
            <a:cxnLst/>
            <a:rect l="l" t="t" r="r" b="b"/>
            <a:pathLst>
              <a:path w="747138" h="1497079">
                <a:moveTo>
                  <a:pt x="601063" y="1392794"/>
                </a:moveTo>
                <a:lnTo>
                  <a:pt x="608383" y="1385449"/>
                </a:lnTo>
                <a:lnTo>
                  <a:pt x="615000" y="1378473"/>
                </a:lnTo>
                <a:lnTo>
                  <a:pt x="622352" y="1369898"/>
                </a:lnTo>
                <a:lnTo>
                  <a:pt x="631875" y="1357757"/>
                </a:lnTo>
                <a:lnTo>
                  <a:pt x="638573" y="1348989"/>
                </a:lnTo>
                <a:lnTo>
                  <a:pt x="646315" y="1338591"/>
                </a:lnTo>
                <a:lnTo>
                  <a:pt x="652174" y="1330113"/>
                </a:lnTo>
                <a:lnTo>
                  <a:pt x="657391" y="1321677"/>
                </a:lnTo>
                <a:lnTo>
                  <a:pt x="663203" y="1311405"/>
                </a:lnTo>
                <a:lnTo>
                  <a:pt x="670852" y="1297419"/>
                </a:lnTo>
                <a:lnTo>
                  <a:pt x="678335" y="1283492"/>
                </a:lnTo>
                <a:lnTo>
                  <a:pt x="683907" y="1272767"/>
                </a:lnTo>
                <a:lnTo>
                  <a:pt x="688233" y="1263736"/>
                </a:lnTo>
                <a:lnTo>
                  <a:pt x="692167" y="1254545"/>
                </a:lnTo>
                <a:lnTo>
                  <a:pt x="696558" y="1243344"/>
                </a:lnTo>
                <a:lnTo>
                  <a:pt x="702259" y="1228280"/>
                </a:lnTo>
                <a:lnTo>
                  <a:pt x="709194" y="1208754"/>
                </a:lnTo>
                <a:lnTo>
                  <a:pt x="712476" y="1198255"/>
                </a:lnTo>
                <a:lnTo>
                  <a:pt x="715024" y="1189048"/>
                </a:lnTo>
                <a:lnTo>
                  <a:pt x="717531" y="1179440"/>
                </a:lnTo>
                <a:lnTo>
                  <a:pt x="720690" y="1167737"/>
                </a:lnTo>
                <a:lnTo>
                  <a:pt x="725195" y="1152245"/>
                </a:lnTo>
                <a:lnTo>
                  <a:pt x="726071" y="1148359"/>
                </a:lnTo>
                <a:lnTo>
                  <a:pt x="727240" y="1141751"/>
                </a:lnTo>
                <a:lnTo>
                  <a:pt x="729785" y="1127346"/>
                </a:lnTo>
                <a:lnTo>
                  <a:pt x="731732" y="1116292"/>
                </a:lnTo>
                <a:lnTo>
                  <a:pt x="733405" y="1106741"/>
                </a:lnTo>
                <a:lnTo>
                  <a:pt x="735126" y="1096846"/>
                </a:lnTo>
                <a:lnTo>
                  <a:pt x="737217" y="1084757"/>
                </a:lnTo>
                <a:lnTo>
                  <a:pt x="740003" y="1068628"/>
                </a:lnTo>
                <a:lnTo>
                  <a:pt x="740181" y="1067219"/>
                </a:lnTo>
                <a:lnTo>
                  <a:pt x="740003" y="1067219"/>
                </a:lnTo>
                <a:lnTo>
                  <a:pt x="740181" y="1065809"/>
                </a:lnTo>
                <a:lnTo>
                  <a:pt x="740539" y="1059829"/>
                </a:lnTo>
                <a:lnTo>
                  <a:pt x="741589" y="1045017"/>
                </a:lnTo>
                <a:lnTo>
                  <a:pt x="742555" y="1033692"/>
                </a:lnTo>
                <a:lnTo>
                  <a:pt x="743397" y="1023969"/>
                </a:lnTo>
                <a:lnTo>
                  <a:pt x="744074" y="1013960"/>
                </a:lnTo>
                <a:lnTo>
                  <a:pt x="745168" y="915213"/>
                </a:lnTo>
                <a:lnTo>
                  <a:pt x="745528" y="851530"/>
                </a:lnTo>
                <a:lnTo>
                  <a:pt x="745849" y="793757"/>
                </a:lnTo>
                <a:lnTo>
                  <a:pt x="746132" y="741155"/>
                </a:lnTo>
                <a:lnTo>
                  <a:pt x="746376" y="692986"/>
                </a:lnTo>
                <a:lnTo>
                  <a:pt x="746585" y="648511"/>
                </a:lnTo>
                <a:lnTo>
                  <a:pt x="746758" y="606990"/>
                </a:lnTo>
                <a:lnTo>
                  <a:pt x="746897" y="567686"/>
                </a:lnTo>
                <a:lnTo>
                  <a:pt x="747004" y="529860"/>
                </a:lnTo>
                <a:lnTo>
                  <a:pt x="747079" y="492772"/>
                </a:lnTo>
                <a:lnTo>
                  <a:pt x="747123" y="455684"/>
                </a:lnTo>
                <a:lnTo>
                  <a:pt x="747138" y="417858"/>
                </a:lnTo>
                <a:lnTo>
                  <a:pt x="747126" y="378554"/>
                </a:lnTo>
                <a:lnTo>
                  <a:pt x="747086" y="337034"/>
                </a:lnTo>
                <a:lnTo>
                  <a:pt x="747021" y="292558"/>
                </a:lnTo>
                <a:lnTo>
                  <a:pt x="746932" y="244389"/>
                </a:lnTo>
                <a:lnTo>
                  <a:pt x="746819" y="191787"/>
                </a:lnTo>
                <a:lnTo>
                  <a:pt x="746684" y="134014"/>
                </a:lnTo>
                <a:lnTo>
                  <a:pt x="746528" y="70331"/>
                </a:lnTo>
                <a:lnTo>
                  <a:pt x="746353" y="0"/>
                </a:lnTo>
              </a:path>
              <a:path w="747138" h="1497079">
                <a:moveTo>
                  <a:pt x="593313" y="1400728"/>
                </a:moveTo>
                <a:lnTo>
                  <a:pt x="601063" y="1392794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88803" y="5949434"/>
            <a:ext cx="102092" cy="1315770"/>
          </a:xfrm>
          <a:custGeom>
            <a:avLst/>
            <a:gdLst/>
            <a:ahLst/>
            <a:cxnLst/>
            <a:rect l="l" t="t" r="r" b="b"/>
            <a:pathLst>
              <a:path w="102092" h="1315770">
                <a:moveTo>
                  <a:pt x="27193" y="1275681"/>
                </a:moveTo>
                <a:lnTo>
                  <a:pt x="34747" y="1261973"/>
                </a:lnTo>
                <a:lnTo>
                  <a:pt x="37323" y="1257242"/>
                </a:lnTo>
                <a:lnTo>
                  <a:pt x="44015" y="1244725"/>
                </a:lnTo>
                <a:lnTo>
                  <a:pt x="48779" y="1235143"/>
                </a:lnTo>
                <a:lnTo>
                  <a:pt x="52709" y="1226153"/>
                </a:lnTo>
                <a:lnTo>
                  <a:pt x="56900" y="1215413"/>
                </a:lnTo>
                <a:lnTo>
                  <a:pt x="62445" y="1200581"/>
                </a:lnTo>
                <a:lnTo>
                  <a:pt x="65822" y="1191638"/>
                </a:lnTo>
                <a:lnTo>
                  <a:pt x="70407" y="1179186"/>
                </a:lnTo>
                <a:lnTo>
                  <a:pt x="73711" y="1169367"/>
                </a:lnTo>
                <a:lnTo>
                  <a:pt x="76432" y="1159911"/>
                </a:lnTo>
                <a:lnTo>
                  <a:pt x="79264" y="1148551"/>
                </a:lnTo>
                <a:lnTo>
                  <a:pt x="82905" y="1133017"/>
                </a:lnTo>
                <a:lnTo>
                  <a:pt x="85862" y="1120622"/>
                </a:lnTo>
                <a:lnTo>
                  <a:pt x="93627" y="1076852"/>
                </a:lnTo>
                <a:lnTo>
                  <a:pt x="98320" y="1034069"/>
                </a:lnTo>
                <a:lnTo>
                  <a:pt x="99847" y="986078"/>
                </a:lnTo>
                <a:lnTo>
                  <a:pt x="100224" y="915697"/>
                </a:lnTo>
                <a:lnTo>
                  <a:pt x="100562" y="851972"/>
                </a:lnTo>
                <a:lnTo>
                  <a:pt x="100863" y="794163"/>
                </a:lnTo>
                <a:lnTo>
                  <a:pt x="101128" y="741531"/>
                </a:lnTo>
                <a:lnTo>
                  <a:pt x="101358" y="693336"/>
                </a:lnTo>
                <a:lnTo>
                  <a:pt x="101554" y="648839"/>
                </a:lnTo>
                <a:lnTo>
                  <a:pt x="101718" y="607301"/>
                </a:lnTo>
                <a:lnTo>
                  <a:pt x="101850" y="567981"/>
                </a:lnTo>
                <a:lnTo>
                  <a:pt x="101953" y="530140"/>
                </a:lnTo>
                <a:lnTo>
                  <a:pt x="102027" y="493039"/>
                </a:lnTo>
                <a:lnTo>
                  <a:pt x="102072" y="455938"/>
                </a:lnTo>
                <a:lnTo>
                  <a:pt x="102092" y="418097"/>
                </a:lnTo>
                <a:lnTo>
                  <a:pt x="102086" y="378777"/>
                </a:lnTo>
                <a:lnTo>
                  <a:pt x="102056" y="337238"/>
                </a:lnTo>
                <a:lnTo>
                  <a:pt x="102003" y="292742"/>
                </a:lnTo>
                <a:lnTo>
                  <a:pt x="101928" y="244547"/>
                </a:lnTo>
                <a:lnTo>
                  <a:pt x="101832" y="191915"/>
                </a:lnTo>
                <a:lnTo>
                  <a:pt x="101717" y="134106"/>
                </a:lnTo>
                <a:lnTo>
                  <a:pt x="101584" y="70381"/>
                </a:lnTo>
                <a:lnTo>
                  <a:pt x="101434" y="0"/>
                </a:lnTo>
              </a:path>
              <a:path w="102092" h="1315770">
                <a:moveTo>
                  <a:pt x="24949" y="1279564"/>
                </a:moveTo>
                <a:lnTo>
                  <a:pt x="27193" y="1275681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90591" y="5662077"/>
            <a:ext cx="0" cy="23990"/>
          </a:xfrm>
          <a:custGeom>
            <a:avLst/>
            <a:gdLst/>
            <a:ahLst/>
            <a:cxnLst/>
            <a:rect l="l" t="t" r="r" b="b"/>
            <a:pathLst>
              <a:path h="23990">
                <a:moveTo>
                  <a:pt x="0" y="23990"/>
                </a:moveTo>
                <a:lnTo>
                  <a:pt x="0" y="0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67143" y="5663316"/>
            <a:ext cx="177" cy="25222"/>
          </a:xfrm>
          <a:custGeom>
            <a:avLst/>
            <a:gdLst/>
            <a:ahLst/>
            <a:cxnLst/>
            <a:rect l="l" t="t" r="r" b="b"/>
            <a:pathLst>
              <a:path w="177" h="25222">
                <a:moveTo>
                  <a:pt x="177" y="0"/>
                </a:moveTo>
                <a:lnTo>
                  <a:pt x="0" y="25222"/>
                </a:lnTo>
              </a:path>
            </a:pathLst>
          </a:custGeom>
          <a:ln w="2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3045523" y="6016109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3045523" y="6016109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ln w="31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7367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7367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0024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0024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9958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73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9904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9826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977219" y="10008435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9850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96887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9691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9363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945863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94069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932857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932556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929259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9266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887321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880708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8710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8754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8658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860675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8534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8542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854202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844405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834474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839126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8290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831563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823655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828914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826158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8235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820743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8180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813436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8127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813440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8534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812716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70024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823651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826158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826158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820748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823406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813435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8180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8182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8235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969179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9266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932853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4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887321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8754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839126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9406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831568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831568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945863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8660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860669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829004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871168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865834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834413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829061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847720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844405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828914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839823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834470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884023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880708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8763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8709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946027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940699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9292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9325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9411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9358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951202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9879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982640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70031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995848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9825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9772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9904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9774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968881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9721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9850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8542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847419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8542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962394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868702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914168" y="10164064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923731" y="10171938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4621779" y="1603387"/>
            <a:ext cx="1908051" cy="794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79241" y="1713823"/>
            <a:ext cx="1242758" cy="137185"/>
          </a:xfrm>
          <a:custGeom>
            <a:avLst/>
            <a:gdLst/>
            <a:ahLst/>
            <a:cxnLst/>
            <a:rect l="l" t="t" r="r" b="b"/>
            <a:pathLst>
              <a:path w="1242758" h="137185">
                <a:moveTo>
                  <a:pt x="0" y="0"/>
                </a:moveTo>
                <a:lnTo>
                  <a:pt x="1242758" y="137185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611075" y="1609965"/>
            <a:ext cx="1216228" cy="1186129"/>
          </a:xfrm>
          <a:custGeom>
            <a:avLst/>
            <a:gdLst/>
            <a:ahLst/>
            <a:cxnLst/>
            <a:rect l="l" t="t" r="r" b="b"/>
            <a:pathLst>
              <a:path w="1216228" h="1186129">
                <a:moveTo>
                  <a:pt x="1216228" y="1186129"/>
                </a:moveTo>
                <a:lnTo>
                  <a:pt x="1216228" y="61963"/>
                </a:lnTo>
                <a:lnTo>
                  <a:pt x="383400" y="61341"/>
                </a:lnTo>
                <a:lnTo>
                  <a:pt x="381863" y="0"/>
                </a:lnTo>
                <a:lnTo>
                  <a:pt x="28524" y="0"/>
                </a:lnTo>
                <a:lnTo>
                  <a:pt x="26809" y="61341"/>
                </a:lnTo>
                <a:lnTo>
                  <a:pt x="0" y="63055"/>
                </a:lnTo>
                <a:lnTo>
                  <a:pt x="0" y="1186129"/>
                </a:lnTo>
                <a:lnTo>
                  <a:pt x="1216228" y="1186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613822" y="1674749"/>
            <a:ext cx="1213485" cy="1118603"/>
          </a:xfrm>
          <a:custGeom>
            <a:avLst/>
            <a:gdLst/>
            <a:ahLst/>
            <a:cxnLst/>
            <a:rect l="l" t="t" r="r" b="b"/>
            <a:pathLst>
              <a:path w="1213485" h="1118603">
                <a:moveTo>
                  <a:pt x="25780" y="382892"/>
                </a:moveTo>
                <a:lnTo>
                  <a:pt x="27152" y="3098"/>
                </a:lnTo>
                <a:lnTo>
                  <a:pt x="27152" y="0"/>
                </a:lnTo>
                <a:lnTo>
                  <a:pt x="0" y="1028"/>
                </a:lnTo>
                <a:lnTo>
                  <a:pt x="0" y="1118603"/>
                </a:lnTo>
                <a:lnTo>
                  <a:pt x="1213485" y="1118603"/>
                </a:lnTo>
                <a:lnTo>
                  <a:pt x="1213485" y="368"/>
                </a:lnTo>
                <a:lnTo>
                  <a:pt x="377736" y="0"/>
                </a:lnTo>
                <a:lnTo>
                  <a:pt x="377558" y="3098"/>
                </a:lnTo>
                <a:lnTo>
                  <a:pt x="379107" y="382892"/>
                </a:lnTo>
                <a:lnTo>
                  <a:pt x="25780" y="382892"/>
                </a:lnTo>
                <a:close/>
              </a:path>
            </a:pathLst>
          </a:custGeom>
          <a:solidFill>
            <a:srgbClr val="47A9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639597" y="1677840"/>
            <a:ext cx="353339" cy="379806"/>
          </a:xfrm>
          <a:custGeom>
            <a:avLst/>
            <a:gdLst/>
            <a:ahLst/>
            <a:cxnLst/>
            <a:rect l="l" t="t" r="r" b="b"/>
            <a:pathLst>
              <a:path w="353339" h="379806">
                <a:moveTo>
                  <a:pt x="1371" y="0"/>
                </a:moveTo>
                <a:lnTo>
                  <a:pt x="0" y="379806"/>
                </a:lnTo>
                <a:lnTo>
                  <a:pt x="353339" y="379806"/>
                </a:lnTo>
                <a:lnTo>
                  <a:pt x="351777" y="0"/>
                </a:lnTo>
                <a:lnTo>
                  <a:pt x="350405" y="377050"/>
                </a:lnTo>
                <a:lnTo>
                  <a:pt x="2920" y="377050"/>
                </a:lnTo>
                <a:lnTo>
                  <a:pt x="1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640968" y="1612875"/>
            <a:ext cx="350583" cy="442010"/>
          </a:xfrm>
          <a:custGeom>
            <a:avLst/>
            <a:gdLst/>
            <a:ahLst/>
            <a:cxnLst/>
            <a:rect l="l" t="t" r="r" b="b"/>
            <a:pathLst>
              <a:path w="350583" h="442010">
                <a:moveTo>
                  <a:pt x="0" y="61874"/>
                </a:moveTo>
                <a:lnTo>
                  <a:pt x="0" y="64973"/>
                </a:lnTo>
                <a:lnTo>
                  <a:pt x="1549" y="442010"/>
                </a:lnTo>
                <a:lnTo>
                  <a:pt x="349034" y="442010"/>
                </a:lnTo>
                <a:lnTo>
                  <a:pt x="350418" y="64973"/>
                </a:lnTo>
                <a:lnTo>
                  <a:pt x="350583" y="61874"/>
                </a:lnTo>
                <a:lnTo>
                  <a:pt x="349034" y="0"/>
                </a:lnTo>
                <a:lnTo>
                  <a:pt x="1549" y="0"/>
                </a:lnTo>
                <a:lnTo>
                  <a:pt x="0" y="61874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842904" y="1712222"/>
            <a:ext cx="1879" cy="8572"/>
          </a:xfrm>
          <a:custGeom>
            <a:avLst/>
            <a:gdLst/>
            <a:ahLst/>
            <a:cxnLst/>
            <a:rect l="l" t="t" r="r" b="b"/>
            <a:pathLst>
              <a:path w="1879" h="8572">
                <a:moveTo>
                  <a:pt x="0" y="7035"/>
                </a:moveTo>
                <a:lnTo>
                  <a:pt x="1879" y="8572"/>
                </a:lnTo>
                <a:lnTo>
                  <a:pt x="1879" y="0"/>
                </a:lnTo>
                <a:lnTo>
                  <a:pt x="0" y="70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679987" y="1700700"/>
            <a:ext cx="4457" cy="22859"/>
          </a:xfrm>
          <a:custGeom>
            <a:avLst/>
            <a:gdLst/>
            <a:ahLst/>
            <a:cxnLst/>
            <a:rect l="l" t="t" r="r" b="b"/>
            <a:pathLst>
              <a:path w="4457" h="22860">
                <a:moveTo>
                  <a:pt x="507" y="7391"/>
                </a:moveTo>
                <a:lnTo>
                  <a:pt x="0" y="21653"/>
                </a:lnTo>
                <a:lnTo>
                  <a:pt x="1701" y="22859"/>
                </a:lnTo>
                <a:lnTo>
                  <a:pt x="4457" y="0"/>
                </a:lnTo>
                <a:lnTo>
                  <a:pt x="507" y="73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878655" y="1897640"/>
            <a:ext cx="40208" cy="41427"/>
          </a:xfrm>
          <a:custGeom>
            <a:avLst/>
            <a:gdLst/>
            <a:ahLst/>
            <a:cxnLst/>
            <a:rect l="l" t="t" r="r" b="b"/>
            <a:pathLst>
              <a:path w="40208" h="41427">
                <a:moveTo>
                  <a:pt x="38315" y="9283"/>
                </a:moveTo>
                <a:lnTo>
                  <a:pt x="28689" y="520"/>
                </a:lnTo>
                <a:lnTo>
                  <a:pt x="12026" y="0"/>
                </a:lnTo>
                <a:lnTo>
                  <a:pt x="0" y="12039"/>
                </a:lnTo>
                <a:lnTo>
                  <a:pt x="0" y="29222"/>
                </a:lnTo>
                <a:lnTo>
                  <a:pt x="2565" y="33172"/>
                </a:lnTo>
                <a:lnTo>
                  <a:pt x="14947" y="41249"/>
                </a:lnTo>
                <a:lnTo>
                  <a:pt x="23533" y="41427"/>
                </a:lnTo>
                <a:lnTo>
                  <a:pt x="34188" y="34378"/>
                </a:lnTo>
                <a:lnTo>
                  <a:pt x="39865" y="25615"/>
                </a:lnTo>
                <a:lnTo>
                  <a:pt x="40208" y="17868"/>
                </a:lnTo>
                <a:lnTo>
                  <a:pt x="38315" y="92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715383" y="1897645"/>
            <a:ext cx="38493" cy="41414"/>
          </a:xfrm>
          <a:custGeom>
            <a:avLst/>
            <a:gdLst/>
            <a:ahLst/>
            <a:cxnLst/>
            <a:rect l="l" t="t" r="r" b="b"/>
            <a:pathLst>
              <a:path w="38493" h="41414">
                <a:moveTo>
                  <a:pt x="38493" y="9105"/>
                </a:moveTo>
                <a:lnTo>
                  <a:pt x="28867" y="520"/>
                </a:lnTo>
                <a:lnTo>
                  <a:pt x="12026" y="0"/>
                </a:lnTo>
                <a:lnTo>
                  <a:pt x="508" y="9626"/>
                </a:lnTo>
                <a:lnTo>
                  <a:pt x="0" y="29209"/>
                </a:lnTo>
                <a:lnTo>
                  <a:pt x="5676" y="35750"/>
                </a:lnTo>
                <a:lnTo>
                  <a:pt x="14782" y="41414"/>
                </a:lnTo>
                <a:lnTo>
                  <a:pt x="23710" y="41414"/>
                </a:lnTo>
                <a:lnTo>
                  <a:pt x="36093" y="33172"/>
                </a:lnTo>
                <a:lnTo>
                  <a:pt x="37973" y="31622"/>
                </a:lnTo>
                <a:lnTo>
                  <a:pt x="38493" y="9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844793" y="1666335"/>
            <a:ext cx="106032" cy="101384"/>
          </a:xfrm>
          <a:custGeom>
            <a:avLst/>
            <a:gdLst/>
            <a:ahLst/>
            <a:cxnLst/>
            <a:rect l="l" t="t" r="r" b="b"/>
            <a:pathLst>
              <a:path w="106032" h="101384">
                <a:moveTo>
                  <a:pt x="1714" y="55676"/>
                </a:moveTo>
                <a:lnTo>
                  <a:pt x="2743" y="68910"/>
                </a:lnTo>
                <a:lnTo>
                  <a:pt x="4457" y="69938"/>
                </a:lnTo>
                <a:lnTo>
                  <a:pt x="5664" y="77330"/>
                </a:lnTo>
                <a:lnTo>
                  <a:pt x="7734" y="78359"/>
                </a:lnTo>
                <a:lnTo>
                  <a:pt x="11684" y="85229"/>
                </a:lnTo>
                <a:lnTo>
                  <a:pt x="26466" y="97269"/>
                </a:lnTo>
                <a:lnTo>
                  <a:pt x="36080" y="101384"/>
                </a:lnTo>
                <a:lnTo>
                  <a:pt x="69773" y="101219"/>
                </a:lnTo>
                <a:lnTo>
                  <a:pt x="77343" y="100190"/>
                </a:lnTo>
                <a:lnTo>
                  <a:pt x="84899" y="93306"/>
                </a:lnTo>
                <a:lnTo>
                  <a:pt x="88506" y="91935"/>
                </a:lnTo>
                <a:lnTo>
                  <a:pt x="103111" y="70967"/>
                </a:lnTo>
                <a:lnTo>
                  <a:pt x="106032" y="63233"/>
                </a:lnTo>
                <a:lnTo>
                  <a:pt x="106032" y="42964"/>
                </a:lnTo>
                <a:lnTo>
                  <a:pt x="103111" y="32131"/>
                </a:lnTo>
                <a:lnTo>
                  <a:pt x="99669" y="25768"/>
                </a:lnTo>
                <a:lnTo>
                  <a:pt x="96583" y="23876"/>
                </a:lnTo>
                <a:lnTo>
                  <a:pt x="94348" y="17868"/>
                </a:lnTo>
                <a:lnTo>
                  <a:pt x="88163" y="11671"/>
                </a:lnTo>
                <a:lnTo>
                  <a:pt x="82143" y="9448"/>
                </a:lnTo>
                <a:lnTo>
                  <a:pt x="80251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40043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8597" y="22847"/>
                </a:lnTo>
                <a:lnTo>
                  <a:pt x="8420" y="25425"/>
                </a:lnTo>
                <a:lnTo>
                  <a:pt x="2743" y="34366"/>
                </a:lnTo>
                <a:lnTo>
                  <a:pt x="0" y="45885"/>
                </a:lnTo>
                <a:lnTo>
                  <a:pt x="0" y="54470"/>
                </a:lnTo>
                <a:lnTo>
                  <a:pt x="1714" y="55676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681706" y="1666335"/>
            <a:ext cx="105867" cy="101384"/>
          </a:xfrm>
          <a:custGeom>
            <a:avLst/>
            <a:gdLst/>
            <a:ahLst/>
            <a:cxnLst/>
            <a:rect l="l" t="t" r="r" b="b"/>
            <a:pathLst>
              <a:path w="105867" h="101384">
                <a:moveTo>
                  <a:pt x="1714" y="58420"/>
                </a:moveTo>
                <a:lnTo>
                  <a:pt x="2743" y="70967"/>
                </a:lnTo>
                <a:lnTo>
                  <a:pt x="6350" y="77330"/>
                </a:lnTo>
                <a:lnTo>
                  <a:pt x="7899" y="78016"/>
                </a:lnTo>
                <a:lnTo>
                  <a:pt x="11506" y="85229"/>
                </a:lnTo>
                <a:lnTo>
                  <a:pt x="20612" y="94513"/>
                </a:lnTo>
                <a:lnTo>
                  <a:pt x="36080" y="101384"/>
                </a:lnTo>
                <a:lnTo>
                  <a:pt x="69596" y="101219"/>
                </a:lnTo>
                <a:lnTo>
                  <a:pt x="77330" y="100190"/>
                </a:lnTo>
                <a:lnTo>
                  <a:pt x="81114" y="95199"/>
                </a:lnTo>
                <a:lnTo>
                  <a:pt x="85229" y="94335"/>
                </a:lnTo>
                <a:lnTo>
                  <a:pt x="98298" y="78359"/>
                </a:lnTo>
                <a:lnTo>
                  <a:pt x="103111" y="71145"/>
                </a:lnTo>
                <a:lnTo>
                  <a:pt x="105867" y="60147"/>
                </a:lnTo>
                <a:lnTo>
                  <a:pt x="105867" y="42964"/>
                </a:lnTo>
                <a:lnTo>
                  <a:pt x="103111" y="32131"/>
                </a:lnTo>
                <a:lnTo>
                  <a:pt x="88163" y="11671"/>
                </a:lnTo>
                <a:lnTo>
                  <a:pt x="82143" y="9448"/>
                </a:lnTo>
                <a:lnTo>
                  <a:pt x="80086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39865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22161" y="10820"/>
                </a:lnTo>
                <a:lnTo>
                  <a:pt x="14427" y="14592"/>
                </a:lnTo>
                <a:lnTo>
                  <a:pt x="13576" y="19240"/>
                </a:lnTo>
                <a:lnTo>
                  <a:pt x="8585" y="22847"/>
                </a:lnTo>
                <a:lnTo>
                  <a:pt x="8242" y="25590"/>
                </a:lnTo>
                <a:lnTo>
                  <a:pt x="2743" y="34366"/>
                </a:lnTo>
                <a:lnTo>
                  <a:pt x="0" y="57213"/>
                </a:lnTo>
                <a:lnTo>
                  <a:pt x="1714" y="5842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897551" y="1916043"/>
            <a:ext cx="3263" cy="4114"/>
          </a:xfrm>
          <a:custGeom>
            <a:avLst/>
            <a:gdLst/>
            <a:ahLst/>
            <a:cxnLst/>
            <a:rect l="l" t="t" r="r" b="b"/>
            <a:pathLst>
              <a:path w="3263" h="4114">
                <a:moveTo>
                  <a:pt x="0" y="507"/>
                </a:moveTo>
                <a:lnTo>
                  <a:pt x="863" y="4114"/>
                </a:lnTo>
                <a:lnTo>
                  <a:pt x="3263" y="0"/>
                </a:lnTo>
                <a:lnTo>
                  <a:pt x="0" y="50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734285" y="1916043"/>
            <a:ext cx="3441" cy="4114"/>
          </a:xfrm>
          <a:custGeom>
            <a:avLst/>
            <a:gdLst/>
            <a:ahLst/>
            <a:cxnLst/>
            <a:rect l="l" t="t" r="r" b="b"/>
            <a:pathLst>
              <a:path w="3441" h="4114">
                <a:moveTo>
                  <a:pt x="0" y="507"/>
                </a:moveTo>
                <a:lnTo>
                  <a:pt x="1028" y="4114"/>
                </a:lnTo>
                <a:lnTo>
                  <a:pt x="3441" y="0"/>
                </a:lnTo>
                <a:lnTo>
                  <a:pt x="0" y="50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884834" y="1664783"/>
            <a:ext cx="25946" cy="1549"/>
          </a:xfrm>
          <a:custGeom>
            <a:avLst/>
            <a:gdLst/>
            <a:ahLst/>
            <a:cxnLst/>
            <a:rect l="l" t="t" r="r" b="b"/>
            <a:pathLst>
              <a:path w="25946" h="1549">
                <a:moveTo>
                  <a:pt x="1206" y="0"/>
                </a:moveTo>
                <a:lnTo>
                  <a:pt x="0" y="1549"/>
                </a:lnTo>
                <a:lnTo>
                  <a:pt x="25946" y="1549"/>
                </a:lnTo>
                <a:lnTo>
                  <a:pt x="24574" y="0"/>
                </a:lnTo>
                <a:lnTo>
                  <a:pt x="12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721575" y="1664783"/>
            <a:ext cx="26123" cy="1549"/>
          </a:xfrm>
          <a:custGeom>
            <a:avLst/>
            <a:gdLst/>
            <a:ahLst/>
            <a:cxnLst/>
            <a:rect l="l" t="t" r="r" b="b"/>
            <a:pathLst>
              <a:path w="26123" h="1549">
                <a:moveTo>
                  <a:pt x="1371" y="0"/>
                </a:moveTo>
                <a:lnTo>
                  <a:pt x="0" y="1549"/>
                </a:lnTo>
                <a:lnTo>
                  <a:pt x="26123" y="1549"/>
                </a:lnTo>
                <a:lnTo>
                  <a:pt x="24739" y="0"/>
                </a:lnTo>
                <a:lnTo>
                  <a:pt x="1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910792" y="1666325"/>
            <a:ext cx="7721" cy="3098"/>
          </a:xfrm>
          <a:custGeom>
            <a:avLst/>
            <a:gdLst/>
            <a:ahLst/>
            <a:cxnLst/>
            <a:rect l="l" t="t" r="r" b="b"/>
            <a:pathLst>
              <a:path w="7721" h="3098">
                <a:moveTo>
                  <a:pt x="7721" y="3098"/>
                </a:moveTo>
                <a:lnTo>
                  <a:pt x="7378" y="1371"/>
                </a:lnTo>
                <a:lnTo>
                  <a:pt x="0" y="0"/>
                </a:lnTo>
                <a:lnTo>
                  <a:pt x="7721" y="3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747696" y="1666325"/>
            <a:ext cx="7734" cy="3098"/>
          </a:xfrm>
          <a:custGeom>
            <a:avLst/>
            <a:gdLst/>
            <a:ahLst/>
            <a:cxnLst/>
            <a:rect l="l" t="t" r="r" b="b"/>
            <a:pathLst>
              <a:path w="7734" h="3098">
                <a:moveTo>
                  <a:pt x="7734" y="3098"/>
                </a:moveTo>
                <a:lnTo>
                  <a:pt x="7213" y="1371"/>
                </a:lnTo>
                <a:lnTo>
                  <a:pt x="0" y="0"/>
                </a:lnTo>
                <a:lnTo>
                  <a:pt x="7734" y="3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925040" y="1672681"/>
            <a:ext cx="7912" cy="5334"/>
          </a:xfrm>
          <a:custGeom>
            <a:avLst/>
            <a:gdLst/>
            <a:ahLst/>
            <a:cxnLst/>
            <a:rect l="l" t="t" r="r" b="b"/>
            <a:pathLst>
              <a:path w="7912" h="5333">
                <a:moveTo>
                  <a:pt x="0" y="0"/>
                </a:moveTo>
                <a:lnTo>
                  <a:pt x="1879" y="3098"/>
                </a:lnTo>
                <a:lnTo>
                  <a:pt x="7912" y="5334"/>
                </a:lnTo>
                <a:lnTo>
                  <a:pt x="49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761785" y="1672681"/>
            <a:ext cx="8077" cy="5334"/>
          </a:xfrm>
          <a:custGeom>
            <a:avLst/>
            <a:gdLst/>
            <a:ahLst/>
            <a:cxnLst/>
            <a:rect l="l" t="t" r="r" b="b"/>
            <a:pathLst>
              <a:path w="8077" h="5333">
                <a:moveTo>
                  <a:pt x="0" y="0"/>
                </a:moveTo>
                <a:lnTo>
                  <a:pt x="2057" y="3098"/>
                </a:lnTo>
                <a:lnTo>
                  <a:pt x="8077" y="5334"/>
                </a:lnTo>
                <a:lnTo>
                  <a:pt x="515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696137" y="1675264"/>
            <a:ext cx="8242" cy="5664"/>
          </a:xfrm>
          <a:custGeom>
            <a:avLst/>
            <a:gdLst/>
            <a:ahLst/>
            <a:cxnLst/>
            <a:rect l="l" t="t" r="r" b="b"/>
            <a:pathLst>
              <a:path w="8242" h="5664">
                <a:moveTo>
                  <a:pt x="3606" y="342"/>
                </a:moveTo>
                <a:lnTo>
                  <a:pt x="0" y="5664"/>
                </a:lnTo>
                <a:lnTo>
                  <a:pt x="7734" y="1892"/>
                </a:lnTo>
                <a:lnTo>
                  <a:pt x="8242" y="0"/>
                </a:lnTo>
                <a:lnTo>
                  <a:pt x="3606" y="3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939138" y="1684207"/>
            <a:ext cx="5321" cy="7886"/>
          </a:xfrm>
          <a:custGeom>
            <a:avLst/>
            <a:gdLst/>
            <a:ahLst/>
            <a:cxnLst/>
            <a:rect l="l" t="t" r="r" b="b"/>
            <a:pathLst>
              <a:path w="5321" h="7886">
                <a:moveTo>
                  <a:pt x="2235" y="6007"/>
                </a:moveTo>
                <a:lnTo>
                  <a:pt x="5321" y="7886"/>
                </a:lnTo>
                <a:lnTo>
                  <a:pt x="5321" y="2920"/>
                </a:lnTo>
                <a:lnTo>
                  <a:pt x="0" y="0"/>
                </a:lnTo>
                <a:lnTo>
                  <a:pt x="2235" y="60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853384" y="1675268"/>
            <a:ext cx="14084" cy="13919"/>
          </a:xfrm>
          <a:custGeom>
            <a:avLst/>
            <a:gdLst/>
            <a:ahLst/>
            <a:cxnLst/>
            <a:rect l="l" t="t" r="r" b="b"/>
            <a:pathLst>
              <a:path w="14084" h="13919">
                <a:moveTo>
                  <a:pt x="0" y="13919"/>
                </a:moveTo>
                <a:lnTo>
                  <a:pt x="14084" y="0"/>
                </a:lnTo>
                <a:lnTo>
                  <a:pt x="9626" y="520"/>
                </a:lnTo>
                <a:lnTo>
                  <a:pt x="4978" y="4635"/>
                </a:lnTo>
                <a:lnTo>
                  <a:pt x="0" y="13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690289" y="1680938"/>
            <a:ext cx="5842" cy="8242"/>
          </a:xfrm>
          <a:custGeom>
            <a:avLst/>
            <a:gdLst/>
            <a:ahLst/>
            <a:cxnLst/>
            <a:rect l="l" t="t" r="r" b="b"/>
            <a:pathLst>
              <a:path w="5842" h="8242">
                <a:moveTo>
                  <a:pt x="1727" y="1549"/>
                </a:moveTo>
                <a:lnTo>
                  <a:pt x="0" y="8242"/>
                </a:lnTo>
                <a:lnTo>
                  <a:pt x="4991" y="4635"/>
                </a:lnTo>
                <a:lnTo>
                  <a:pt x="5841" y="0"/>
                </a:lnTo>
                <a:lnTo>
                  <a:pt x="1727" y="1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847545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57" y="2057"/>
                </a:moveTo>
                <a:lnTo>
                  <a:pt x="0" y="11506"/>
                </a:lnTo>
                <a:lnTo>
                  <a:pt x="5664" y="2578"/>
                </a:lnTo>
                <a:lnTo>
                  <a:pt x="5842" y="0"/>
                </a:lnTo>
                <a:lnTo>
                  <a:pt x="2057" y="2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684449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70" y="2057"/>
                </a:moveTo>
                <a:lnTo>
                  <a:pt x="0" y="11506"/>
                </a:lnTo>
                <a:lnTo>
                  <a:pt x="5499" y="2743"/>
                </a:lnTo>
                <a:lnTo>
                  <a:pt x="5842" y="0"/>
                </a:lnTo>
                <a:lnTo>
                  <a:pt x="2070" y="2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947905" y="1698471"/>
            <a:ext cx="2921" cy="10820"/>
          </a:xfrm>
          <a:custGeom>
            <a:avLst/>
            <a:gdLst/>
            <a:ahLst/>
            <a:cxnLst/>
            <a:rect l="l" t="t" r="r" b="b"/>
            <a:pathLst>
              <a:path w="2920" h="10820">
                <a:moveTo>
                  <a:pt x="2920" y="10820"/>
                </a:moveTo>
                <a:lnTo>
                  <a:pt x="1714" y="507"/>
                </a:lnTo>
                <a:lnTo>
                  <a:pt x="0" y="0"/>
                </a:lnTo>
                <a:lnTo>
                  <a:pt x="2920" y="10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784817" y="1698471"/>
            <a:ext cx="2743" cy="10820"/>
          </a:xfrm>
          <a:custGeom>
            <a:avLst/>
            <a:gdLst/>
            <a:ahLst/>
            <a:cxnLst/>
            <a:rect l="l" t="t" r="r" b="b"/>
            <a:pathLst>
              <a:path w="2743" h="10820">
                <a:moveTo>
                  <a:pt x="2743" y="10820"/>
                </a:moveTo>
                <a:lnTo>
                  <a:pt x="1549" y="507"/>
                </a:lnTo>
                <a:lnTo>
                  <a:pt x="0" y="0"/>
                </a:lnTo>
                <a:lnTo>
                  <a:pt x="2743" y="10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787560" y="1709286"/>
            <a:ext cx="2755" cy="17195"/>
          </a:xfrm>
          <a:custGeom>
            <a:avLst/>
            <a:gdLst/>
            <a:ahLst/>
            <a:cxnLst/>
            <a:rect l="l" t="t" r="r" b="b"/>
            <a:pathLst>
              <a:path w="2755" h="17195">
                <a:moveTo>
                  <a:pt x="0" y="17195"/>
                </a:moveTo>
                <a:lnTo>
                  <a:pt x="2755" y="2933"/>
                </a:lnTo>
                <a:lnTo>
                  <a:pt x="0" y="0"/>
                </a:lnTo>
                <a:lnTo>
                  <a:pt x="0" y="17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950826" y="1709286"/>
            <a:ext cx="2565" cy="20281"/>
          </a:xfrm>
          <a:custGeom>
            <a:avLst/>
            <a:gdLst/>
            <a:ahLst/>
            <a:cxnLst/>
            <a:rect l="l" t="t" r="r" b="b"/>
            <a:pathLst>
              <a:path w="2565" h="20281">
                <a:moveTo>
                  <a:pt x="0" y="20281"/>
                </a:moveTo>
                <a:lnTo>
                  <a:pt x="2565" y="2933"/>
                </a:lnTo>
                <a:lnTo>
                  <a:pt x="0" y="0"/>
                </a:lnTo>
                <a:lnTo>
                  <a:pt x="0" y="202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844789" y="1720810"/>
            <a:ext cx="2755" cy="14427"/>
          </a:xfrm>
          <a:custGeom>
            <a:avLst/>
            <a:gdLst/>
            <a:ahLst/>
            <a:cxnLst/>
            <a:rect l="l" t="t" r="r" b="b"/>
            <a:pathLst>
              <a:path w="2755" h="14427">
                <a:moveTo>
                  <a:pt x="2755" y="14427"/>
                </a:moveTo>
                <a:lnTo>
                  <a:pt x="1727" y="1206"/>
                </a:lnTo>
                <a:lnTo>
                  <a:pt x="0" y="0"/>
                </a:lnTo>
                <a:lnTo>
                  <a:pt x="2755" y="14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784805" y="1726479"/>
            <a:ext cx="3098" cy="10998"/>
          </a:xfrm>
          <a:custGeom>
            <a:avLst/>
            <a:gdLst/>
            <a:ahLst/>
            <a:cxnLst/>
            <a:rect l="l" t="t" r="r" b="b"/>
            <a:pathLst>
              <a:path w="3098" h="10998">
                <a:moveTo>
                  <a:pt x="0" y="10998"/>
                </a:moveTo>
                <a:lnTo>
                  <a:pt x="3098" y="3263"/>
                </a:lnTo>
                <a:lnTo>
                  <a:pt x="2755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681700" y="1723558"/>
            <a:ext cx="2755" cy="13754"/>
          </a:xfrm>
          <a:custGeom>
            <a:avLst/>
            <a:gdLst/>
            <a:ahLst/>
            <a:cxnLst/>
            <a:rect l="l" t="t" r="r" b="b"/>
            <a:pathLst>
              <a:path w="2755" h="13754">
                <a:moveTo>
                  <a:pt x="1206" y="13233"/>
                </a:moveTo>
                <a:lnTo>
                  <a:pt x="2755" y="13754"/>
                </a:lnTo>
                <a:lnTo>
                  <a:pt x="1727" y="1193"/>
                </a:lnTo>
                <a:lnTo>
                  <a:pt x="0" y="0"/>
                </a:lnTo>
                <a:lnTo>
                  <a:pt x="1206" y="132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847538" y="1735241"/>
            <a:ext cx="2921" cy="8420"/>
          </a:xfrm>
          <a:custGeom>
            <a:avLst/>
            <a:gdLst/>
            <a:ahLst/>
            <a:cxnLst/>
            <a:rect l="l" t="t" r="r" b="b"/>
            <a:pathLst>
              <a:path w="2920" h="8420">
                <a:moveTo>
                  <a:pt x="2920" y="8420"/>
                </a:moveTo>
                <a:lnTo>
                  <a:pt x="1727" y="1041"/>
                </a:lnTo>
                <a:lnTo>
                  <a:pt x="0" y="0"/>
                </a:lnTo>
                <a:lnTo>
                  <a:pt x="2920" y="8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850458" y="1743659"/>
            <a:ext cx="6019" cy="7912"/>
          </a:xfrm>
          <a:custGeom>
            <a:avLst/>
            <a:gdLst/>
            <a:ahLst/>
            <a:cxnLst/>
            <a:rect l="l" t="t" r="r" b="b"/>
            <a:pathLst>
              <a:path w="6019" h="7912">
                <a:moveTo>
                  <a:pt x="2070" y="6883"/>
                </a:moveTo>
                <a:lnTo>
                  <a:pt x="6019" y="7912"/>
                </a:lnTo>
                <a:lnTo>
                  <a:pt x="2070" y="1028"/>
                </a:lnTo>
                <a:lnTo>
                  <a:pt x="0" y="0"/>
                </a:lnTo>
                <a:lnTo>
                  <a:pt x="2070" y="6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688056" y="1743659"/>
            <a:ext cx="5156" cy="7912"/>
          </a:xfrm>
          <a:custGeom>
            <a:avLst/>
            <a:gdLst/>
            <a:ahLst/>
            <a:cxnLst/>
            <a:rect l="l" t="t" r="r" b="b"/>
            <a:pathLst>
              <a:path w="5156" h="7912">
                <a:moveTo>
                  <a:pt x="1206" y="6883"/>
                </a:moveTo>
                <a:lnTo>
                  <a:pt x="5156" y="7912"/>
                </a:lnTo>
                <a:lnTo>
                  <a:pt x="1549" y="685"/>
                </a:lnTo>
                <a:lnTo>
                  <a:pt x="0" y="0"/>
                </a:lnTo>
                <a:lnTo>
                  <a:pt x="1206" y="6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702314" y="1760846"/>
            <a:ext cx="56718" cy="12560"/>
          </a:xfrm>
          <a:custGeom>
            <a:avLst/>
            <a:gdLst/>
            <a:ahLst/>
            <a:cxnLst/>
            <a:rect l="l" t="t" r="r" b="b"/>
            <a:pathLst>
              <a:path w="56718" h="12560">
                <a:moveTo>
                  <a:pt x="1384" y="3606"/>
                </a:moveTo>
                <a:lnTo>
                  <a:pt x="12547" y="9626"/>
                </a:lnTo>
                <a:lnTo>
                  <a:pt x="34556" y="12560"/>
                </a:lnTo>
                <a:lnTo>
                  <a:pt x="52247" y="9969"/>
                </a:lnTo>
                <a:lnTo>
                  <a:pt x="56718" y="5676"/>
                </a:lnTo>
                <a:lnTo>
                  <a:pt x="48996" y="6705"/>
                </a:lnTo>
                <a:lnTo>
                  <a:pt x="15481" y="6870"/>
                </a:lnTo>
                <a:lnTo>
                  <a:pt x="0" y="0"/>
                </a:lnTo>
                <a:lnTo>
                  <a:pt x="1384" y="3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922123" y="1758269"/>
            <a:ext cx="11176" cy="8255"/>
          </a:xfrm>
          <a:custGeom>
            <a:avLst/>
            <a:gdLst/>
            <a:ahLst/>
            <a:cxnLst/>
            <a:rect l="l" t="t" r="r" b="b"/>
            <a:pathLst>
              <a:path w="11175" h="8255">
                <a:moveTo>
                  <a:pt x="7569" y="1371"/>
                </a:moveTo>
                <a:lnTo>
                  <a:pt x="0" y="8254"/>
                </a:lnTo>
                <a:lnTo>
                  <a:pt x="10490" y="4292"/>
                </a:lnTo>
                <a:lnTo>
                  <a:pt x="11176" y="0"/>
                </a:lnTo>
                <a:lnTo>
                  <a:pt x="7569" y="13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871262" y="1763600"/>
            <a:ext cx="50863" cy="9804"/>
          </a:xfrm>
          <a:custGeom>
            <a:avLst/>
            <a:gdLst/>
            <a:ahLst/>
            <a:cxnLst/>
            <a:rect l="l" t="t" r="r" b="b"/>
            <a:pathLst>
              <a:path w="50863" h="9804">
                <a:moveTo>
                  <a:pt x="1371" y="3606"/>
                </a:moveTo>
                <a:lnTo>
                  <a:pt x="6692" y="7048"/>
                </a:lnTo>
                <a:lnTo>
                  <a:pt x="28867" y="9804"/>
                </a:lnTo>
                <a:lnTo>
                  <a:pt x="46393" y="7213"/>
                </a:lnTo>
                <a:lnTo>
                  <a:pt x="50863" y="2920"/>
                </a:lnTo>
                <a:lnTo>
                  <a:pt x="43294" y="3949"/>
                </a:lnTo>
                <a:lnTo>
                  <a:pt x="9613" y="4127"/>
                </a:lnTo>
                <a:lnTo>
                  <a:pt x="0" y="0"/>
                </a:lnTo>
                <a:lnTo>
                  <a:pt x="1371" y="3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759030" y="1760674"/>
            <a:ext cx="7912" cy="5854"/>
          </a:xfrm>
          <a:custGeom>
            <a:avLst/>
            <a:gdLst/>
            <a:ahLst/>
            <a:cxnLst/>
            <a:rect l="l" t="t" r="r" b="b"/>
            <a:pathLst>
              <a:path w="7912" h="5854">
                <a:moveTo>
                  <a:pt x="3784" y="863"/>
                </a:moveTo>
                <a:lnTo>
                  <a:pt x="0" y="5854"/>
                </a:lnTo>
                <a:lnTo>
                  <a:pt x="6883" y="3949"/>
                </a:lnTo>
                <a:lnTo>
                  <a:pt x="7912" y="0"/>
                </a:lnTo>
                <a:lnTo>
                  <a:pt x="3784" y="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902706" y="1859320"/>
            <a:ext cx="31102" cy="12890"/>
          </a:xfrm>
          <a:custGeom>
            <a:avLst/>
            <a:gdLst/>
            <a:ahLst/>
            <a:cxnLst/>
            <a:rect l="l" t="t" r="r" b="b"/>
            <a:pathLst>
              <a:path w="31102" h="12890">
                <a:moveTo>
                  <a:pt x="21310" y="5499"/>
                </a:moveTo>
                <a:lnTo>
                  <a:pt x="863" y="0"/>
                </a:lnTo>
                <a:lnTo>
                  <a:pt x="0" y="3263"/>
                </a:lnTo>
                <a:lnTo>
                  <a:pt x="12890" y="5333"/>
                </a:lnTo>
                <a:lnTo>
                  <a:pt x="31102" y="12890"/>
                </a:lnTo>
                <a:lnTo>
                  <a:pt x="21310" y="5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739612" y="1859320"/>
            <a:ext cx="36093" cy="20624"/>
          </a:xfrm>
          <a:custGeom>
            <a:avLst/>
            <a:gdLst/>
            <a:ahLst/>
            <a:cxnLst/>
            <a:rect l="l" t="t" r="r" b="b"/>
            <a:pathLst>
              <a:path w="36093" h="20624">
                <a:moveTo>
                  <a:pt x="21310" y="5499"/>
                </a:moveTo>
                <a:lnTo>
                  <a:pt x="863" y="0"/>
                </a:lnTo>
                <a:lnTo>
                  <a:pt x="0" y="3098"/>
                </a:lnTo>
                <a:lnTo>
                  <a:pt x="18389" y="8420"/>
                </a:lnTo>
                <a:lnTo>
                  <a:pt x="36093" y="20624"/>
                </a:lnTo>
                <a:lnTo>
                  <a:pt x="35585" y="14604"/>
                </a:lnTo>
                <a:lnTo>
                  <a:pt x="21310" y="5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715894" y="1859663"/>
            <a:ext cx="19938" cy="4127"/>
          </a:xfrm>
          <a:custGeom>
            <a:avLst/>
            <a:gdLst/>
            <a:ahLst/>
            <a:cxnLst/>
            <a:rect l="l" t="t" r="r" b="b"/>
            <a:pathLst>
              <a:path w="19938" h="4127">
                <a:moveTo>
                  <a:pt x="0" y="4127"/>
                </a:moveTo>
                <a:lnTo>
                  <a:pt x="19596" y="2921"/>
                </a:lnTo>
                <a:lnTo>
                  <a:pt x="19938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933812" y="1872220"/>
            <a:ext cx="4978" cy="7721"/>
          </a:xfrm>
          <a:custGeom>
            <a:avLst/>
            <a:gdLst/>
            <a:ahLst/>
            <a:cxnLst/>
            <a:rect l="l" t="t" r="r" b="b"/>
            <a:pathLst>
              <a:path w="4978" h="7721">
                <a:moveTo>
                  <a:pt x="4978" y="7721"/>
                </a:moveTo>
                <a:lnTo>
                  <a:pt x="4813" y="1536"/>
                </a:lnTo>
                <a:lnTo>
                  <a:pt x="0" y="0"/>
                </a:lnTo>
                <a:lnTo>
                  <a:pt x="4978" y="77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857160" y="1861900"/>
            <a:ext cx="38493" cy="14604"/>
          </a:xfrm>
          <a:custGeom>
            <a:avLst/>
            <a:gdLst/>
            <a:ahLst/>
            <a:cxnLst/>
            <a:rect l="l" t="t" r="r" b="b"/>
            <a:pathLst>
              <a:path w="38493" h="14605">
                <a:moveTo>
                  <a:pt x="17360" y="5842"/>
                </a:moveTo>
                <a:lnTo>
                  <a:pt x="38493" y="165"/>
                </a:lnTo>
                <a:lnTo>
                  <a:pt x="22859" y="0"/>
                </a:lnTo>
                <a:lnTo>
                  <a:pt x="12382" y="3784"/>
                </a:lnTo>
                <a:lnTo>
                  <a:pt x="0" y="14605"/>
                </a:lnTo>
                <a:lnTo>
                  <a:pt x="5499" y="14427"/>
                </a:lnTo>
                <a:lnTo>
                  <a:pt x="17360" y="58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693904" y="1863787"/>
            <a:ext cx="21996" cy="12712"/>
          </a:xfrm>
          <a:custGeom>
            <a:avLst/>
            <a:gdLst/>
            <a:ahLst/>
            <a:cxnLst/>
            <a:rect l="l" t="t" r="r" b="b"/>
            <a:pathLst>
              <a:path w="21996" h="12712">
                <a:moveTo>
                  <a:pt x="5499" y="12547"/>
                </a:moveTo>
                <a:lnTo>
                  <a:pt x="21996" y="0"/>
                </a:lnTo>
                <a:lnTo>
                  <a:pt x="14439" y="863"/>
                </a:lnTo>
                <a:lnTo>
                  <a:pt x="0" y="12712"/>
                </a:lnTo>
                <a:lnTo>
                  <a:pt x="5499" y="1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682563" y="1827531"/>
            <a:ext cx="267398" cy="69938"/>
          </a:xfrm>
          <a:custGeom>
            <a:avLst/>
            <a:gdLst/>
            <a:ahLst/>
            <a:cxnLst/>
            <a:rect l="l" t="t" r="r" b="b"/>
            <a:pathLst>
              <a:path w="267398" h="69938">
                <a:moveTo>
                  <a:pt x="267398" y="0"/>
                </a:moveTo>
                <a:lnTo>
                  <a:pt x="0" y="0"/>
                </a:lnTo>
                <a:lnTo>
                  <a:pt x="1028" y="69761"/>
                </a:lnTo>
                <a:lnTo>
                  <a:pt x="3784" y="62903"/>
                </a:lnTo>
                <a:lnTo>
                  <a:pt x="2920" y="2921"/>
                </a:lnTo>
                <a:lnTo>
                  <a:pt x="264477" y="2921"/>
                </a:lnTo>
                <a:lnTo>
                  <a:pt x="267233" y="69938"/>
                </a:lnTo>
                <a:lnTo>
                  <a:pt x="267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890682" y="1896617"/>
            <a:ext cx="16662" cy="1549"/>
          </a:xfrm>
          <a:custGeom>
            <a:avLst/>
            <a:gdLst/>
            <a:ahLst/>
            <a:cxnLst/>
            <a:rect l="l" t="t" r="r" b="b"/>
            <a:pathLst>
              <a:path w="16662" h="1549">
                <a:moveTo>
                  <a:pt x="0" y="1028"/>
                </a:moveTo>
                <a:lnTo>
                  <a:pt x="16662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727415" y="1896617"/>
            <a:ext cx="16840" cy="1549"/>
          </a:xfrm>
          <a:custGeom>
            <a:avLst/>
            <a:gdLst/>
            <a:ahLst/>
            <a:cxnLst/>
            <a:rect l="l" t="t" r="r" b="b"/>
            <a:pathLst>
              <a:path w="16840" h="1549">
                <a:moveTo>
                  <a:pt x="0" y="1028"/>
                </a:moveTo>
                <a:lnTo>
                  <a:pt x="16840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916977" y="1906913"/>
            <a:ext cx="1879" cy="8597"/>
          </a:xfrm>
          <a:custGeom>
            <a:avLst/>
            <a:gdLst/>
            <a:ahLst/>
            <a:cxnLst/>
            <a:rect l="l" t="t" r="r" b="b"/>
            <a:pathLst>
              <a:path w="1879" h="8597">
                <a:moveTo>
                  <a:pt x="1879" y="8597"/>
                </a:moveTo>
                <a:lnTo>
                  <a:pt x="1371" y="876"/>
                </a:lnTo>
                <a:lnTo>
                  <a:pt x="0" y="0"/>
                </a:lnTo>
                <a:lnTo>
                  <a:pt x="1879" y="85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714351" y="1907264"/>
            <a:ext cx="1549" cy="19596"/>
          </a:xfrm>
          <a:custGeom>
            <a:avLst/>
            <a:gdLst/>
            <a:ahLst/>
            <a:cxnLst/>
            <a:rect l="l" t="t" r="r" b="b"/>
            <a:pathLst>
              <a:path w="1549" h="19596">
                <a:moveTo>
                  <a:pt x="0" y="520"/>
                </a:moveTo>
                <a:lnTo>
                  <a:pt x="1028" y="19596"/>
                </a:lnTo>
                <a:lnTo>
                  <a:pt x="1549" y="0"/>
                </a:lnTo>
                <a:lnTo>
                  <a:pt x="0" y="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753362" y="1906757"/>
            <a:ext cx="1892" cy="22504"/>
          </a:xfrm>
          <a:custGeom>
            <a:avLst/>
            <a:gdLst/>
            <a:ahLst/>
            <a:cxnLst/>
            <a:rect l="l" t="t" r="r" b="b"/>
            <a:pathLst>
              <a:path w="1892" h="22504">
                <a:moveTo>
                  <a:pt x="0" y="22504"/>
                </a:moveTo>
                <a:lnTo>
                  <a:pt x="1714" y="21996"/>
                </a:lnTo>
                <a:lnTo>
                  <a:pt x="1892" y="850"/>
                </a:lnTo>
                <a:lnTo>
                  <a:pt x="508" y="0"/>
                </a:lnTo>
                <a:lnTo>
                  <a:pt x="0" y="225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893600" y="1938891"/>
            <a:ext cx="8585" cy="1549"/>
          </a:xfrm>
          <a:custGeom>
            <a:avLst/>
            <a:gdLst/>
            <a:ahLst/>
            <a:cxnLst/>
            <a:rect l="l" t="t" r="r" b="b"/>
            <a:pathLst>
              <a:path w="8585" h="1549">
                <a:moveTo>
                  <a:pt x="7391" y="1549"/>
                </a:moveTo>
                <a:lnTo>
                  <a:pt x="8585" y="165"/>
                </a:lnTo>
                <a:lnTo>
                  <a:pt x="0" y="0"/>
                </a:lnTo>
                <a:lnTo>
                  <a:pt x="7391" y="1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683415" y="1936314"/>
            <a:ext cx="2921" cy="75780"/>
          </a:xfrm>
          <a:custGeom>
            <a:avLst/>
            <a:gdLst/>
            <a:ahLst/>
            <a:cxnLst/>
            <a:rect l="l" t="t" r="r" b="b"/>
            <a:pathLst>
              <a:path w="2920" h="75780">
                <a:moveTo>
                  <a:pt x="177" y="75780"/>
                </a:moveTo>
                <a:lnTo>
                  <a:pt x="2921" y="8420"/>
                </a:lnTo>
                <a:lnTo>
                  <a:pt x="0" y="0"/>
                </a:lnTo>
                <a:lnTo>
                  <a:pt x="177" y="75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946700" y="1939240"/>
            <a:ext cx="3263" cy="72872"/>
          </a:xfrm>
          <a:custGeom>
            <a:avLst/>
            <a:gdLst/>
            <a:ahLst/>
            <a:cxnLst/>
            <a:rect l="l" t="t" r="r" b="b"/>
            <a:pathLst>
              <a:path w="3263" h="72872">
                <a:moveTo>
                  <a:pt x="0" y="3428"/>
                </a:moveTo>
                <a:lnTo>
                  <a:pt x="3098" y="72872"/>
                </a:lnTo>
                <a:lnTo>
                  <a:pt x="3263" y="0"/>
                </a:lnTo>
                <a:lnTo>
                  <a:pt x="0" y="34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843750" y="2162643"/>
            <a:ext cx="146253" cy="143154"/>
          </a:xfrm>
          <a:custGeom>
            <a:avLst/>
            <a:gdLst/>
            <a:ahLst/>
            <a:cxnLst/>
            <a:rect l="l" t="t" r="r" b="b"/>
            <a:pathLst>
              <a:path w="146253" h="143154">
                <a:moveTo>
                  <a:pt x="97624" y="2578"/>
                </a:moveTo>
                <a:lnTo>
                  <a:pt x="80264" y="0"/>
                </a:lnTo>
                <a:lnTo>
                  <a:pt x="47790" y="2578"/>
                </a:lnTo>
                <a:lnTo>
                  <a:pt x="33528" y="11341"/>
                </a:lnTo>
                <a:lnTo>
                  <a:pt x="20281" y="21145"/>
                </a:lnTo>
                <a:lnTo>
                  <a:pt x="2933" y="49326"/>
                </a:lnTo>
                <a:lnTo>
                  <a:pt x="0" y="75450"/>
                </a:lnTo>
                <a:lnTo>
                  <a:pt x="6019" y="102768"/>
                </a:lnTo>
                <a:lnTo>
                  <a:pt x="14617" y="117030"/>
                </a:lnTo>
                <a:lnTo>
                  <a:pt x="31623" y="131635"/>
                </a:lnTo>
                <a:lnTo>
                  <a:pt x="54317" y="143154"/>
                </a:lnTo>
                <a:lnTo>
                  <a:pt x="90919" y="143154"/>
                </a:lnTo>
                <a:lnTo>
                  <a:pt x="117386" y="129578"/>
                </a:lnTo>
                <a:lnTo>
                  <a:pt x="133883" y="111531"/>
                </a:lnTo>
                <a:lnTo>
                  <a:pt x="140411" y="101041"/>
                </a:lnTo>
                <a:lnTo>
                  <a:pt x="146253" y="74409"/>
                </a:lnTo>
                <a:lnTo>
                  <a:pt x="143332" y="51219"/>
                </a:lnTo>
                <a:lnTo>
                  <a:pt x="129247" y="25260"/>
                </a:lnTo>
                <a:lnTo>
                  <a:pt x="117563" y="14096"/>
                </a:lnTo>
                <a:lnTo>
                  <a:pt x="97624" y="25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849423" y="2165388"/>
            <a:ext cx="134912" cy="137490"/>
          </a:xfrm>
          <a:custGeom>
            <a:avLst/>
            <a:gdLst/>
            <a:ahLst/>
            <a:cxnLst/>
            <a:rect l="l" t="t" r="r" b="b"/>
            <a:pathLst>
              <a:path w="134912" h="137490">
                <a:moveTo>
                  <a:pt x="89026" y="2755"/>
                </a:moveTo>
                <a:lnTo>
                  <a:pt x="71666" y="0"/>
                </a:lnTo>
                <a:lnTo>
                  <a:pt x="44856" y="2755"/>
                </a:lnTo>
                <a:lnTo>
                  <a:pt x="30772" y="11518"/>
                </a:lnTo>
                <a:lnTo>
                  <a:pt x="17538" y="21145"/>
                </a:lnTo>
                <a:lnTo>
                  <a:pt x="0" y="49491"/>
                </a:lnTo>
                <a:lnTo>
                  <a:pt x="177" y="85928"/>
                </a:lnTo>
                <a:lnTo>
                  <a:pt x="3276" y="97104"/>
                </a:lnTo>
                <a:lnTo>
                  <a:pt x="11861" y="111366"/>
                </a:lnTo>
                <a:lnTo>
                  <a:pt x="28714" y="125983"/>
                </a:lnTo>
                <a:lnTo>
                  <a:pt x="51561" y="137490"/>
                </a:lnTo>
                <a:lnTo>
                  <a:pt x="82334" y="137490"/>
                </a:lnTo>
                <a:lnTo>
                  <a:pt x="108965" y="124078"/>
                </a:lnTo>
                <a:lnTo>
                  <a:pt x="125285" y="106044"/>
                </a:lnTo>
                <a:lnTo>
                  <a:pt x="131991" y="95554"/>
                </a:lnTo>
                <a:lnTo>
                  <a:pt x="134734" y="83870"/>
                </a:lnTo>
                <a:lnTo>
                  <a:pt x="134912" y="51396"/>
                </a:lnTo>
                <a:lnTo>
                  <a:pt x="120815" y="25438"/>
                </a:lnTo>
                <a:lnTo>
                  <a:pt x="108965" y="14274"/>
                </a:lnTo>
                <a:lnTo>
                  <a:pt x="89026" y="2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881916" y="2299268"/>
            <a:ext cx="69938" cy="9271"/>
          </a:xfrm>
          <a:custGeom>
            <a:avLst/>
            <a:gdLst/>
            <a:ahLst/>
            <a:cxnLst/>
            <a:rect l="l" t="t" r="r" b="b"/>
            <a:pathLst>
              <a:path w="69938" h="9270">
                <a:moveTo>
                  <a:pt x="69938" y="0"/>
                </a:moveTo>
                <a:lnTo>
                  <a:pt x="59105" y="4813"/>
                </a:lnTo>
                <a:lnTo>
                  <a:pt x="58597" y="4978"/>
                </a:lnTo>
                <a:lnTo>
                  <a:pt x="47078" y="7899"/>
                </a:lnTo>
                <a:lnTo>
                  <a:pt x="41579" y="9271"/>
                </a:lnTo>
                <a:lnTo>
                  <a:pt x="41071" y="8940"/>
                </a:lnTo>
                <a:lnTo>
                  <a:pt x="35052" y="8940"/>
                </a:lnTo>
                <a:lnTo>
                  <a:pt x="29044" y="8940"/>
                </a:lnTo>
                <a:lnTo>
                  <a:pt x="28524" y="9271"/>
                </a:lnTo>
                <a:lnTo>
                  <a:pt x="22847" y="7899"/>
                </a:lnTo>
                <a:lnTo>
                  <a:pt x="11341" y="4978"/>
                </a:lnTo>
                <a:lnTo>
                  <a:pt x="10820" y="4813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614851" y="2647613"/>
            <a:ext cx="38671" cy="147281"/>
          </a:xfrm>
          <a:custGeom>
            <a:avLst/>
            <a:gdLst/>
            <a:ahLst/>
            <a:cxnLst/>
            <a:rect l="l" t="t" r="r" b="b"/>
            <a:pathLst>
              <a:path w="38671" h="147281">
                <a:moveTo>
                  <a:pt x="18732" y="147281"/>
                </a:moveTo>
                <a:lnTo>
                  <a:pt x="38671" y="147281"/>
                </a:lnTo>
                <a:lnTo>
                  <a:pt x="0" y="147281"/>
                </a:lnTo>
                <a:lnTo>
                  <a:pt x="0" y="0"/>
                </a:lnTo>
                <a:lnTo>
                  <a:pt x="0" y="1993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614851" y="2350308"/>
            <a:ext cx="0" cy="297307"/>
          </a:xfrm>
          <a:custGeom>
            <a:avLst/>
            <a:gdLst/>
            <a:ahLst/>
            <a:cxnLst/>
            <a:rect l="l" t="t" r="r" b="b"/>
            <a:pathLst>
              <a:path h="297306">
                <a:moveTo>
                  <a:pt x="0" y="297306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614851" y="2354430"/>
            <a:ext cx="0" cy="685"/>
          </a:xfrm>
          <a:custGeom>
            <a:avLst/>
            <a:gdLst/>
            <a:ahLst/>
            <a:cxnLst/>
            <a:rect l="l" t="t" r="r" b="b"/>
            <a:pathLst>
              <a:path h="685">
                <a:moveTo>
                  <a:pt x="0" y="0"/>
                </a:moveTo>
                <a:lnTo>
                  <a:pt x="0" y="68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614851" y="2290836"/>
            <a:ext cx="0" cy="59474"/>
          </a:xfrm>
          <a:custGeom>
            <a:avLst/>
            <a:gdLst/>
            <a:ahLst/>
            <a:cxnLst/>
            <a:rect l="l" t="t" r="r" b="b"/>
            <a:pathLst>
              <a:path h="59474">
                <a:moveTo>
                  <a:pt x="0" y="59474"/>
                </a:moveTo>
                <a:lnTo>
                  <a:pt x="0" y="0"/>
                </a:lnTo>
                <a:lnTo>
                  <a:pt x="0" y="1977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614686" y="2053520"/>
            <a:ext cx="165" cy="237324"/>
          </a:xfrm>
          <a:custGeom>
            <a:avLst/>
            <a:gdLst/>
            <a:ahLst/>
            <a:cxnLst/>
            <a:rect l="l" t="t" r="r" b="b"/>
            <a:pathLst>
              <a:path w="165" h="237324">
                <a:moveTo>
                  <a:pt x="165" y="237324"/>
                </a:moveTo>
                <a:lnTo>
                  <a:pt x="0" y="0"/>
                </a:lnTo>
                <a:lnTo>
                  <a:pt x="0" y="1907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614680" y="2052830"/>
            <a:ext cx="0" cy="11684"/>
          </a:xfrm>
          <a:custGeom>
            <a:avLst/>
            <a:gdLst/>
            <a:ahLst/>
            <a:cxnLst/>
            <a:rect l="l" t="t" r="r" b="b"/>
            <a:pathLst>
              <a:path h="11683">
                <a:moveTo>
                  <a:pt x="0" y="685"/>
                </a:moveTo>
                <a:lnTo>
                  <a:pt x="0" y="0"/>
                </a:lnTo>
                <a:lnTo>
                  <a:pt x="0" y="1168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614680" y="2033069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614680" y="1933905"/>
            <a:ext cx="0" cy="99161"/>
          </a:xfrm>
          <a:custGeom>
            <a:avLst/>
            <a:gdLst/>
            <a:ahLst/>
            <a:cxnLst/>
            <a:rect l="l" t="t" r="r" b="b"/>
            <a:pathLst>
              <a:path h="99161">
                <a:moveTo>
                  <a:pt x="0" y="991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614680" y="1874279"/>
            <a:ext cx="0" cy="59626"/>
          </a:xfrm>
          <a:custGeom>
            <a:avLst/>
            <a:gdLst/>
            <a:ahLst/>
            <a:cxnLst/>
            <a:rect l="l" t="t" r="r" b="b"/>
            <a:pathLst>
              <a:path h="59626">
                <a:moveTo>
                  <a:pt x="0" y="59626"/>
                </a:moveTo>
                <a:lnTo>
                  <a:pt x="0" y="0"/>
                </a:lnTo>
                <a:lnTo>
                  <a:pt x="0" y="1992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614680" y="1755349"/>
            <a:ext cx="0" cy="118922"/>
          </a:xfrm>
          <a:custGeom>
            <a:avLst/>
            <a:gdLst/>
            <a:ahLst/>
            <a:cxnLst/>
            <a:rect l="l" t="t" r="r" b="b"/>
            <a:pathLst>
              <a:path h="118922">
                <a:moveTo>
                  <a:pt x="0" y="118922"/>
                </a:moveTo>
                <a:lnTo>
                  <a:pt x="0" y="0"/>
                </a:lnTo>
                <a:lnTo>
                  <a:pt x="0" y="1993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614680" y="1674575"/>
            <a:ext cx="27495" cy="95897"/>
          </a:xfrm>
          <a:custGeom>
            <a:avLst/>
            <a:gdLst/>
            <a:ahLst/>
            <a:cxnLst/>
            <a:rect l="l" t="t" r="r" b="b"/>
            <a:pathLst>
              <a:path w="27495" h="95897">
                <a:moveTo>
                  <a:pt x="0" y="95897"/>
                </a:moveTo>
                <a:lnTo>
                  <a:pt x="0" y="0"/>
                </a:lnTo>
                <a:lnTo>
                  <a:pt x="2749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653518" y="2794895"/>
            <a:ext cx="75615" cy="0"/>
          </a:xfrm>
          <a:custGeom>
            <a:avLst/>
            <a:gdLst/>
            <a:ahLst/>
            <a:cxnLst/>
            <a:rect l="l" t="t" r="r" b="b"/>
            <a:pathLst>
              <a:path w="75615">
                <a:moveTo>
                  <a:pt x="0" y="0"/>
                </a:moveTo>
                <a:lnTo>
                  <a:pt x="75615" y="0"/>
                </a:lnTo>
                <a:lnTo>
                  <a:pt x="594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727756" y="2794895"/>
            <a:ext cx="5156" cy="0"/>
          </a:xfrm>
          <a:custGeom>
            <a:avLst/>
            <a:gdLst/>
            <a:ahLst/>
            <a:cxnLst/>
            <a:rect l="l" t="t" r="r" b="b"/>
            <a:pathLst>
              <a:path w="5156">
                <a:moveTo>
                  <a:pt x="0" y="0"/>
                </a:moveTo>
                <a:lnTo>
                  <a:pt x="5156" y="0"/>
                </a:lnTo>
                <a:lnTo>
                  <a:pt x="137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732913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772611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812307" y="2794895"/>
            <a:ext cx="19938" cy="0"/>
          </a:xfrm>
          <a:custGeom>
            <a:avLst/>
            <a:gdLst/>
            <a:ahLst/>
            <a:cxnLst/>
            <a:rect l="l" t="t" r="r" b="b"/>
            <a:pathLst>
              <a:path w="19938">
                <a:moveTo>
                  <a:pt x="0" y="0"/>
                </a:moveTo>
                <a:lnTo>
                  <a:pt x="19938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832248" y="2794895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844443" y="2161095"/>
            <a:ext cx="145732" cy="138176"/>
          </a:xfrm>
          <a:custGeom>
            <a:avLst/>
            <a:gdLst/>
            <a:ahLst/>
            <a:cxnLst/>
            <a:rect l="l" t="t" r="r" b="b"/>
            <a:pathLst>
              <a:path w="145732" h="138175">
                <a:moveTo>
                  <a:pt x="0" y="70116"/>
                </a:moveTo>
                <a:lnTo>
                  <a:pt x="1206" y="55511"/>
                </a:lnTo>
                <a:lnTo>
                  <a:pt x="10833" y="33337"/>
                </a:lnTo>
                <a:lnTo>
                  <a:pt x="27330" y="15633"/>
                </a:lnTo>
                <a:lnTo>
                  <a:pt x="48628" y="4127"/>
                </a:lnTo>
                <a:lnTo>
                  <a:pt x="72529" y="0"/>
                </a:lnTo>
                <a:lnTo>
                  <a:pt x="96240" y="4127"/>
                </a:lnTo>
                <a:lnTo>
                  <a:pt x="117551" y="15633"/>
                </a:lnTo>
                <a:lnTo>
                  <a:pt x="134048" y="33515"/>
                </a:lnTo>
                <a:lnTo>
                  <a:pt x="143675" y="55511"/>
                </a:lnTo>
                <a:lnTo>
                  <a:pt x="145732" y="79743"/>
                </a:lnTo>
                <a:lnTo>
                  <a:pt x="139725" y="103111"/>
                </a:lnTo>
                <a:lnTo>
                  <a:pt x="126479" y="123393"/>
                </a:lnTo>
                <a:lnTo>
                  <a:pt x="107416" y="13817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843594" y="2216947"/>
            <a:ext cx="38315" cy="82321"/>
          </a:xfrm>
          <a:custGeom>
            <a:avLst/>
            <a:gdLst/>
            <a:ahLst/>
            <a:cxnLst/>
            <a:rect l="l" t="t" r="r" b="b"/>
            <a:pathLst>
              <a:path w="38315" h="82321">
                <a:moveTo>
                  <a:pt x="38315" y="82321"/>
                </a:moveTo>
                <a:lnTo>
                  <a:pt x="19240" y="67538"/>
                </a:lnTo>
                <a:lnTo>
                  <a:pt x="6007" y="47269"/>
                </a:lnTo>
                <a:lnTo>
                  <a:pt x="0" y="23888"/>
                </a:lnTo>
                <a:lnTo>
                  <a:pt x="205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843589" y="2240834"/>
            <a:ext cx="2578" cy="10312"/>
          </a:xfrm>
          <a:custGeom>
            <a:avLst/>
            <a:gdLst/>
            <a:ahLst/>
            <a:cxnLst/>
            <a:rect l="l" t="t" r="r" b="b"/>
            <a:pathLst>
              <a:path w="2578" h="10312">
                <a:moveTo>
                  <a:pt x="2578" y="1031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852016" y="2794895"/>
            <a:ext cx="19926" cy="0"/>
          </a:xfrm>
          <a:custGeom>
            <a:avLst/>
            <a:gdLst/>
            <a:ahLst/>
            <a:cxnLst/>
            <a:rect l="l" t="t" r="r" b="b"/>
            <a:pathLst>
              <a:path w="19926">
                <a:moveTo>
                  <a:pt x="18376" y="0"/>
                </a:moveTo>
                <a:lnTo>
                  <a:pt x="0" y="0"/>
                </a:lnTo>
                <a:lnTo>
                  <a:pt x="19926" y="0"/>
                </a:lnTo>
                <a:lnTo>
                  <a:pt x="1837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871945" y="2794895"/>
            <a:ext cx="59461" cy="0"/>
          </a:xfrm>
          <a:custGeom>
            <a:avLst/>
            <a:gdLst/>
            <a:ahLst/>
            <a:cxnLst/>
            <a:rect l="l" t="t" r="r" b="b"/>
            <a:pathLst>
              <a:path w="59461">
                <a:moveTo>
                  <a:pt x="0" y="0"/>
                </a:moveTo>
                <a:lnTo>
                  <a:pt x="59461" y="0"/>
                </a:lnTo>
                <a:lnTo>
                  <a:pt x="3970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906657" y="2162130"/>
            <a:ext cx="4978" cy="685"/>
          </a:xfrm>
          <a:custGeom>
            <a:avLst/>
            <a:gdLst/>
            <a:ahLst/>
            <a:cxnLst/>
            <a:rect l="l" t="t" r="r" b="b"/>
            <a:pathLst>
              <a:path w="4978" h="685">
                <a:moveTo>
                  <a:pt x="0" y="685"/>
                </a:moveTo>
                <a:lnTo>
                  <a:pt x="497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931404" y="2794895"/>
            <a:ext cx="59626" cy="0"/>
          </a:xfrm>
          <a:custGeom>
            <a:avLst/>
            <a:gdLst/>
            <a:ahLst/>
            <a:cxnLst/>
            <a:rect l="l" t="t" r="r" b="b"/>
            <a:pathLst>
              <a:path w="59626">
                <a:moveTo>
                  <a:pt x="0" y="0"/>
                </a:moveTo>
                <a:lnTo>
                  <a:pt x="59626" y="0"/>
                </a:lnTo>
                <a:lnTo>
                  <a:pt x="3986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991037" y="2794730"/>
            <a:ext cx="556120" cy="165"/>
          </a:xfrm>
          <a:custGeom>
            <a:avLst/>
            <a:gdLst/>
            <a:ahLst/>
            <a:cxnLst/>
            <a:rect l="l" t="t" r="r" b="b"/>
            <a:pathLst>
              <a:path w="556120" h="165">
                <a:moveTo>
                  <a:pt x="0" y="165"/>
                </a:moveTo>
                <a:lnTo>
                  <a:pt x="556120" y="0"/>
                </a:lnTo>
                <a:lnTo>
                  <a:pt x="53618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991724" y="1674413"/>
            <a:ext cx="555434" cy="165"/>
          </a:xfrm>
          <a:custGeom>
            <a:avLst/>
            <a:gdLst/>
            <a:ahLst/>
            <a:cxnLst/>
            <a:rect l="l" t="t" r="r" b="b"/>
            <a:pathLst>
              <a:path w="555434" h="165">
                <a:moveTo>
                  <a:pt x="0" y="165"/>
                </a:moveTo>
                <a:lnTo>
                  <a:pt x="555434" y="0"/>
                </a:lnTo>
                <a:lnTo>
                  <a:pt x="53549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547158" y="2794723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547158" y="1674407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805282" y="2794723"/>
            <a:ext cx="278066" cy="0"/>
          </a:xfrm>
          <a:custGeom>
            <a:avLst/>
            <a:gdLst/>
            <a:ahLst/>
            <a:cxnLst/>
            <a:rect l="l" t="t" r="r" b="b"/>
            <a:pathLst>
              <a:path w="278066">
                <a:moveTo>
                  <a:pt x="22016" y="0"/>
                </a:moveTo>
                <a:lnTo>
                  <a:pt x="0" y="0"/>
                </a:lnTo>
              </a:path>
              <a:path w="278066">
                <a:moveTo>
                  <a:pt x="0" y="1"/>
                </a:moveTo>
                <a:lnTo>
                  <a:pt x="22016" y="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805282" y="1674242"/>
            <a:ext cx="278066" cy="165"/>
          </a:xfrm>
          <a:custGeom>
            <a:avLst/>
            <a:gdLst/>
            <a:ahLst/>
            <a:cxnLst/>
            <a:rect l="l" t="t" r="r" b="b"/>
            <a:pathLst>
              <a:path w="278066" h="165">
                <a:moveTo>
                  <a:pt x="22016" y="151"/>
                </a:moveTo>
                <a:lnTo>
                  <a:pt x="0" y="165"/>
                </a:lnTo>
                <a:lnTo>
                  <a:pt x="22016" y="15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728442" y="1896266"/>
            <a:ext cx="22517" cy="7048"/>
          </a:xfrm>
          <a:custGeom>
            <a:avLst/>
            <a:gdLst/>
            <a:ahLst/>
            <a:cxnLst/>
            <a:rect l="l" t="t" r="r" b="b"/>
            <a:pathLst>
              <a:path w="22517" h="7048">
                <a:moveTo>
                  <a:pt x="22517" y="7048"/>
                </a:moveTo>
                <a:lnTo>
                  <a:pt x="21488" y="5676"/>
                </a:lnTo>
                <a:lnTo>
                  <a:pt x="21310" y="5499"/>
                </a:lnTo>
                <a:lnTo>
                  <a:pt x="19938" y="4648"/>
                </a:lnTo>
                <a:lnTo>
                  <a:pt x="17017" y="2755"/>
                </a:lnTo>
                <a:lnTo>
                  <a:pt x="16840" y="2578"/>
                </a:lnTo>
                <a:lnTo>
                  <a:pt x="13754" y="1206"/>
                </a:lnTo>
                <a:lnTo>
                  <a:pt x="12204" y="685"/>
                </a:lnTo>
                <a:lnTo>
                  <a:pt x="12039" y="685"/>
                </a:lnTo>
                <a:lnTo>
                  <a:pt x="10312" y="355"/>
                </a:lnTo>
                <a:lnTo>
                  <a:pt x="8597" y="177"/>
                </a:lnTo>
                <a:lnTo>
                  <a:pt x="8432" y="0"/>
                </a:lnTo>
                <a:lnTo>
                  <a:pt x="6870" y="177"/>
                </a:lnTo>
                <a:lnTo>
                  <a:pt x="3441" y="355"/>
                </a:lnTo>
                <a:lnTo>
                  <a:pt x="3263" y="355"/>
                </a:lnTo>
                <a:lnTo>
                  <a:pt x="0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714181" y="1897471"/>
            <a:ext cx="14262" cy="21831"/>
          </a:xfrm>
          <a:custGeom>
            <a:avLst/>
            <a:gdLst/>
            <a:ahLst/>
            <a:cxnLst/>
            <a:rect l="l" t="t" r="r" b="b"/>
            <a:pathLst>
              <a:path w="14262" h="21831">
                <a:moveTo>
                  <a:pt x="14262" y="0"/>
                </a:moveTo>
                <a:lnTo>
                  <a:pt x="10998" y="1371"/>
                </a:lnTo>
                <a:lnTo>
                  <a:pt x="10833" y="1549"/>
                </a:lnTo>
                <a:lnTo>
                  <a:pt x="8077" y="3441"/>
                </a:lnTo>
                <a:lnTo>
                  <a:pt x="6705" y="4305"/>
                </a:lnTo>
                <a:lnTo>
                  <a:pt x="6705" y="4470"/>
                </a:lnTo>
                <a:lnTo>
                  <a:pt x="5499" y="5842"/>
                </a:lnTo>
                <a:lnTo>
                  <a:pt x="4292" y="7048"/>
                </a:lnTo>
                <a:lnTo>
                  <a:pt x="3276" y="8597"/>
                </a:lnTo>
                <a:lnTo>
                  <a:pt x="2412" y="9969"/>
                </a:lnTo>
                <a:lnTo>
                  <a:pt x="1714" y="11684"/>
                </a:lnTo>
                <a:lnTo>
                  <a:pt x="1028" y="13233"/>
                </a:lnTo>
                <a:lnTo>
                  <a:pt x="863" y="13233"/>
                </a:lnTo>
                <a:lnTo>
                  <a:pt x="507" y="14947"/>
                </a:lnTo>
                <a:lnTo>
                  <a:pt x="0" y="18389"/>
                </a:lnTo>
                <a:lnTo>
                  <a:pt x="0" y="18567"/>
                </a:lnTo>
                <a:lnTo>
                  <a:pt x="0" y="2183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725180" y="1936310"/>
            <a:ext cx="20281" cy="2755"/>
          </a:xfrm>
          <a:custGeom>
            <a:avLst/>
            <a:gdLst/>
            <a:ahLst/>
            <a:cxnLst/>
            <a:rect l="l" t="t" r="r" b="b"/>
            <a:pathLst>
              <a:path w="20281" h="2755">
                <a:moveTo>
                  <a:pt x="0" y="0"/>
                </a:moveTo>
                <a:lnTo>
                  <a:pt x="3086" y="1371"/>
                </a:lnTo>
                <a:lnTo>
                  <a:pt x="3263" y="1371"/>
                </a:lnTo>
                <a:lnTo>
                  <a:pt x="6527" y="2235"/>
                </a:lnTo>
                <a:lnTo>
                  <a:pt x="8242" y="2755"/>
                </a:lnTo>
                <a:lnTo>
                  <a:pt x="8420" y="2578"/>
                </a:lnTo>
                <a:lnTo>
                  <a:pt x="10134" y="2578"/>
                </a:lnTo>
                <a:lnTo>
                  <a:pt x="11861" y="2578"/>
                </a:lnTo>
                <a:lnTo>
                  <a:pt x="12026" y="2755"/>
                </a:lnTo>
                <a:lnTo>
                  <a:pt x="13576" y="2235"/>
                </a:lnTo>
                <a:lnTo>
                  <a:pt x="16840" y="1371"/>
                </a:lnTo>
                <a:lnTo>
                  <a:pt x="17018" y="1371"/>
                </a:lnTo>
                <a:lnTo>
                  <a:pt x="2028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738754" y="1932015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0"/>
                </a:moveTo>
                <a:lnTo>
                  <a:pt x="10998" y="1206"/>
                </a:lnTo>
                <a:lnTo>
                  <a:pt x="10998" y="1371"/>
                </a:lnTo>
                <a:lnTo>
                  <a:pt x="9626" y="2413"/>
                </a:lnTo>
                <a:lnTo>
                  <a:pt x="8255" y="3441"/>
                </a:lnTo>
                <a:lnTo>
                  <a:pt x="8077" y="3441"/>
                </a:lnTo>
                <a:lnTo>
                  <a:pt x="6705" y="4292"/>
                </a:lnTo>
                <a:lnTo>
                  <a:pt x="5156" y="5156"/>
                </a:lnTo>
                <a:lnTo>
                  <a:pt x="4991" y="5156"/>
                </a:lnTo>
                <a:lnTo>
                  <a:pt x="3441" y="5676"/>
                </a:lnTo>
                <a:lnTo>
                  <a:pt x="1727" y="6184"/>
                </a:lnTo>
                <a:lnTo>
                  <a:pt x="0" y="652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714008" y="1906071"/>
            <a:ext cx="17703" cy="32473"/>
          </a:xfrm>
          <a:custGeom>
            <a:avLst/>
            <a:gdLst/>
            <a:ahLst/>
            <a:cxnLst/>
            <a:rect l="l" t="t" r="r" b="b"/>
            <a:pathLst>
              <a:path w="17703" h="32473">
                <a:moveTo>
                  <a:pt x="17703" y="32473"/>
                </a:moveTo>
                <a:lnTo>
                  <a:pt x="16154" y="32308"/>
                </a:lnTo>
                <a:lnTo>
                  <a:pt x="15989" y="32131"/>
                </a:lnTo>
                <a:lnTo>
                  <a:pt x="14439" y="31610"/>
                </a:lnTo>
                <a:lnTo>
                  <a:pt x="12725" y="31102"/>
                </a:lnTo>
                <a:lnTo>
                  <a:pt x="11176" y="30238"/>
                </a:lnTo>
                <a:lnTo>
                  <a:pt x="9626" y="29387"/>
                </a:lnTo>
                <a:lnTo>
                  <a:pt x="9626" y="29210"/>
                </a:lnTo>
                <a:lnTo>
                  <a:pt x="8242" y="28346"/>
                </a:lnTo>
                <a:lnTo>
                  <a:pt x="8077" y="28181"/>
                </a:lnTo>
                <a:lnTo>
                  <a:pt x="6870" y="27152"/>
                </a:lnTo>
                <a:lnTo>
                  <a:pt x="6705" y="27152"/>
                </a:lnTo>
                <a:lnTo>
                  <a:pt x="5676" y="25946"/>
                </a:lnTo>
                <a:lnTo>
                  <a:pt x="4470" y="24739"/>
                </a:lnTo>
                <a:lnTo>
                  <a:pt x="4470" y="24574"/>
                </a:lnTo>
                <a:lnTo>
                  <a:pt x="3441" y="23190"/>
                </a:lnTo>
                <a:lnTo>
                  <a:pt x="2578" y="21640"/>
                </a:lnTo>
                <a:lnTo>
                  <a:pt x="1892" y="20104"/>
                </a:lnTo>
                <a:lnTo>
                  <a:pt x="1206" y="18554"/>
                </a:lnTo>
                <a:lnTo>
                  <a:pt x="1028" y="18389"/>
                </a:lnTo>
                <a:lnTo>
                  <a:pt x="685" y="16827"/>
                </a:lnTo>
                <a:lnTo>
                  <a:pt x="165" y="15113"/>
                </a:lnTo>
                <a:lnTo>
                  <a:pt x="165" y="14947"/>
                </a:lnTo>
                <a:lnTo>
                  <a:pt x="165" y="13220"/>
                </a:lnTo>
                <a:lnTo>
                  <a:pt x="0" y="11684"/>
                </a:lnTo>
                <a:lnTo>
                  <a:pt x="0" y="11506"/>
                </a:lnTo>
                <a:lnTo>
                  <a:pt x="165" y="9791"/>
                </a:lnTo>
                <a:lnTo>
                  <a:pt x="165" y="8077"/>
                </a:lnTo>
                <a:lnTo>
                  <a:pt x="165" y="7899"/>
                </a:lnTo>
                <a:lnTo>
                  <a:pt x="685" y="6350"/>
                </a:lnTo>
                <a:lnTo>
                  <a:pt x="1714" y="3086"/>
                </a:lnTo>
                <a:lnTo>
                  <a:pt x="1892" y="2921"/>
                </a:lnTo>
                <a:lnTo>
                  <a:pt x="34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717448" y="1896275"/>
            <a:ext cx="35572" cy="9791"/>
          </a:xfrm>
          <a:custGeom>
            <a:avLst/>
            <a:gdLst/>
            <a:ahLst/>
            <a:cxnLst/>
            <a:rect l="l" t="t" r="r" b="b"/>
            <a:pathLst>
              <a:path w="35572" h="9791">
                <a:moveTo>
                  <a:pt x="0" y="9791"/>
                </a:moveTo>
                <a:lnTo>
                  <a:pt x="2057" y="7035"/>
                </a:lnTo>
                <a:lnTo>
                  <a:pt x="2235" y="6870"/>
                </a:lnTo>
                <a:lnTo>
                  <a:pt x="4813" y="4635"/>
                </a:lnTo>
                <a:lnTo>
                  <a:pt x="6019" y="3428"/>
                </a:lnTo>
                <a:lnTo>
                  <a:pt x="6184" y="3428"/>
                </a:lnTo>
                <a:lnTo>
                  <a:pt x="7734" y="2743"/>
                </a:lnTo>
                <a:lnTo>
                  <a:pt x="9271" y="1892"/>
                </a:lnTo>
                <a:lnTo>
                  <a:pt x="10985" y="1206"/>
                </a:lnTo>
                <a:lnTo>
                  <a:pt x="12547" y="685"/>
                </a:lnTo>
                <a:lnTo>
                  <a:pt x="14262" y="342"/>
                </a:lnTo>
                <a:lnTo>
                  <a:pt x="15976" y="165"/>
                </a:lnTo>
                <a:lnTo>
                  <a:pt x="16154" y="0"/>
                </a:lnTo>
                <a:lnTo>
                  <a:pt x="17868" y="165"/>
                </a:lnTo>
                <a:lnTo>
                  <a:pt x="21310" y="342"/>
                </a:lnTo>
                <a:lnTo>
                  <a:pt x="21475" y="342"/>
                </a:lnTo>
                <a:lnTo>
                  <a:pt x="24752" y="1206"/>
                </a:lnTo>
                <a:lnTo>
                  <a:pt x="26288" y="1714"/>
                </a:lnTo>
                <a:lnTo>
                  <a:pt x="26466" y="1892"/>
                </a:lnTo>
                <a:lnTo>
                  <a:pt x="28003" y="2743"/>
                </a:lnTo>
                <a:lnTo>
                  <a:pt x="29387" y="3428"/>
                </a:lnTo>
                <a:lnTo>
                  <a:pt x="29730" y="3428"/>
                </a:lnTo>
                <a:lnTo>
                  <a:pt x="30937" y="4635"/>
                </a:lnTo>
                <a:lnTo>
                  <a:pt x="33172" y="6705"/>
                </a:lnTo>
                <a:lnTo>
                  <a:pt x="32994" y="7035"/>
                </a:lnTo>
                <a:lnTo>
                  <a:pt x="35229" y="9448"/>
                </a:lnTo>
                <a:lnTo>
                  <a:pt x="35572" y="979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750960" y="1919297"/>
            <a:ext cx="5499" cy="12725"/>
          </a:xfrm>
          <a:custGeom>
            <a:avLst/>
            <a:gdLst/>
            <a:ahLst/>
            <a:cxnLst/>
            <a:rect l="l" t="t" r="r" b="b"/>
            <a:pathLst>
              <a:path w="5499" h="12725">
                <a:moveTo>
                  <a:pt x="5499" y="0"/>
                </a:moveTo>
                <a:lnTo>
                  <a:pt x="4978" y="3441"/>
                </a:lnTo>
                <a:lnTo>
                  <a:pt x="4813" y="3606"/>
                </a:lnTo>
                <a:lnTo>
                  <a:pt x="3771" y="6870"/>
                </a:lnTo>
                <a:lnTo>
                  <a:pt x="3263" y="8420"/>
                </a:lnTo>
                <a:lnTo>
                  <a:pt x="3086" y="8420"/>
                </a:lnTo>
                <a:lnTo>
                  <a:pt x="2057" y="9969"/>
                </a:lnTo>
                <a:lnTo>
                  <a:pt x="1206" y="11341"/>
                </a:lnTo>
                <a:lnTo>
                  <a:pt x="1028" y="11518"/>
                </a:lnTo>
                <a:lnTo>
                  <a:pt x="0" y="1272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750959" y="1915861"/>
            <a:ext cx="5676" cy="16154"/>
          </a:xfrm>
          <a:custGeom>
            <a:avLst/>
            <a:gdLst/>
            <a:ahLst/>
            <a:cxnLst/>
            <a:rect l="l" t="t" r="r" b="b"/>
            <a:pathLst>
              <a:path w="5676" h="16154">
                <a:moveTo>
                  <a:pt x="0" y="16154"/>
                </a:moveTo>
                <a:lnTo>
                  <a:pt x="2057" y="13398"/>
                </a:lnTo>
                <a:lnTo>
                  <a:pt x="2057" y="13233"/>
                </a:lnTo>
                <a:lnTo>
                  <a:pt x="3771" y="10312"/>
                </a:lnTo>
                <a:lnTo>
                  <a:pt x="4470" y="8763"/>
                </a:lnTo>
                <a:lnTo>
                  <a:pt x="4470" y="8597"/>
                </a:lnTo>
                <a:lnTo>
                  <a:pt x="4978" y="7048"/>
                </a:lnTo>
                <a:lnTo>
                  <a:pt x="5334" y="5321"/>
                </a:lnTo>
                <a:lnTo>
                  <a:pt x="5334" y="5156"/>
                </a:lnTo>
                <a:lnTo>
                  <a:pt x="5499" y="3441"/>
                </a:lnTo>
                <a:lnTo>
                  <a:pt x="5676" y="1714"/>
                </a:lnTo>
                <a:lnTo>
                  <a:pt x="5676" y="1206"/>
                </a:lnTo>
                <a:lnTo>
                  <a:pt x="549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733939" y="1920159"/>
            <a:ext cx="2755" cy="342"/>
          </a:xfrm>
          <a:custGeom>
            <a:avLst/>
            <a:gdLst/>
            <a:ahLst/>
            <a:cxnLst/>
            <a:rect l="l" t="t" r="r" b="b"/>
            <a:pathLst>
              <a:path w="2755" h="342">
                <a:moveTo>
                  <a:pt x="2755" y="0"/>
                </a:moveTo>
                <a:lnTo>
                  <a:pt x="2235" y="165"/>
                </a:lnTo>
                <a:lnTo>
                  <a:pt x="1892" y="342"/>
                </a:lnTo>
                <a:lnTo>
                  <a:pt x="1371" y="342"/>
                </a:lnTo>
                <a:lnTo>
                  <a:pt x="863" y="342"/>
                </a:lnTo>
                <a:lnTo>
                  <a:pt x="342" y="165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750960" y="1903313"/>
            <a:ext cx="5499" cy="12547"/>
          </a:xfrm>
          <a:custGeom>
            <a:avLst/>
            <a:gdLst/>
            <a:ahLst/>
            <a:cxnLst/>
            <a:rect l="l" t="t" r="r" b="b"/>
            <a:pathLst>
              <a:path w="5499" h="12547">
                <a:moveTo>
                  <a:pt x="5499" y="12547"/>
                </a:moveTo>
                <a:lnTo>
                  <a:pt x="5333" y="10833"/>
                </a:lnTo>
                <a:lnTo>
                  <a:pt x="4978" y="9105"/>
                </a:lnTo>
                <a:lnTo>
                  <a:pt x="4470" y="7391"/>
                </a:lnTo>
                <a:lnTo>
                  <a:pt x="3771" y="5854"/>
                </a:lnTo>
                <a:lnTo>
                  <a:pt x="3086" y="4127"/>
                </a:lnTo>
                <a:lnTo>
                  <a:pt x="2057" y="2755"/>
                </a:lnTo>
                <a:lnTo>
                  <a:pt x="1206" y="1206"/>
                </a:lnTo>
                <a:lnTo>
                  <a:pt x="1028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882937" y="1932017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6527"/>
                </a:moveTo>
                <a:lnTo>
                  <a:pt x="10490" y="6184"/>
                </a:lnTo>
                <a:lnTo>
                  <a:pt x="8775" y="5664"/>
                </a:lnTo>
                <a:lnTo>
                  <a:pt x="7226" y="5156"/>
                </a:lnTo>
                <a:lnTo>
                  <a:pt x="7048" y="5156"/>
                </a:lnTo>
                <a:lnTo>
                  <a:pt x="5676" y="4292"/>
                </a:lnTo>
                <a:lnTo>
                  <a:pt x="4127" y="3441"/>
                </a:lnTo>
                <a:lnTo>
                  <a:pt x="3962" y="3441"/>
                </a:lnTo>
                <a:lnTo>
                  <a:pt x="2578" y="2400"/>
                </a:lnTo>
                <a:lnTo>
                  <a:pt x="1384" y="1206"/>
                </a:lnTo>
                <a:lnTo>
                  <a:pt x="1219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888610" y="1932017"/>
            <a:ext cx="25603" cy="6870"/>
          </a:xfrm>
          <a:custGeom>
            <a:avLst/>
            <a:gdLst/>
            <a:ahLst/>
            <a:cxnLst/>
            <a:rect l="l" t="t" r="r" b="b"/>
            <a:pathLst>
              <a:path w="25603" h="6870">
                <a:moveTo>
                  <a:pt x="0" y="4292"/>
                </a:moveTo>
                <a:lnTo>
                  <a:pt x="3098" y="5664"/>
                </a:lnTo>
                <a:lnTo>
                  <a:pt x="3263" y="5664"/>
                </a:lnTo>
                <a:lnTo>
                  <a:pt x="6527" y="6527"/>
                </a:lnTo>
                <a:lnTo>
                  <a:pt x="8077" y="6870"/>
                </a:lnTo>
                <a:lnTo>
                  <a:pt x="8255" y="6870"/>
                </a:lnTo>
                <a:lnTo>
                  <a:pt x="9969" y="6870"/>
                </a:lnTo>
                <a:lnTo>
                  <a:pt x="11684" y="6870"/>
                </a:lnTo>
                <a:lnTo>
                  <a:pt x="11861" y="6870"/>
                </a:lnTo>
                <a:lnTo>
                  <a:pt x="13576" y="6527"/>
                </a:lnTo>
                <a:lnTo>
                  <a:pt x="15290" y="6184"/>
                </a:lnTo>
                <a:lnTo>
                  <a:pt x="16840" y="5664"/>
                </a:lnTo>
                <a:lnTo>
                  <a:pt x="18567" y="5156"/>
                </a:lnTo>
                <a:lnTo>
                  <a:pt x="20104" y="4292"/>
                </a:lnTo>
                <a:lnTo>
                  <a:pt x="21653" y="3428"/>
                </a:lnTo>
                <a:lnTo>
                  <a:pt x="23037" y="2400"/>
                </a:lnTo>
                <a:lnTo>
                  <a:pt x="24396" y="1206"/>
                </a:lnTo>
                <a:lnTo>
                  <a:pt x="2560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877279" y="1914146"/>
            <a:ext cx="5651" cy="17868"/>
          </a:xfrm>
          <a:custGeom>
            <a:avLst/>
            <a:gdLst/>
            <a:ahLst/>
            <a:cxnLst/>
            <a:rect l="l" t="t" r="r" b="b"/>
            <a:pathLst>
              <a:path w="5651" h="17868">
                <a:moveTo>
                  <a:pt x="165" y="1714"/>
                </a:moveTo>
                <a:lnTo>
                  <a:pt x="0" y="0"/>
                </a:lnTo>
                <a:lnTo>
                  <a:pt x="0" y="3441"/>
                </a:lnTo>
                <a:lnTo>
                  <a:pt x="165" y="5156"/>
                </a:lnTo>
                <a:lnTo>
                  <a:pt x="330" y="6870"/>
                </a:lnTo>
                <a:lnTo>
                  <a:pt x="330" y="7048"/>
                </a:lnTo>
                <a:lnTo>
                  <a:pt x="850" y="8762"/>
                </a:lnTo>
                <a:lnTo>
                  <a:pt x="1193" y="10299"/>
                </a:lnTo>
                <a:lnTo>
                  <a:pt x="1193" y="10477"/>
                </a:lnTo>
                <a:lnTo>
                  <a:pt x="1879" y="12026"/>
                </a:lnTo>
                <a:lnTo>
                  <a:pt x="2565" y="13576"/>
                </a:lnTo>
                <a:lnTo>
                  <a:pt x="3594" y="15112"/>
                </a:lnTo>
                <a:lnTo>
                  <a:pt x="4457" y="16497"/>
                </a:lnTo>
                <a:lnTo>
                  <a:pt x="4622" y="16497"/>
                </a:lnTo>
                <a:lnTo>
                  <a:pt x="5651" y="1786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882945" y="1897471"/>
            <a:ext cx="8763" cy="5842"/>
          </a:xfrm>
          <a:custGeom>
            <a:avLst/>
            <a:gdLst/>
            <a:ahLst/>
            <a:cxnLst/>
            <a:rect l="l" t="t" r="r" b="b"/>
            <a:pathLst>
              <a:path w="8762" h="5842">
                <a:moveTo>
                  <a:pt x="8762" y="0"/>
                </a:moveTo>
                <a:lnTo>
                  <a:pt x="7213" y="520"/>
                </a:lnTo>
                <a:lnTo>
                  <a:pt x="7048" y="685"/>
                </a:lnTo>
                <a:lnTo>
                  <a:pt x="5664" y="1371"/>
                </a:lnTo>
                <a:lnTo>
                  <a:pt x="4114" y="2235"/>
                </a:lnTo>
                <a:lnTo>
                  <a:pt x="3949" y="2235"/>
                </a:lnTo>
                <a:lnTo>
                  <a:pt x="2578" y="3441"/>
                </a:lnTo>
                <a:lnTo>
                  <a:pt x="1206" y="4470"/>
                </a:lnTo>
                <a:lnTo>
                  <a:pt x="0" y="584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877453" y="1903314"/>
            <a:ext cx="5486" cy="12547"/>
          </a:xfrm>
          <a:custGeom>
            <a:avLst/>
            <a:gdLst/>
            <a:ahLst/>
            <a:cxnLst/>
            <a:rect l="l" t="t" r="r" b="b"/>
            <a:pathLst>
              <a:path w="5486" h="12547">
                <a:moveTo>
                  <a:pt x="5486" y="0"/>
                </a:moveTo>
                <a:lnTo>
                  <a:pt x="4457" y="1206"/>
                </a:lnTo>
                <a:lnTo>
                  <a:pt x="4279" y="1206"/>
                </a:lnTo>
                <a:lnTo>
                  <a:pt x="3428" y="2755"/>
                </a:lnTo>
                <a:lnTo>
                  <a:pt x="2400" y="4127"/>
                </a:lnTo>
                <a:lnTo>
                  <a:pt x="1714" y="5842"/>
                </a:lnTo>
                <a:lnTo>
                  <a:pt x="1028" y="7391"/>
                </a:lnTo>
                <a:lnTo>
                  <a:pt x="673" y="9105"/>
                </a:lnTo>
                <a:lnTo>
                  <a:pt x="165" y="10833"/>
                </a:lnTo>
                <a:lnTo>
                  <a:pt x="0" y="1254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891708" y="1896277"/>
            <a:ext cx="19938" cy="4457"/>
          </a:xfrm>
          <a:custGeom>
            <a:avLst/>
            <a:gdLst/>
            <a:ahLst/>
            <a:cxnLst/>
            <a:rect l="l" t="t" r="r" b="b"/>
            <a:pathLst>
              <a:path w="19938" h="4457">
                <a:moveTo>
                  <a:pt x="0" y="1193"/>
                </a:moveTo>
                <a:lnTo>
                  <a:pt x="3429" y="330"/>
                </a:lnTo>
                <a:lnTo>
                  <a:pt x="3606" y="330"/>
                </a:lnTo>
                <a:lnTo>
                  <a:pt x="6870" y="165"/>
                </a:lnTo>
                <a:lnTo>
                  <a:pt x="8585" y="0"/>
                </a:lnTo>
                <a:lnTo>
                  <a:pt x="8763" y="165"/>
                </a:lnTo>
                <a:lnTo>
                  <a:pt x="10477" y="330"/>
                </a:lnTo>
                <a:lnTo>
                  <a:pt x="12204" y="673"/>
                </a:lnTo>
                <a:lnTo>
                  <a:pt x="13754" y="1193"/>
                </a:lnTo>
                <a:lnTo>
                  <a:pt x="15468" y="1714"/>
                </a:lnTo>
                <a:lnTo>
                  <a:pt x="15468" y="1879"/>
                </a:lnTo>
                <a:lnTo>
                  <a:pt x="17018" y="2565"/>
                </a:lnTo>
                <a:lnTo>
                  <a:pt x="18567" y="3429"/>
                </a:lnTo>
                <a:lnTo>
                  <a:pt x="19938" y="445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891701" y="1896277"/>
            <a:ext cx="13754" cy="1193"/>
          </a:xfrm>
          <a:custGeom>
            <a:avLst/>
            <a:gdLst/>
            <a:ahLst/>
            <a:cxnLst/>
            <a:rect l="l" t="t" r="r" b="b"/>
            <a:pathLst>
              <a:path w="13754" h="1193">
                <a:moveTo>
                  <a:pt x="13754" y="1193"/>
                </a:moveTo>
                <a:lnTo>
                  <a:pt x="10490" y="330"/>
                </a:lnTo>
                <a:lnTo>
                  <a:pt x="10312" y="330"/>
                </a:lnTo>
                <a:lnTo>
                  <a:pt x="6883" y="165"/>
                </a:lnTo>
                <a:lnTo>
                  <a:pt x="5333" y="0"/>
                </a:lnTo>
                <a:lnTo>
                  <a:pt x="5168" y="165"/>
                </a:lnTo>
                <a:lnTo>
                  <a:pt x="3441" y="330"/>
                </a:lnTo>
                <a:lnTo>
                  <a:pt x="1727" y="673"/>
                </a:lnTo>
                <a:lnTo>
                  <a:pt x="0" y="119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919202" y="1912429"/>
            <a:ext cx="685" cy="10477"/>
          </a:xfrm>
          <a:custGeom>
            <a:avLst/>
            <a:gdLst/>
            <a:ahLst/>
            <a:cxnLst/>
            <a:rect l="l" t="t" r="r" b="b"/>
            <a:pathLst>
              <a:path w="685" h="10477">
                <a:moveTo>
                  <a:pt x="0" y="10477"/>
                </a:moveTo>
                <a:lnTo>
                  <a:pt x="520" y="8763"/>
                </a:lnTo>
                <a:lnTo>
                  <a:pt x="520" y="8585"/>
                </a:lnTo>
                <a:lnTo>
                  <a:pt x="685" y="6870"/>
                </a:lnTo>
                <a:lnTo>
                  <a:pt x="685" y="3429"/>
                </a:lnTo>
                <a:lnTo>
                  <a:pt x="520" y="1714"/>
                </a:lnTo>
                <a:lnTo>
                  <a:pt x="520" y="153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914212" y="1919297"/>
            <a:ext cx="5676" cy="12725"/>
          </a:xfrm>
          <a:custGeom>
            <a:avLst/>
            <a:gdLst/>
            <a:ahLst/>
            <a:cxnLst/>
            <a:rect l="l" t="t" r="r" b="b"/>
            <a:pathLst>
              <a:path w="5676" h="12725">
                <a:moveTo>
                  <a:pt x="5676" y="0"/>
                </a:moveTo>
                <a:lnTo>
                  <a:pt x="5156" y="1727"/>
                </a:lnTo>
                <a:lnTo>
                  <a:pt x="4813" y="3441"/>
                </a:lnTo>
                <a:lnTo>
                  <a:pt x="4305" y="5156"/>
                </a:lnTo>
                <a:lnTo>
                  <a:pt x="4470" y="5334"/>
                </a:lnTo>
                <a:lnTo>
                  <a:pt x="3962" y="6870"/>
                </a:lnTo>
                <a:lnTo>
                  <a:pt x="3276" y="8420"/>
                </a:lnTo>
                <a:lnTo>
                  <a:pt x="3098" y="8420"/>
                </a:lnTo>
                <a:lnTo>
                  <a:pt x="2247" y="9969"/>
                </a:lnTo>
                <a:lnTo>
                  <a:pt x="1219" y="11341"/>
                </a:lnTo>
                <a:lnTo>
                  <a:pt x="0" y="1272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911642" y="1900909"/>
            <a:ext cx="7556" cy="11518"/>
          </a:xfrm>
          <a:custGeom>
            <a:avLst/>
            <a:gdLst/>
            <a:ahLst/>
            <a:cxnLst/>
            <a:rect l="l" t="t" r="r" b="b"/>
            <a:pathLst>
              <a:path w="7556" h="11518">
                <a:moveTo>
                  <a:pt x="0" y="0"/>
                </a:moveTo>
                <a:lnTo>
                  <a:pt x="2578" y="2235"/>
                </a:lnTo>
                <a:lnTo>
                  <a:pt x="2743" y="2413"/>
                </a:lnTo>
                <a:lnTo>
                  <a:pt x="4813" y="5156"/>
                </a:lnTo>
                <a:lnTo>
                  <a:pt x="5842" y="6362"/>
                </a:lnTo>
                <a:lnTo>
                  <a:pt x="5676" y="6540"/>
                </a:lnTo>
                <a:lnTo>
                  <a:pt x="6527" y="8077"/>
                </a:lnTo>
                <a:lnTo>
                  <a:pt x="7213" y="9791"/>
                </a:lnTo>
                <a:lnTo>
                  <a:pt x="7556" y="1151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911645" y="1900740"/>
            <a:ext cx="7556" cy="11684"/>
          </a:xfrm>
          <a:custGeom>
            <a:avLst/>
            <a:gdLst/>
            <a:ahLst/>
            <a:cxnLst/>
            <a:rect l="l" t="t" r="r" b="b"/>
            <a:pathLst>
              <a:path w="7556" h="11683">
                <a:moveTo>
                  <a:pt x="7556" y="11683"/>
                </a:moveTo>
                <a:lnTo>
                  <a:pt x="6527" y="8420"/>
                </a:lnTo>
                <a:lnTo>
                  <a:pt x="6349" y="8242"/>
                </a:lnTo>
                <a:lnTo>
                  <a:pt x="4813" y="5321"/>
                </a:lnTo>
                <a:lnTo>
                  <a:pt x="3949" y="3784"/>
                </a:lnTo>
                <a:lnTo>
                  <a:pt x="3784" y="3784"/>
                </a:lnTo>
                <a:lnTo>
                  <a:pt x="2578" y="2400"/>
                </a:lnTo>
                <a:lnTo>
                  <a:pt x="1371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714181" y="1919297"/>
            <a:ext cx="10998" cy="17005"/>
          </a:xfrm>
          <a:custGeom>
            <a:avLst/>
            <a:gdLst/>
            <a:ahLst/>
            <a:cxnLst/>
            <a:rect l="l" t="t" r="r" b="b"/>
            <a:pathLst>
              <a:path w="10998" h="17005">
                <a:moveTo>
                  <a:pt x="0" y="0"/>
                </a:moveTo>
                <a:lnTo>
                  <a:pt x="1714" y="6870"/>
                </a:lnTo>
                <a:lnTo>
                  <a:pt x="5499" y="12725"/>
                </a:lnTo>
                <a:lnTo>
                  <a:pt x="10998" y="1700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745458" y="1932017"/>
            <a:ext cx="5499" cy="4292"/>
          </a:xfrm>
          <a:custGeom>
            <a:avLst/>
            <a:gdLst/>
            <a:ahLst/>
            <a:cxnLst/>
            <a:rect l="l" t="t" r="r" b="b"/>
            <a:pathLst>
              <a:path w="5499" h="4292">
                <a:moveTo>
                  <a:pt x="0" y="4292"/>
                </a:moveTo>
                <a:lnTo>
                  <a:pt x="549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753019" y="1906066"/>
            <a:ext cx="3441" cy="13233"/>
          </a:xfrm>
          <a:custGeom>
            <a:avLst/>
            <a:gdLst/>
            <a:ahLst/>
            <a:cxnLst/>
            <a:rect l="l" t="t" r="r" b="b"/>
            <a:pathLst>
              <a:path w="3441" h="13233">
                <a:moveTo>
                  <a:pt x="0" y="0"/>
                </a:moveTo>
                <a:lnTo>
                  <a:pt x="2921" y="6362"/>
                </a:lnTo>
                <a:lnTo>
                  <a:pt x="3441" y="1323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732393" y="1914662"/>
            <a:ext cx="5854" cy="5499"/>
          </a:xfrm>
          <a:custGeom>
            <a:avLst/>
            <a:gdLst/>
            <a:ahLst/>
            <a:cxnLst/>
            <a:rect l="l" t="t" r="r" b="b"/>
            <a:pathLst>
              <a:path w="5854" h="5499">
                <a:moveTo>
                  <a:pt x="520" y="4635"/>
                </a:moveTo>
                <a:lnTo>
                  <a:pt x="177" y="4114"/>
                </a:lnTo>
                <a:lnTo>
                  <a:pt x="0" y="3263"/>
                </a:lnTo>
                <a:lnTo>
                  <a:pt x="0" y="2222"/>
                </a:lnTo>
                <a:lnTo>
                  <a:pt x="355" y="1371"/>
                </a:lnTo>
                <a:lnTo>
                  <a:pt x="1041" y="685"/>
                </a:lnTo>
                <a:lnTo>
                  <a:pt x="1892" y="165"/>
                </a:lnTo>
                <a:lnTo>
                  <a:pt x="2920" y="0"/>
                </a:lnTo>
                <a:lnTo>
                  <a:pt x="3784" y="165"/>
                </a:lnTo>
                <a:lnTo>
                  <a:pt x="4648" y="685"/>
                </a:lnTo>
                <a:lnTo>
                  <a:pt x="5333" y="1371"/>
                </a:lnTo>
                <a:lnTo>
                  <a:pt x="5676" y="2222"/>
                </a:lnTo>
                <a:lnTo>
                  <a:pt x="5854" y="3263"/>
                </a:lnTo>
                <a:lnTo>
                  <a:pt x="5499" y="4114"/>
                </a:lnTo>
                <a:lnTo>
                  <a:pt x="4991" y="4978"/>
                </a:lnTo>
                <a:lnTo>
                  <a:pt x="4305" y="549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732915" y="1919296"/>
            <a:ext cx="1028" cy="863"/>
          </a:xfrm>
          <a:custGeom>
            <a:avLst/>
            <a:gdLst/>
            <a:ahLst/>
            <a:cxnLst/>
            <a:rect l="l" t="t" r="r" b="b"/>
            <a:pathLst>
              <a:path w="1028" h="863">
                <a:moveTo>
                  <a:pt x="1028" y="863"/>
                </a:moveTo>
                <a:lnTo>
                  <a:pt x="165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714695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882940" y="1932015"/>
            <a:ext cx="5676" cy="4292"/>
          </a:xfrm>
          <a:custGeom>
            <a:avLst/>
            <a:gdLst/>
            <a:ahLst/>
            <a:cxnLst/>
            <a:rect l="l" t="t" r="r" b="b"/>
            <a:pathLst>
              <a:path w="5676" h="4292">
                <a:moveTo>
                  <a:pt x="0" y="0"/>
                </a:moveTo>
                <a:lnTo>
                  <a:pt x="5676" y="429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902190" y="1932015"/>
            <a:ext cx="12026" cy="6527"/>
          </a:xfrm>
          <a:custGeom>
            <a:avLst/>
            <a:gdLst/>
            <a:ahLst/>
            <a:cxnLst/>
            <a:rect l="l" t="t" r="r" b="b"/>
            <a:pathLst>
              <a:path w="12026" h="6527">
                <a:moveTo>
                  <a:pt x="12026" y="0"/>
                </a:moveTo>
                <a:lnTo>
                  <a:pt x="6527" y="4292"/>
                </a:lnTo>
                <a:lnTo>
                  <a:pt x="0" y="652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877453" y="1897471"/>
            <a:ext cx="14249" cy="34544"/>
          </a:xfrm>
          <a:custGeom>
            <a:avLst/>
            <a:gdLst/>
            <a:ahLst/>
            <a:cxnLst/>
            <a:rect l="l" t="t" r="r" b="b"/>
            <a:pathLst>
              <a:path w="14249" h="34543">
                <a:moveTo>
                  <a:pt x="5486" y="34544"/>
                </a:moveTo>
                <a:lnTo>
                  <a:pt x="1714" y="28702"/>
                </a:lnTo>
                <a:lnTo>
                  <a:pt x="0" y="21831"/>
                </a:lnTo>
                <a:lnTo>
                  <a:pt x="673" y="14960"/>
                </a:lnTo>
                <a:lnTo>
                  <a:pt x="3428" y="8597"/>
                </a:lnTo>
                <a:lnTo>
                  <a:pt x="8064" y="3441"/>
                </a:lnTo>
                <a:lnTo>
                  <a:pt x="1424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882940" y="1903149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878131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905457" y="1897472"/>
            <a:ext cx="6184" cy="3263"/>
          </a:xfrm>
          <a:custGeom>
            <a:avLst/>
            <a:gdLst/>
            <a:ahLst/>
            <a:cxnLst/>
            <a:rect l="l" t="t" r="r" b="b"/>
            <a:pathLst>
              <a:path w="6184" h="3263">
                <a:moveTo>
                  <a:pt x="6184" y="3263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895660" y="1914660"/>
            <a:ext cx="5842" cy="5842"/>
          </a:xfrm>
          <a:custGeom>
            <a:avLst/>
            <a:gdLst/>
            <a:ahLst/>
            <a:cxnLst/>
            <a:rect l="l" t="t" r="r" b="b"/>
            <a:pathLst>
              <a:path w="5842" h="5842">
                <a:moveTo>
                  <a:pt x="2920" y="5842"/>
                </a:moveTo>
                <a:lnTo>
                  <a:pt x="2578" y="5842"/>
                </a:lnTo>
                <a:lnTo>
                  <a:pt x="1549" y="5499"/>
                </a:lnTo>
                <a:lnTo>
                  <a:pt x="863" y="4978"/>
                </a:lnTo>
                <a:lnTo>
                  <a:pt x="342" y="4114"/>
                </a:lnTo>
                <a:lnTo>
                  <a:pt x="0" y="3263"/>
                </a:lnTo>
                <a:lnTo>
                  <a:pt x="165" y="2235"/>
                </a:lnTo>
                <a:lnTo>
                  <a:pt x="520" y="1371"/>
                </a:lnTo>
                <a:lnTo>
                  <a:pt x="1206" y="685"/>
                </a:lnTo>
                <a:lnTo>
                  <a:pt x="2057" y="165"/>
                </a:lnTo>
                <a:lnTo>
                  <a:pt x="2920" y="0"/>
                </a:lnTo>
                <a:lnTo>
                  <a:pt x="3949" y="165"/>
                </a:lnTo>
                <a:lnTo>
                  <a:pt x="4813" y="685"/>
                </a:lnTo>
                <a:lnTo>
                  <a:pt x="5499" y="1371"/>
                </a:lnTo>
                <a:lnTo>
                  <a:pt x="5841" y="2235"/>
                </a:lnTo>
                <a:lnTo>
                  <a:pt x="5841" y="3263"/>
                </a:lnTo>
                <a:lnTo>
                  <a:pt x="5664" y="4114"/>
                </a:lnTo>
                <a:lnTo>
                  <a:pt x="5156" y="4978"/>
                </a:lnTo>
                <a:lnTo>
                  <a:pt x="4292" y="5499"/>
                </a:lnTo>
                <a:lnTo>
                  <a:pt x="3441" y="5842"/>
                </a:lnTo>
                <a:lnTo>
                  <a:pt x="2920" y="584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919202" y="1912424"/>
            <a:ext cx="685" cy="6870"/>
          </a:xfrm>
          <a:custGeom>
            <a:avLst/>
            <a:gdLst/>
            <a:ahLst/>
            <a:cxnLst/>
            <a:rect l="l" t="t" r="r" b="b"/>
            <a:pathLst>
              <a:path w="685" h="6870">
                <a:moveTo>
                  <a:pt x="0" y="0"/>
                </a:moveTo>
                <a:lnTo>
                  <a:pt x="685" y="687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914217" y="1922731"/>
            <a:ext cx="4978" cy="9283"/>
          </a:xfrm>
          <a:custGeom>
            <a:avLst/>
            <a:gdLst/>
            <a:ahLst/>
            <a:cxnLst/>
            <a:rect l="l" t="t" r="r" b="b"/>
            <a:pathLst>
              <a:path w="4978" h="9283">
                <a:moveTo>
                  <a:pt x="0" y="9283"/>
                </a:moveTo>
                <a:lnTo>
                  <a:pt x="3949" y="3441"/>
                </a:lnTo>
                <a:lnTo>
                  <a:pt x="497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919202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700427" y="1960540"/>
            <a:ext cx="32143" cy="12547"/>
          </a:xfrm>
          <a:custGeom>
            <a:avLst/>
            <a:gdLst/>
            <a:ahLst/>
            <a:cxnLst/>
            <a:rect l="l" t="t" r="r" b="b"/>
            <a:pathLst>
              <a:path w="32143" h="12547">
                <a:moveTo>
                  <a:pt x="32143" y="12547"/>
                </a:moveTo>
                <a:lnTo>
                  <a:pt x="25095" y="11518"/>
                </a:lnTo>
                <a:lnTo>
                  <a:pt x="18224" y="10147"/>
                </a:lnTo>
                <a:lnTo>
                  <a:pt x="16167" y="9626"/>
                </a:lnTo>
                <a:lnTo>
                  <a:pt x="15989" y="9626"/>
                </a:lnTo>
                <a:lnTo>
                  <a:pt x="14274" y="8763"/>
                </a:lnTo>
                <a:lnTo>
                  <a:pt x="7747" y="5334"/>
                </a:lnTo>
                <a:lnTo>
                  <a:pt x="1384" y="1371"/>
                </a:lnTo>
                <a:lnTo>
                  <a:pt x="685" y="1041"/>
                </a:lnTo>
                <a:lnTo>
                  <a:pt x="520" y="685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682736" y="1665980"/>
            <a:ext cx="105003" cy="104673"/>
          </a:xfrm>
          <a:custGeom>
            <a:avLst/>
            <a:gdLst/>
            <a:ahLst/>
            <a:cxnLst/>
            <a:rect l="l" t="t" r="r" b="b"/>
            <a:pathLst>
              <a:path w="105003" h="104673">
                <a:moveTo>
                  <a:pt x="8762" y="80949"/>
                </a:moveTo>
                <a:lnTo>
                  <a:pt x="10998" y="84556"/>
                </a:lnTo>
                <a:lnTo>
                  <a:pt x="11163" y="84556"/>
                </a:lnTo>
                <a:lnTo>
                  <a:pt x="14084" y="87820"/>
                </a:lnTo>
                <a:lnTo>
                  <a:pt x="17005" y="90919"/>
                </a:lnTo>
                <a:lnTo>
                  <a:pt x="17005" y="91084"/>
                </a:lnTo>
                <a:lnTo>
                  <a:pt x="20446" y="93662"/>
                </a:lnTo>
                <a:lnTo>
                  <a:pt x="23710" y="96240"/>
                </a:lnTo>
                <a:lnTo>
                  <a:pt x="23888" y="96240"/>
                </a:lnTo>
                <a:lnTo>
                  <a:pt x="27660" y="98310"/>
                </a:lnTo>
                <a:lnTo>
                  <a:pt x="31445" y="100368"/>
                </a:lnTo>
                <a:lnTo>
                  <a:pt x="31622" y="100368"/>
                </a:lnTo>
                <a:lnTo>
                  <a:pt x="35572" y="101739"/>
                </a:lnTo>
                <a:lnTo>
                  <a:pt x="39522" y="103111"/>
                </a:lnTo>
                <a:lnTo>
                  <a:pt x="39700" y="103289"/>
                </a:lnTo>
                <a:lnTo>
                  <a:pt x="43992" y="103974"/>
                </a:lnTo>
                <a:lnTo>
                  <a:pt x="48120" y="104673"/>
                </a:lnTo>
                <a:lnTo>
                  <a:pt x="48285" y="104673"/>
                </a:lnTo>
                <a:lnTo>
                  <a:pt x="52577" y="104673"/>
                </a:lnTo>
                <a:lnTo>
                  <a:pt x="56705" y="104673"/>
                </a:lnTo>
                <a:lnTo>
                  <a:pt x="56883" y="104673"/>
                </a:lnTo>
                <a:lnTo>
                  <a:pt x="61175" y="103974"/>
                </a:lnTo>
                <a:lnTo>
                  <a:pt x="65290" y="103111"/>
                </a:lnTo>
                <a:lnTo>
                  <a:pt x="65468" y="103111"/>
                </a:lnTo>
                <a:lnTo>
                  <a:pt x="69430" y="101739"/>
                </a:lnTo>
                <a:lnTo>
                  <a:pt x="73558" y="100368"/>
                </a:lnTo>
                <a:lnTo>
                  <a:pt x="73723" y="100368"/>
                </a:lnTo>
                <a:lnTo>
                  <a:pt x="77330" y="98310"/>
                </a:lnTo>
                <a:lnTo>
                  <a:pt x="81114" y="96240"/>
                </a:lnTo>
                <a:lnTo>
                  <a:pt x="81279" y="96240"/>
                </a:lnTo>
                <a:lnTo>
                  <a:pt x="84543" y="93662"/>
                </a:lnTo>
                <a:lnTo>
                  <a:pt x="87985" y="90919"/>
                </a:lnTo>
                <a:lnTo>
                  <a:pt x="88163" y="90919"/>
                </a:lnTo>
                <a:lnTo>
                  <a:pt x="90906" y="87820"/>
                </a:lnTo>
                <a:lnTo>
                  <a:pt x="93827" y="84556"/>
                </a:lnTo>
                <a:lnTo>
                  <a:pt x="94005" y="84556"/>
                </a:lnTo>
                <a:lnTo>
                  <a:pt x="96240" y="80949"/>
                </a:lnTo>
                <a:lnTo>
                  <a:pt x="98640" y="77343"/>
                </a:lnTo>
                <a:lnTo>
                  <a:pt x="98640" y="77165"/>
                </a:lnTo>
                <a:lnTo>
                  <a:pt x="100355" y="73380"/>
                </a:lnTo>
                <a:lnTo>
                  <a:pt x="102082" y="69443"/>
                </a:lnTo>
                <a:lnTo>
                  <a:pt x="102082" y="69265"/>
                </a:lnTo>
                <a:lnTo>
                  <a:pt x="103111" y="65138"/>
                </a:lnTo>
                <a:lnTo>
                  <a:pt x="104139" y="61010"/>
                </a:lnTo>
                <a:lnTo>
                  <a:pt x="104317" y="60845"/>
                </a:lnTo>
                <a:lnTo>
                  <a:pt x="104660" y="56718"/>
                </a:lnTo>
                <a:lnTo>
                  <a:pt x="105003" y="52412"/>
                </a:lnTo>
                <a:lnTo>
                  <a:pt x="105003" y="52247"/>
                </a:lnTo>
                <a:lnTo>
                  <a:pt x="104660" y="47955"/>
                </a:lnTo>
                <a:lnTo>
                  <a:pt x="104317" y="43827"/>
                </a:lnTo>
                <a:lnTo>
                  <a:pt x="104139" y="43662"/>
                </a:lnTo>
                <a:lnTo>
                  <a:pt x="103111" y="39535"/>
                </a:lnTo>
                <a:lnTo>
                  <a:pt x="102082" y="35407"/>
                </a:lnTo>
                <a:lnTo>
                  <a:pt x="102082" y="35229"/>
                </a:lnTo>
                <a:lnTo>
                  <a:pt x="100355" y="31280"/>
                </a:lnTo>
                <a:lnTo>
                  <a:pt x="98640" y="27508"/>
                </a:lnTo>
                <a:lnTo>
                  <a:pt x="98640" y="27330"/>
                </a:lnTo>
                <a:lnTo>
                  <a:pt x="96240" y="23723"/>
                </a:lnTo>
                <a:lnTo>
                  <a:pt x="94005" y="20116"/>
                </a:lnTo>
                <a:lnTo>
                  <a:pt x="93827" y="20116"/>
                </a:lnTo>
                <a:lnTo>
                  <a:pt x="90906" y="16852"/>
                </a:lnTo>
                <a:lnTo>
                  <a:pt x="88163" y="13754"/>
                </a:lnTo>
                <a:lnTo>
                  <a:pt x="87807" y="13931"/>
                </a:lnTo>
                <a:lnTo>
                  <a:pt x="84543" y="11010"/>
                </a:lnTo>
                <a:lnTo>
                  <a:pt x="83858" y="10490"/>
                </a:lnTo>
                <a:lnTo>
                  <a:pt x="83858" y="10655"/>
                </a:lnTo>
                <a:lnTo>
                  <a:pt x="82994" y="10147"/>
                </a:lnTo>
                <a:lnTo>
                  <a:pt x="80251" y="8255"/>
                </a:lnTo>
                <a:lnTo>
                  <a:pt x="80251" y="7912"/>
                </a:lnTo>
                <a:lnTo>
                  <a:pt x="77330" y="6362"/>
                </a:lnTo>
                <a:lnTo>
                  <a:pt x="73558" y="4305"/>
                </a:lnTo>
                <a:lnTo>
                  <a:pt x="69430" y="2921"/>
                </a:lnTo>
                <a:lnTo>
                  <a:pt x="65468" y="1549"/>
                </a:lnTo>
                <a:lnTo>
                  <a:pt x="65290" y="1549"/>
                </a:lnTo>
                <a:lnTo>
                  <a:pt x="61175" y="698"/>
                </a:lnTo>
                <a:lnTo>
                  <a:pt x="56883" y="0"/>
                </a:lnTo>
                <a:lnTo>
                  <a:pt x="56705" y="0"/>
                </a:lnTo>
                <a:lnTo>
                  <a:pt x="52577" y="0"/>
                </a:lnTo>
                <a:lnTo>
                  <a:pt x="48285" y="0"/>
                </a:lnTo>
                <a:lnTo>
                  <a:pt x="48120" y="0"/>
                </a:lnTo>
                <a:lnTo>
                  <a:pt x="43814" y="698"/>
                </a:lnTo>
                <a:lnTo>
                  <a:pt x="39700" y="1549"/>
                </a:lnTo>
                <a:lnTo>
                  <a:pt x="39522" y="1549"/>
                </a:lnTo>
                <a:lnTo>
                  <a:pt x="35572" y="2921"/>
                </a:lnTo>
                <a:lnTo>
                  <a:pt x="31445" y="4305"/>
                </a:lnTo>
                <a:lnTo>
                  <a:pt x="31267" y="4305"/>
                </a:lnTo>
                <a:lnTo>
                  <a:pt x="27660" y="6362"/>
                </a:lnTo>
                <a:lnTo>
                  <a:pt x="23888" y="8432"/>
                </a:lnTo>
                <a:lnTo>
                  <a:pt x="23710" y="8432"/>
                </a:lnTo>
                <a:lnTo>
                  <a:pt x="20446" y="11176"/>
                </a:lnTo>
                <a:lnTo>
                  <a:pt x="17005" y="13754"/>
                </a:lnTo>
                <a:lnTo>
                  <a:pt x="17005" y="13931"/>
                </a:lnTo>
                <a:lnTo>
                  <a:pt x="14084" y="17018"/>
                </a:lnTo>
                <a:lnTo>
                  <a:pt x="12026" y="19075"/>
                </a:lnTo>
                <a:lnTo>
                  <a:pt x="12191" y="19253"/>
                </a:lnTo>
                <a:lnTo>
                  <a:pt x="10477" y="21653"/>
                </a:lnTo>
                <a:lnTo>
                  <a:pt x="9626" y="22682"/>
                </a:lnTo>
                <a:lnTo>
                  <a:pt x="9448" y="22682"/>
                </a:lnTo>
                <a:lnTo>
                  <a:pt x="8762" y="23723"/>
                </a:lnTo>
                <a:lnTo>
                  <a:pt x="6527" y="27508"/>
                </a:lnTo>
                <a:lnTo>
                  <a:pt x="6349" y="27508"/>
                </a:lnTo>
                <a:lnTo>
                  <a:pt x="4635" y="31280"/>
                </a:lnTo>
                <a:lnTo>
                  <a:pt x="2920" y="35229"/>
                </a:lnTo>
                <a:lnTo>
                  <a:pt x="2920" y="35407"/>
                </a:lnTo>
                <a:lnTo>
                  <a:pt x="1892" y="39535"/>
                </a:lnTo>
                <a:lnTo>
                  <a:pt x="850" y="43662"/>
                </a:lnTo>
                <a:lnTo>
                  <a:pt x="685" y="43827"/>
                </a:lnTo>
                <a:lnTo>
                  <a:pt x="330" y="47955"/>
                </a:lnTo>
                <a:lnTo>
                  <a:pt x="0" y="52247"/>
                </a:lnTo>
                <a:lnTo>
                  <a:pt x="0" y="52412"/>
                </a:lnTo>
                <a:lnTo>
                  <a:pt x="330" y="56718"/>
                </a:lnTo>
                <a:lnTo>
                  <a:pt x="685" y="60845"/>
                </a:lnTo>
                <a:lnTo>
                  <a:pt x="850" y="61010"/>
                </a:lnTo>
                <a:lnTo>
                  <a:pt x="1892" y="65138"/>
                </a:lnTo>
                <a:lnTo>
                  <a:pt x="2920" y="69265"/>
                </a:lnTo>
                <a:lnTo>
                  <a:pt x="2920" y="69443"/>
                </a:lnTo>
                <a:lnTo>
                  <a:pt x="4635" y="73380"/>
                </a:lnTo>
                <a:lnTo>
                  <a:pt x="6349" y="77165"/>
                </a:lnTo>
                <a:lnTo>
                  <a:pt x="6349" y="77343"/>
                </a:lnTo>
                <a:lnTo>
                  <a:pt x="8762" y="8094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756459" y="19158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780863" y="1916375"/>
            <a:ext cx="9448" cy="32994"/>
          </a:xfrm>
          <a:custGeom>
            <a:avLst/>
            <a:gdLst/>
            <a:ahLst/>
            <a:cxnLst/>
            <a:rect l="l" t="t" r="r" b="b"/>
            <a:pathLst>
              <a:path w="9448" h="32994">
                <a:moveTo>
                  <a:pt x="9105" y="0"/>
                </a:moveTo>
                <a:lnTo>
                  <a:pt x="9448" y="6362"/>
                </a:lnTo>
                <a:lnTo>
                  <a:pt x="9448" y="5499"/>
                </a:lnTo>
                <a:lnTo>
                  <a:pt x="9105" y="10655"/>
                </a:lnTo>
                <a:lnTo>
                  <a:pt x="9105" y="12547"/>
                </a:lnTo>
                <a:lnTo>
                  <a:pt x="9105" y="12890"/>
                </a:lnTo>
                <a:lnTo>
                  <a:pt x="8242" y="14617"/>
                </a:lnTo>
                <a:lnTo>
                  <a:pt x="4457" y="23888"/>
                </a:lnTo>
                <a:lnTo>
                  <a:pt x="4457" y="24066"/>
                </a:lnTo>
                <a:lnTo>
                  <a:pt x="0" y="32994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750959" y="1903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785491" y="1895590"/>
            <a:ext cx="4825" cy="35394"/>
          </a:xfrm>
          <a:custGeom>
            <a:avLst/>
            <a:gdLst/>
            <a:ahLst/>
            <a:cxnLst/>
            <a:rect l="l" t="t" r="r" b="b"/>
            <a:pathLst>
              <a:path w="4825" h="35394">
                <a:moveTo>
                  <a:pt x="3619" y="35394"/>
                </a:moveTo>
                <a:lnTo>
                  <a:pt x="4483" y="25260"/>
                </a:lnTo>
                <a:lnTo>
                  <a:pt x="4483" y="25082"/>
                </a:lnTo>
                <a:lnTo>
                  <a:pt x="4825" y="14935"/>
                </a:lnTo>
                <a:lnTo>
                  <a:pt x="4825" y="13741"/>
                </a:lnTo>
                <a:lnTo>
                  <a:pt x="4825" y="13563"/>
                </a:lnTo>
                <a:lnTo>
                  <a:pt x="4483" y="12534"/>
                </a:lnTo>
                <a:lnTo>
                  <a:pt x="2412" y="6184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846167" y="1665992"/>
            <a:ext cx="104825" cy="104660"/>
          </a:xfrm>
          <a:custGeom>
            <a:avLst/>
            <a:gdLst/>
            <a:ahLst/>
            <a:cxnLst/>
            <a:rect l="l" t="t" r="r" b="b"/>
            <a:pathLst>
              <a:path w="104825" h="104660">
                <a:moveTo>
                  <a:pt x="342" y="56705"/>
                </a:moveTo>
                <a:lnTo>
                  <a:pt x="0" y="52920"/>
                </a:lnTo>
                <a:lnTo>
                  <a:pt x="0" y="52235"/>
                </a:lnTo>
                <a:lnTo>
                  <a:pt x="342" y="47942"/>
                </a:lnTo>
                <a:lnTo>
                  <a:pt x="685" y="43815"/>
                </a:lnTo>
                <a:lnTo>
                  <a:pt x="685" y="43649"/>
                </a:lnTo>
                <a:lnTo>
                  <a:pt x="1714" y="39522"/>
                </a:lnTo>
                <a:lnTo>
                  <a:pt x="2743" y="35394"/>
                </a:lnTo>
                <a:lnTo>
                  <a:pt x="2920" y="35229"/>
                </a:lnTo>
                <a:lnTo>
                  <a:pt x="4635" y="31267"/>
                </a:lnTo>
                <a:lnTo>
                  <a:pt x="6184" y="27495"/>
                </a:lnTo>
                <a:lnTo>
                  <a:pt x="6362" y="27317"/>
                </a:lnTo>
                <a:lnTo>
                  <a:pt x="8585" y="23710"/>
                </a:lnTo>
                <a:lnTo>
                  <a:pt x="10998" y="20104"/>
                </a:lnTo>
                <a:lnTo>
                  <a:pt x="11163" y="20104"/>
                </a:lnTo>
                <a:lnTo>
                  <a:pt x="13919" y="16840"/>
                </a:lnTo>
                <a:lnTo>
                  <a:pt x="16840" y="13741"/>
                </a:lnTo>
                <a:lnTo>
                  <a:pt x="17005" y="13919"/>
                </a:lnTo>
                <a:lnTo>
                  <a:pt x="20281" y="10998"/>
                </a:lnTo>
                <a:lnTo>
                  <a:pt x="20967" y="10477"/>
                </a:lnTo>
                <a:lnTo>
                  <a:pt x="21132" y="10642"/>
                </a:lnTo>
                <a:lnTo>
                  <a:pt x="21818" y="10134"/>
                </a:lnTo>
                <a:lnTo>
                  <a:pt x="24739" y="8242"/>
                </a:lnTo>
                <a:lnTo>
                  <a:pt x="24574" y="7899"/>
                </a:lnTo>
                <a:lnTo>
                  <a:pt x="27495" y="6350"/>
                </a:lnTo>
                <a:lnTo>
                  <a:pt x="31280" y="4292"/>
                </a:lnTo>
                <a:lnTo>
                  <a:pt x="31445" y="4292"/>
                </a:lnTo>
                <a:lnTo>
                  <a:pt x="35394" y="2908"/>
                </a:lnTo>
                <a:lnTo>
                  <a:pt x="39522" y="1536"/>
                </a:lnTo>
                <a:lnTo>
                  <a:pt x="39700" y="1371"/>
                </a:lnTo>
                <a:lnTo>
                  <a:pt x="43827" y="685"/>
                </a:lnTo>
                <a:lnTo>
                  <a:pt x="47942" y="0"/>
                </a:lnTo>
                <a:lnTo>
                  <a:pt x="48120" y="0"/>
                </a:lnTo>
                <a:lnTo>
                  <a:pt x="52412" y="0"/>
                </a:lnTo>
                <a:lnTo>
                  <a:pt x="56718" y="0"/>
                </a:lnTo>
                <a:lnTo>
                  <a:pt x="56883" y="0"/>
                </a:lnTo>
                <a:lnTo>
                  <a:pt x="61010" y="685"/>
                </a:lnTo>
                <a:lnTo>
                  <a:pt x="65303" y="1371"/>
                </a:lnTo>
                <a:lnTo>
                  <a:pt x="65468" y="1536"/>
                </a:lnTo>
                <a:lnTo>
                  <a:pt x="69430" y="2908"/>
                </a:lnTo>
                <a:lnTo>
                  <a:pt x="73380" y="4292"/>
                </a:lnTo>
                <a:lnTo>
                  <a:pt x="73545" y="4292"/>
                </a:lnTo>
                <a:lnTo>
                  <a:pt x="77330" y="6350"/>
                </a:lnTo>
                <a:lnTo>
                  <a:pt x="81114" y="8420"/>
                </a:lnTo>
                <a:lnTo>
                  <a:pt x="84556" y="10998"/>
                </a:lnTo>
                <a:lnTo>
                  <a:pt x="87820" y="13563"/>
                </a:lnTo>
                <a:lnTo>
                  <a:pt x="87985" y="13741"/>
                </a:lnTo>
                <a:lnTo>
                  <a:pt x="90906" y="16840"/>
                </a:lnTo>
                <a:lnTo>
                  <a:pt x="93827" y="19926"/>
                </a:lnTo>
                <a:lnTo>
                  <a:pt x="93827" y="20104"/>
                </a:lnTo>
                <a:lnTo>
                  <a:pt x="96240" y="23710"/>
                </a:lnTo>
                <a:lnTo>
                  <a:pt x="98475" y="27317"/>
                </a:lnTo>
                <a:lnTo>
                  <a:pt x="98640" y="27495"/>
                </a:lnTo>
                <a:lnTo>
                  <a:pt x="100355" y="31267"/>
                </a:lnTo>
                <a:lnTo>
                  <a:pt x="102082" y="35229"/>
                </a:lnTo>
                <a:lnTo>
                  <a:pt x="102082" y="35394"/>
                </a:lnTo>
                <a:lnTo>
                  <a:pt x="103111" y="39522"/>
                </a:lnTo>
                <a:lnTo>
                  <a:pt x="104139" y="43649"/>
                </a:lnTo>
                <a:lnTo>
                  <a:pt x="104139" y="43815"/>
                </a:lnTo>
                <a:lnTo>
                  <a:pt x="104482" y="47942"/>
                </a:lnTo>
                <a:lnTo>
                  <a:pt x="104825" y="52235"/>
                </a:lnTo>
                <a:lnTo>
                  <a:pt x="104825" y="52400"/>
                </a:lnTo>
                <a:lnTo>
                  <a:pt x="104482" y="56540"/>
                </a:lnTo>
                <a:lnTo>
                  <a:pt x="104139" y="60833"/>
                </a:lnTo>
                <a:lnTo>
                  <a:pt x="104139" y="60998"/>
                </a:lnTo>
                <a:lnTo>
                  <a:pt x="103111" y="65125"/>
                </a:lnTo>
                <a:lnTo>
                  <a:pt x="102590" y="67360"/>
                </a:lnTo>
                <a:lnTo>
                  <a:pt x="102425" y="67360"/>
                </a:lnTo>
                <a:lnTo>
                  <a:pt x="101561" y="69596"/>
                </a:lnTo>
                <a:lnTo>
                  <a:pt x="100876" y="71488"/>
                </a:lnTo>
                <a:lnTo>
                  <a:pt x="101218" y="71488"/>
                </a:lnTo>
                <a:lnTo>
                  <a:pt x="100355" y="73380"/>
                </a:lnTo>
                <a:lnTo>
                  <a:pt x="98475" y="77152"/>
                </a:lnTo>
                <a:lnTo>
                  <a:pt x="98475" y="77330"/>
                </a:lnTo>
                <a:lnTo>
                  <a:pt x="96240" y="80937"/>
                </a:lnTo>
                <a:lnTo>
                  <a:pt x="93827" y="84366"/>
                </a:lnTo>
                <a:lnTo>
                  <a:pt x="93827" y="84543"/>
                </a:lnTo>
                <a:lnTo>
                  <a:pt x="90906" y="87642"/>
                </a:lnTo>
                <a:lnTo>
                  <a:pt x="87985" y="90906"/>
                </a:lnTo>
                <a:lnTo>
                  <a:pt x="87820" y="90906"/>
                </a:lnTo>
                <a:lnTo>
                  <a:pt x="84556" y="93484"/>
                </a:lnTo>
                <a:lnTo>
                  <a:pt x="81279" y="96227"/>
                </a:lnTo>
                <a:lnTo>
                  <a:pt x="81114" y="96227"/>
                </a:lnTo>
                <a:lnTo>
                  <a:pt x="77330" y="98298"/>
                </a:lnTo>
                <a:lnTo>
                  <a:pt x="73545" y="100355"/>
                </a:lnTo>
                <a:lnTo>
                  <a:pt x="73380" y="100355"/>
                </a:lnTo>
                <a:lnTo>
                  <a:pt x="69430" y="101727"/>
                </a:lnTo>
                <a:lnTo>
                  <a:pt x="65468" y="103098"/>
                </a:lnTo>
                <a:lnTo>
                  <a:pt x="65303" y="103098"/>
                </a:lnTo>
                <a:lnTo>
                  <a:pt x="61010" y="103797"/>
                </a:lnTo>
                <a:lnTo>
                  <a:pt x="56883" y="104482"/>
                </a:lnTo>
                <a:lnTo>
                  <a:pt x="56718" y="104660"/>
                </a:lnTo>
                <a:lnTo>
                  <a:pt x="52412" y="104660"/>
                </a:lnTo>
                <a:lnTo>
                  <a:pt x="48285" y="104660"/>
                </a:lnTo>
                <a:lnTo>
                  <a:pt x="47942" y="104482"/>
                </a:lnTo>
                <a:lnTo>
                  <a:pt x="43827" y="103797"/>
                </a:lnTo>
                <a:lnTo>
                  <a:pt x="39700" y="103098"/>
                </a:lnTo>
                <a:lnTo>
                  <a:pt x="39522" y="103098"/>
                </a:lnTo>
                <a:lnTo>
                  <a:pt x="35394" y="101727"/>
                </a:lnTo>
                <a:lnTo>
                  <a:pt x="31445" y="100355"/>
                </a:lnTo>
                <a:lnTo>
                  <a:pt x="31445" y="100177"/>
                </a:lnTo>
                <a:lnTo>
                  <a:pt x="27673" y="98298"/>
                </a:lnTo>
                <a:lnTo>
                  <a:pt x="26631" y="97777"/>
                </a:lnTo>
                <a:lnTo>
                  <a:pt x="26631" y="97612"/>
                </a:lnTo>
                <a:lnTo>
                  <a:pt x="25780" y="97091"/>
                </a:lnTo>
                <a:lnTo>
                  <a:pt x="23025" y="95377"/>
                </a:lnTo>
                <a:lnTo>
                  <a:pt x="22847" y="95542"/>
                </a:lnTo>
                <a:lnTo>
                  <a:pt x="20281" y="93484"/>
                </a:lnTo>
                <a:lnTo>
                  <a:pt x="17005" y="90906"/>
                </a:lnTo>
                <a:lnTo>
                  <a:pt x="16840" y="90906"/>
                </a:lnTo>
                <a:lnTo>
                  <a:pt x="13919" y="87642"/>
                </a:lnTo>
                <a:lnTo>
                  <a:pt x="11163" y="84543"/>
                </a:lnTo>
                <a:lnTo>
                  <a:pt x="10998" y="84366"/>
                </a:lnTo>
                <a:lnTo>
                  <a:pt x="8762" y="80937"/>
                </a:lnTo>
                <a:lnTo>
                  <a:pt x="6362" y="77330"/>
                </a:lnTo>
                <a:lnTo>
                  <a:pt x="6362" y="77152"/>
                </a:lnTo>
                <a:lnTo>
                  <a:pt x="4635" y="73380"/>
                </a:lnTo>
                <a:lnTo>
                  <a:pt x="2920" y="69418"/>
                </a:lnTo>
                <a:lnTo>
                  <a:pt x="2743" y="69253"/>
                </a:lnTo>
                <a:lnTo>
                  <a:pt x="1714" y="65125"/>
                </a:lnTo>
                <a:lnTo>
                  <a:pt x="685" y="60998"/>
                </a:lnTo>
                <a:lnTo>
                  <a:pt x="685" y="60833"/>
                </a:lnTo>
                <a:lnTo>
                  <a:pt x="342" y="5654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725180" y="1899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642174" y="1930976"/>
            <a:ext cx="90398" cy="123913"/>
          </a:xfrm>
          <a:custGeom>
            <a:avLst/>
            <a:gdLst/>
            <a:ahLst/>
            <a:cxnLst/>
            <a:rect l="l" t="t" r="r" b="b"/>
            <a:pathLst>
              <a:path w="90398" h="123913">
                <a:moveTo>
                  <a:pt x="0" y="123913"/>
                </a:moveTo>
                <a:lnTo>
                  <a:pt x="0" y="42456"/>
                </a:lnTo>
                <a:lnTo>
                  <a:pt x="0" y="123913"/>
                </a:lnTo>
                <a:lnTo>
                  <a:pt x="39179" y="123913"/>
                </a:lnTo>
                <a:lnTo>
                  <a:pt x="39179" y="0"/>
                </a:lnTo>
                <a:lnTo>
                  <a:pt x="44335" y="13068"/>
                </a:lnTo>
                <a:lnTo>
                  <a:pt x="56540" y="28536"/>
                </a:lnTo>
                <a:lnTo>
                  <a:pt x="72517" y="38328"/>
                </a:lnTo>
                <a:lnTo>
                  <a:pt x="90398" y="4211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642174" y="1814807"/>
            <a:ext cx="0" cy="238023"/>
          </a:xfrm>
          <a:custGeom>
            <a:avLst/>
            <a:gdLst/>
            <a:ahLst/>
            <a:cxnLst/>
            <a:rect l="l" t="t" r="r" b="b"/>
            <a:pathLst>
              <a:path h="238023">
                <a:moveTo>
                  <a:pt x="0" y="238023"/>
                </a:moveTo>
                <a:lnTo>
                  <a:pt x="0" y="0"/>
                </a:lnTo>
                <a:lnTo>
                  <a:pt x="0" y="15862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642174" y="1966735"/>
            <a:ext cx="0" cy="46393"/>
          </a:xfrm>
          <a:custGeom>
            <a:avLst/>
            <a:gdLst/>
            <a:ahLst/>
            <a:cxnLst/>
            <a:rect l="l" t="t" r="r" b="b"/>
            <a:pathLst>
              <a:path h="46393">
                <a:moveTo>
                  <a:pt x="0" y="46393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642174" y="1814808"/>
            <a:ext cx="0" cy="138861"/>
          </a:xfrm>
          <a:custGeom>
            <a:avLst/>
            <a:gdLst/>
            <a:ahLst/>
            <a:cxnLst/>
            <a:rect l="l" t="t" r="r" b="b"/>
            <a:pathLst>
              <a:path h="138861">
                <a:moveTo>
                  <a:pt x="0" y="138861"/>
                </a:moveTo>
                <a:lnTo>
                  <a:pt x="0" y="19938"/>
                </a:ln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642174" y="1795054"/>
            <a:ext cx="0" cy="73545"/>
          </a:xfrm>
          <a:custGeom>
            <a:avLst/>
            <a:gdLst/>
            <a:ahLst/>
            <a:cxnLst/>
            <a:rect l="l" t="t" r="r" b="b"/>
            <a:pathLst>
              <a:path h="73545">
                <a:moveTo>
                  <a:pt x="0" y="73545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642174" y="1735580"/>
            <a:ext cx="0" cy="133019"/>
          </a:xfrm>
          <a:custGeom>
            <a:avLst/>
            <a:gdLst/>
            <a:ahLst/>
            <a:cxnLst/>
            <a:rect l="l" t="t" r="r" b="b"/>
            <a:pathLst>
              <a:path h="133019">
                <a:moveTo>
                  <a:pt x="0" y="133019"/>
                </a:moveTo>
                <a:lnTo>
                  <a:pt x="0" y="0"/>
                </a:lnTo>
                <a:lnTo>
                  <a:pt x="0" y="991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642174" y="1616489"/>
            <a:ext cx="0" cy="198323"/>
          </a:xfrm>
          <a:custGeom>
            <a:avLst/>
            <a:gdLst/>
            <a:ahLst/>
            <a:cxnLst/>
            <a:rect l="l" t="t" r="r" b="b"/>
            <a:pathLst>
              <a:path h="198323">
                <a:moveTo>
                  <a:pt x="0" y="39700"/>
                </a:moveTo>
                <a:lnTo>
                  <a:pt x="0" y="198323"/>
                </a:lnTo>
                <a:lnTo>
                  <a:pt x="0" y="0"/>
                </a:lnTo>
                <a:lnTo>
                  <a:pt x="0" y="26644"/>
                </a:lnTo>
                <a:lnTo>
                  <a:pt x="0" y="1785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642174" y="1610479"/>
            <a:ext cx="130441" cy="125107"/>
          </a:xfrm>
          <a:custGeom>
            <a:avLst/>
            <a:gdLst/>
            <a:ahLst/>
            <a:cxnLst/>
            <a:rect l="l" t="t" r="r" b="b"/>
            <a:pathLst>
              <a:path w="130441" h="125107">
                <a:moveTo>
                  <a:pt x="0" y="125107"/>
                </a:moveTo>
                <a:lnTo>
                  <a:pt x="0" y="0"/>
                </a:lnTo>
                <a:lnTo>
                  <a:pt x="27660" y="0"/>
                </a:lnTo>
                <a:lnTo>
                  <a:pt x="130441" y="0"/>
                </a:lnTo>
                <a:lnTo>
                  <a:pt x="110502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908717" y="1898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642174" y="1643128"/>
            <a:ext cx="349542" cy="411759"/>
          </a:xfrm>
          <a:custGeom>
            <a:avLst/>
            <a:gdLst/>
            <a:ahLst/>
            <a:cxnLst/>
            <a:rect l="l" t="t" r="r" b="b"/>
            <a:pathLst>
              <a:path w="349542" h="411759">
                <a:moveTo>
                  <a:pt x="0" y="0"/>
                </a:moveTo>
                <a:lnTo>
                  <a:pt x="349542" y="0"/>
                </a:lnTo>
                <a:lnTo>
                  <a:pt x="349542" y="411759"/>
                </a:lnTo>
                <a:lnTo>
                  <a:pt x="39179" y="41175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642174" y="1610471"/>
            <a:ext cx="51041" cy="6019"/>
          </a:xfrm>
          <a:custGeom>
            <a:avLst/>
            <a:gdLst/>
            <a:ahLst/>
            <a:cxnLst/>
            <a:rect l="l" t="t" r="r" b="b"/>
            <a:pathLst>
              <a:path w="51041" h="6019">
                <a:moveTo>
                  <a:pt x="0" y="6019"/>
                </a:moveTo>
                <a:lnTo>
                  <a:pt x="0" y="0"/>
                </a:lnTo>
                <a:lnTo>
                  <a:pt x="51041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642174" y="1610476"/>
            <a:ext cx="27660" cy="0"/>
          </a:xfrm>
          <a:custGeom>
            <a:avLst/>
            <a:gdLst/>
            <a:ahLst/>
            <a:cxnLst/>
            <a:rect l="l" t="t" r="r" b="b"/>
            <a:pathLst>
              <a:path w="27660">
                <a:moveTo>
                  <a:pt x="0" y="0"/>
                </a:moveTo>
                <a:lnTo>
                  <a:pt x="2766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673282" y="1610476"/>
            <a:ext cx="79400" cy="0"/>
          </a:xfrm>
          <a:custGeom>
            <a:avLst/>
            <a:gdLst/>
            <a:ahLst/>
            <a:cxnLst/>
            <a:rect l="l" t="t" r="r" b="b"/>
            <a:pathLst>
              <a:path w="79400">
                <a:moveTo>
                  <a:pt x="0" y="0"/>
                </a:moveTo>
                <a:lnTo>
                  <a:pt x="794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687887" y="1945937"/>
            <a:ext cx="10833" cy="13576"/>
          </a:xfrm>
          <a:custGeom>
            <a:avLst/>
            <a:gdLst/>
            <a:ahLst/>
            <a:cxnLst/>
            <a:rect l="l" t="t" r="r" b="b"/>
            <a:pathLst>
              <a:path w="10833" h="13576">
                <a:moveTo>
                  <a:pt x="0" y="0"/>
                </a:moveTo>
                <a:lnTo>
                  <a:pt x="1028" y="2400"/>
                </a:lnTo>
                <a:lnTo>
                  <a:pt x="10833" y="135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681358" y="1930989"/>
            <a:ext cx="5156" cy="13055"/>
          </a:xfrm>
          <a:custGeom>
            <a:avLst/>
            <a:gdLst/>
            <a:ahLst/>
            <a:cxnLst/>
            <a:rect l="l" t="t" r="r" b="b"/>
            <a:pathLst>
              <a:path w="5156" h="13055">
                <a:moveTo>
                  <a:pt x="5156" y="13055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681353" y="1826146"/>
            <a:ext cx="271195" cy="133197"/>
          </a:xfrm>
          <a:custGeom>
            <a:avLst/>
            <a:gdLst/>
            <a:ahLst/>
            <a:cxnLst/>
            <a:rect l="l" t="t" r="r" b="b"/>
            <a:pathLst>
              <a:path w="271195" h="133197">
                <a:moveTo>
                  <a:pt x="38671" y="37985"/>
                </a:moveTo>
                <a:lnTo>
                  <a:pt x="56718" y="35928"/>
                </a:lnTo>
                <a:lnTo>
                  <a:pt x="55854" y="35928"/>
                </a:lnTo>
                <a:lnTo>
                  <a:pt x="38671" y="37985"/>
                </a:lnTo>
                <a:lnTo>
                  <a:pt x="21996" y="46062"/>
                </a:lnTo>
                <a:lnTo>
                  <a:pt x="8254" y="59816"/>
                </a:lnTo>
                <a:lnTo>
                  <a:pt x="0" y="78206"/>
                </a:lnTo>
                <a:lnTo>
                  <a:pt x="0" y="0"/>
                </a:lnTo>
                <a:lnTo>
                  <a:pt x="271195" y="0"/>
                </a:lnTo>
                <a:lnTo>
                  <a:pt x="271195" y="78028"/>
                </a:lnTo>
                <a:lnTo>
                  <a:pt x="266026" y="64960"/>
                </a:lnTo>
                <a:lnTo>
                  <a:pt x="253834" y="49669"/>
                </a:lnTo>
                <a:lnTo>
                  <a:pt x="237858" y="39877"/>
                </a:lnTo>
                <a:lnTo>
                  <a:pt x="219976" y="35928"/>
                </a:lnTo>
                <a:lnTo>
                  <a:pt x="202107" y="37985"/>
                </a:lnTo>
                <a:lnTo>
                  <a:pt x="185267" y="46062"/>
                </a:lnTo>
                <a:lnTo>
                  <a:pt x="171691" y="59816"/>
                </a:lnTo>
                <a:lnTo>
                  <a:pt x="163436" y="78028"/>
                </a:lnTo>
                <a:lnTo>
                  <a:pt x="162229" y="98653"/>
                </a:lnTo>
                <a:lnTo>
                  <a:pt x="168414" y="117894"/>
                </a:lnTo>
                <a:lnTo>
                  <a:pt x="180797" y="133197"/>
                </a:lnTo>
                <a:lnTo>
                  <a:pt x="168935" y="118579"/>
                </a:lnTo>
                <a:lnTo>
                  <a:pt x="169443" y="11927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681356" y="1886477"/>
            <a:ext cx="8077" cy="17868"/>
          </a:xfrm>
          <a:custGeom>
            <a:avLst/>
            <a:gdLst/>
            <a:ahLst/>
            <a:cxnLst/>
            <a:rect l="l" t="t" r="r" b="b"/>
            <a:pathLst>
              <a:path w="8077" h="17868">
                <a:moveTo>
                  <a:pt x="0" y="17868"/>
                </a:moveTo>
                <a:lnTo>
                  <a:pt x="7556" y="508"/>
                </a:lnTo>
                <a:lnTo>
                  <a:pt x="807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681361" y="1886990"/>
            <a:ext cx="7556" cy="17360"/>
          </a:xfrm>
          <a:custGeom>
            <a:avLst/>
            <a:gdLst/>
            <a:ahLst/>
            <a:cxnLst/>
            <a:rect l="l" t="t" r="r" b="b"/>
            <a:pathLst>
              <a:path w="7556" h="17360">
                <a:moveTo>
                  <a:pt x="7556" y="0"/>
                </a:moveTo>
                <a:lnTo>
                  <a:pt x="0" y="1736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689604" y="1872903"/>
            <a:ext cx="13055" cy="13055"/>
          </a:xfrm>
          <a:custGeom>
            <a:avLst/>
            <a:gdLst/>
            <a:ahLst/>
            <a:cxnLst/>
            <a:rect l="l" t="t" r="r" b="b"/>
            <a:pathLst>
              <a:path w="13055" h="13055">
                <a:moveTo>
                  <a:pt x="0" y="13055"/>
                </a:moveTo>
                <a:lnTo>
                  <a:pt x="12204" y="342"/>
                </a:lnTo>
                <a:lnTo>
                  <a:pt x="1305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679803" y="1663584"/>
            <a:ext cx="110858" cy="110324"/>
          </a:xfrm>
          <a:custGeom>
            <a:avLst/>
            <a:gdLst/>
            <a:ahLst/>
            <a:cxnLst/>
            <a:rect l="l" t="t" r="r" b="b"/>
            <a:pathLst>
              <a:path w="110858" h="110324">
                <a:moveTo>
                  <a:pt x="72872" y="107403"/>
                </a:moveTo>
                <a:lnTo>
                  <a:pt x="89547" y="98640"/>
                </a:lnTo>
                <a:lnTo>
                  <a:pt x="101917" y="85064"/>
                </a:lnTo>
                <a:lnTo>
                  <a:pt x="109308" y="68389"/>
                </a:lnTo>
                <a:lnTo>
                  <a:pt x="110858" y="50177"/>
                </a:lnTo>
                <a:lnTo>
                  <a:pt x="106375" y="32473"/>
                </a:lnTo>
                <a:lnTo>
                  <a:pt x="96240" y="17183"/>
                </a:lnTo>
                <a:lnTo>
                  <a:pt x="81813" y="5841"/>
                </a:lnTo>
                <a:lnTo>
                  <a:pt x="64630" y="0"/>
                </a:lnTo>
                <a:lnTo>
                  <a:pt x="46227" y="0"/>
                </a:lnTo>
                <a:lnTo>
                  <a:pt x="29044" y="5841"/>
                </a:lnTo>
                <a:lnTo>
                  <a:pt x="14617" y="17183"/>
                </a:lnTo>
                <a:lnTo>
                  <a:pt x="4648" y="32473"/>
                </a:lnTo>
                <a:lnTo>
                  <a:pt x="0" y="50177"/>
                </a:lnTo>
                <a:lnTo>
                  <a:pt x="1549" y="68389"/>
                </a:lnTo>
                <a:lnTo>
                  <a:pt x="8940" y="85064"/>
                </a:lnTo>
                <a:lnTo>
                  <a:pt x="21310" y="98640"/>
                </a:lnTo>
                <a:lnTo>
                  <a:pt x="37477" y="107238"/>
                </a:lnTo>
                <a:lnTo>
                  <a:pt x="53111" y="109816"/>
                </a:lnTo>
                <a:lnTo>
                  <a:pt x="37477" y="107238"/>
                </a:lnTo>
                <a:lnTo>
                  <a:pt x="55511" y="110324"/>
                </a:lnTo>
                <a:lnTo>
                  <a:pt x="72872" y="107403"/>
                </a:lnTo>
                <a:lnTo>
                  <a:pt x="55511" y="110324"/>
                </a:lnTo>
                <a:lnTo>
                  <a:pt x="53111" y="10981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712812" y="1912763"/>
            <a:ext cx="18732" cy="27165"/>
          </a:xfrm>
          <a:custGeom>
            <a:avLst/>
            <a:gdLst/>
            <a:ahLst/>
            <a:cxnLst/>
            <a:rect l="l" t="t" r="r" b="b"/>
            <a:pathLst>
              <a:path w="18732" h="27165">
                <a:moveTo>
                  <a:pt x="13055" y="25438"/>
                </a:moveTo>
                <a:lnTo>
                  <a:pt x="18732" y="27165"/>
                </a:lnTo>
                <a:lnTo>
                  <a:pt x="15112" y="26466"/>
                </a:lnTo>
                <a:lnTo>
                  <a:pt x="8407" y="22860"/>
                </a:lnTo>
                <a:lnTo>
                  <a:pt x="2908" y="16852"/>
                </a:lnTo>
                <a:lnTo>
                  <a:pt x="0" y="9105"/>
                </a:lnTo>
                <a:lnTo>
                  <a:pt x="0" y="6705"/>
                </a:lnTo>
                <a:lnTo>
                  <a:pt x="33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71280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1892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712807" y="1894716"/>
            <a:ext cx="29908" cy="24752"/>
          </a:xfrm>
          <a:custGeom>
            <a:avLst/>
            <a:gdLst/>
            <a:ahLst/>
            <a:cxnLst/>
            <a:rect l="l" t="t" r="r" b="b"/>
            <a:pathLst>
              <a:path w="29908" h="24752">
                <a:moveTo>
                  <a:pt x="0" y="24752"/>
                </a:moveTo>
                <a:lnTo>
                  <a:pt x="0" y="18732"/>
                </a:lnTo>
                <a:lnTo>
                  <a:pt x="2921" y="10833"/>
                </a:lnTo>
                <a:lnTo>
                  <a:pt x="8420" y="4991"/>
                </a:lnTo>
                <a:lnTo>
                  <a:pt x="15125" y="1206"/>
                </a:lnTo>
                <a:lnTo>
                  <a:pt x="22504" y="0"/>
                </a:lnTo>
                <a:lnTo>
                  <a:pt x="29908" y="1206"/>
                </a:lnTo>
                <a:lnTo>
                  <a:pt x="22504" y="0"/>
                </a:lnTo>
                <a:lnTo>
                  <a:pt x="15125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703351" y="1864475"/>
            <a:ext cx="15989" cy="7734"/>
          </a:xfrm>
          <a:custGeom>
            <a:avLst/>
            <a:gdLst/>
            <a:ahLst/>
            <a:cxnLst/>
            <a:rect l="l" t="t" r="r" b="b"/>
            <a:pathLst>
              <a:path w="15989" h="7734">
                <a:moveTo>
                  <a:pt x="0" y="7734"/>
                </a:moveTo>
                <a:lnTo>
                  <a:pt x="15290" y="177"/>
                </a:lnTo>
                <a:lnTo>
                  <a:pt x="1598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694411" y="1726478"/>
            <a:ext cx="48983" cy="32651"/>
          </a:xfrm>
          <a:custGeom>
            <a:avLst/>
            <a:gdLst/>
            <a:ahLst/>
            <a:cxnLst/>
            <a:rect l="l" t="t" r="r" b="b"/>
            <a:pathLst>
              <a:path w="48983" h="32651">
                <a:moveTo>
                  <a:pt x="18567" y="0"/>
                </a:moveTo>
                <a:lnTo>
                  <a:pt x="0" y="0"/>
                </a:lnTo>
                <a:lnTo>
                  <a:pt x="32651" y="0"/>
                </a:lnTo>
                <a:lnTo>
                  <a:pt x="32651" y="32651"/>
                </a:lnTo>
                <a:lnTo>
                  <a:pt x="48983" y="32651"/>
                </a:lnTo>
                <a:lnTo>
                  <a:pt x="48983" y="30416"/>
                </a:lnTo>
                <a:lnTo>
                  <a:pt x="48983" y="32651"/>
                </a:lnTo>
                <a:lnTo>
                  <a:pt x="38506" y="32651"/>
                </a:lnTo>
                <a:lnTo>
                  <a:pt x="48983" y="32651"/>
                </a:lnTo>
                <a:lnTo>
                  <a:pt x="48983" y="28867"/>
                </a:lnTo>
                <a:lnTo>
                  <a:pt x="48983" y="3041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694420" y="1726478"/>
            <a:ext cx="5842" cy="0"/>
          </a:xfrm>
          <a:custGeom>
            <a:avLst/>
            <a:gdLst/>
            <a:ahLst/>
            <a:cxnLst/>
            <a:rect l="l" t="t" r="r" b="b"/>
            <a:pathLst>
              <a:path w="5842">
                <a:moveTo>
                  <a:pt x="5842" y="0"/>
                </a:moveTo>
                <a:lnTo>
                  <a:pt x="0" y="0"/>
                </a:lnTo>
                <a:lnTo>
                  <a:pt x="360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694418" y="1716852"/>
            <a:ext cx="685" cy="9626"/>
          </a:xfrm>
          <a:custGeom>
            <a:avLst/>
            <a:gdLst/>
            <a:ahLst/>
            <a:cxnLst/>
            <a:rect l="l" t="t" r="r" b="b"/>
            <a:pathLst>
              <a:path w="685" h="9626">
                <a:moveTo>
                  <a:pt x="685" y="9626"/>
                </a:moveTo>
                <a:lnTo>
                  <a:pt x="0" y="9626"/>
                </a:lnTo>
                <a:lnTo>
                  <a:pt x="0" y="0"/>
                </a:lnTo>
                <a:lnTo>
                  <a:pt x="0" y="292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694417" y="1677496"/>
            <a:ext cx="81635" cy="77851"/>
          </a:xfrm>
          <a:custGeom>
            <a:avLst/>
            <a:gdLst/>
            <a:ahLst/>
            <a:cxnLst/>
            <a:rect l="l" t="t" r="r" b="b"/>
            <a:pathLst>
              <a:path w="81635" h="77850">
                <a:moveTo>
                  <a:pt x="0" y="39357"/>
                </a:moveTo>
                <a:lnTo>
                  <a:pt x="0" y="32664"/>
                </a:lnTo>
                <a:lnTo>
                  <a:pt x="32651" y="32664"/>
                </a:lnTo>
                <a:lnTo>
                  <a:pt x="32651" y="0"/>
                </a:lnTo>
                <a:lnTo>
                  <a:pt x="48983" y="0"/>
                </a:lnTo>
                <a:lnTo>
                  <a:pt x="48983" y="32664"/>
                </a:lnTo>
                <a:lnTo>
                  <a:pt x="81635" y="32664"/>
                </a:lnTo>
                <a:lnTo>
                  <a:pt x="81635" y="40906"/>
                </a:lnTo>
                <a:lnTo>
                  <a:pt x="81635" y="48983"/>
                </a:lnTo>
                <a:lnTo>
                  <a:pt x="48983" y="48983"/>
                </a:lnTo>
                <a:lnTo>
                  <a:pt x="48983" y="77851"/>
                </a:lnTo>
                <a:lnTo>
                  <a:pt x="48983" y="5808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732570" y="1971894"/>
            <a:ext cx="10833" cy="1193"/>
          </a:xfrm>
          <a:custGeom>
            <a:avLst/>
            <a:gdLst/>
            <a:ahLst/>
            <a:cxnLst/>
            <a:rect l="l" t="t" r="r" b="b"/>
            <a:pathLst>
              <a:path w="10833" h="1193">
                <a:moveTo>
                  <a:pt x="0" y="1193"/>
                </a:moveTo>
                <a:lnTo>
                  <a:pt x="4813" y="1193"/>
                </a:lnTo>
                <a:lnTo>
                  <a:pt x="1083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719680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731539" y="1938195"/>
            <a:ext cx="13055" cy="2247"/>
          </a:xfrm>
          <a:custGeom>
            <a:avLst/>
            <a:gdLst/>
            <a:ahLst/>
            <a:cxnLst/>
            <a:rect l="l" t="t" r="r" b="b"/>
            <a:pathLst>
              <a:path w="13055" h="2247">
                <a:moveTo>
                  <a:pt x="0" y="1727"/>
                </a:moveTo>
                <a:lnTo>
                  <a:pt x="3771" y="2247"/>
                </a:lnTo>
                <a:lnTo>
                  <a:pt x="7391" y="1727"/>
                </a:lnTo>
                <a:lnTo>
                  <a:pt x="1305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715208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3441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713322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0" y="6692"/>
                </a:moveTo>
                <a:lnTo>
                  <a:pt x="274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716247" y="1899701"/>
            <a:ext cx="4978" cy="5334"/>
          </a:xfrm>
          <a:custGeom>
            <a:avLst/>
            <a:gdLst/>
            <a:ahLst/>
            <a:cxnLst/>
            <a:rect l="l" t="t" r="r" b="b"/>
            <a:pathLst>
              <a:path w="4978" h="5333">
                <a:moveTo>
                  <a:pt x="4292" y="520"/>
                </a:moveTo>
                <a:lnTo>
                  <a:pt x="4978" y="0"/>
                </a:lnTo>
                <a:lnTo>
                  <a:pt x="0" y="5334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726726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585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732908" y="1949371"/>
            <a:ext cx="47955" cy="23710"/>
          </a:xfrm>
          <a:custGeom>
            <a:avLst/>
            <a:gdLst/>
            <a:ahLst/>
            <a:cxnLst/>
            <a:rect l="l" t="t" r="r" b="b"/>
            <a:pathLst>
              <a:path w="47955" h="23710">
                <a:moveTo>
                  <a:pt x="47955" y="0"/>
                </a:moveTo>
                <a:lnTo>
                  <a:pt x="34378" y="13754"/>
                </a:lnTo>
                <a:lnTo>
                  <a:pt x="17538" y="21653"/>
                </a:lnTo>
                <a:lnTo>
                  <a:pt x="0" y="2371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750443" y="1965869"/>
            <a:ext cx="10820" cy="5156"/>
          </a:xfrm>
          <a:custGeom>
            <a:avLst/>
            <a:gdLst/>
            <a:ahLst/>
            <a:cxnLst/>
            <a:rect l="l" t="t" r="r" b="b"/>
            <a:pathLst>
              <a:path w="10820" h="5156">
                <a:moveTo>
                  <a:pt x="0" y="5156"/>
                </a:moveTo>
                <a:lnTo>
                  <a:pt x="5334" y="3441"/>
                </a:lnTo>
                <a:lnTo>
                  <a:pt x="1082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738922" y="1912595"/>
            <a:ext cx="18910" cy="27317"/>
          </a:xfrm>
          <a:custGeom>
            <a:avLst/>
            <a:gdLst/>
            <a:ahLst/>
            <a:cxnLst/>
            <a:rect l="l" t="t" r="r" b="b"/>
            <a:pathLst>
              <a:path w="18910" h="27317">
                <a:moveTo>
                  <a:pt x="18567" y="0"/>
                </a:moveTo>
                <a:lnTo>
                  <a:pt x="18910" y="6870"/>
                </a:lnTo>
                <a:lnTo>
                  <a:pt x="18910" y="9283"/>
                </a:lnTo>
                <a:lnTo>
                  <a:pt x="15811" y="17005"/>
                </a:lnTo>
                <a:lnTo>
                  <a:pt x="10490" y="23025"/>
                </a:lnTo>
                <a:lnTo>
                  <a:pt x="3784" y="26644"/>
                </a:lnTo>
                <a:lnTo>
                  <a:pt x="0" y="2731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745974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0" y="3441"/>
                </a:moveTo>
                <a:lnTo>
                  <a:pt x="481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733428" y="1940265"/>
            <a:ext cx="3784" cy="0"/>
          </a:xfrm>
          <a:custGeom>
            <a:avLst/>
            <a:gdLst/>
            <a:ahLst/>
            <a:cxnLst/>
            <a:rect l="l" t="t" r="r" b="b"/>
            <a:pathLst>
              <a:path w="3784">
                <a:moveTo>
                  <a:pt x="0" y="0"/>
                </a:moveTo>
                <a:lnTo>
                  <a:pt x="3784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751817" y="1927895"/>
            <a:ext cx="3619" cy="4978"/>
          </a:xfrm>
          <a:custGeom>
            <a:avLst/>
            <a:gdLst/>
            <a:ahLst/>
            <a:cxnLst/>
            <a:rect l="l" t="t" r="r" b="b"/>
            <a:pathLst>
              <a:path w="3619" h="4978">
                <a:moveTo>
                  <a:pt x="0" y="4978"/>
                </a:moveTo>
                <a:lnTo>
                  <a:pt x="361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742707" y="1895923"/>
            <a:ext cx="15125" cy="23545"/>
          </a:xfrm>
          <a:custGeom>
            <a:avLst/>
            <a:gdLst/>
            <a:ahLst/>
            <a:cxnLst/>
            <a:rect l="l" t="t" r="r" b="b"/>
            <a:pathLst>
              <a:path w="15125" h="23545">
                <a:moveTo>
                  <a:pt x="15125" y="23545"/>
                </a:moveTo>
                <a:lnTo>
                  <a:pt x="15125" y="17526"/>
                </a:lnTo>
                <a:lnTo>
                  <a:pt x="12026" y="9626"/>
                </a:lnTo>
                <a:lnTo>
                  <a:pt x="6705" y="3784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1749414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86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749242" y="1899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738069" y="1862070"/>
            <a:ext cx="33858" cy="13754"/>
          </a:xfrm>
          <a:custGeom>
            <a:avLst/>
            <a:gdLst/>
            <a:ahLst/>
            <a:cxnLst/>
            <a:rect l="l" t="t" r="r" b="b"/>
            <a:pathLst>
              <a:path w="33858" h="13754">
                <a:moveTo>
                  <a:pt x="0" y="0"/>
                </a:moveTo>
                <a:lnTo>
                  <a:pt x="17703" y="3949"/>
                </a:lnTo>
                <a:lnTo>
                  <a:pt x="33858" y="13754"/>
                </a:lnTo>
                <a:lnTo>
                  <a:pt x="29552" y="111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735316" y="1755343"/>
            <a:ext cx="40220" cy="18567"/>
          </a:xfrm>
          <a:custGeom>
            <a:avLst/>
            <a:gdLst/>
            <a:ahLst/>
            <a:cxnLst/>
            <a:rect l="l" t="t" r="r" b="b"/>
            <a:pathLst>
              <a:path w="40220" h="18567">
                <a:moveTo>
                  <a:pt x="0" y="18567"/>
                </a:moveTo>
                <a:lnTo>
                  <a:pt x="18046" y="15481"/>
                </a:lnTo>
                <a:lnTo>
                  <a:pt x="34023" y="6883"/>
                </a:lnTo>
                <a:lnTo>
                  <a:pt x="40220" y="0"/>
                </a:lnTo>
                <a:lnTo>
                  <a:pt x="37287" y="32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741797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767287" y="1954011"/>
            <a:ext cx="9105" cy="9105"/>
          </a:xfrm>
          <a:custGeom>
            <a:avLst/>
            <a:gdLst/>
            <a:ahLst/>
            <a:cxnLst/>
            <a:rect l="l" t="t" r="r" b="b"/>
            <a:pathLst>
              <a:path w="9105" h="9105">
                <a:moveTo>
                  <a:pt x="9105" y="0"/>
                </a:moveTo>
                <a:lnTo>
                  <a:pt x="4457" y="5499"/>
                </a:lnTo>
                <a:lnTo>
                  <a:pt x="0" y="910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75594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754562" y="1905387"/>
            <a:ext cx="2755" cy="6692"/>
          </a:xfrm>
          <a:custGeom>
            <a:avLst/>
            <a:gdLst/>
            <a:ahLst/>
            <a:cxnLst/>
            <a:rect l="l" t="t" r="r" b="b"/>
            <a:pathLst>
              <a:path w="2755" h="6692">
                <a:moveTo>
                  <a:pt x="2755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771924" y="1875820"/>
            <a:ext cx="12204" cy="15290"/>
          </a:xfrm>
          <a:custGeom>
            <a:avLst/>
            <a:gdLst/>
            <a:ahLst/>
            <a:cxnLst/>
            <a:rect l="l" t="t" r="r" b="b"/>
            <a:pathLst>
              <a:path w="12204" h="15290">
                <a:moveTo>
                  <a:pt x="0" y="0"/>
                </a:moveTo>
                <a:lnTo>
                  <a:pt x="12204" y="15290"/>
                </a:lnTo>
                <a:lnTo>
                  <a:pt x="11861" y="14604"/>
                </a:lnTo>
                <a:lnTo>
                  <a:pt x="165" y="34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753880" y="1865682"/>
            <a:ext cx="1892" cy="342"/>
          </a:xfrm>
          <a:custGeom>
            <a:avLst/>
            <a:gdLst/>
            <a:ahLst/>
            <a:cxnLst/>
            <a:rect l="l" t="t" r="r" b="b"/>
            <a:pathLst>
              <a:path w="1892" h="342">
                <a:moveTo>
                  <a:pt x="1892" y="342"/>
                </a:moveTo>
                <a:lnTo>
                  <a:pt x="1892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1753362" y="1762231"/>
            <a:ext cx="15989" cy="8585"/>
          </a:xfrm>
          <a:custGeom>
            <a:avLst/>
            <a:gdLst/>
            <a:ahLst/>
            <a:cxnLst/>
            <a:rect l="l" t="t" r="r" b="b"/>
            <a:pathLst>
              <a:path w="15989" h="8585">
                <a:moveTo>
                  <a:pt x="0" y="8585"/>
                </a:moveTo>
                <a:lnTo>
                  <a:pt x="1598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1752674" y="1715645"/>
            <a:ext cx="23380" cy="10833"/>
          </a:xfrm>
          <a:custGeom>
            <a:avLst/>
            <a:gdLst/>
            <a:ahLst/>
            <a:cxnLst/>
            <a:rect l="l" t="t" r="r" b="b"/>
            <a:pathLst>
              <a:path w="23380" h="10833">
                <a:moveTo>
                  <a:pt x="22517" y="10833"/>
                </a:moveTo>
                <a:lnTo>
                  <a:pt x="23380" y="10833"/>
                </a:lnTo>
                <a:lnTo>
                  <a:pt x="23380" y="0"/>
                </a:lnTo>
                <a:lnTo>
                  <a:pt x="23380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761615" y="1669421"/>
            <a:ext cx="10985" cy="8585"/>
          </a:xfrm>
          <a:custGeom>
            <a:avLst/>
            <a:gdLst/>
            <a:ahLst/>
            <a:cxnLst/>
            <a:rect l="l" t="t" r="r" b="b"/>
            <a:pathLst>
              <a:path w="10985" h="8585">
                <a:moveTo>
                  <a:pt x="0" y="0"/>
                </a:moveTo>
                <a:lnTo>
                  <a:pt x="10985" y="8585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752676" y="1610476"/>
            <a:ext cx="99339" cy="0"/>
          </a:xfrm>
          <a:custGeom>
            <a:avLst/>
            <a:gdLst/>
            <a:ahLst/>
            <a:cxnLst/>
            <a:rect l="l" t="t" r="r" b="b"/>
            <a:pathLst>
              <a:path w="99339">
                <a:moveTo>
                  <a:pt x="0" y="0"/>
                </a:moveTo>
                <a:lnTo>
                  <a:pt x="99339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1752681" y="1610476"/>
            <a:ext cx="198666" cy="0"/>
          </a:xfrm>
          <a:custGeom>
            <a:avLst/>
            <a:gdLst/>
            <a:ahLst/>
            <a:cxnLst/>
            <a:rect l="l" t="t" r="r" b="b"/>
            <a:pathLst>
              <a:path w="198666">
                <a:moveTo>
                  <a:pt x="59626" y="0"/>
                </a:moveTo>
                <a:lnTo>
                  <a:pt x="198666" y="0"/>
                </a:lnTo>
                <a:lnTo>
                  <a:pt x="0" y="0"/>
                </a:lnTo>
                <a:lnTo>
                  <a:pt x="59626" y="0"/>
                </a:lnTo>
                <a:lnTo>
                  <a:pt x="3968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780865" y="1936828"/>
            <a:ext cx="5664" cy="12547"/>
          </a:xfrm>
          <a:custGeom>
            <a:avLst/>
            <a:gdLst/>
            <a:ahLst/>
            <a:cxnLst/>
            <a:rect l="l" t="t" r="r" b="b"/>
            <a:pathLst>
              <a:path w="5664" h="12547">
                <a:moveTo>
                  <a:pt x="5664" y="0"/>
                </a:moveTo>
                <a:lnTo>
                  <a:pt x="2920" y="7899"/>
                </a:lnTo>
                <a:lnTo>
                  <a:pt x="0" y="1254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784127" y="1891115"/>
            <a:ext cx="6184" cy="19418"/>
          </a:xfrm>
          <a:custGeom>
            <a:avLst/>
            <a:gdLst/>
            <a:ahLst/>
            <a:cxnLst/>
            <a:rect l="l" t="t" r="r" b="b"/>
            <a:pathLst>
              <a:path w="6184" h="19418">
                <a:moveTo>
                  <a:pt x="6184" y="19418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775537" y="1735592"/>
            <a:ext cx="12026" cy="19761"/>
          </a:xfrm>
          <a:custGeom>
            <a:avLst/>
            <a:gdLst/>
            <a:ahLst/>
            <a:cxnLst/>
            <a:rect l="l" t="t" r="r" b="b"/>
            <a:pathLst>
              <a:path w="12026" h="19761">
                <a:moveTo>
                  <a:pt x="6184" y="13055"/>
                </a:moveTo>
                <a:lnTo>
                  <a:pt x="0" y="19761"/>
                </a:lnTo>
                <a:lnTo>
                  <a:pt x="6184" y="13055"/>
                </a:lnTo>
                <a:lnTo>
                  <a:pt x="1202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781722" y="1696057"/>
            <a:ext cx="8940" cy="52590"/>
          </a:xfrm>
          <a:custGeom>
            <a:avLst/>
            <a:gdLst/>
            <a:ahLst/>
            <a:cxnLst/>
            <a:rect l="l" t="t" r="r" b="b"/>
            <a:pathLst>
              <a:path w="8940" h="52590">
                <a:moveTo>
                  <a:pt x="0" y="52590"/>
                </a:moveTo>
                <a:lnTo>
                  <a:pt x="7391" y="35915"/>
                </a:lnTo>
                <a:lnTo>
                  <a:pt x="8940" y="17703"/>
                </a:lnTo>
                <a:lnTo>
                  <a:pt x="4457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77605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77605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1789111" y="1715645"/>
            <a:ext cx="1371" cy="16332"/>
          </a:xfrm>
          <a:custGeom>
            <a:avLst/>
            <a:gdLst/>
            <a:ahLst/>
            <a:cxnLst/>
            <a:rect l="l" t="t" r="r" b="b"/>
            <a:pathLst>
              <a:path w="1371" h="16332">
                <a:moveTo>
                  <a:pt x="0" y="16332"/>
                </a:moveTo>
                <a:lnTo>
                  <a:pt x="137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1776051" y="1680766"/>
            <a:ext cx="14604" cy="32994"/>
          </a:xfrm>
          <a:custGeom>
            <a:avLst/>
            <a:gdLst/>
            <a:ahLst/>
            <a:cxnLst/>
            <a:rect l="l" t="t" r="r" b="b"/>
            <a:pathLst>
              <a:path w="14605" h="32994">
                <a:moveTo>
                  <a:pt x="14605" y="32994"/>
                </a:moveTo>
                <a:lnTo>
                  <a:pt x="10134" y="15303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772611" y="1678015"/>
            <a:ext cx="13398" cy="17868"/>
          </a:xfrm>
          <a:custGeom>
            <a:avLst/>
            <a:gdLst/>
            <a:ahLst/>
            <a:cxnLst/>
            <a:rect l="l" t="t" r="r" b="b"/>
            <a:pathLst>
              <a:path w="13398" h="17868">
                <a:moveTo>
                  <a:pt x="0" y="0"/>
                </a:moveTo>
                <a:lnTo>
                  <a:pt x="3441" y="2755"/>
                </a:lnTo>
                <a:lnTo>
                  <a:pt x="13398" y="1786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1800626" y="1610476"/>
            <a:ext cx="190411" cy="0"/>
          </a:xfrm>
          <a:custGeom>
            <a:avLst/>
            <a:gdLst/>
            <a:ahLst/>
            <a:cxnLst/>
            <a:rect l="l" t="t" r="r" b="b"/>
            <a:pathLst>
              <a:path w="190411">
                <a:moveTo>
                  <a:pt x="0" y="0"/>
                </a:moveTo>
                <a:lnTo>
                  <a:pt x="31623" y="0"/>
                </a:lnTo>
                <a:lnTo>
                  <a:pt x="163258" y="0"/>
                </a:lnTo>
                <a:lnTo>
                  <a:pt x="190411" y="0"/>
                </a:lnTo>
                <a:lnTo>
                  <a:pt x="51384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1850123" y="1944389"/>
            <a:ext cx="165" cy="342"/>
          </a:xfrm>
          <a:custGeom>
            <a:avLst/>
            <a:gdLst/>
            <a:ahLst/>
            <a:cxnLst/>
            <a:rect l="l" t="t" r="r" b="b"/>
            <a:pathLst>
              <a:path w="165" h="342">
                <a:moveTo>
                  <a:pt x="165" y="34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1843930" y="1925833"/>
            <a:ext cx="5842" cy="18211"/>
          </a:xfrm>
          <a:custGeom>
            <a:avLst/>
            <a:gdLst/>
            <a:ahLst/>
            <a:cxnLst/>
            <a:rect l="l" t="t" r="r" b="b"/>
            <a:pathLst>
              <a:path w="5842" h="18211">
                <a:moveTo>
                  <a:pt x="5842" y="18211"/>
                </a:moveTo>
                <a:lnTo>
                  <a:pt x="0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843585" y="1906230"/>
            <a:ext cx="1028" cy="18567"/>
          </a:xfrm>
          <a:custGeom>
            <a:avLst/>
            <a:gdLst/>
            <a:ahLst/>
            <a:cxnLst/>
            <a:rect l="l" t="t" r="r" b="b"/>
            <a:pathLst>
              <a:path w="1028" h="18567">
                <a:moveTo>
                  <a:pt x="0" y="18567"/>
                </a:moveTo>
                <a:lnTo>
                  <a:pt x="342" y="1892"/>
                </a:lnTo>
                <a:lnTo>
                  <a:pt x="102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844793" y="1888196"/>
            <a:ext cx="7213" cy="15976"/>
          </a:xfrm>
          <a:custGeom>
            <a:avLst/>
            <a:gdLst/>
            <a:ahLst/>
            <a:cxnLst/>
            <a:rect l="l" t="t" r="r" b="b"/>
            <a:pathLst>
              <a:path w="7213" h="15976">
                <a:moveTo>
                  <a:pt x="0" y="15976"/>
                </a:moveTo>
                <a:lnTo>
                  <a:pt x="5321" y="2222"/>
                </a:lnTo>
                <a:lnTo>
                  <a:pt x="721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1843247" y="1663576"/>
            <a:ext cx="110680" cy="110337"/>
          </a:xfrm>
          <a:custGeom>
            <a:avLst/>
            <a:gdLst/>
            <a:ahLst/>
            <a:cxnLst/>
            <a:rect l="l" t="t" r="r" b="b"/>
            <a:pathLst>
              <a:path w="110680" h="110337">
                <a:moveTo>
                  <a:pt x="8762" y="84899"/>
                </a:moveTo>
                <a:lnTo>
                  <a:pt x="1549" y="68402"/>
                </a:lnTo>
                <a:lnTo>
                  <a:pt x="0" y="50190"/>
                </a:lnTo>
                <a:lnTo>
                  <a:pt x="4470" y="32486"/>
                </a:lnTo>
                <a:lnTo>
                  <a:pt x="14439" y="17195"/>
                </a:lnTo>
                <a:lnTo>
                  <a:pt x="28867" y="5841"/>
                </a:lnTo>
                <a:lnTo>
                  <a:pt x="46227" y="0"/>
                </a:lnTo>
                <a:lnTo>
                  <a:pt x="64439" y="0"/>
                </a:lnTo>
                <a:lnTo>
                  <a:pt x="81800" y="5841"/>
                </a:lnTo>
                <a:lnTo>
                  <a:pt x="96240" y="17017"/>
                </a:lnTo>
                <a:lnTo>
                  <a:pt x="106197" y="32308"/>
                </a:lnTo>
                <a:lnTo>
                  <a:pt x="110680" y="50190"/>
                </a:lnTo>
                <a:lnTo>
                  <a:pt x="109118" y="68402"/>
                </a:lnTo>
                <a:lnTo>
                  <a:pt x="101904" y="85064"/>
                </a:lnTo>
                <a:lnTo>
                  <a:pt x="89534" y="98475"/>
                </a:lnTo>
                <a:lnTo>
                  <a:pt x="73380" y="107238"/>
                </a:lnTo>
                <a:lnTo>
                  <a:pt x="55333" y="110337"/>
                </a:lnTo>
                <a:lnTo>
                  <a:pt x="37287" y="107238"/>
                </a:lnTo>
                <a:lnTo>
                  <a:pt x="48463" y="109131"/>
                </a:lnTo>
                <a:lnTo>
                  <a:pt x="37287" y="107238"/>
                </a:lnTo>
                <a:lnTo>
                  <a:pt x="21310" y="98475"/>
                </a:lnTo>
                <a:lnTo>
                  <a:pt x="8928" y="85064"/>
                </a:lnTo>
                <a:lnTo>
                  <a:pt x="8762" y="8489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1862146" y="1959342"/>
            <a:ext cx="9791" cy="6019"/>
          </a:xfrm>
          <a:custGeom>
            <a:avLst/>
            <a:gdLst/>
            <a:ahLst/>
            <a:cxnLst/>
            <a:rect l="l" t="t" r="r" b="b"/>
            <a:pathLst>
              <a:path w="9791" h="6019">
                <a:moveTo>
                  <a:pt x="0" y="0"/>
                </a:moveTo>
                <a:lnTo>
                  <a:pt x="9791" y="6019"/>
                </a:lnTo>
                <a:lnTo>
                  <a:pt x="0" y="0"/>
                </a:lnTo>
                <a:lnTo>
                  <a:pt x="5156" y="326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1857505" y="1953670"/>
            <a:ext cx="3619" cy="4470"/>
          </a:xfrm>
          <a:custGeom>
            <a:avLst/>
            <a:gdLst/>
            <a:ahLst/>
            <a:cxnLst/>
            <a:rect l="l" t="t" r="r" b="b"/>
            <a:pathLst>
              <a:path w="3619" h="4470">
                <a:moveTo>
                  <a:pt x="0" y="0"/>
                </a:moveTo>
                <a:lnTo>
                  <a:pt x="3619" y="447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1853041" y="1874274"/>
            <a:ext cx="11684" cy="11684"/>
          </a:xfrm>
          <a:custGeom>
            <a:avLst/>
            <a:gdLst/>
            <a:ahLst/>
            <a:cxnLst/>
            <a:rect l="l" t="t" r="r" b="b"/>
            <a:pathLst>
              <a:path w="11683" h="11683">
                <a:moveTo>
                  <a:pt x="0" y="11683"/>
                </a:moveTo>
                <a:lnTo>
                  <a:pt x="9105" y="1549"/>
                </a:lnTo>
                <a:lnTo>
                  <a:pt x="11684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1866616" y="1865339"/>
            <a:ext cx="14262" cy="6870"/>
          </a:xfrm>
          <a:custGeom>
            <a:avLst/>
            <a:gdLst/>
            <a:ahLst/>
            <a:cxnLst/>
            <a:rect l="l" t="t" r="r" b="b"/>
            <a:pathLst>
              <a:path w="14262" h="6870">
                <a:moveTo>
                  <a:pt x="0" y="6870"/>
                </a:moveTo>
                <a:lnTo>
                  <a:pt x="11518" y="685"/>
                </a:lnTo>
                <a:lnTo>
                  <a:pt x="1426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1857858" y="1677494"/>
            <a:ext cx="81622" cy="48983"/>
          </a:xfrm>
          <a:custGeom>
            <a:avLst/>
            <a:gdLst/>
            <a:ahLst/>
            <a:cxnLst/>
            <a:rect l="l" t="t" r="r" b="b"/>
            <a:pathLst>
              <a:path w="81622" h="48983">
                <a:moveTo>
                  <a:pt x="3429" y="48983"/>
                </a:moveTo>
                <a:lnTo>
                  <a:pt x="0" y="48983"/>
                </a:lnTo>
                <a:lnTo>
                  <a:pt x="5664" y="48983"/>
                </a:lnTo>
                <a:lnTo>
                  <a:pt x="0" y="48983"/>
                </a:lnTo>
                <a:lnTo>
                  <a:pt x="0" y="32651"/>
                </a:lnTo>
                <a:lnTo>
                  <a:pt x="32639" y="32651"/>
                </a:lnTo>
                <a:lnTo>
                  <a:pt x="32639" y="0"/>
                </a:lnTo>
                <a:lnTo>
                  <a:pt x="48971" y="0"/>
                </a:lnTo>
                <a:lnTo>
                  <a:pt x="48971" y="32651"/>
                </a:lnTo>
                <a:lnTo>
                  <a:pt x="81622" y="32651"/>
                </a:lnTo>
                <a:lnTo>
                  <a:pt x="81622" y="48983"/>
                </a:lnTo>
                <a:lnTo>
                  <a:pt x="75780" y="48983"/>
                </a:lnTo>
                <a:lnTo>
                  <a:pt x="81622" y="48983"/>
                </a:lnTo>
                <a:lnTo>
                  <a:pt x="80594" y="4898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1857848" y="1726478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520" y="0"/>
                </a:moveTo>
                <a:lnTo>
                  <a:pt x="0" y="0"/>
                </a:lnTo>
                <a:lnTo>
                  <a:pt x="14096" y="0"/>
                </a:lnTo>
                <a:lnTo>
                  <a:pt x="567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1857855" y="1716853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0"/>
                </a:moveTo>
                <a:lnTo>
                  <a:pt x="0" y="292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1878131" y="1969137"/>
            <a:ext cx="13576" cy="3086"/>
          </a:xfrm>
          <a:custGeom>
            <a:avLst/>
            <a:gdLst/>
            <a:ahLst/>
            <a:cxnLst/>
            <a:rect l="l" t="t" r="r" b="b"/>
            <a:pathLst>
              <a:path w="13576" h="3086">
                <a:moveTo>
                  <a:pt x="0" y="0"/>
                </a:moveTo>
                <a:lnTo>
                  <a:pt x="13576" y="3086"/>
                </a:lnTo>
                <a:lnTo>
                  <a:pt x="0" y="0"/>
                </a:lnTo>
                <a:lnTo>
                  <a:pt x="0" y="165"/>
                </a:lnTo>
                <a:lnTo>
                  <a:pt x="2578" y="68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1871946" y="1965352"/>
            <a:ext cx="6184" cy="3784"/>
          </a:xfrm>
          <a:custGeom>
            <a:avLst/>
            <a:gdLst/>
            <a:ahLst/>
            <a:cxnLst/>
            <a:rect l="l" t="t" r="r" b="b"/>
            <a:pathLst>
              <a:path w="6184" h="3784">
                <a:moveTo>
                  <a:pt x="6184" y="3784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1876242" y="1912598"/>
            <a:ext cx="18732" cy="27330"/>
          </a:xfrm>
          <a:custGeom>
            <a:avLst/>
            <a:gdLst/>
            <a:ahLst/>
            <a:cxnLst/>
            <a:rect l="l" t="t" r="r" b="b"/>
            <a:pathLst>
              <a:path w="18732" h="27330">
                <a:moveTo>
                  <a:pt x="13055" y="25603"/>
                </a:moveTo>
                <a:lnTo>
                  <a:pt x="18732" y="27330"/>
                </a:lnTo>
                <a:lnTo>
                  <a:pt x="14947" y="26631"/>
                </a:lnTo>
                <a:lnTo>
                  <a:pt x="8242" y="23025"/>
                </a:lnTo>
                <a:lnTo>
                  <a:pt x="2920" y="17017"/>
                </a:lnTo>
                <a:lnTo>
                  <a:pt x="0" y="9270"/>
                </a:lnTo>
                <a:lnTo>
                  <a:pt x="0" y="6870"/>
                </a:lnTo>
                <a:lnTo>
                  <a:pt x="16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883111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1876237" y="1905384"/>
            <a:ext cx="3098" cy="14084"/>
          </a:xfrm>
          <a:custGeom>
            <a:avLst/>
            <a:gdLst/>
            <a:ahLst/>
            <a:cxnLst/>
            <a:rect l="l" t="t" r="r" b="b"/>
            <a:pathLst>
              <a:path w="3098" h="14084">
                <a:moveTo>
                  <a:pt x="0" y="14084"/>
                </a:moveTo>
                <a:lnTo>
                  <a:pt x="0" y="8064"/>
                </a:lnTo>
                <a:lnTo>
                  <a:pt x="342" y="6692"/>
                </a:lnTo>
                <a:lnTo>
                  <a:pt x="309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1878474" y="1927895"/>
            <a:ext cx="3606" cy="4978"/>
          </a:xfrm>
          <a:custGeom>
            <a:avLst/>
            <a:gdLst/>
            <a:ahLst/>
            <a:cxnLst/>
            <a:rect l="l" t="t" r="r" b="b"/>
            <a:pathLst>
              <a:path w="3606" h="4978">
                <a:moveTo>
                  <a:pt x="3606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1876233" y="1920505"/>
            <a:ext cx="1727" cy="6184"/>
          </a:xfrm>
          <a:custGeom>
            <a:avLst/>
            <a:gdLst/>
            <a:ahLst/>
            <a:cxnLst/>
            <a:rect l="l" t="t" r="r" b="b"/>
            <a:pathLst>
              <a:path w="1727" h="6184">
                <a:moveTo>
                  <a:pt x="1727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1876581" y="1894719"/>
            <a:ext cx="29565" cy="17360"/>
          </a:xfrm>
          <a:custGeom>
            <a:avLst/>
            <a:gdLst/>
            <a:ahLst/>
            <a:cxnLst/>
            <a:rect l="l" t="t" r="r" b="b"/>
            <a:pathLst>
              <a:path w="29565" h="17360">
                <a:moveTo>
                  <a:pt x="0" y="17360"/>
                </a:moveTo>
                <a:lnTo>
                  <a:pt x="2578" y="10833"/>
                </a:lnTo>
                <a:lnTo>
                  <a:pt x="7912" y="4813"/>
                </a:lnTo>
                <a:lnTo>
                  <a:pt x="14604" y="1206"/>
                </a:lnTo>
                <a:lnTo>
                  <a:pt x="21996" y="0"/>
                </a:lnTo>
                <a:lnTo>
                  <a:pt x="29565" y="1206"/>
                </a:lnTo>
                <a:lnTo>
                  <a:pt x="21996" y="0"/>
                </a:lnTo>
                <a:lnTo>
                  <a:pt x="29209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1879683" y="1899536"/>
            <a:ext cx="4813" cy="5499"/>
          </a:xfrm>
          <a:custGeom>
            <a:avLst/>
            <a:gdLst/>
            <a:ahLst/>
            <a:cxnLst/>
            <a:rect l="l" t="t" r="r" b="b"/>
            <a:pathLst>
              <a:path w="4813" h="5499">
                <a:moveTo>
                  <a:pt x="4292" y="685"/>
                </a:moveTo>
                <a:lnTo>
                  <a:pt x="4813" y="0"/>
                </a:lnTo>
                <a:lnTo>
                  <a:pt x="0" y="549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883459" y="1862070"/>
            <a:ext cx="17868" cy="2057"/>
          </a:xfrm>
          <a:custGeom>
            <a:avLst/>
            <a:gdLst/>
            <a:ahLst/>
            <a:cxnLst/>
            <a:rect l="l" t="t" r="r" b="b"/>
            <a:pathLst>
              <a:path w="17868" h="2057">
                <a:moveTo>
                  <a:pt x="17868" y="0"/>
                </a:moveTo>
                <a:lnTo>
                  <a:pt x="13233" y="0"/>
                </a:lnTo>
                <a:lnTo>
                  <a:pt x="0" y="205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871941" y="1726481"/>
            <a:ext cx="34886" cy="32651"/>
          </a:xfrm>
          <a:custGeom>
            <a:avLst/>
            <a:gdLst/>
            <a:ahLst/>
            <a:cxnLst/>
            <a:rect l="l" t="t" r="r" b="b"/>
            <a:pathLst>
              <a:path w="34886" h="32651">
                <a:moveTo>
                  <a:pt x="34886" y="30416"/>
                </a:moveTo>
                <a:lnTo>
                  <a:pt x="34886" y="28867"/>
                </a:lnTo>
                <a:lnTo>
                  <a:pt x="34886" y="32651"/>
                </a:lnTo>
                <a:lnTo>
                  <a:pt x="19761" y="32651"/>
                </a:lnTo>
                <a:lnTo>
                  <a:pt x="34886" y="32651"/>
                </a:lnTo>
                <a:lnTo>
                  <a:pt x="34886" y="30416"/>
                </a:lnTo>
                <a:lnTo>
                  <a:pt x="34886" y="32651"/>
                </a:lnTo>
                <a:lnTo>
                  <a:pt x="18567" y="32651"/>
                </a:lnTo>
                <a:lnTo>
                  <a:pt x="18567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873669" y="1764286"/>
            <a:ext cx="165" cy="0"/>
          </a:xfrm>
          <a:custGeom>
            <a:avLst/>
            <a:gdLst/>
            <a:ahLst/>
            <a:cxnLst/>
            <a:rect l="l" t="t" r="r" b="b"/>
            <a:pathLst>
              <a:path w="165">
                <a:moveTo>
                  <a:pt x="165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890162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420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871945" y="1610476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895836" y="1930976"/>
            <a:ext cx="56705" cy="123913"/>
          </a:xfrm>
          <a:custGeom>
            <a:avLst/>
            <a:gdLst/>
            <a:ahLst/>
            <a:cxnLst/>
            <a:rect l="l" t="t" r="r" b="b"/>
            <a:pathLst>
              <a:path w="56705" h="123913">
                <a:moveTo>
                  <a:pt x="56705" y="123913"/>
                </a:moveTo>
                <a:lnTo>
                  <a:pt x="56705" y="0"/>
                </a:lnTo>
                <a:lnTo>
                  <a:pt x="48463" y="18389"/>
                </a:lnTo>
                <a:lnTo>
                  <a:pt x="34709" y="31978"/>
                </a:lnTo>
                <a:lnTo>
                  <a:pt x="18034" y="40055"/>
                </a:lnTo>
                <a:lnTo>
                  <a:pt x="0" y="42113"/>
                </a:lnTo>
                <a:lnTo>
                  <a:pt x="850" y="42113"/>
                </a:lnTo>
                <a:lnTo>
                  <a:pt x="6705" y="4142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891701" y="1972224"/>
            <a:ext cx="4127" cy="863"/>
          </a:xfrm>
          <a:custGeom>
            <a:avLst/>
            <a:gdLst/>
            <a:ahLst/>
            <a:cxnLst/>
            <a:rect l="l" t="t" r="r" b="b"/>
            <a:pathLst>
              <a:path w="4127" h="863">
                <a:moveTo>
                  <a:pt x="4127" y="863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894965" y="1895927"/>
            <a:ext cx="26123" cy="44513"/>
          </a:xfrm>
          <a:custGeom>
            <a:avLst/>
            <a:gdLst/>
            <a:ahLst/>
            <a:cxnLst/>
            <a:rect l="l" t="t" r="r" b="b"/>
            <a:pathLst>
              <a:path w="26123" h="44513">
                <a:moveTo>
                  <a:pt x="11175" y="0"/>
                </a:moveTo>
                <a:lnTo>
                  <a:pt x="17868" y="3606"/>
                </a:lnTo>
                <a:lnTo>
                  <a:pt x="23202" y="9626"/>
                </a:lnTo>
                <a:lnTo>
                  <a:pt x="26123" y="17360"/>
                </a:lnTo>
                <a:lnTo>
                  <a:pt x="26123" y="25946"/>
                </a:lnTo>
                <a:lnTo>
                  <a:pt x="23202" y="33680"/>
                </a:lnTo>
                <a:lnTo>
                  <a:pt x="17868" y="39700"/>
                </a:lnTo>
                <a:lnTo>
                  <a:pt x="11010" y="43307"/>
                </a:lnTo>
                <a:lnTo>
                  <a:pt x="3619" y="44513"/>
                </a:lnTo>
                <a:lnTo>
                  <a:pt x="0" y="4399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1909410" y="1934079"/>
            <a:ext cx="4813" cy="3263"/>
          </a:xfrm>
          <a:custGeom>
            <a:avLst/>
            <a:gdLst/>
            <a:ahLst/>
            <a:cxnLst/>
            <a:rect l="l" t="t" r="r" b="b"/>
            <a:pathLst>
              <a:path w="4813" h="3263">
                <a:moveTo>
                  <a:pt x="0" y="3263"/>
                </a:moveTo>
                <a:lnTo>
                  <a:pt x="4813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1902358" y="1938195"/>
            <a:ext cx="5676" cy="1727"/>
          </a:xfrm>
          <a:custGeom>
            <a:avLst/>
            <a:gdLst/>
            <a:ahLst/>
            <a:cxnLst/>
            <a:rect l="l" t="t" r="r" b="b"/>
            <a:pathLst>
              <a:path w="5676" h="1727">
                <a:moveTo>
                  <a:pt x="0" y="1727"/>
                </a:moveTo>
                <a:lnTo>
                  <a:pt x="5676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1896698" y="1940093"/>
            <a:ext cx="3771" cy="0"/>
          </a:xfrm>
          <a:custGeom>
            <a:avLst/>
            <a:gdLst/>
            <a:ahLst/>
            <a:cxnLst/>
            <a:rect l="l" t="t" r="r" b="b"/>
            <a:pathLst>
              <a:path w="3771">
                <a:moveTo>
                  <a:pt x="3771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1891710" y="1894724"/>
            <a:ext cx="6870" cy="1206"/>
          </a:xfrm>
          <a:custGeom>
            <a:avLst/>
            <a:gdLst/>
            <a:ahLst/>
            <a:cxnLst/>
            <a:rect l="l" t="t" r="r" b="b"/>
            <a:pathLst>
              <a:path w="6870" h="1206">
                <a:moveTo>
                  <a:pt x="6870" y="0"/>
                </a:moveTo>
                <a:lnTo>
                  <a:pt x="0" y="120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1908717" y="1863789"/>
            <a:ext cx="10477" cy="2235"/>
          </a:xfrm>
          <a:custGeom>
            <a:avLst/>
            <a:gdLst/>
            <a:ahLst/>
            <a:cxnLst/>
            <a:rect l="l" t="t" r="r" b="b"/>
            <a:pathLst>
              <a:path w="10477" h="2235">
                <a:moveTo>
                  <a:pt x="0" y="0"/>
                </a:moveTo>
                <a:lnTo>
                  <a:pt x="6527" y="863"/>
                </a:lnTo>
                <a:lnTo>
                  <a:pt x="10477" y="2235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891710" y="1771675"/>
            <a:ext cx="19926" cy="2235"/>
          </a:xfrm>
          <a:custGeom>
            <a:avLst/>
            <a:gdLst/>
            <a:ahLst/>
            <a:cxnLst/>
            <a:rect l="l" t="t" r="r" b="b"/>
            <a:pathLst>
              <a:path w="19926" h="2235">
                <a:moveTo>
                  <a:pt x="6870" y="2235"/>
                </a:moveTo>
                <a:lnTo>
                  <a:pt x="19926" y="0"/>
                </a:lnTo>
                <a:lnTo>
                  <a:pt x="6870" y="2235"/>
                </a:lnTo>
                <a:lnTo>
                  <a:pt x="0" y="104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906828" y="1735588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1911642" y="1762735"/>
            <a:ext cx="19761" cy="8940"/>
          </a:xfrm>
          <a:custGeom>
            <a:avLst/>
            <a:gdLst/>
            <a:ahLst/>
            <a:cxnLst/>
            <a:rect l="l" t="t" r="r" b="b"/>
            <a:pathLst>
              <a:path w="19761" h="8940">
                <a:moveTo>
                  <a:pt x="0" y="8940"/>
                </a:moveTo>
                <a:lnTo>
                  <a:pt x="4978" y="8077"/>
                </a:lnTo>
                <a:lnTo>
                  <a:pt x="19761" y="0"/>
                </a:lnTo>
                <a:lnTo>
                  <a:pt x="4978" y="807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906828" y="1726481"/>
            <a:ext cx="26809" cy="9105"/>
          </a:xfrm>
          <a:custGeom>
            <a:avLst/>
            <a:gdLst/>
            <a:ahLst/>
            <a:cxnLst/>
            <a:rect l="l" t="t" r="r" b="b"/>
            <a:pathLst>
              <a:path w="26809" h="9105">
                <a:moveTo>
                  <a:pt x="0" y="9105"/>
                </a:moveTo>
                <a:lnTo>
                  <a:pt x="0" y="0"/>
                </a:lnTo>
                <a:lnTo>
                  <a:pt x="26809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1905228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930546" y="1954529"/>
            <a:ext cx="8585" cy="8420"/>
          </a:xfrm>
          <a:custGeom>
            <a:avLst/>
            <a:gdLst/>
            <a:ahLst/>
            <a:cxnLst/>
            <a:rect l="l" t="t" r="r" b="b"/>
            <a:pathLst>
              <a:path w="8585" h="8420">
                <a:moveTo>
                  <a:pt x="0" y="8420"/>
                </a:moveTo>
                <a:lnTo>
                  <a:pt x="1549" y="7391"/>
                </a:lnTo>
                <a:lnTo>
                  <a:pt x="8585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1913867" y="1967073"/>
            <a:ext cx="8432" cy="3949"/>
          </a:xfrm>
          <a:custGeom>
            <a:avLst/>
            <a:gdLst/>
            <a:ahLst/>
            <a:cxnLst/>
            <a:rect l="l" t="t" r="r" b="b"/>
            <a:pathLst>
              <a:path w="8432" h="3949">
                <a:moveTo>
                  <a:pt x="8432" y="0"/>
                </a:moveTo>
                <a:lnTo>
                  <a:pt x="1384" y="3441"/>
                </a:lnTo>
                <a:lnTo>
                  <a:pt x="0" y="394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915247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0" y="4978"/>
                </a:moveTo>
                <a:lnTo>
                  <a:pt x="3441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919202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1920927" y="1912598"/>
            <a:ext cx="165" cy="6870"/>
          </a:xfrm>
          <a:custGeom>
            <a:avLst/>
            <a:gdLst/>
            <a:ahLst/>
            <a:cxnLst/>
            <a:rect l="l" t="t" r="r" b="b"/>
            <a:pathLst>
              <a:path w="165" h="6870">
                <a:moveTo>
                  <a:pt x="165" y="687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1912679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69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1917833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2743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1925561" y="1869804"/>
            <a:ext cx="9626" cy="6019"/>
          </a:xfrm>
          <a:custGeom>
            <a:avLst/>
            <a:gdLst/>
            <a:ahLst/>
            <a:cxnLst/>
            <a:rect l="l" t="t" r="r" b="b"/>
            <a:pathLst>
              <a:path w="9626" h="6019">
                <a:moveTo>
                  <a:pt x="0" y="0"/>
                </a:moveTo>
                <a:lnTo>
                  <a:pt x="6527" y="3441"/>
                </a:lnTo>
                <a:lnTo>
                  <a:pt x="9626" y="601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1931404" y="1735585"/>
            <a:ext cx="19418" cy="27152"/>
          </a:xfrm>
          <a:custGeom>
            <a:avLst/>
            <a:gdLst/>
            <a:ahLst/>
            <a:cxnLst/>
            <a:rect l="l" t="t" r="r" b="b"/>
            <a:pathLst>
              <a:path w="19418" h="27152">
                <a:moveTo>
                  <a:pt x="0" y="27152"/>
                </a:moveTo>
                <a:lnTo>
                  <a:pt x="1371" y="26466"/>
                </a:lnTo>
                <a:lnTo>
                  <a:pt x="13754" y="13068"/>
                </a:lnTo>
                <a:lnTo>
                  <a:pt x="19418" y="0"/>
                </a:lnTo>
                <a:lnTo>
                  <a:pt x="13754" y="1306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925046" y="1669421"/>
            <a:ext cx="14439" cy="11176"/>
          </a:xfrm>
          <a:custGeom>
            <a:avLst/>
            <a:gdLst/>
            <a:ahLst/>
            <a:cxnLst/>
            <a:rect l="l" t="t" r="r" b="b"/>
            <a:pathLst>
              <a:path w="14439" h="11175">
                <a:moveTo>
                  <a:pt x="0" y="0"/>
                </a:moveTo>
                <a:lnTo>
                  <a:pt x="14439" y="11176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931404" y="1674407"/>
            <a:ext cx="22517" cy="39357"/>
          </a:xfrm>
          <a:custGeom>
            <a:avLst/>
            <a:gdLst/>
            <a:ahLst/>
            <a:cxnLst/>
            <a:rect l="l" t="t" r="r" b="b"/>
            <a:pathLst>
              <a:path w="22517" h="39357">
                <a:moveTo>
                  <a:pt x="0" y="0"/>
                </a:moveTo>
                <a:lnTo>
                  <a:pt x="8077" y="6184"/>
                </a:lnTo>
                <a:lnTo>
                  <a:pt x="18046" y="21475"/>
                </a:lnTo>
                <a:lnTo>
                  <a:pt x="22517" y="3935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931404" y="1610476"/>
            <a:ext cx="60312" cy="0"/>
          </a:xfrm>
          <a:custGeom>
            <a:avLst/>
            <a:gdLst/>
            <a:ahLst/>
            <a:cxnLst/>
            <a:rect l="l" t="t" r="r" b="b"/>
            <a:pathLst>
              <a:path w="60312">
                <a:moveTo>
                  <a:pt x="0" y="0"/>
                </a:moveTo>
                <a:lnTo>
                  <a:pt x="32473" y="0"/>
                </a:lnTo>
                <a:lnTo>
                  <a:pt x="60312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1944293" y="1930981"/>
            <a:ext cx="8242" cy="121843"/>
          </a:xfrm>
          <a:custGeom>
            <a:avLst/>
            <a:gdLst/>
            <a:ahLst/>
            <a:cxnLst/>
            <a:rect l="l" t="t" r="r" b="b"/>
            <a:pathLst>
              <a:path w="8242" h="121843">
                <a:moveTo>
                  <a:pt x="0" y="18389"/>
                </a:moveTo>
                <a:lnTo>
                  <a:pt x="685" y="17183"/>
                </a:lnTo>
                <a:lnTo>
                  <a:pt x="8242" y="0"/>
                </a:lnTo>
                <a:lnTo>
                  <a:pt x="8242" y="12184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939485" y="1881143"/>
            <a:ext cx="7899" cy="9969"/>
          </a:xfrm>
          <a:custGeom>
            <a:avLst/>
            <a:gdLst/>
            <a:ahLst/>
            <a:cxnLst/>
            <a:rect l="l" t="t" r="r" b="b"/>
            <a:pathLst>
              <a:path w="7899" h="9969">
                <a:moveTo>
                  <a:pt x="7899" y="9969"/>
                </a:moveTo>
                <a:lnTo>
                  <a:pt x="5499" y="5841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932782" y="1748647"/>
            <a:ext cx="12369" cy="13398"/>
          </a:xfrm>
          <a:custGeom>
            <a:avLst/>
            <a:gdLst/>
            <a:ahLst/>
            <a:cxnLst/>
            <a:rect l="l" t="t" r="r" b="b"/>
            <a:pathLst>
              <a:path w="12369" h="13398">
                <a:moveTo>
                  <a:pt x="12369" y="0"/>
                </a:moveTo>
                <a:lnTo>
                  <a:pt x="0" y="13398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1950825" y="1715648"/>
            <a:ext cx="2921" cy="19938"/>
          </a:xfrm>
          <a:custGeom>
            <a:avLst/>
            <a:gdLst/>
            <a:ahLst/>
            <a:cxnLst/>
            <a:rect l="l" t="t" r="r" b="b"/>
            <a:pathLst>
              <a:path w="2920" h="19938">
                <a:moveTo>
                  <a:pt x="0" y="19939"/>
                </a:moveTo>
                <a:lnTo>
                  <a:pt x="1549" y="16332"/>
                </a:lnTo>
                <a:lnTo>
                  <a:pt x="2921" y="0"/>
                </a:lnTo>
                <a:lnTo>
                  <a:pt x="1549" y="16332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193948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1931403" y="1715645"/>
            <a:ext cx="8077" cy="10833"/>
          </a:xfrm>
          <a:custGeom>
            <a:avLst/>
            <a:gdLst/>
            <a:ahLst/>
            <a:cxnLst/>
            <a:rect l="l" t="t" r="r" b="b"/>
            <a:pathLst>
              <a:path w="8077" h="10833">
                <a:moveTo>
                  <a:pt x="8077" y="10833"/>
                </a:moveTo>
                <a:lnTo>
                  <a:pt x="8077" y="0"/>
                </a:lnTo>
                <a:lnTo>
                  <a:pt x="8077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193948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1939481" y="1680598"/>
            <a:ext cx="9969" cy="15290"/>
          </a:xfrm>
          <a:custGeom>
            <a:avLst/>
            <a:gdLst/>
            <a:ahLst/>
            <a:cxnLst/>
            <a:rect l="l" t="t" r="r" b="b"/>
            <a:pathLst>
              <a:path w="9969" h="15290">
                <a:moveTo>
                  <a:pt x="9969" y="15290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1952542" y="1854503"/>
            <a:ext cx="0" cy="49669"/>
          </a:xfrm>
          <a:custGeom>
            <a:avLst/>
            <a:gdLst/>
            <a:ahLst/>
            <a:cxnLst/>
            <a:rect l="l" t="t" r="r" b="b"/>
            <a:pathLst>
              <a:path h="49669">
                <a:moveTo>
                  <a:pt x="0" y="49669"/>
                </a:move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1952542" y="1826149"/>
            <a:ext cx="0" cy="28359"/>
          </a:xfrm>
          <a:custGeom>
            <a:avLst/>
            <a:gdLst/>
            <a:ahLst/>
            <a:cxnLst/>
            <a:rect l="l" t="t" r="r" b="b"/>
            <a:pathLst>
              <a:path h="28359">
                <a:moveTo>
                  <a:pt x="0" y="28359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1951343" y="1703282"/>
            <a:ext cx="2578" cy="12369"/>
          </a:xfrm>
          <a:custGeom>
            <a:avLst/>
            <a:gdLst/>
            <a:ahLst/>
            <a:cxnLst/>
            <a:rect l="l" t="t" r="r" b="b"/>
            <a:pathLst>
              <a:path w="2578" h="12369">
                <a:moveTo>
                  <a:pt x="2400" y="12369"/>
                </a:moveTo>
                <a:lnTo>
                  <a:pt x="2578" y="10477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951338" y="1610476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12547" y="0"/>
                </a:moveTo>
                <a:lnTo>
                  <a:pt x="19938" y="0"/>
                </a:lnTo>
                <a:lnTo>
                  <a:pt x="0" y="0"/>
                </a:lnTo>
                <a:lnTo>
                  <a:pt x="397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991037" y="1610476"/>
            <a:ext cx="685" cy="32651"/>
          </a:xfrm>
          <a:custGeom>
            <a:avLst/>
            <a:gdLst/>
            <a:ahLst/>
            <a:cxnLst/>
            <a:rect l="l" t="t" r="r" b="b"/>
            <a:pathLst>
              <a:path w="685" h="32651">
                <a:moveTo>
                  <a:pt x="0" y="0"/>
                </a:moveTo>
                <a:lnTo>
                  <a:pt x="685" y="0"/>
                </a:lnTo>
                <a:lnTo>
                  <a:pt x="685" y="32651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57200" y="7962353"/>
            <a:ext cx="3358794" cy="1771954"/>
          </a:xfrm>
          <a:custGeom>
            <a:avLst/>
            <a:gdLst/>
            <a:ahLst/>
            <a:cxnLst/>
            <a:rect l="l" t="t" r="r" b="b"/>
            <a:pathLst>
              <a:path w="3358794" h="1771954">
                <a:moveTo>
                  <a:pt x="0" y="1771954"/>
                </a:moveTo>
                <a:lnTo>
                  <a:pt x="3358794" y="1771954"/>
                </a:lnTo>
                <a:lnTo>
                  <a:pt x="3358794" y="0"/>
                </a:lnTo>
                <a:lnTo>
                  <a:pt x="0" y="0"/>
                </a:lnTo>
                <a:lnTo>
                  <a:pt x="0" y="17719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0375" y="8049489"/>
            <a:ext cx="2403767" cy="1597672"/>
          </a:xfrm>
          <a:custGeom>
            <a:avLst/>
            <a:gdLst/>
            <a:ahLst/>
            <a:cxnLst/>
            <a:rect l="l" t="t" r="r" b="b"/>
            <a:pathLst>
              <a:path w="2403767" h="1597672">
                <a:moveTo>
                  <a:pt x="2018398" y="156578"/>
                </a:moveTo>
                <a:lnTo>
                  <a:pt x="2024595" y="165874"/>
                </a:lnTo>
                <a:lnTo>
                  <a:pt x="2042807" y="177901"/>
                </a:lnTo>
                <a:lnTo>
                  <a:pt x="2081974" y="190284"/>
                </a:lnTo>
                <a:lnTo>
                  <a:pt x="2085073" y="372503"/>
                </a:lnTo>
                <a:lnTo>
                  <a:pt x="2103120" y="381800"/>
                </a:lnTo>
                <a:lnTo>
                  <a:pt x="2132634" y="381596"/>
                </a:lnTo>
                <a:lnTo>
                  <a:pt x="2146122" y="376872"/>
                </a:lnTo>
                <a:lnTo>
                  <a:pt x="2151951" y="370497"/>
                </a:lnTo>
                <a:lnTo>
                  <a:pt x="2153958" y="190474"/>
                </a:lnTo>
                <a:lnTo>
                  <a:pt x="2182202" y="182257"/>
                </a:lnTo>
                <a:lnTo>
                  <a:pt x="2206980" y="170599"/>
                </a:lnTo>
                <a:lnTo>
                  <a:pt x="2220836" y="154025"/>
                </a:lnTo>
                <a:lnTo>
                  <a:pt x="2224659" y="142913"/>
                </a:lnTo>
                <a:lnTo>
                  <a:pt x="2224659" y="117398"/>
                </a:lnTo>
                <a:lnTo>
                  <a:pt x="2215921" y="98996"/>
                </a:lnTo>
                <a:lnTo>
                  <a:pt x="2203526" y="87160"/>
                </a:lnTo>
                <a:lnTo>
                  <a:pt x="2176195" y="74942"/>
                </a:lnTo>
                <a:lnTo>
                  <a:pt x="2145753" y="68935"/>
                </a:lnTo>
                <a:lnTo>
                  <a:pt x="2096198" y="68935"/>
                </a:lnTo>
                <a:lnTo>
                  <a:pt x="2071776" y="71843"/>
                </a:lnTo>
                <a:lnTo>
                  <a:pt x="2051558" y="78943"/>
                </a:lnTo>
                <a:lnTo>
                  <a:pt x="2026221" y="93167"/>
                </a:lnTo>
                <a:lnTo>
                  <a:pt x="2015109" y="109207"/>
                </a:lnTo>
                <a:lnTo>
                  <a:pt x="2012022" y="106095"/>
                </a:lnTo>
                <a:lnTo>
                  <a:pt x="2001253" y="0"/>
                </a:lnTo>
                <a:lnTo>
                  <a:pt x="402932" y="0"/>
                </a:lnTo>
                <a:lnTo>
                  <a:pt x="328168" y="740943"/>
                </a:lnTo>
                <a:lnTo>
                  <a:pt x="288455" y="764984"/>
                </a:lnTo>
                <a:lnTo>
                  <a:pt x="220662" y="809447"/>
                </a:lnTo>
                <a:lnTo>
                  <a:pt x="185140" y="837692"/>
                </a:lnTo>
                <a:lnTo>
                  <a:pt x="141401" y="875957"/>
                </a:lnTo>
                <a:lnTo>
                  <a:pt x="117348" y="903287"/>
                </a:lnTo>
                <a:lnTo>
                  <a:pt x="97497" y="926071"/>
                </a:lnTo>
                <a:lnTo>
                  <a:pt x="56857" y="985456"/>
                </a:lnTo>
                <a:lnTo>
                  <a:pt x="30429" y="1044143"/>
                </a:lnTo>
                <a:lnTo>
                  <a:pt x="17310" y="1094790"/>
                </a:lnTo>
                <a:lnTo>
                  <a:pt x="0" y="1256588"/>
                </a:lnTo>
                <a:lnTo>
                  <a:pt x="0" y="1328394"/>
                </a:lnTo>
                <a:lnTo>
                  <a:pt x="12039" y="1389253"/>
                </a:lnTo>
                <a:lnTo>
                  <a:pt x="36626" y="1446644"/>
                </a:lnTo>
                <a:lnTo>
                  <a:pt x="79273" y="1513344"/>
                </a:lnTo>
                <a:lnTo>
                  <a:pt x="94399" y="1531569"/>
                </a:lnTo>
                <a:lnTo>
                  <a:pt x="94780" y="1597672"/>
                </a:lnTo>
                <a:lnTo>
                  <a:pt x="2309355" y="1597672"/>
                </a:lnTo>
                <a:lnTo>
                  <a:pt x="2309749" y="1529740"/>
                </a:lnTo>
                <a:lnTo>
                  <a:pt x="2351112" y="1474165"/>
                </a:lnTo>
                <a:lnTo>
                  <a:pt x="2382456" y="1414399"/>
                </a:lnTo>
                <a:lnTo>
                  <a:pt x="2397760" y="1365923"/>
                </a:lnTo>
                <a:lnTo>
                  <a:pt x="2403767" y="1320203"/>
                </a:lnTo>
                <a:lnTo>
                  <a:pt x="2403767" y="1264627"/>
                </a:lnTo>
                <a:lnTo>
                  <a:pt x="2385555" y="1088605"/>
                </a:lnTo>
                <a:lnTo>
                  <a:pt x="2373337" y="1046137"/>
                </a:lnTo>
                <a:lnTo>
                  <a:pt x="2358224" y="1006792"/>
                </a:lnTo>
                <a:lnTo>
                  <a:pt x="2327795" y="955217"/>
                </a:lnTo>
                <a:lnTo>
                  <a:pt x="2300820" y="918413"/>
                </a:lnTo>
                <a:lnTo>
                  <a:pt x="2249258" y="863739"/>
                </a:lnTo>
                <a:lnTo>
                  <a:pt x="2218651" y="836777"/>
                </a:lnTo>
                <a:lnTo>
                  <a:pt x="2212441" y="833501"/>
                </a:lnTo>
                <a:lnTo>
                  <a:pt x="2212086" y="828763"/>
                </a:lnTo>
                <a:lnTo>
                  <a:pt x="2218651" y="813460"/>
                </a:lnTo>
                <a:lnTo>
                  <a:pt x="2218651" y="785025"/>
                </a:lnTo>
                <a:lnTo>
                  <a:pt x="2212987" y="772642"/>
                </a:lnTo>
                <a:lnTo>
                  <a:pt x="2200414" y="760793"/>
                </a:lnTo>
                <a:lnTo>
                  <a:pt x="2176195" y="748588"/>
                </a:lnTo>
                <a:lnTo>
                  <a:pt x="2148674" y="742759"/>
                </a:lnTo>
                <a:lnTo>
                  <a:pt x="2078164" y="743673"/>
                </a:lnTo>
                <a:lnTo>
                  <a:pt x="2075599" y="736930"/>
                </a:lnTo>
                <a:lnTo>
                  <a:pt x="2016937" y="156933"/>
                </a:lnTo>
                <a:lnTo>
                  <a:pt x="2018398" y="1565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53482" y="8049489"/>
            <a:ext cx="2397569" cy="1597672"/>
          </a:xfrm>
          <a:custGeom>
            <a:avLst/>
            <a:gdLst/>
            <a:ahLst/>
            <a:cxnLst/>
            <a:rect l="l" t="t" r="r" b="b"/>
            <a:pathLst>
              <a:path w="2397569" h="1597672">
                <a:moveTo>
                  <a:pt x="2300808" y="1533563"/>
                </a:moveTo>
                <a:lnTo>
                  <a:pt x="2306815" y="1523911"/>
                </a:lnTo>
                <a:lnTo>
                  <a:pt x="2346007" y="1469059"/>
                </a:lnTo>
                <a:lnTo>
                  <a:pt x="2376436" y="1411478"/>
                </a:lnTo>
                <a:lnTo>
                  <a:pt x="2391549" y="1362837"/>
                </a:lnTo>
                <a:lnTo>
                  <a:pt x="2397569" y="1317269"/>
                </a:lnTo>
                <a:lnTo>
                  <a:pt x="2397569" y="1267714"/>
                </a:lnTo>
                <a:lnTo>
                  <a:pt x="2379345" y="1091692"/>
                </a:lnTo>
                <a:lnTo>
                  <a:pt x="2367140" y="1049235"/>
                </a:lnTo>
                <a:lnTo>
                  <a:pt x="2352014" y="1009688"/>
                </a:lnTo>
                <a:lnTo>
                  <a:pt x="2321585" y="958316"/>
                </a:lnTo>
                <a:lnTo>
                  <a:pt x="2294610" y="921512"/>
                </a:lnTo>
                <a:lnTo>
                  <a:pt x="2243048" y="866838"/>
                </a:lnTo>
                <a:lnTo>
                  <a:pt x="2203145" y="833501"/>
                </a:lnTo>
                <a:lnTo>
                  <a:pt x="2198585" y="832764"/>
                </a:lnTo>
                <a:lnTo>
                  <a:pt x="2196223" y="839698"/>
                </a:lnTo>
                <a:lnTo>
                  <a:pt x="2169248" y="852081"/>
                </a:lnTo>
                <a:lnTo>
                  <a:pt x="2129536" y="858100"/>
                </a:lnTo>
                <a:lnTo>
                  <a:pt x="2086902" y="857745"/>
                </a:lnTo>
                <a:lnTo>
                  <a:pt x="2087981" y="885253"/>
                </a:lnTo>
                <a:lnTo>
                  <a:pt x="2106218" y="1064361"/>
                </a:lnTo>
                <a:lnTo>
                  <a:pt x="2106218" y="1102080"/>
                </a:lnTo>
                <a:lnTo>
                  <a:pt x="2081974" y="858100"/>
                </a:lnTo>
                <a:lnTo>
                  <a:pt x="2039696" y="842429"/>
                </a:lnTo>
                <a:lnTo>
                  <a:pt x="2024037" y="830948"/>
                </a:lnTo>
                <a:lnTo>
                  <a:pt x="2015109" y="815644"/>
                </a:lnTo>
                <a:lnTo>
                  <a:pt x="2014918" y="782840"/>
                </a:lnTo>
                <a:lnTo>
                  <a:pt x="2029320" y="763892"/>
                </a:lnTo>
                <a:lnTo>
                  <a:pt x="2059927" y="748398"/>
                </a:lnTo>
                <a:lnTo>
                  <a:pt x="2067585" y="749871"/>
                </a:lnTo>
                <a:lnTo>
                  <a:pt x="2071585" y="747674"/>
                </a:lnTo>
                <a:lnTo>
                  <a:pt x="2069579" y="739673"/>
                </a:lnTo>
                <a:lnTo>
                  <a:pt x="1994636" y="0"/>
                </a:lnTo>
                <a:lnTo>
                  <a:pt x="403225" y="0"/>
                </a:lnTo>
                <a:lnTo>
                  <a:pt x="328168" y="744029"/>
                </a:lnTo>
                <a:lnTo>
                  <a:pt x="288442" y="767905"/>
                </a:lnTo>
                <a:lnTo>
                  <a:pt x="220662" y="812533"/>
                </a:lnTo>
                <a:lnTo>
                  <a:pt x="185115" y="840790"/>
                </a:lnTo>
                <a:lnTo>
                  <a:pt x="141401" y="879043"/>
                </a:lnTo>
                <a:lnTo>
                  <a:pt x="117157" y="906386"/>
                </a:lnTo>
                <a:lnTo>
                  <a:pt x="97485" y="929170"/>
                </a:lnTo>
                <a:lnTo>
                  <a:pt x="56667" y="988555"/>
                </a:lnTo>
                <a:lnTo>
                  <a:pt x="30238" y="1047051"/>
                </a:lnTo>
                <a:lnTo>
                  <a:pt x="17310" y="1097711"/>
                </a:lnTo>
                <a:lnTo>
                  <a:pt x="0" y="1259522"/>
                </a:lnTo>
                <a:lnTo>
                  <a:pt x="0" y="1325295"/>
                </a:lnTo>
                <a:lnTo>
                  <a:pt x="12014" y="1386154"/>
                </a:lnTo>
                <a:lnTo>
                  <a:pt x="33337" y="1437716"/>
                </a:lnTo>
                <a:lnTo>
                  <a:pt x="66675" y="1492377"/>
                </a:lnTo>
                <a:lnTo>
                  <a:pt x="95465" y="1530832"/>
                </a:lnTo>
                <a:lnTo>
                  <a:pt x="100215" y="1534477"/>
                </a:lnTo>
                <a:lnTo>
                  <a:pt x="115519" y="1552702"/>
                </a:lnTo>
                <a:lnTo>
                  <a:pt x="165595" y="1597672"/>
                </a:lnTo>
                <a:lnTo>
                  <a:pt x="2231936" y="1597672"/>
                </a:lnTo>
                <a:lnTo>
                  <a:pt x="2253627" y="1580019"/>
                </a:lnTo>
                <a:lnTo>
                  <a:pt x="2298077" y="1536839"/>
                </a:lnTo>
                <a:lnTo>
                  <a:pt x="2300808" y="1533563"/>
                </a:lnTo>
                <a:close/>
              </a:path>
            </a:pathLst>
          </a:custGeom>
          <a:solidFill>
            <a:srgbClr val="FF800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968407" y="8797891"/>
            <a:ext cx="183667" cy="353682"/>
          </a:xfrm>
          <a:custGeom>
            <a:avLst/>
            <a:gdLst/>
            <a:ahLst/>
            <a:cxnLst/>
            <a:rect l="l" t="t" r="r" b="b"/>
            <a:pathLst>
              <a:path w="183667" h="353682">
                <a:moveTo>
                  <a:pt x="0" y="34442"/>
                </a:moveTo>
                <a:lnTo>
                  <a:pt x="177" y="67233"/>
                </a:lnTo>
                <a:lnTo>
                  <a:pt x="9105" y="82550"/>
                </a:lnTo>
                <a:lnTo>
                  <a:pt x="24777" y="94018"/>
                </a:lnTo>
                <a:lnTo>
                  <a:pt x="67043" y="109702"/>
                </a:lnTo>
                <a:lnTo>
                  <a:pt x="91287" y="353682"/>
                </a:lnTo>
                <a:lnTo>
                  <a:pt x="91287" y="315963"/>
                </a:lnTo>
                <a:lnTo>
                  <a:pt x="73063" y="136855"/>
                </a:lnTo>
                <a:lnTo>
                  <a:pt x="71970" y="109334"/>
                </a:lnTo>
                <a:lnTo>
                  <a:pt x="114604" y="109702"/>
                </a:lnTo>
                <a:lnTo>
                  <a:pt x="154330" y="103682"/>
                </a:lnTo>
                <a:lnTo>
                  <a:pt x="181305" y="91287"/>
                </a:lnTo>
                <a:lnTo>
                  <a:pt x="183667" y="84366"/>
                </a:lnTo>
                <a:lnTo>
                  <a:pt x="151231" y="100761"/>
                </a:lnTo>
                <a:lnTo>
                  <a:pt x="111505" y="106603"/>
                </a:lnTo>
                <a:lnTo>
                  <a:pt x="85267" y="106603"/>
                </a:lnTo>
                <a:lnTo>
                  <a:pt x="60667" y="103682"/>
                </a:lnTo>
                <a:lnTo>
                  <a:pt x="27876" y="91109"/>
                </a:lnTo>
                <a:lnTo>
                  <a:pt x="12204" y="79451"/>
                </a:lnTo>
                <a:lnTo>
                  <a:pt x="3098" y="64135"/>
                </a:lnTo>
                <a:lnTo>
                  <a:pt x="3098" y="37541"/>
                </a:lnTo>
                <a:lnTo>
                  <a:pt x="17487" y="18592"/>
                </a:lnTo>
                <a:lnTo>
                  <a:pt x="45732" y="4381"/>
                </a:lnTo>
                <a:lnTo>
                  <a:pt x="52654" y="1460"/>
                </a:lnTo>
                <a:lnTo>
                  <a:pt x="45008" y="0"/>
                </a:lnTo>
                <a:lnTo>
                  <a:pt x="14389" y="15494"/>
                </a:lnTo>
                <a:lnTo>
                  <a:pt x="0" y="344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971497" y="8795160"/>
            <a:ext cx="194424" cy="109334"/>
          </a:xfrm>
          <a:custGeom>
            <a:avLst/>
            <a:gdLst/>
            <a:ahLst/>
            <a:cxnLst/>
            <a:rect l="l" t="t" r="r" b="b"/>
            <a:pathLst>
              <a:path w="194424" h="109334">
                <a:moveTo>
                  <a:pt x="151968" y="6019"/>
                </a:moveTo>
                <a:lnTo>
                  <a:pt x="124637" y="0"/>
                </a:lnTo>
                <a:lnTo>
                  <a:pt x="53568" y="2006"/>
                </a:lnTo>
                <a:lnTo>
                  <a:pt x="49568" y="4191"/>
                </a:lnTo>
                <a:lnTo>
                  <a:pt x="42633" y="7112"/>
                </a:lnTo>
                <a:lnTo>
                  <a:pt x="14401" y="21323"/>
                </a:lnTo>
                <a:lnTo>
                  <a:pt x="0" y="40271"/>
                </a:lnTo>
                <a:lnTo>
                  <a:pt x="0" y="66878"/>
                </a:lnTo>
                <a:lnTo>
                  <a:pt x="9105" y="82181"/>
                </a:lnTo>
                <a:lnTo>
                  <a:pt x="24790" y="93840"/>
                </a:lnTo>
                <a:lnTo>
                  <a:pt x="57581" y="106413"/>
                </a:lnTo>
                <a:lnTo>
                  <a:pt x="82181" y="109334"/>
                </a:lnTo>
                <a:lnTo>
                  <a:pt x="108419" y="109334"/>
                </a:lnTo>
                <a:lnTo>
                  <a:pt x="148145" y="103492"/>
                </a:lnTo>
                <a:lnTo>
                  <a:pt x="180568" y="87096"/>
                </a:lnTo>
                <a:lnTo>
                  <a:pt x="190601" y="75984"/>
                </a:lnTo>
                <a:lnTo>
                  <a:pt x="194424" y="64871"/>
                </a:lnTo>
                <a:lnTo>
                  <a:pt x="194424" y="42456"/>
                </a:lnTo>
                <a:lnTo>
                  <a:pt x="188785" y="29883"/>
                </a:lnTo>
                <a:lnTo>
                  <a:pt x="176212" y="18224"/>
                </a:lnTo>
                <a:lnTo>
                  <a:pt x="151968" y="6019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032175" y="8837806"/>
            <a:ext cx="73621" cy="24218"/>
          </a:xfrm>
          <a:custGeom>
            <a:avLst/>
            <a:gdLst/>
            <a:ahLst/>
            <a:cxnLst/>
            <a:rect l="l" t="t" r="r" b="b"/>
            <a:pathLst>
              <a:path w="73621" h="24218">
                <a:moveTo>
                  <a:pt x="63957" y="2908"/>
                </a:moveTo>
                <a:lnTo>
                  <a:pt x="51752" y="0"/>
                </a:lnTo>
                <a:lnTo>
                  <a:pt x="18224" y="723"/>
                </a:lnTo>
                <a:lnTo>
                  <a:pt x="0" y="10198"/>
                </a:lnTo>
                <a:lnTo>
                  <a:pt x="0" y="14757"/>
                </a:lnTo>
                <a:lnTo>
                  <a:pt x="12204" y="21310"/>
                </a:lnTo>
                <a:lnTo>
                  <a:pt x="27520" y="24218"/>
                </a:lnTo>
                <a:lnTo>
                  <a:pt x="44818" y="24218"/>
                </a:lnTo>
                <a:lnTo>
                  <a:pt x="60134" y="21310"/>
                </a:lnTo>
                <a:lnTo>
                  <a:pt x="73621" y="12928"/>
                </a:lnTo>
                <a:lnTo>
                  <a:pt x="73253" y="9283"/>
                </a:lnTo>
                <a:lnTo>
                  <a:pt x="63957" y="2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048966" y="9580323"/>
            <a:ext cx="2205329" cy="66840"/>
          </a:xfrm>
          <a:custGeom>
            <a:avLst/>
            <a:gdLst/>
            <a:ahLst/>
            <a:cxnLst/>
            <a:rect l="l" t="t" r="r" b="b"/>
            <a:pathLst>
              <a:path w="2205329" h="66840">
                <a:moveTo>
                  <a:pt x="2205304" y="66840"/>
                </a:moveTo>
                <a:lnTo>
                  <a:pt x="2205329" y="2730"/>
                </a:lnTo>
                <a:lnTo>
                  <a:pt x="2202599" y="6007"/>
                </a:lnTo>
                <a:lnTo>
                  <a:pt x="2202040" y="10922"/>
                </a:lnTo>
                <a:lnTo>
                  <a:pt x="2161235" y="52285"/>
                </a:lnTo>
                <a:lnTo>
                  <a:pt x="2143290" y="66840"/>
                </a:lnTo>
                <a:lnTo>
                  <a:pt x="2205304" y="66840"/>
                </a:lnTo>
                <a:close/>
              </a:path>
              <a:path w="2205329" h="66840">
                <a:moveTo>
                  <a:pt x="241" y="66840"/>
                </a:moveTo>
                <a:lnTo>
                  <a:pt x="63601" y="66840"/>
                </a:lnTo>
                <a:lnTo>
                  <a:pt x="17119" y="24955"/>
                </a:lnTo>
                <a:lnTo>
                  <a:pt x="4737" y="9842"/>
                </a:lnTo>
                <a:lnTo>
                  <a:pt x="3098" y="2908"/>
                </a:lnTo>
                <a:lnTo>
                  <a:pt x="0" y="0"/>
                </a:lnTo>
                <a:lnTo>
                  <a:pt x="241" y="66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139527" y="9407945"/>
            <a:ext cx="191503" cy="39916"/>
          </a:xfrm>
          <a:custGeom>
            <a:avLst/>
            <a:gdLst/>
            <a:ahLst/>
            <a:cxnLst/>
            <a:rect l="l" t="t" r="r" b="b"/>
            <a:pathLst>
              <a:path w="191503" h="39916">
                <a:moveTo>
                  <a:pt x="50469" y="24777"/>
                </a:moveTo>
                <a:lnTo>
                  <a:pt x="17665" y="12026"/>
                </a:lnTo>
                <a:lnTo>
                  <a:pt x="0" y="0"/>
                </a:lnTo>
                <a:lnTo>
                  <a:pt x="8382" y="15303"/>
                </a:lnTo>
                <a:lnTo>
                  <a:pt x="20764" y="24231"/>
                </a:lnTo>
                <a:lnTo>
                  <a:pt x="50469" y="36995"/>
                </a:lnTo>
                <a:lnTo>
                  <a:pt x="71958" y="39725"/>
                </a:lnTo>
                <a:lnTo>
                  <a:pt x="125717" y="39916"/>
                </a:lnTo>
                <a:lnTo>
                  <a:pt x="153060" y="33896"/>
                </a:lnTo>
                <a:lnTo>
                  <a:pt x="180022" y="18224"/>
                </a:lnTo>
                <a:lnTo>
                  <a:pt x="190588" y="7467"/>
                </a:lnTo>
                <a:lnTo>
                  <a:pt x="191503" y="0"/>
                </a:lnTo>
                <a:lnTo>
                  <a:pt x="183108" y="6197"/>
                </a:lnTo>
                <a:lnTo>
                  <a:pt x="162166" y="18592"/>
                </a:lnTo>
                <a:lnTo>
                  <a:pt x="125539" y="27698"/>
                </a:lnTo>
                <a:lnTo>
                  <a:pt x="68872" y="27520"/>
                </a:lnTo>
                <a:lnTo>
                  <a:pt x="50469" y="24777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968402" y="8121519"/>
            <a:ext cx="203708" cy="306666"/>
          </a:xfrm>
          <a:custGeom>
            <a:avLst/>
            <a:gdLst/>
            <a:ahLst/>
            <a:cxnLst/>
            <a:rect l="l" t="t" r="r" b="b"/>
            <a:pathLst>
              <a:path w="203707" h="306666">
                <a:moveTo>
                  <a:pt x="368" y="78714"/>
                </a:moveTo>
                <a:lnTo>
                  <a:pt x="9664" y="90741"/>
                </a:lnTo>
                <a:lnTo>
                  <a:pt x="27889" y="102946"/>
                </a:lnTo>
                <a:lnTo>
                  <a:pt x="67055" y="115163"/>
                </a:lnTo>
                <a:lnTo>
                  <a:pt x="69964" y="297370"/>
                </a:lnTo>
                <a:lnTo>
                  <a:pt x="88010" y="306666"/>
                </a:lnTo>
                <a:lnTo>
                  <a:pt x="111696" y="306476"/>
                </a:lnTo>
                <a:lnTo>
                  <a:pt x="125183" y="301929"/>
                </a:lnTo>
                <a:lnTo>
                  <a:pt x="131013" y="295554"/>
                </a:lnTo>
                <a:lnTo>
                  <a:pt x="132841" y="115341"/>
                </a:lnTo>
                <a:lnTo>
                  <a:pt x="161074" y="107137"/>
                </a:lnTo>
                <a:lnTo>
                  <a:pt x="185864" y="95478"/>
                </a:lnTo>
                <a:lnTo>
                  <a:pt x="199707" y="79082"/>
                </a:lnTo>
                <a:lnTo>
                  <a:pt x="203707" y="67779"/>
                </a:lnTo>
                <a:lnTo>
                  <a:pt x="203707" y="48463"/>
                </a:lnTo>
                <a:lnTo>
                  <a:pt x="194779" y="29883"/>
                </a:lnTo>
                <a:lnTo>
                  <a:pt x="182397" y="18034"/>
                </a:lnTo>
                <a:lnTo>
                  <a:pt x="155244" y="5829"/>
                </a:lnTo>
                <a:lnTo>
                  <a:pt x="124637" y="0"/>
                </a:lnTo>
                <a:lnTo>
                  <a:pt x="81267" y="0"/>
                </a:lnTo>
                <a:lnTo>
                  <a:pt x="56845" y="2908"/>
                </a:lnTo>
                <a:lnTo>
                  <a:pt x="36626" y="9842"/>
                </a:lnTo>
                <a:lnTo>
                  <a:pt x="11290" y="24041"/>
                </a:lnTo>
                <a:lnTo>
                  <a:pt x="0" y="40081"/>
                </a:lnTo>
                <a:lnTo>
                  <a:pt x="368" y="78714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132780" y="9320301"/>
            <a:ext cx="207898" cy="115341"/>
          </a:xfrm>
          <a:custGeom>
            <a:avLst/>
            <a:gdLst/>
            <a:ahLst/>
            <a:cxnLst/>
            <a:rect l="l" t="t" r="r" b="b"/>
            <a:pathLst>
              <a:path w="207899" h="115341">
                <a:moveTo>
                  <a:pt x="6743" y="87642"/>
                </a:moveTo>
                <a:lnTo>
                  <a:pt x="24409" y="99669"/>
                </a:lnTo>
                <a:lnTo>
                  <a:pt x="57213" y="112433"/>
                </a:lnTo>
                <a:lnTo>
                  <a:pt x="75615" y="115163"/>
                </a:lnTo>
                <a:lnTo>
                  <a:pt x="132283" y="115341"/>
                </a:lnTo>
                <a:lnTo>
                  <a:pt x="168909" y="106235"/>
                </a:lnTo>
                <a:lnTo>
                  <a:pt x="189864" y="93840"/>
                </a:lnTo>
                <a:lnTo>
                  <a:pt x="198246" y="87642"/>
                </a:lnTo>
                <a:lnTo>
                  <a:pt x="206260" y="73977"/>
                </a:lnTo>
                <a:lnTo>
                  <a:pt x="207898" y="65963"/>
                </a:lnTo>
                <a:lnTo>
                  <a:pt x="202984" y="42633"/>
                </a:lnTo>
                <a:lnTo>
                  <a:pt x="197700" y="29705"/>
                </a:lnTo>
                <a:lnTo>
                  <a:pt x="169824" y="12026"/>
                </a:lnTo>
                <a:lnTo>
                  <a:pt x="143586" y="4013"/>
                </a:lnTo>
                <a:lnTo>
                  <a:pt x="139572" y="2006"/>
                </a:lnTo>
                <a:lnTo>
                  <a:pt x="86728" y="0"/>
                </a:lnTo>
                <a:lnTo>
                  <a:pt x="62496" y="2921"/>
                </a:lnTo>
                <a:lnTo>
                  <a:pt x="35166" y="12026"/>
                </a:lnTo>
                <a:lnTo>
                  <a:pt x="11290" y="27520"/>
                </a:lnTo>
                <a:lnTo>
                  <a:pt x="177" y="47383"/>
                </a:lnTo>
                <a:lnTo>
                  <a:pt x="0" y="74891"/>
                </a:lnTo>
                <a:lnTo>
                  <a:pt x="6743" y="87642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037277" y="8840718"/>
            <a:ext cx="61963" cy="18402"/>
          </a:xfrm>
          <a:custGeom>
            <a:avLst/>
            <a:gdLst/>
            <a:ahLst/>
            <a:cxnLst/>
            <a:rect l="l" t="t" r="r" b="b"/>
            <a:pathLst>
              <a:path w="61963" h="18402">
                <a:moveTo>
                  <a:pt x="55943" y="2908"/>
                </a:moveTo>
                <a:lnTo>
                  <a:pt x="43738" y="0"/>
                </a:lnTo>
                <a:lnTo>
                  <a:pt x="18402" y="0"/>
                </a:lnTo>
                <a:lnTo>
                  <a:pt x="0" y="8750"/>
                </a:lnTo>
                <a:lnTo>
                  <a:pt x="10210" y="15303"/>
                </a:lnTo>
                <a:lnTo>
                  <a:pt x="25514" y="18402"/>
                </a:lnTo>
                <a:lnTo>
                  <a:pt x="36626" y="18402"/>
                </a:lnTo>
                <a:lnTo>
                  <a:pt x="55943" y="13119"/>
                </a:lnTo>
                <a:lnTo>
                  <a:pt x="61963" y="8928"/>
                </a:lnTo>
                <a:lnTo>
                  <a:pt x="55943" y="2908"/>
                </a:lnTo>
                <a:close/>
              </a:path>
            </a:pathLst>
          </a:custGeom>
          <a:solidFill>
            <a:srgbClr val="FF800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107256" y="8130265"/>
            <a:ext cx="10566" cy="3632"/>
          </a:xfrm>
          <a:custGeom>
            <a:avLst/>
            <a:gdLst/>
            <a:ahLst/>
            <a:cxnLst/>
            <a:rect l="l" t="t" r="r" b="b"/>
            <a:pathLst>
              <a:path w="10566" h="3632">
                <a:moveTo>
                  <a:pt x="0" y="0"/>
                </a:moveTo>
                <a:lnTo>
                  <a:pt x="3632" y="3632"/>
                </a:lnTo>
                <a:lnTo>
                  <a:pt x="10566" y="3263"/>
                </a:lnTo>
                <a:lnTo>
                  <a:pt x="727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014137" y="8127166"/>
            <a:ext cx="21132" cy="16764"/>
          </a:xfrm>
          <a:custGeom>
            <a:avLst/>
            <a:gdLst/>
            <a:ahLst/>
            <a:cxnLst/>
            <a:rect l="l" t="t" r="r" b="b"/>
            <a:pathLst>
              <a:path w="21132" h="16764">
                <a:moveTo>
                  <a:pt x="0" y="16763"/>
                </a:moveTo>
                <a:lnTo>
                  <a:pt x="21132" y="0"/>
                </a:lnTo>
                <a:lnTo>
                  <a:pt x="14389" y="0"/>
                </a:lnTo>
                <a:lnTo>
                  <a:pt x="0" y="10744"/>
                </a:lnTo>
                <a:lnTo>
                  <a:pt x="0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061506" y="8142471"/>
            <a:ext cx="13487" cy="19494"/>
          </a:xfrm>
          <a:custGeom>
            <a:avLst/>
            <a:gdLst/>
            <a:ahLst/>
            <a:cxnLst/>
            <a:rect l="l" t="t" r="r" b="b"/>
            <a:pathLst>
              <a:path w="13487" h="19494">
                <a:moveTo>
                  <a:pt x="1282" y="0"/>
                </a:moveTo>
                <a:lnTo>
                  <a:pt x="0" y="19494"/>
                </a:lnTo>
                <a:lnTo>
                  <a:pt x="13487" y="19494"/>
                </a:lnTo>
                <a:lnTo>
                  <a:pt x="13309" y="0"/>
                </a:lnTo>
                <a:lnTo>
                  <a:pt x="10210" y="16763"/>
                </a:lnTo>
                <a:lnTo>
                  <a:pt x="3289" y="16763"/>
                </a:lnTo>
                <a:lnTo>
                  <a:pt x="12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040566" y="8236494"/>
            <a:ext cx="56299" cy="3822"/>
          </a:xfrm>
          <a:custGeom>
            <a:avLst/>
            <a:gdLst/>
            <a:ahLst/>
            <a:cxnLst/>
            <a:rect l="l" t="t" r="r" b="b"/>
            <a:pathLst>
              <a:path w="56299" h="3822">
                <a:moveTo>
                  <a:pt x="533" y="3098"/>
                </a:moveTo>
                <a:lnTo>
                  <a:pt x="55918" y="3822"/>
                </a:lnTo>
                <a:lnTo>
                  <a:pt x="56299" y="736"/>
                </a:lnTo>
                <a:lnTo>
                  <a:pt x="0" y="0"/>
                </a:lnTo>
                <a:lnTo>
                  <a:pt x="533" y="30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244838" y="8800995"/>
            <a:ext cx="34074" cy="353491"/>
          </a:xfrm>
          <a:custGeom>
            <a:avLst/>
            <a:gdLst/>
            <a:ahLst/>
            <a:cxnLst/>
            <a:rect l="l" t="t" r="r" b="b"/>
            <a:pathLst>
              <a:path w="34074" h="353491">
                <a:moveTo>
                  <a:pt x="34074" y="1816"/>
                </a:moveTo>
                <a:lnTo>
                  <a:pt x="32435" y="0"/>
                </a:lnTo>
                <a:lnTo>
                  <a:pt x="0" y="322884"/>
                </a:lnTo>
                <a:lnTo>
                  <a:pt x="0" y="353491"/>
                </a:lnTo>
                <a:lnTo>
                  <a:pt x="34074" y="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997734" y="9311011"/>
            <a:ext cx="204635" cy="143954"/>
          </a:xfrm>
          <a:custGeom>
            <a:avLst/>
            <a:gdLst/>
            <a:ahLst/>
            <a:cxnLst/>
            <a:rect l="l" t="t" r="r" b="b"/>
            <a:pathLst>
              <a:path w="204635" h="143954">
                <a:moveTo>
                  <a:pt x="204635" y="143954"/>
                </a:moveTo>
                <a:lnTo>
                  <a:pt x="204635" y="94195"/>
                </a:lnTo>
                <a:lnTo>
                  <a:pt x="198983" y="78536"/>
                </a:lnTo>
                <a:lnTo>
                  <a:pt x="180759" y="57404"/>
                </a:lnTo>
                <a:lnTo>
                  <a:pt x="155981" y="42633"/>
                </a:lnTo>
                <a:lnTo>
                  <a:pt x="13487" y="0"/>
                </a:lnTo>
                <a:lnTo>
                  <a:pt x="0" y="177"/>
                </a:lnTo>
                <a:lnTo>
                  <a:pt x="153060" y="45732"/>
                </a:lnTo>
                <a:lnTo>
                  <a:pt x="177660" y="60490"/>
                </a:lnTo>
                <a:lnTo>
                  <a:pt x="195884" y="81622"/>
                </a:lnTo>
                <a:lnTo>
                  <a:pt x="201536" y="97294"/>
                </a:lnTo>
                <a:lnTo>
                  <a:pt x="204635" y="1439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102160" y="9311007"/>
            <a:ext cx="203720" cy="141046"/>
          </a:xfrm>
          <a:custGeom>
            <a:avLst/>
            <a:gdLst/>
            <a:ahLst/>
            <a:cxnLst/>
            <a:rect l="l" t="t" r="r" b="b"/>
            <a:pathLst>
              <a:path w="203720" h="141046">
                <a:moveTo>
                  <a:pt x="0" y="98221"/>
                </a:moveTo>
                <a:lnTo>
                  <a:pt x="0" y="141046"/>
                </a:lnTo>
                <a:lnTo>
                  <a:pt x="4927" y="88010"/>
                </a:lnTo>
                <a:lnTo>
                  <a:pt x="21501" y="65049"/>
                </a:lnTo>
                <a:lnTo>
                  <a:pt x="30797" y="56680"/>
                </a:lnTo>
                <a:lnTo>
                  <a:pt x="41909" y="36817"/>
                </a:lnTo>
                <a:lnTo>
                  <a:pt x="65785" y="21323"/>
                </a:lnTo>
                <a:lnTo>
                  <a:pt x="93116" y="12217"/>
                </a:lnTo>
                <a:lnTo>
                  <a:pt x="117347" y="9283"/>
                </a:lnTo>
                <a:lnTo>
                  <a:pt x="170192" y="11302"/>
                </a:lnTo>
                <a:lnTo>
                  <a:pt x="203720" y="177"/>
                </a:lnTo>
                <a:lnTo>
                  <a:pt x="190055" y="0"/>
                </a:lnTo>
                <a:lnTo>
                  <a:pt x="169100" y="6197"/>
                </a:lnTo>
                <a:lnTo>
                  <a:pt x="114439" y="6197"/>
                </a:lnTo>
                <a:lnTo>
                  <a:pt x="90017" y="9118"/>
                </a:lnTo>
                <a:lnTo>
                  <a:pt x="62864" y="18402"/>
                </a:lnTo>
                <a:lnTo>
                  <a:pt x="42278" y="31343"/>
                </a:lnTo>
                <a:lnTo>
                  <a:pt x="2920" y="82727"/>
                </a:lnTo>
                <a:lnTo>
                  <a:pt x="0" y="98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276370" y="9323212"/>
            <a:ext cx="65582" cy="63055"/>
          </a:xfrm>
          <a:custGeom>
            <a:avLst/>
            <a:gdLst/>
            <a:ahLst/>
            <a:cxnLst/>
            <a:rect l="l" t="t" r="r" b="b"/>
            <a:pathLst>
              <a:path w="65582" h="63055">
                <a:moveTo>
                  <a:pt x="64312" y="63055"/>
                </a:moveTo>
                <a:lnTo>
                  <a:pt x="65582" y="45554"/>
                </a:lnTo>
                <a:lnTo>
                  <a:pt x="57023" y="23685"/>
                </a:lnTo>
                <a:lnTo>
                  <a:pt x="29146" y="6019"/>
                </a:lnTo>
                <a:lnTo>
                  <a:pt x="10922" y="0"/>
                </a:lnTo>
                <a:lnTo>
                  <a:pt x="0" y="1092"/>
                </a:lnTo>
                <a:lnTo>
                  <a:pt x="26238" y="9105"/>
                </a:lnTo>
                <a:lnTo>
                  <a:pt x="54114" y="26784"/>
                </a:lnTo>
                <a:lnTo>
                  <a:pt x="59385" y="39725"/>
                </a:lnTo>
                <a:lnTo>
                  <a:pt x="64312" y="63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274352" y="9329044"/>
            <a:ext cx="16408" cy="13309"/>
          </a:xfrm>
          <a:custGeom>
            <a:avLst/>
            <a:gdLst/>
            <a:ahLst/>
            <a:cxnLst/>
            <a:rect l="l" t="t" r="r" b="b"/>
            <a:pathLst>
              <a:path w="16408" h="13309">
                <a:moveTo>
                  <a:pt x="13487" y="6019"/>
                </a:moveTo>
                <a:lnTo>
                  <a:pt x="6743" y="0"/>
                </a:lnTo>
                <a:lnTo>
                  <a:pt x="0" y="0"/>
                </a:lnTo>
                <a:lnTo>
                  <a:pt x="16408" y="13309"/>
                </a:lnTo>
                <a:lnTo>
                  <a:pt x="13487" y="6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180886" y="9331958"/>
            <a:ext cx="9118" cy="10579"/>
          </a:xfrm>
          <a:custGeom>
            <a:avLst/>
            <a:gdLst/>
            <a:ahLst/>
            <a:cxnLst/>
            <a:rect l="l" t="t" r="r" b="b"/>
            <a:pathLst>
              <a:path w="9118" h="10579">
                <a:moveTo>
                  <a:pt x="5638" y="0"/>
                </a:moveTo>
                <a:lnTo>
                  <a:pt x="0" y="4749"/>
                </a:lnTo>
                <a:lnTo>
                  <a:pt x="177" y="10579"/>
                </a:lnTo>
                <a:lnTo>
                  <a:pt x="9118" y="0"/>
                </a:lnTo>
                <a:lnTo>
                  <a:pt x="5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228624" y="9341256"/>
            <a:ext cx="13309" cy="19494"/>
          </a:xfrm>
          <a:custGeom>
            <a:avLst/>
            <a:gdLst/>
            <a:ahLst/>
            <a:cxnLst/>
            <a:rect l="l" t="t" r="r" b="b"/>
            <a:pathLst>
              <a:path w="13309" h="19494">
                <a:moveTo>
                  <a:pt x="1092" y="0"/>
                </a:moveTo>
                <a:lnTo>
                  <a:pt x="0" y="19494"/>
                </a:lnTo>
                <a:lnTo>
                  <a:pt x="13309" y="19494"/>
                </a:lnTo>
                <a:lnTo>
                  <a:pt x="13119" y="0"/>
                </a:lnTo>
                <a:lnTo>
                  <a:pt x="10020" y="16763"/>
                </a:lnTo>
                <a:lnTo>
                  <a:pt x="3276" y="16763"/>
                </a:lnTo>
                <a:lnTo>
                  <a:pt x="10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034184" y="9410863"/>
            <a:ext cx="68326" cy="12763"/>
          </a:xfrm>
          <a:custGeom>
            <a:avLst/>
            <a:gdLst/>
            <a:ahLst/>
            <a:cxnLst/>
            <a:rect l="l" t="t" r="r" b="b"/>
            <a:pathLst>
              <a:path w="68325" h="12763">
                <a:moveTo>
                  <a:pt x="59397" y="6197"/>
                </a:moveTo>
                <a:lnTo>
                  <a:pt x="52108" y="9664"/>
                </a:lnTo>
                <a:lnTo>
                  <a:pt x="19316" y="9664"/>
                </a:lnTo>
                <a:lnTo>
                  <a:pt x="8928" y="6375"/>
                </a:lnTo>
                <a:lnTo>
                  <a:pt x="16395" y="0"/>
                </a:lnTo>
                <a:lnTo>
                  <a:pt x="9474" y="0"/>
                </a:lnTo>
                <a:lnTo>
                  <a:pt x="0" y="6197"/>
                </a:lnTo>
                <a:lnTo>
                  <a:pt x="3644" y="9842"/>
                </a:lnTo>
                <a:lnTo>
                  <a:pt x="16395" y="12573"/>
                </a:lnTo>
                <a:lnTo>
                  <a:pt x="55029" y="12763"/>
                </a:lnTo>
                <a:lnTo>
                  <a:pt x="68325" y="7112"/>
                </a:lnTo>
                <a:lnTo>
                  <a:pt x="68325" y="3822"/>
                </a:lnTo>
                <a:lnTo>
                  <a:pt x="58851" y="190"/>
                </a:lnTo>
                <a:lnTo>
                  <a:pt x="48640" y="368"/>
                </a:lnTo>
                <a:lnTo>
                  <a:pt x="59397" y="61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025620" y="9410868"/>
            <a:ext cx="4191" cy="4000"/>
          </a:xfrm>
          <a:custGeom>
            <a:avLst/>
            <a:gdLst/>
            <a:ahLst/>
            <a:cxnLst/>
            <a:rect l="l" t="t" r="r" b="b"/>
            <a:pathLst>
              <a:path w="4191" h="4000">
                <a:moveTo>
                  <a:pt x="723" y="3454"/>
                </a:moveTo>
                <a:lnTo>
                  <a:pt x="4190" y="4000"/>
                </a:lnTo>
                <a:lnTo>
                  <a:pt x="3454" y="546"/>
                </a:lnTo>
                <a:lnTo>
                  <a:pt x="0" y="0"/>
                </a:lnTo>
                <a:lnTo>
                  <a:pt x="723" y="34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108342" y="9408307"/>
            <a:ext cx="3822" cy="7302"/>
          </a:xfrm>
          <a:custGeom>
            <a:avLst/>
            <a:gdLst/>
            <a:ahLst/>
            <a:cxnLst/>
            <a:rect l="l" t="t" r="r" b="b"/>
            <a:pathLst>
              <a:path w="3822" h="7302">
                <a:moveTo>
                  <a:pt x="0" y="723"/>
                </a:moveTo>
                <a:lnTo>
                  <a:pt x="0" y="7302"/>
                </a:lnTo>
                <a:lnTo>
                  <a:pt x="3822" y="1650"/>
                </a:lnTo>
                <a:lnTo>
                  <a:pt x="327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052046" y="9583240"/>
            <a:ext cx="67030" cy="63919"/>
          </a:xfrm>
          <a:custGeom>
            <a:avLst/>
            <a:gdLst/>
            <a:ahLst/>
            <a:cxnLst/>
            <a:rect l="l" t="t" r="r" b="b"/>
            <a:pathLst>
              <a:path w="67030" h="63919">
                <a:moveTo>
                  <a:pt x="1650" y="6921"/>
                </a:moveTo>
                <a:lnTo>
                  <a:pt x="14046" y="22047"/>
                </a:lnTo>
                <a:lnTo>
                  <a:pt x="60540" y="63919"/>
                </a:lnTo>
                <a:lnTo>
                  <a:pt x="67030" y="63919"/>
                </a:lnTo>
                <a:lnTo>
                  <a:pt x="16954" y="18948"/>
                </a:lnTo>
                <a:lnTo>
                  <a:pt x="1650" y="723"/>
                </a:lnTo>
                <a:lnTo>
                  <a:pt x="0" y="0"/>
                </a:lnTo>
                <a:lnTo>
                  <a:pt x="1650" y="69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185417" y="9586335"/>
            <a:ext cx="66141" cy="60833"/>
          </a:xfrm>
          <a:custGeom>
            <a:avLst/>
            <a:gdLst/>
            <a:ahLst/>
            <a:cxnLst/>
            <a:rect l="l" t="t" r="r" b="b"/>
            <a:pathLst>
              <a:path w="66141" h="60832">
                <a:moveTo>
                  <a:pt x="21691" y="43179"/>
                </a:moveTo>
                <a:lnTo>
                  <a:pt x="0" y="60832"/>
                </a:lnTo>
                <a:lnTo>
                  <a:pt x="6832" y="60832"/>
                </a:lnTo>
                <a:lnTo>
                  <a:pt x="24777" y="46278"/>
                </a:lnTo>
                <a:lnTo>
                  <a:pt x="65595" y="4914"/>
                </a:lnTo>
                <a:lnTo>
                  <a:pt x="66141" y="0"/>
                </a:lnTo>
                <a:lnTo>
                  <a:pt x="21691" y="43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995011" y="8467350"/>
            <a:ext cx="101295" cy="823429"/>
          </a:xfrm>
          <a:custGeom>
            <a:avLst/>
            <a:gdLst/>
            <a:ahLst/>
            <a:cxnLst/>
            <a:rect l="l" t="t" r="r" b="b"/>
            <a:pathLst>
              <a:path w="101295" h="823429">
                <a:moveTo>
                  <a:pt x="101295" y="0"/>
                </a:moveTo>
                <a:lnTo>
                  <a:pt x="48463" y="0"/>
                </a:lnTo>
                <a:lnTo>
                  <a:pt x="49377" y="391769"/>
                </a:lnTo>
                <a:lnTo>
                  <a:pt x="64681" y="394690"/>
                </a:lnTo>
                <a:lnTo>
                  <a:pt x="81991" y="394690"/>
                </a:lnTo>
                <a:lnTo>
                  <a:pt x="97485" y="391947"/>
                </a:lnTo>
                <a:lnTo>
                  <a:pt x="101117" y="389585"/>
                </a:lnTo>
                <a:lnTo>
                  <a:pt x="101295" y="0"/>
                </a:lnTo>
                <a:close/>
              </a:path>
              <a:path w="101295" h="823429">
                <a:moveTo>
                  <a:pt x="146494" y="667461"/>
                </a:moveTo>
                <a:lnTo>
                  <a:pt x="100025" y="665822"/>
                </a:lnTo>
                <a:lnTo>
                  <a:pt x="98209" y="436956"/>
                </a:lnTo>
                <a:lnTo>
                  <a:pt x="45364" y="436956"/>
                </a:lnTo>
                <a:lnTo>
                  <a:pt x="43548" y="665822"/>
                </a:lnTo>
                <a:lnTo>
                  <a:pt x="0" y="667461"/>
                </a:lnTo>
                <a:lnTo>
                  <a:pt x="71056" y="822883"/>
                </a:lnTo>
                <a:lnTo>
                  <a:pt x="73787" y="823429"/>
                </a:lnTo>
                <a:lnTo>
                  <a:pt x="146494" y="66746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994458" y="8903031"/>
            <a:ext cx="147053" cy="391579"/>
          </a:xfrm>
          <a:custGeom>
            <a:avLst/>
            <a:gdLst/>
            <a:ahLst/>
            <a:cxnLst/>
            <a:rect l="l" t="t" r="r" b="b"/>
            <a:pathLst>
              <a:path w="147053" h="391579">
                <a:moveTo>
                  <a:pt x="46647" y="0"/>
                </a:moveTo>
                <a:lnTo>
                  <a:pt x="46278" y="231952"/>
                </a:lnTo>
                <a:lnTo>
                  <a:pt x="0" y="231952"/>
                </a:lnTo>
                <a:lnTo>
                  <a:pt x="73253" y="391579"/>
                </a:lnTo>
                <a:lnTo>
                  <a:pt x="147053" y="232143"/>
                </a:lnTo>
                <a:lnTo>
                  <a:pt x="100761" y="232143"/>
                </a:lnTo>
                <a:lnTo>
                  <a:pt x="101307" y="546"/>
                </a:lnTo>
              </a:path>
            </a:pathLst>
          </a:custGeom>
          <a:ln w="32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041288" y="8466448"/>
            <a:ext cx="55206" cy="391210"/>
          </a:xfrm>
          <a:custGeom>
            <a:avLst/>
            <a:gdLst/>
            <a:ahLst/>
            <a:cxnLst/>
            <a:rect l="l" t="t" r="r" b="b"/>
            <a:pathLst>
              <a:path w="55206" h="391210">
                <a:moveTo>
                  <a:pt x="0" y="390486"/>
                </a:moveTo>
                <a:lnTo>
                  <a:pt x="723" y="0"/>
                </a:lnTo>
                <a:lnTo>
                  <a:pt x="55206" y="177"/>
                </a:lnTo>
                <a:lnTo>
                  <a:pt x="54483" y="391210"/>
                </a:lnTo>
              </a:path>
            </a:pathLst>
          </a:custGeom>
          <a:ln w="32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255938" y="9578497"/>
            <a:ext cx="0" cy="498729"/>
          </a:xfrm>
          <a:custGeom>
            <a:avLst/>
            <a:gdLst/>
            <a:ahLst/>
            <a:cxnLst/>
            <a:rect l="l" t="t" r="r" b="b"/>
            <a:pathLst>
              <a:path h="498728">
                <a:moveTo>
                  <a:pt x="0" y="0"/>
                </a:moveTo>
                <a:lnTo>
                  <a:pt x="0" y="6866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048957" y="9577217"/>
            <a:ext cx="0" cy="335648"/>
          </a:xfrm>
          <a:custGeom>
            <a:avLst/>
            <a:gdLst/>
            <a:ahLst/>
            <a:cxnLst/>
            <a:rect l="l" t="t" r="r" b="b"/>
            <a:pathLst>
              <a:path h="335648">
                <a:moveTo>
                  <a:pt x="0" y="0"/>
                </a:moveTo>
                <a:lnTo>
                  <a:pt x="0" y="6994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048957" y="9577227"/>
            <a:ext cx="0" cy="194602"/>
          </a:xfrm>
          <a:custGeom>
            <a:avLst/>
            <a:gdLst/>
            <a:ahLst/>
            <a:cxnLst/>
            <a:rect l="l" t="t" r="r" b="b"/>
            <a:pathLst>
              <a:path h="194602">
                <a:moveTo>
                  <a:pt x="0" y="0"/>
                </a:moveTo>
                <a:lnTo>
                  <a:pt x="0" y="6993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982436" y="8865680"/>
            <a:ext cx="164350" cy="25952"/>
          </a:xfrm>
          <a:custGeom>
            <a:avLst/>
            <a:gdLst/>
            <a:ahLst/>
            <a:cxnLst/>
            <a:rect l="l" t="t" r="r" b="b"/>
            <a:pathLst>
              <a:path w="164350" h="25952">
                <a:moveTo>
                  <a:pt x="0" y="0"/>
                </a:moveTo>
                <a:lnTo>
                  <a:pt x="8559" y="7289"/>
                </a:lnTo>
                <a:lnTo>
                  <a:pt x="19850" y="12750"/>
                </a:lnTo>
                <a:lnTo>
                  <a:pt x="31931" y="17773"/>
                </a:lnTo>
                <a:lnTo>
                  <a:pt x="42985" y="20631"/>
                </a:lnTo>
                <a:lnTo>
                  <a:pt x="60111" y="24251"/>
                </a:lnTo>
                <a:lnTo>
                  <a:pt x="70661" y="25212"/>
                </a:lnTo>
                <a:lnTo>
                  <a:pt x="78536" y="25501"/>
                </a:lnTo>
                <a:lnTo>
                  <a:pt x="92026" y="25952"/>
                </a:lnTo>
                <a:lnTo>
                  <a:pt x="102444" y="25266"/>
                </a:lnTo>
                <a:lnTo>
                  <a:pt x="110782" y="24244"/>
                </a:lnTo>
                <a:lnTo>
                  <a:pt x="123990" y="22367"/>
                </a:lnTo>
                <a:lnTo>
                  <a:pt x="134489" y="19590"/>
                </a:lnTo>
                <a:lnTo>
                  <a:pt x="140474" y="17665"/>
                </a:lnTo>
                <a:lnTo>
                  <a:pt x="152523" y="13367"/>
                </a:lnTo>
                <a:lnTo>
                  <a:pt x="163312" y="7365"/>
                </a:lnTo>
                <a:lnTo>
                  <a:pt x="164350" y="674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982442" y="8879890"/>
            <a:ext cx="164350" cy="25645"/>
          </a:xfrm>
          <a:custGeom>
            <a:avLst/>
            <a:gdLst/>
            <a:ahLst/>
            <a:cxnLst/>
            <a:rect l="l" t="t" r="r" b="b"/>
            <a:pathLst>
              <a:path w="164350" h="25645">
                <a:moveTo>
                  <a:pt x="164350" y="6743"/>
                </a:moveTo>
                <a:lnTo>
                  <a:pt x="153124" y="13092"/>
                </a:lnTo>
                <a:lnTo>
                  <a:pt x="141615" y="17302"/>
                </a:lnTo>
                <a:lnTo>
                  <a:pt x="127803" y="21529"/>
                </a:lnTo>
                <a:lnTo>
                  <a:pt x="117071" y="23446"/>
                </a:lnTo>
                <a:lnTo>
                  <a:pt x="110782" y="24244"/>
                </a:lnTo>
                <a:lnTo>
                  <a:pt x="97472" y="25593"/>
                </a:lnTo>
                <a:lnTo>
                  <a:pt x="87038" y="25645"/>
                </a:lnTo>
                <a:lnTo>
                  <a:pt x="78524" y="25501"/>
                </a:lnTo>
                <a:lnTo>
                  <a:pt x="71780" y="25501"/>
                </a:lnTo>
                <a:lnTo>
                  <a:pt x="71602" y="24777"/>
                </a:lnTo>
                <a:lnTo>
                  <a:pt x="64858" y="23876"/>
                </a:lnTo>
                <a:lnTo>
                  <a:pt x="55930" y="22771"/>
                </a:lnTo>
                <a:lnTo>
                  <a:pt x="55562" y="23685"/>
                </a:lnTo>
                <a:lnTo>
                  <a:pt x="47002" y="21501"/>
                </a:lnTo>
                <a:lnTo>
                  <a:pt x="34215" y="18371"/>
                </a:lnTo>
                <a:lnTo>
                  <a:pt x="23699" y="14465"/>
                </a:lnTo>
                <a:lnTo>
                  <a:pt x="19850" y="12763"/>
                </a:lnTo>
                <a:lnTo>
                  <a:pt x="9652" y="8013"/>
                </a:lnTo>
                <a:lnTo>
                  <a:pt x="8559" y="7289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970226" y="8834153"/>
            <a:ext cx="1638" cy="30429"/>
          </a:xfrm>
          <a:custGeom>
            <a:avLst/>
            <a:gdLst/>
            <a:ahLst/>
            <a:cxnLst/>
            <a:rect l="l" t="t" r="r" b="b"/>
            <a:pathLst>
              <a:path w="1638" h="30429">
                <a:moveTo>
                  <a:pt x="1638" y="30429"/>
                </a:moveTo>
                <a:lnTo>
                  <a:pt x="723" y="26428"/>
                </a:lnTo>
                <a:lnTo>
                  <a:pt x="546" y="26250"/>
                </a:lnTo>
                <a:lnTo>
                  <a:pt x="368" y="22237"/>
                </a:lnTo>
                <a:lnTo>
                  <a:pt x="0" y="15316"/>
                </a:lnTo>
                <a:lnTo>
                  <a:pt x="0" y="15125"/>
                </a:lnTo>
                <a:lnTo>
                  <a:pt x="368" y="8026"/>
                </a:lnTo>
                <a:lnTo>
                  <a:pt x="546" y="4013"/>
                </a:lnTo>
                <a:lnTo>
                  <a:pt x="723" y="3822"/>
                </a:lnTo>
                <a:lnTo>
                  <a:pt x="1638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982436" y="8795533"/>
            <a:ext cx="58851" cy="23317"/>
          </a:xfrm>
          <a:custGeom>
            <a:avLst/>
            <a:gdLst/>
            <a:ahLst/>
            <a:cxnLst/>
            <a:rect l="l" t="t" r="r" b="b"/>
            <a:pathLst>
              <a:path w="58851" h="23317">
                <a:moveTo>
                  <a:pt x="0" y="23317"/>
                </a:moveTo>
                <a:lnTo>
                  <a:pt x="8559" y="15849"/>
                </a:lnTo>
                <a:lnTo>
                  <a:pt x="19850" y="10375"/>
                </a:lnTo>
                <a:lnTo>
                  <a:pt x="31753" y="5632"/>
                </a:lnTo>
                <a:lnTo>
                  <a:pt x="42574" y="2779"/>
                </a:lnTo>
                <a:lnTo>
                  <a:pt x="47002" y="1625"/>
                </a:lnTo>
                <a:lnTo>
                  <a:pt x="52654" y="165"/>
                </a:lnTo>
                <a:lnTo>
                  <a:pt x="53200" y="0"/>
                </a:lnTo>
                <a:lnTo>
                  <a:pt x="58851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036740" y="8852014"/>
            <a:ext cx="68326" cy="10934"/>
          </a:xfrm>
          <a:custGeom>
            <a:avLst/>
            <a:gdLst/>
            <a:ahLst/>
            <a:cxnLst/>
            <a:rect l="l" t="t" r="r" b="b"/>
            <a:pathLst>
              <a:path w="68325" h="10934">
                <a:moveTo>
                  <a:pt x="68325" y="0"/>
                </a:moveTo>
                <a:lnTo>
                  <a:pt x="64858" y="2908"/>
                </a:lnTo>
                <a:lnTo>
                  <a:pt x="64312" y="3276"/>
                </a:lnTo>
                <a:lnTo>
                  <a:pt x="60121" y="5283"/>
                </a:lnTo>
                <a:lnTo>
                  <a:pt x="54838" y="7645"/>
                </a:lnTo>
                <a:lnTo>
                  <a:pt x="54482" y="7645"/>
                </a:lnTo>
                <a:lnTo>
                  <a:pt x="48831" y="8928"/>
                </a:lnTo>
                <a:lnTo>
                  <a:pt x="42456" y="10375"/>
                </a:lnTo>
                <a:lnTo>
                  <a:pt x="42087" y="10375"/>
                </a:lnTo>
                <a:lnTo>
                  <a:pt x="35712" y="10579"/>
                </a:lnTo>
                <a:lnTo>
                  <a:pt x="29146" y="10934"/>
                </a:lnTo>
                <a:lnTo>
                  <a:pt x="28790" y="10934"/>
                </a:lnTo>
                <a:lnTo>
                  <a:pt x="22224" y="10020"/>
                </a:lnTo>
                <a:lnTo>
                  <a:pt x="16027" y="9283"/>
                </a:lnTo>
                <a:lnTo>
                  <a:pt x="15671" y="9283"/>
                </a:lnTo>
                <a:lnTo>
                  <a:pt x="9829" y="7289"/>
                </a:lnTo>
                <a:lnTo>
                  <a:pt x="4914" y="5651"/>
                </a:lnTo>
                <a:lnTo>
                  <a:pt x="4368" y="5460"/>
                </a:lnTo>
                <a:lnTo>
                  <a:pt x="0" y="273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970590" y="8842171"/>
            <a:ext cx="11849" cy="23507"/>
          </a:xfrm>
          <a:custGeom>
            <a:avLst/>
            <a:gdLst/>
            <a:ahLst/>
            <a:cxnLst/>
            <a:rect l="l" t="t" r="r" b="b"/>
            <a:pathLst>
              <a:path w="11849" h="23507">
                <a:moveTo>
                  <a:pt x="0" y="0"/>
                </a:moveTo>
                <a:lnTo>
                  <a:pt x="1270" y="8191"/>
                </a:lnTo>
                <a:lnTo>
                  <a:pt x="11849" y="23507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146793" y="8842170"/>
            <a:ext cx="20764" cy="44462"/>
          </a:xfrm>
          <a:custGeom>
            <a:avLst/>
            <a:gdLst/>
            <a:ahLst/>
            <a:cxnLst/>
            <a:rect l="l" t="t" r="r" b="b"/>
            <a:pathLst>
              <a:path w="20764" h="44462">
                <a:moveTo>
                  <a:pt x="0" y="30251"/>
                </a:moveTo>
                <a:lnTo>
                  <a:pt x="15303" y="16027"/>
                </a:lnTo>
                <a:lnTo>
                  <a:pt x="20764" y="0"/>
                </a:lnTo>
                <a:lnTo>
                  <a:pt x="20764" y="14211"/>
                </a:lnTo>
                <a:lnTo>
                  <a:pt x="15303" y="30251"/>
                </a:lnTo>
                <a:lnTo>
                  <a:pt x="0" y="4446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971857" y="8864575"/>
            <a:ext cx="10579" cy="15316"/>
          </a:xfrm>
          <a:custGeom>
            <a:avLst/>
            <a:gdLst/>
            <a:ahLst/>
            <a:cxnLst/>
            <a:rect l="l" t="t" r="r" b="b"/>
            <a:pathLst>
              <a:path w="10579" h="15316">
                <a:moveTo>
                  <a:pt x="10579" y="15316"/>
                </a:move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971864" y="8818852"/>
            <a:ext cx="10579" cy="15303"/>
          </a:xfrm>
          <a:custGeom>
            <a:avLst/>
            <a:gdLst/>
            <a:ahLst/>
            <a:cxnLst/>
            <a:rect l="l" t="t" r="r" b="b"/>
            <a:pathLst>
              <a:path w="10579" h="15303">
                <a:moveTo>
                  <a:pt x="0" y="15303"/>
                </a:moveTo>
                <a:lnTo>
                  <a:pt x="10579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095951" y="8826867"/>
            <a:ext cx="13487" cy="25146"/>
          </a:xfrm>
          <a:custGeom>
            <a:avLst/>
            <a:gdLst/>
            <a:ahLst/>
            <a:cxnLst/>
            <a:rect l="l" t="t" r="r" b="b"/>
            <a:pathLst>
              <a:path w="13487" h="25146">
                <a:moveTo>
                  <a:pt x="0" y="0"/>
                </a:moveTo>
                <a:lnTo>
                  <a:pt x="914" y="177"/>
                </a:lnTo>
                <a:lnTo>
                  <a:pt x="9118" y="5651"/>
                </a:lnTo>
                <a:lnTo>
                  <a:pt x="13487" y="12026"/>
                </a:lnTo>
                <a:lnTo>
                  <a:pt x="13487" y="18770"/>
                </a:lnTo>
                <a:lnTo>
                  <a:pt x="9118" y="2514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027986" y="8827414"/>
            <a:ext cx="13296" cy="27330"/>
          </a:xfrm>
          <a:custGeom>
            <a:avLst/>
            <a:gdLst/>
            <a:ahLst/>
            <a:cxnLst/>
            <a:rect l="l" t="t" r="r" b="b"/>
            <a:pathLst>
              <a:path w="13296" h="27330">
                <a:moveTo>
                  <a:pt x="8750" y="27330"/>
                </a:moveTo>
                <a:lnTo>
                  <a:pt x="2184" y="21501"/>
                </a:lnTo>
                <a:lnTo>
                  <a:pt x="0" y="14757"/>
                </a:lnTo>
                <a:lnTo>
                  <a:pt x="2184" y="8204"/>
                </a:lnTo>
                <a:lnTo>
                  <a:pt x="8750" y="2184"/>
                </a:lnTo>
                <a:lnTo>
                  <a:pt x="13296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030722" y="8841632"/>
            <a:ext cx="10566" cy="7645"/>
          </a:xfrm>
          <a:custGeom>
            <a:avLst/>
            <a:gdLst/>
            <a:ahLst/>
            <a:cxnLst/>
            <a:rect l="l" t="t" r="r" b="b"/>
            <a:pathLst>
              <a:path w="10566" h="7645">
                <a:moveTo>
                  <a:pt x="0" y="7645"/>
                </a:moveTo>
                <a:lnTo>
                  <a:pt x="6019" y="2184"/>
                </a:lnTo>
                <a:lnTo>
                  <a:pt x="10566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095774" y="8840895"/>
            <a:ext cx="11112" cy="8382"/>
          </a:xfrm>
          <a:custGeom>
            <a:avLst/>
            <a:gdLst/>
            <a:ahLst/>
            <a:cxnLst/>
            <a:rect l="l" t="t" r="r" b="b"/>
            <a:pathLst>
              <a:path w="11112" h="8381">
                <a:moveTo>
                  <a:pt x="11112" y="8381"/>
                </a:moveTo>
                <a:lnTo>
                  <a:pt x="9296" y="5651"/>
                </a:lnTo>
                <a:lnTo>
                  <a:pt x="1079" y="368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095951" y="8794977"/>
            <a:ext cx="71615" cy="47193"/>
          </a:xfrm>
          <a:custGeom>
            <a:avLst/>
            <a:gdLst/>
            <a:ahLst/>
            <a:cxnLst/>
            <a:rect l="l" t="t" r="r" b="b"/>
            <a:pathLst>
              <a:path w="71615" h="47193">
                <a:moveTo>
                  <a:pt x="0" y="0"/>
                </a:moveTo>
                <a:lnTo>
                  <a:pt x="26962" y="6019"/>
                </a:lnTo>
                <a:lnTo>
                  <a:pt x="50838" y="16954"/>
                </a:lnTo>
                <a:lnTo>
                  <a:pt x="66141" y="31165"/>
                </a:lnTo>
                <a:lnTo>
                  <a:pt x="71615" y="4719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51296" y="9006531"/>
            <a:ext cx="2402524" cy="936462"/>
          </a:xfrm>
          <a:custGeom>
            <a:avLst/>
            <a:gdLst/>
            <a:ahLst/>
            <a:cxnLst/>
            <a:rect l="l" t="t" r="r" b="b"/>
            <a:pathLst>
              <a:path w="2402524" h="936462">
                <a:moveTo>
                  <a:pt x="28967" y="101853"/>
                </a:moveTo>
                <a:lnTo>
                  <a:pt x="24255" y="115703"/>
                </a:lnTo>
                <a:lnTo>
                  <a:pt x="21629" y="125564"/>
                </a:lnTo>
                <a:lnTo>
                  <a:pt x="19741" y="136953"/>
                </a:lnTo>
                <a:lnTo>
                  <a:pt x="18591" y="145402"/>
                </a:lnTo>
                <a:lnTo>
                  <a:pt x="16267" y="162837"/>
                </a:lnTo>
                <a:lnTo>
                  <a:pt x="14293" y="177779"/>
                </a:lnTo>
                <a:lnTo>
                  <a:pt x="12618" y="190699"/>
                </a:lnTo>
                <a:lnTo>
                  <a:pt x="11192" y="202066"/>
                </a:lnTo>
                <a:lnTo>
                  <a:pt x="9968" y="212353"/>
                </a:lnTo>
                <a:lnTo>
                  <a:pt x="8894" y="222029"/>
                </a:lnTo>
                <a:lnTo>
                  <a:pt x="7922" y="231565"/>
                </a:lnTo>
                <a:lnTo>
                  <a:pt x="7001" y="241433"/>
                </a:lnTo>
                <a:lnTo>
                  <a:pt x="6084" y="252102"/>
                </a:lnTo>
                <a:lnTo>
                  <a:pt x="5119" y="264044"/>
                </a:lnTo>
                <a:lnTo>
                  <a:pt x="4058" y="277729"/>
                </a:lnTo>
                <a:lnTo>
                  <a:pt x="2851" y="293629"/>
                </a:lnTo>
                <a:lnTo>
                  <a:pt x="2005" y="304838"/>
                </a:lnTo>
                <a:lnTo>
                  <a:pt x="773" y="320371"/>
                </a:lnTo>
                <a:lnTo>
                  <a:pt x="67" y="331575"/>
                </a:lnTo>
                <a:lnTo>
                  <a:pt x="0" y="341398"/>
                </a:lnTo>
                <a:lnTo>
                  <a:pt x="681" y="352790"/>
                </a:lnTo>
                <a:lnTo>
                  <a:pt x="2005" y="366610"/>
                </a:lnTo>
                <a:lnTo>
                  <a:pt x="3643" y="382006"/>
                </a:lnTo>
                <a:lnTo>
                  <a:pt x="5190" y="393177"/>
                </a:lnTo>
                <a:lnTo>
                  <a:pt x="7218" y="402894"/>
                </a:lnTo>
                <a:lnTo>
                  <a:pt x="10304" y="413929"/>
                </a:lnTo>
                <a:lnTo>
                  <a:pt x="14755" y="428205"/>
                </a:lnTo>
                <a:lnTo>
                  <a:pt x="19447" y="443129"/>
                </a:lnTo>
                <a:lnTo>
                  <a:pt x="23172" y="453933"/>
                </a:lnTo>
                <a:lnTo>
                  <a:pt x="26932" y="463070"/>
                </a:lnTo>
                <a:lnTo>
                  <a:pt x="31729" y="472993"/>
                </a:lnTo>
                <a:lnTo>
                  <a:pt x="38567" y="486156"/>
                </a:lnTo>
                <a:lnTo>
                  <a:pt x="47350" y="502630"/>
                </a:lnTo>
                <a:lnTo>
                  <a:pt x="53065" y="512789"/>
                </a:lnTo>
                <a:lnTo>
                  <a:pt x="58303" y="521172"/>
                </a:lnTo>
                <a:lnTo>
                  <a:pt x="64323" y="529780"/>
                </a:lnTo>
                <a:lnTo>
                  <a:pt x="72385" y="540611"/>
                </a:lnTo>
                <a:lnTo>
                  <a:pt x="77620" y="547547"/>
                </a:lnTo>
                <a:lnTo>
                  <a:pt x="87286" y="560386"/>
                </a:lnTo>
                <a:lnTo>
                  <a:pt x="94651" y="569837"/>
                </a:lnTo>
                <a:lnTo>
                  <a:pt x="101065" y="577478"/>
                </a:lnTo>
                <a:lnTo>
                  <a:pt x="107878" y="584887"/>
                </a:lnTo>
                <a:lnTo>
                  <a:pt x="116439" y="593641"/>
                </a:lnTo>
                <a:lnTo>
                  <a:pt x="126998" y="604215"/>
                </a:lnTo>
                <a:lnTo>
                  <a:pt x="138521" y="615688"/>
                </a:lnTo>
                <a:lnTo>
                  <a:pt x="147352" y="624275"/>
                </a:lnTo>
                <a:lnTo>
                  <a:pt x="154822" y="631166"/>
                </a:lnTo>
                <a:lnTo>
                  <a:pt x="162264" y="637549"/>
                </a:lnTo>
                <a:lnTo>
                  <a:pt x="166076" y="640629"/>
                </a:lnTo>
              </a:path>
              <a:path w="2402524" h="936462">
                <a:moveTo>
                  <a:pt x="2238041" y="638854"/>
                </a:moveTo>
                <a:lnTo>
                  <a:pt x="2246323" y="631545"/>
                </a:lnTo>
                <a:lnTo>
                  <a:pt x="2258433" y="620792"/>
                </a:lnTo>
                <a:lnTo>
                  <a:pt x="2267436" y="612634"/>
                </a:lnTo>
                <a:lnTo>
                  <a:pt x="2274693" y="605691"/>
                </a:lnTo>
                <a:lnTo>
                  <a:pt x="2281569" y="598583"/>
                </a:lnTo>
                <a:lnTo>
                  <a:pt x="2289425" y="589929"/>
                </a:lnTo>
                <a:lnTo>
                  <a:pt x="2299625" y="578351"/>
                </a:lnTo>
                <a:lnTo>
                  <a:pt x="2301543" y="576160"/>
                </a:lnTo>
              </a:path>
              <a:path w="2402524" h="936462">
                <a:moveTo>
                  <a:pt x="2312056" y="564079"/>
                </a:moveTo>
                <a:lnTo>
                  <a:pt x="2325846" y="547262"/>
                </a:lnTo>
                <a:lnTo>
                  <a:pt x="2338822" y="528206"/>
                </a:lnTo>
                <a:lnTo>
                  <a:pt x="2353554" y="505047"/>
                </a:lnTo>
                <a:lnTo>
                  <a:pt x="2364291" y="486450"/>
                </a:lnTo>
                <a:lnTo>
                  <a:pt x="2374429" y="463825"/>
                </a:lnTo>
                <a:lnTo>
                  <a:pt x="2382571" y="444173"/>
                </a:lnTo>
                <a:lnTo>
                  <a:pt x="2389655" y="424096"/>
                </a:lnTo>
                <a:lnTo>
                  <a:pt x="2395598" y="398259"/>
                </a:lnTo>
                <a:lnTo>
                  <a:pt x="2398882" y="382375"/>
                </a:lnTo>
                <a:lnTo>
                  <a:pt x="2402200" y="361240"/>
                </a:lnTo>
                <a:lnTo>
                  <a:pt x="2402524" y="349843"/>
                </a:lnTo>
                <a:lnTo>
                  <a:pt x="2402127" y="335813"/>
                </a:lnTo>
                <a:lnTo>
                  <a:pt x="2401247" y="318127"/>
                </a:lnTo>
                <a:lnTo>
                  <a:pt x="2400408" y="302589"/>
                </a:lnTo>
                <a:lnTo>
                  <a:pt x="2399591" y="288870"/>
                </a:lnTo>
                <a:lnTo>
                  <a:pt x="2397938" y="265576"/>
                </a:lnTo>
                <a:lnTo>
                  <a:pt x="2396119" y="245617"/>
                </a:lnTo>
                <a:lnTo>
                  <a:pt x="2393968" y="226366"/>
                </a:lnTo>
                <a:lnTo>
                  <a:pt x="2391318" y="205195"/>
                </a:lnTo>
                <a:lnTo>
                  <a:pt x="2389755" y="193069"/>
                </a:lnTo>
                <a:lnTo>
                  <a:pt x="2388004" y="179477"/>
                </a:lnTo>
                <a:lnTo>
                  <a:pt x="2386045" y="164091"/>
                </a:lnTo>
                <a:lnTo>
                  <a:pt x="2383858" y="146583"/>
                </a:lnTo>
                <a:lnTo>
                  <a:pt x="2383712" y="145402"/>
                </a:lnTo>
                <a:lnTo>
                  <a:pt x="2381704" y="130946"/>
                </a:lnTo>
                <a:lnTo>
                  <a:pt x="2379525" y="120935"/>
                </a:lnTo>
                <a:lnTo>
                  <a:pt x="2376277" y="110235"/>
                </a:lnTo>
                <a:lnTo>
                  <a:pt x="2372968" y="99847"/>
                </a:lnTo>
                <a:lnTo>
                  <a:pt x="2368530" y="85890"/>
                </a:lnTo>
                <a:lnTo>
                  <a:pt x="2365026" y="76362"/>
                </a:lnTo>
                <a:lnTo>
                  <a:pt x="2360497" y="66094"/>
                </a:lnTo>
                <a:lnTo>
                  <a:pt x="2356204" y="56845"/>
                </a:lnTo>
                <a:lnTo>
                  <a:pt x="2349822" y="43485"/>
                </a:lnTo>
                <a:lnTo>
                  <a:pt x="2345055" y="34444"/>
                </a:lnTo>
                <a:lnTo>
                  <a:pt x="2339616" y="25085"/>
                </a:lnTo>
                <a:lnTo>
                  <a:pt x="2333432" y="14579"/>
                </a:lnTo>
                <a:lnTo>
                  <a:pt x="2328873" y="6921"/>
                </a:lnTo>
                <a:lnTo>
                  <a:pt x="2328695" y="6565"/>
                </a:lnTo>
                <a:lnTo>
                  <a:pt x="2322676" y="0"/>
                </a:lnTo>
              </a:path>
              <a:path w="2402524" h="936462">
                <a:moveTo>
                  <a:pt x="2236005" y="640629"/>
                </a:moveTo>
                <a:lnTo>
                  <a:pt x="2238041" y="638854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197621" y="9006527"/>
            <a:ext cx="138861" cy="466102"/>
          </a:xfrm>
          <a:custGeom>
            <a:avLst/>
            <a:gdLst/>
            <a:ahLst/>
            <a:cxnLst/>
            <a:rect l="l" t="t" r="r" b="b"/>
            <a:pathLst>
              <a:path w="138861" h="466102">
                <a:moveTo>
                  <a:pt x="76352" y="0"/>
                </a:moveTo>
                <a:lnTo>
                  <a:pt x="81089" y="5842"/>
                </a:lnTo>
                <a:lnTo>
                  <a:pt x="81280" y="6019"/>
                </a:lnTo>
                <a:lnTo>
                  <a:pt x="85102" y="12395"/>
                </a:lnTo>
                <a:lnTo>
                  <a:pt x="92595" y="25285"/>
                </a:lnTo>
                <a:lnTo>
                  <a:pt x="97769" y="34152"/>
                </a:lnTo>
                <a:lnTo>
                  <a:pt x="102794" y="43664"/>
                </a:lnTo>
                <a:lnTo>
                  <a:pt x="108064" y="54660"/>
                </a:lnTo>
                <a:lnTo>
                  <a:pt x="114157" y="68015"/>
                </a:lnTo>
                <a:lnTo>
                  <a:pt x="118042" y="77401"/>
                </a:lnTo>
                <a:lnTo>
                  <a:pt x="121681" y="88040"/>
                </a:lnTo>
                <a:lnTo>
                  <a:pt x="124650" y="97485"/>
                </a:lnTo>
                <a:lnTo>
                  <a:pt x="128800" y="111426"/>
                </a:lnTo>
                <a:lnTo>
                  <a:pt x="131169" y="121175"/>
                </a:lnTo>
                <a:lnTo>
                  <a:pt x="133287" y="132424"/>
                </a:lnTo>
                <a:lnTo>
                  <a:pt x="134848" y="141033"/>
                </a:lnTo>
                <a:lnTo>
                  <a:pt x="136696" y="154159"/>
                </a:lnTo>
                <a:lnTo>
                  <a:pt x="137318" y="164542"/>
                </a:lnTo>
                <a:lnTo>
                  <a:pt x="137934" y="172377"/>
                </a:lnTo>
                <a:lnTo>
                  <a:pt x="138493" y="178396"/>
                </a:lnTo>
                <a:lnTo>
                  <a:pt x="138861" y="178562"/>
                </a:lnTo>
                <a:lnTo>
                  <a:pt x="138671" y="184581"/>
                </a:lnTo>
                <a:lnTo>
                  <a:pt x="138171" y="199119"/>
                </a:lnTo>
                <a:lnTo>
                  <a:pt x="137781" y="209105"/>
                </a:lnTo>
                <a:lnTo>
                  <a:pt x="136775" y="220769"/>
                </a:lnTo>
                <a:lnTo>
                  <a:pt x="135940" y="228130"/>
                </a:lnTo>
                <a:lnTo>
                  <a:pt x="133978" y="241334"/>
                </a:lnTo>
                <a:lnTo>
                  <a:pt x="131633" y="251598"/>
                </a:lnTo>
                <a:lnTo>
                  <a:pt x="129921" y="259295"/>
                </a:lnTo>
                <a:lnTo>
                  <a:pt x="128651" y="265480"/>
                </a:lnTo>
                <a:lnTo>
                  <a:pt x="128828" y="265671"/>
                </a:lnTo>
                <a:lnTo>
                  <a:pt x="126834" y="271691"/>
                </a:lnTo>
                <a:lnTo>
                  <a:pt x="122738" y="284536"/>
                </a:lnTo>
                <a:lnTo>
                  <a:pt x="119274" y="294306"/>
                </a:lnTo>
                <a:lnTo>
                  <a:pt x="116433" y="302120"/>
                </a:lnTo>
                <a:lnTo>
                  <a:pt x="114071" y="308495"/>
                </a:lnTo>
                <a:lnTo>
                  <a:pt x="114071" y="308673"/>
                </a:lnTo>
                <a:lnTo>
                  <a:pt x="111340" y="314858"/>
                </a:lnTo>
                <a:lnTo>
                  <a:pt x="105511" y="327083"/>
                </a:lnTo>
                <a:lnTo>
                  <a:pt x="100855" y="336248"/>
                </a:lnTo>
                <a:lnTo>
                  <a:pt x="96761" y="344208"/>
                </a:lnTo>
                <a:lnTo>
                  <a:pt x="93306" y="350583"/>
                </a:lnTo>
                <a:lnTo>
                  <a:pt x="93484" y="350761"/>
                </a:lnTo>
                <a:lnTo>
                  <a:pt x="89649" y="356958"/>
                </a:lnTo>
                <a:lnTo>
                  <a:pt x="82288" y="368536"/>
                </a:lnTo>
                <a:lnTo>
                  <a:pt x="76687" y="376942"/>
                </a:lnTo>
                <a:lnTo>
                  <a:pt x="70891" y="385381"/>
                </a:lnTo>
                <a:lnTo>
                  <a:pt x="66522" y="391947"/>
                </a:lnTo>
                <a:lnTo>
                  <a:pt x="66522" y="392125"/>
                </a:lnTo>
                <a:lnTo>
                  <a:pt x="61595" y="398322"/>
                </a:lnTo>
                <a:lnTo>
                  <a:pt x="53003" y="409197"/>
                </a:lnTo>
                <a:lnTo>
                  <a:pt x="46643" y="416945"/>
                </a:lnTo>
                <a:lnTo>
                  <a:pt x="39179" y="425653"/>
                </a:lnTo>
                <a:lnTo>
                  <a:pt x="30103" y="435873"/>
                </a:lnTo>
                <a:lnTo>
                  <a:pt x="23249" y="443110"/>
                </a:lnTo>
                <a:lnTo>
                  <a:pt x="15862" y="450799"/>
                </a:lnTo>
                <a:lnTo>
                  <a:pt x="8204" y="458635"/>
                </a:lnTo>
                <a:lnTo>
                  <a:pt x="8026" y="458635"/>
                </a:lnTo>
                <a:lnTo>
                  <a:pt x="0" y="46610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196713" y="9397018"/>
            <a:ext cx="4224" cy="75615"/>
          </a:xfrm>
          <a:custGeom>
            <a:avLst/>
            <a:gdLst/>
            <a:ahLst/>
            <a:cxnLst/>
            <a:rect l="l" t="t" r="r" b="b"/>
            <a:pathLst>
              <a:path w="4224" h="75615">
                <a:moveTo>
                  <a:pt x="914" y="75615"/>
                </a:moveTo>
                <a:lnTo>
                  <a:pt x="2730" y="71437"/>
                </a:lnTo>
                <a:lnTo>
                  <a:pt x="2921" y="70510"/>
                </a:lnTo>
                <a:lnTo>
                  <a:pt x="3111" y="65951"/>
                </a:lnTo>
                <a:lnTo>
                  <a:pt x="3843" y="51077"/>
                </a:lnTo>
                <a:lnTo>
                  <a:pt x="4224" y="40871"/>
                </a:lnTo>
                <a:lnTo>
                  <a:pt x="4133" y="30125"/>
                </a:lnTo>
                <a:lnTo>
                  <a:pt x="3657" y="18034"/>
                </a:lnTo>
                <a:lnTo>
                  <a:pt x="3111" y="9296"/>
                </a:lnTo>
                <a:lnTo>
                  <a:pt x="2921" y="8191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866362" y="9418152"/>
            <a:ext cx="326161" cy="50292"/>
          </a:xfrm>
          <a:custGeom>
            <a:avLst/>
            <a:gdLst/>
            <a:ahLst/>
            <a:cxnLst/>
            <a:rect l="l" t="t" r="r" b="b"/>
            <a:pathLst>
              <a:path w="326161" h="50292">
                <a:moveTo>
                  <a:pt x="326161" y="0"/>
                </a:moveTo>
                <a:lnTo>
                  <a:pt x="324154" y="4000"/>
                </a:lnTo>
                <a:lnTo>
                  <a:pt x="324154" y="4190"/>
                </a:lnTo>
                <a:lnTo>
                  <a:pt x="321792" y="7835"/>
                </a:lnTo>
                <a:lnTo>
                  <a:pt x="320154" y="10375"/>
                </a:lnTo>
                <a:lnTo>
                  <a:pt x="320154" y="10579"/>
                </a:lnTo>
                <a:lnTo>
                  <a:pt x="318147" y="12572"/>
                </a:lnTo>
                <a:lnTo>
                  <a:pt x="314502" y="16395"/>
                </a:lnTo>
                <a:lnTo>
                  <a:pt x="310489" y="19862"/>
                </a:lnTo>
                <a:lnTo>
                  <a:pt x="307949" y="22047"/>
                </a:lnTo>
                <a:lnTo>
                  <a:pt x="307759" y="22224"/>
                </a:lnTo>
                <a:lnTo>
                  <a:pt x="304850" y="24053"/>
                </a:lnTo>
                <a:lnTo>
                  <a:pt x="299923" y="27330"/>
                </a:lnTo>
                <a:lnTo>
                  <a:pt x="299923" y="27698"/>
                </a:lnTo>
                <a:lnTo>
                  <a:pt x="294639" y="30238"/>
                </a:lnTo>
                <a:lnTo>
                  <a:pt x="284987" y="35166"/>
                </a:lnTo>
                <a:lnTo>
                  <a:pt x="284797" y="35344"/>
                </a:lnTo>
                <a:lnTo>
                  <a:pt x="274599" y="38988"/>
                </a:lnTo>
                <a:lnTo>
                  <a:pt x="263486" y="42811"/>
                </a:lnTo>
                <a:lnTo>
                  <a:pt x="263118" y="42456"/>
                </a:lnTo>
                <a:lnTo>
                  <a:pt x="251637" y="45377"/>
                </a:lnTo>
                <a:lnTo>
                  <a:pt x="246722" y="46469"/>
                </a:lnTo>
                <a:lnTo>
                  <a:pt x="246722" y="46278"/>
                </a:lnTo>
                <a:lnTo>
                  <a:pt x="241795" y="47002"/>
                </a:lnTo>
                <a:lnTo>
                  <a:pt x="234149" y="48107"/>
                </a:lnTo>
                <a:lnTo>
                  <a:pt x="233959" y="48463"/>
                </a:lnTo>
                <a:lnTo>
                  <a:pt x="226313" y="49199"/>
                </a:lnTo>
                <a:lnTo>
                  <a:pt x="213586" y="50067"/>
                </a:lnTo>
                <a:lnTo>
                  <a:pt x="201325" y="50291"/>
                </a:lnTo>
                <a:lnTo>
                  <a:pt x="200075" y="50291"/>
                </a:lnTo>
                <a:lnTo>
                  <a:pt x="187313" y="49900"/>
                </a:lnTo>
                <a:lnTo>
                  <a:pt x="175045" y="48756"/>
                </a:lnTo>
                <a:lnTo>
                  <a:pt x="174015" y="48653"/>
                </a:lnTo>
                <a:lnTo>
                  <a:pt x="163817" y="47561"/>
                </a:lnTo>
                <a:lnTo>
                  <a:pt x="163817" y="47370"/>
                </a:lnTo>
                <a:lnTo>
                  <a:pt x="153796" y="45377"/>
                </a:lnTo>
                <a:lnTo>
                  <a:pt x="146684" y="43916"/>
                </a:lnTo>
                <a:lnTo>
                  <a:pt x="146684" y="43726"/>
                </a:lnTo>
                <a:lnTo>
                  <a:pt x="139572" y="41719"/>
                </a:lnTo>
                <a:lnTo>
                  <a:pt x="122739" y="36897"/>
                </a:lnTo>
                <a:lnTo>
                  <a:pt x="108552" y="32831"/>
                </a:lnTo>
                <a:lnTo>
                  <a:pt x="96454" y="29360"/>
                </a:lnTo>
                <a:lnTo>
                  <a:pt x="85885" y="26321"/>
                </a:lnTo>
                <a:lnTo>
                  <a:pt x="76287" y="23552"/>
                </a:lnTo>
                <a:lnTo>
                  <a:pt x="67099" y="20892"/>
                </a:lnTo>
                <a:lnTo>
                  <a:pt x="57764" y="18178"/>
                </a:lnTo>
                <a:lnTo>
                  <a:pt x="47723" y="15249"/>
                </a:lnTo>
                <a:lnTo>
                  <a:pt x="36415" y="11942"/>
                </a:lnTo>
                <a:lnTo>
                  <a:pt x="23283" y="8095"/>
                </a:lnTo>
                <a:lnTo>
                  <a:pt x="7766" y="3547"/>
                </a:lnTo>
                <a:lnTo>
                  <a:pt x="0" y="126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68598" y="9006522"/>
            <a:ext cx="138671" cy="465747"/>
          </a:xfrm>
          <a:custGeom>
            <a:avLst/>
            <a:gdLst/>
            <a:ahLst/>
            <a:cxnLst/>
            <a:rect l="l" t="t" r="r" b="b"/>
            <a:pathLst>
              <a:path w="138671" h="465747">
                <a:moveTo>
                  <a:pt x="138671" y="465747"/>
                </a:moveTo>
                <a:lnTo>
                  <a:pt x="128413" y="455977"/>
                </a:lnTo>
                <a:lnTo>
                  <a:pt x="121429" y="449003"/>
                </a:lnTo>
                <a:lnTo>
                  <a:pt x="111901" y="439008"/>
                </a:lnTo>
                <a:lnTo>
                  <a:pt x="102370" y="428612"/>
                </a:lnTo>
                <a:lnTo>
                  <a:pt x="95609" y="420652"/>
                </a:lnTo>
                <a:lnTo>
                  <a:pt x="90931" y="415099"/>
                </a:lnTo>
                <a:lnTo>
                  <a:pt x="84010" y="406895"/>
                </a:lnTo>
                <a:lnTo>
                  <a:pt x="83832" y="406895"/>
                </a:lnTo>
                <a:lnTo>
                  <a:pt x="77266" y="398145"/>
                </a:lnTo>
                <a:lnTo>
                  <a:pt x="69457" y="387386"/>
                </a:lnTo>
                <a:lnTo>
                  <a:pt x="63400" y="378528"/>
                </a:lnTo>
                <a:lnTo>
                  <a:pt x="59956" y="373367"/>
                </a:lnTo>
                <a:lnTo>
                  <a:pt x="54482" y="365340"/>
                </a:lnTo>
                <a:lnTo>
                  <a:pt x="54305" y="365340"/>
                </a:lnTo>
                <a:lnTo>
                  <a:pt x="49390" y="356781"/>
                </a:lnTo>
                <a:lnTo>
                  <a:pt x="42896" y="345320"/>
                </a:lnTo>
                <a:lnTo>
                  <a:pt x="37919" y="335840"/>
                </a:lnTo>
                <a:lnTo>
                  <a:pt x="35166" y="330542"/>
                </a:lnTo>
                <a:lnTo>
                  <a:pt x="31165" y="322707"/>
                </a:lnTo>
                <a:lnTo>
                  <a:pt x="30975" y="322707"/>
                </a:lnTo>
                <a:lnTo>
                  <a:pt x="27520" y="314502"/>
                </a:lnTo>
                <a:lnTo>
                  <a:pt x="22575" y="302308"/>
                </a:lnTo>
                <a:lnTo>
                  <a:pt x="18872" y="292041"/>
                </a:lnTo>
                <a:lnTo>
                  <a:pt x="17132" y="287172"/>
                </a:lnTo>
                <a:lnTo>
                  <a:pt x="14401" y="279527"/>
                </a:lnTo>
                <a:lnTo>
                  <a:pt x="14033" y="279527"/>
                </a:lnTo>
                <a:lnTo>
                  <a:pt x="12026" y="271500"/>
                </a:lnTo>
                <a:lnTo>
                  <a:pt x="8863" y="258785"/>
                </a:lnTo>
                <a:lnTo>
                  <a:pt x="6614" y="247987"/>
                </a:lnTo>
                <a:lnTo>
                  <a:pt x="5651" y="243268"/>
                </a:lnTo>
                <a:lnTo>
                  <a:pt x="4013" y="235788"/>
                </a:lnTo>
                <a:lnTo>
                  <a:pt x="3822" y="235610"/>
                </a:lnTo>
                <a:lnTo>
                  <a:pt x="2920" y="228142"/>
                </a:lnTo>
                <a:lnTo>
                  <a:pt x="1653" y="215103"/>
                </a:lnTo>
                <a:lnTo>
                  <a:pt x="1041" y="204112"/>
                </a:lnTo>
                <a:lnTo>
                  <a:pt x="736" y="198983"/>
                </a:lnTo>
                <a:lnTo>
                  <a:pt x="368" y="191884"/>
                </a:lnTo>
                <a:lnTo>
                  <a:pt x="0" y="191693"/>
                </a:lnTo>
                <a:lnTo>
                  <a:pt x="190" y="184404"/>
                </a:lnTo>
                <a:lnTo>
                  <a:pt x="1024" y="171230"/>
                </a:lnTo>
                <a:lnTo>
                  <a:pt x="2062" y="160372"/>
                </a:lnTo>
                <a:lnTo>
                  <a:pt x="2552" y="154889"/>
                </a:lnTo>
                <a:lnTo>
                  <a:pt x="3098" y="147955"/>
                </a:lnTo>
                <a:lnTo>
                  <a:pt x="2743" y="147777"/>
                </a:lnTo>
                <a:lnTo>
                  <a:pt x="4013" y="141033"/>
                </a:lnTo>
                <a:lnTo>
                  <a:pt x="6848" y="126720"/>
                </a:lnTo>
                <a:lnTo>
                  <a:pt x="8815" y="116927"/>
                </a:lnTo>
                <a:lnTo>
                  <a:pt x="11641" y="106068"/>
                </a:lnTo>
                <a:lnTo>
                  <a:pt x="14223" y="97497"/>
                </a:lnTo>
                <a:lnTo>
                  <a:pt x="18675" y="83481"/>
                </a:lnTo>
                <a:lnTo>
                  <a:pt x="22171" y="73941"/>
                </a:lnTo>
                <a:lnTo>
                  <a:pt x="26673" y="63650"/>
                </a:lnTo>
                <a:lnTo>
                  <a:pt x="30797" y="54673"/>
                </a:lnTo>
                <a:lnTo>
                  <a:pt x="37164" y="41353"/>
                </a:lnTo>
                <a:lnTo>
                  <a:pt x="41962" y="32424"/>
                </a:lnTo>
                <a:lnTo>
                  <a:pt x="47377" y="23255"/>
                </a:lnTo>
                <a:lnTo>
                  <a:pt x="53759" y="12395"/>
                </a:lnTo>
                <a:lnTo>
                  <a:pt x="57581" y="6019"/>
                </a:lnTo>
                <a:lnTo>
                  <a:pt x="57581" y="5651"/>
                </a:lnTo>
                <a:lnTo>
                  <a:pt x="62509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80266" y="9006527"/>
            <a:ext cx="50838" cy="101854"/>
          </a:xfrm>
          <a:custGeom>
            <a:avLst/>
            <a:gdLst/>
            <a:ahLst/>
            <a:cxnLst/>
            <a:rect l="l" t="t" r="r" b="b"/>
            <a:pathLst>
              <a:path w="50838" h="101853">
                <a:moveTo>
                  <a:pt x="50838" y="0"/>
                </a:moveTo>
                <a:lnTo>
                  <a:pt x="44818" y="6565"/>
                </a:lnTo>
                <a:lnTo>
                  <a:pt x="44640" y="6934"/>
                </a:lnTo>
                <a:lnTo>
                  <a:pt x="40081" y="14579"/>
                </a:lnTo>
                <a:lnTo>
                  <a:pt x="32431" y="27387"/>
                </a:lnTo>
                <a:lnTo>
                  <a:pt x="27287" y="36270"/>
                </a:lnTo>
                <a:lnTo>
                  <a:pt x="22360" y="45832"/>
                </a:lnTo>
                <a:lnTo>
                  <a:pt x="17132" y="56857"/>
                </a:lnTo>
                <a:lnTo>
                  <a:pt x="10945" y="70397"/>
                </a:lnTo>
                <a:lnTo>
                  <a:pt x="7044" y="79889"/>
                </a:lnTo>
                <a:lnTo>
                  <a:pt x="3602" y="90107"/>
                </a:lnTo>
                <a:lnTo>
                  <a:pt x="0" y="101854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109632" y="9405037"/>
            <a:ext cx="329450" cy="63411"/>
          </a:xfrm>
          <a:custGeom>
            <a:avLst/>
            <a:gdLst/>
            <a:ahLst/>
            <a:cxnLst/>
            <a:rect l="l" t="t" r="r" b="b"/>
            <a:pathLst>
              <a:path w="329450" h="63411">
                <a:moveTo>
                  <a:pt x="329450" y="14389"/>
                </a:moveTo>
                <a:lnTo>
                  <a:pt x="312654" y="19288"/>
                </a:lnTo>
                <a:lnTo>
                  <a:pt x="298491" y="23417"/>
                </a:lnTo>
                <a:lnTo>
                  <a:pt x="286407" y="26938"/>
                </a:lnTo>
                <a:lnTo>
                  <a:pt x="275845" y="30010"/>
                </a:lnTo>
                <a:lnTo>
                  <a:pt x="266247" y="32794"/>
                </a:lnTo>
                <a:lnTo>
                  <a:pt x="257058" y="35452"/>
                </a:lnTo>
                <a:lnTo>
                  <a:pt x="247721" y="38145"/>
                </a:lnTo>
                <a:lnTo>
                  <a:pt x="237681" y="41032"/>
                </a:lnTo>
                <a:lnTo>
                  <a:pt x="226379" y="44275"/>
                </a:lnTo>
                <a:lnTo>
                  <a:pt x="213261" y="48035"/>
                </a:lnTo>
                <a:lnTo>
                  <a:pt x="197769" y="52472"/>
                </a:lnTo>
                <a:lnTo>
                  <a:pt x="189509" y="54838"/>
                </a:lnTo>
                <a:lnTo>
                  <a:pt x="182397" y="56845"/>
                </a:lnTo>
                <a:lnTo>
                  <a:pt x="182397" y="57035"/>
                </a:lnTo>
                <a:lnTo>
                  <a:pt x="175298" y="58483"/>
                </a:lnTo>
                <a:lnTo>
                  <a:pt x="162708" y="60796"/>
                </a:lnTo>
                <a:lnTo>
                  <a:pt x="150287" y="62273"/>
                </a:lnTo>
                <a:lnTo>
                  <a:pt x="137234" y="63258"/>
                </a:lnTo>
                <a:lnTo>
                  <a:pt x="124973" y="63411"/>
                </a:lnTo>
                <a:lnTo>
                  <a:pt x="123723" y="63411"/>
                </a:lnTo>
                <a:lnTo>
                  <a:pt x="110958" y="62943"/>
                </a:lnTo>
                <a:lnTo>
                  <a:pt x="98688" y="61846"/>
                </a:lnTo>
                <a:lnTo>
                  <a:pt x="97675" y="61760"/>
                </a:lnTo>
                <a:lnTo>
                  <a:pt x="92570" y="61214"/>
                </a:lnTo>
                <a:lnTo>
                  <a:pt x="92392" y="61036"/>
                </a:lnTo>
                <a:lnTo>
                  <a:pt x="87287" y="60121"/>
                </a:lnTo>
                <a:lnTo>
                  <a:pt x="79997" y="58851"/>
                </a:lnTo>
                <a:lnTo>
                  <a:pt x="79819" y="59220"/>
                </a:lnTo>
                <a:lnTo>
                  <a:pt x="72898" y="57391"/>
                </a:lnTo>
                <a:lnTo>
                  <a:pt x="61417" y="54470"/>
                </a:lnTo>
                <a:lnTo>
                  <a:pt x="61048" y="54660"/>
                </a:lnTo>
                <a:lnTo>
                  <a:pt x="50292" y="50660"/>
                </a:lnTo>
                <a:lnTo>
                  <a:pt x="40462" y="46824"/>
                </a:lnTo>
                <a:lnTo>
                  <a:pt x="40462" y="46456"/>
                </a:lnTo>
                <a:lnTo>
                  <a:pt x="30975" y="41541"/>
                </a:lnTo>
                <a:lnTo>
                  <a:pt x="27520" y="39712"/>
                </a:lnTo>
                <a:lnTo>
                  <a:pt x="27520" y="39535"/>
                </a:lnTo>
                <a:lnTo>
                  <a:pt x="24053" y="37172"/>
                </a:lnTo>
                <a:lnTo>
                  <a:pt x="19862" y="34251"/>
                </a:lnTo>
                <a:lnTo>
                  <a:pt x="19862" y="34074"/>
                </a:lnTo>
                <a:lnTo>
                  <a:pt x="16040" y="30797"/>
                </a:lnTo>
                <a:lnTo>
                  <a:pt x="13309" y="28422"/>
                </a:lnTo>
                <a:lnTo>
                  <a:pt x="13119" y="28422"/>
                </a:lnTo>
                <a:lnTo>
                  <a:pt x="10934" y="25692"/>
                </a:lnTo>
                <a:lnTo>
                  <a:pt x="8204" y="22402"/>
                </a:lnTo>
                <a:lnTo>
                  <a:pt x="8204" y="22237"/>
                </a:lnTo>
                <a:lnTo>
                  <a:pt x="5829" y="18580"/>
                </a:lnTo>
                <a:lnTo>
                  <a:pt x="4013" y="16027"/>
                </a:lnTo>
                <a:lnTo>
                  <a:pt x="3835" y="16027"/>
                </a:lnTo>
                <a:lnTo>
                  <a:pt x="2743" y="13296"/>
                </a:lnTo>
                <a:lnTo>
                  <a:pt x="1460" y="9652"/>
                </a:lnTo>
                <a:lnTo>
                  <a:pt x="1638" y="9474"/>
                </a:lnTo>
                <a:lnTo>
                  <a:pt x="736" y="5651"/>
                </a:lnTo>
                <a:lnTo>
                  <a:pt x="177" y="2908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104197" y="9397015"/>
            <a:ext cx="5256" cy="82537"/>
          </a:xfrm>
          <a:custGeom>
            <a:avLst/>
            <a:gdLst/>
            <a:ahLst/>
            <a:cxnLst/>
            <a:rect l="l" t="t" r="r" b="b"/>
            <a:pathLst>
              <a:path w="5256" h="82537">
                <a:moveTo>
                  <a:pt x="4164" y="0"/>
                </a:moveTo>
                <a:lnTo>
                  <a:pt x="2704" y="6743"/>
                </a:lnTo>
                <a:lnTo>
                  <a:pt x="1256" y="13665"/>
                </a:lnTo>
                <a:lnTo>
                  <a:pt x="888" y="15849"/>
                </a:lnTo>
                <a:lnTo>
                  <a:pt x="519" y="15849"/>
                </a:lnTo>
                <a:lnTo>
                  <a:pt x="519" y="18033"/>
                </a:lnTo>
                <a:lnTo>
                  <a:pt x="246" y="32938"/>
                </a:lnTo>
                <a:lnTo>
                  <a:pt x="0" y="43190"/>
                </a:lnTo>
                <a:lnTo>
                  <a:pt x="183" y="53927"/>
                </a:lnTo>
                <a:lnTo>
                  <a:pt x="888" y="65963"/>
                </a:lnTo>
                <a:lnTo>
                  <a:pt x="1434" y="73977"/>
                </a:lnTo>
                <a:lnTo>
                  <a:pt x="1802" y="75247"/>
                </a:lnTo>
                <a:lnTo>
                  <a:pt x="5256" y="82537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149541" y="9508710"/>
            <a:ext cx="2005634" cy="278460"/>
          </a:xfrm>
          <a:custGeom>
            <a:avLst/>
            <a:gdLst/>
            <a:ahLst/>
            <a:cxnLst/>
            <a:rect l="l" t="t" r="r" b="b"/>
            <a:pathLst>
              <a:path w="2005634" h="278460">
                <a:moveTo>
                  <a:pt x="0" y="0"/>
                </a:moveTo>
                <a:lnTo>
                  <a:pt x="11387" y="8864"/>
                </a:lnTo>
                <a:lnTo>
                  <a:pt x="19279" y="14836"/>
                </a:lnTo>
                <a:lnTo>
                  <a:pt x="29203" y="22069"/>
                </a:lnTo>
                <a:lnTo>
                  <a:pt x="33705" y="25323"/>
                </a:lnTo>
              </a:path>
              <a:path w="2005634" h="278460">
                <a:moveTo>
                  <a:pt x="33705" y="25323"/>
                </a:moveTo>
                <a:lnTo>
                  <a:pt x="44367" y="33024"/>
                </a:lnTo>
              </a:path>
              <a:path w="2005634" h="278460">
                <a:moveTo>
                  <a:pt x="53544" y="39219"/>
                </a:moveTo>
                <a:lnTo>
                  <a:pt x="69046" y="49518"/>
                </a:lnTo>
                <a:lnTo>
                  <a:pt x="77556" y="54949"/>
                </a:lnTo>
                <a:lnTo>
                  <a:pt x="86182" y="60312"/>
                </a:lnTo>
                <a:lnTo>
                  <a:pt x="97460" y="67153"/>
                </a:lnTo>
                <a:lnTo>
                  <a:pt x="107014" y="72794"/>
                </a:lnTo>
                <a:lnTo>
                  <a:pt x="123204" y="81940"/>
                </a:lnTo>
                <a:lnTo>
                  <a:pt x="131837" y="86622"/>
                </a:lnTo>
                <a:lnTo>
                  <a:pt x="143954" y="93116"/>
                </a:lnTo>
                <a:lnTo>
                  <a:pt x="155507" y="99272"/>
                </a:lnTo>
                <a:lnTo>
                  <a:pt x="165517" y="104354"/>
                </a:lnTo>
                <a:lnTo>
                  <a:pt x="182202" y="112492"/>
                </a:lnTo>
                <a:lnTo>
                  <a:pt x="191125" y="116726"/>
                </a:lnTo>
                <a:lnTo>
                  <a:pt x="202684" y="122075"/>
                </a:lnTo>
                <a:lnTo>
                  <a:pt x="206260" y="123723"/>
                </a:lnTo>
              </a:path>
              <a:path w="2005634" h="278460">
                <a:moveTo>
                  <a:pt x="206260" y="123723"/>
                </a:moveTo>
                <a:lnTo>
                  <a:pt x="218138" y="129196"/>
                </a:lnTo>
                <a:lnTo>
                  <a:pt x="228554" y="133820"/>
                </a:lnTo>
                <a:lnTo>
                  <a:pt x="231775" y="135204"/>
                </a:lnTo>
                <a:lnTo>
                  <a:pt x="239596" y="138450"/>
                </a:lnTo>
              </a:path>
              <a:path w="2005634" h="278460">
                <a:moveTo>
                  <a:pt x="1772142" y="136172"/>
                </a:moveTo>
                <a:lnTo>
                  <a:pt x="1781201" y="132107"/>
                </a:lnTo>
                <a:lnTo>
                  <a:pt x="1791505" y="127354"/>
                </a:lnTo>
                <a:lnTo>
                  <a:pt x="1799551" y="123723"/>
                </a:lnTo>
                <a:lnTo>
                  <a:pt x="1811412" y="118398"/>
                </a:lnTo>
                <a:lnTo>
                  <a:pt x="1821485" y="113564"/>
                </a:lnTo>
                <a:lnTo>
                  <a:pt x="1825231" y="111696"/>
                </a:lnTo>
              </a:path>
              <a:path w="2005634" h="278460">
                <a:moveTo>
                  <a:pt x="1838080" y="105410"/>
                </a:moveTo>
                <a:lnTo>
                  <a:pt x="1846902" y="100941"/>
                </a:lnTo>
                <a:lnTo>
                  <a:pt x="1858149" y="95126"/>
                </a:lnTo>
                <a:lnTo>
                  <a:pt x="1862048" y="93116"/>
                </a:lnTo>
                <a:lnTo>
                  <a:pt x="1873597" y="86978"/>
                </a:lnTo>
                <a:lnTo>
                  <a:pt x="1883320" y="81623"/>
                </a:lnTo>
                <a:lnTo>
                  <a:pt x="1887562" y="79260"/>
                </a:lnTo>
                <a:lnTo>
                  <a:pt x="1899758" y="72251"/>
                </a:lnTo>
                <a:lnTo>
                  <a:pt x="1908276" y="67210"/>
                </a:lnTo>
                <a:lnTo>
                  <a:pt x="1919630" y="60312"/>
                </a:lnTo>
                <a:lnTo>
                  <a:pt x="1930905" y="53397"/>
                </a:lnTo>
                <a:lnTo>
                  <a:pt x="1940109" y="47461"/>
                </a:lnTo>
                <a:lnTo>
                  <a:pt x="1944408" y="44640"/>
                </a:lnTo>
                <a:lnTo>
                  <a:pt x="1955729" y="37049"/>
                </a:lnTo>
                <a:lnTo>
                  <a:pt x="1963994" y="31339"/>
                </a:lnTo>
                <a:lnTo>
                  <a:pt x="1972284" y="25323"/>
                </a:lnTo>
                <a:lnTo>
                  <a:pt x="1983962" y="16846"/>
                </a:lnTo>
                <a:lnTo>
                  <a:pt x="1991865" y="10857"/>
                </a:lnTo>
                <a:lnTo>
                  <a:pt x="2001575" y="3207"/>
                </a:lnTo>
                <a:lnTo>
                  <a:pt x="2005634" y="0"/>
                </a:lnTo>
              </a:path>
              <a:path w="2005634" h="278460">
                <a:moveTo>
                  <a:pt x="1766686" y="138450"/>
                </a:moveTo>
                <a:lnTo>
                  <a:pt x="1772142" y="13617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142443" y="9309552"/>
            <a:ext cx="298818" cy="214085"/>
          </a:xfrm>
          <a:custGeom>
            <a:avLst/>
            <a:gdLst/>
            <a:ahLst/>
            <a:cxnLst/>
            <a:rect l="l" t="t" r="r" b="b"/>
            <a:pathLst>
              <a:path w="298818" h="214085">
                <a:moveTo>
                  <a:pt x="173456" y="0"/>
                </a:moveTo>
                <a:lnTo>
                  <a:pt x="177292" y="4737"/>
                </a:lnTo>
                <a:lnTo>
                  <a:pt x="177469" y="4927"/>
                </a:lnTo>
                <a:lnTo>
                  <a:pt x="181660" y="9118"/>
                </a:lnTo>
                <a:lnTo>
                  <a:pt x="192710" y="20298"/>
                </a:lnTo>
                <a:lnTo>
                  <a:pt x="200632" y="28586"/>
                </a:lnTo>
                <a:lnTo>
                  <a:pt x="207300" y="35517"/>
                </a:lnTo>
                <a:lnTo>
                  <a:pt x="214592" y="42621"/>
                </a:lnTo>
                <a:lnTo>
                  <a:pt x="224383" y="51433"/>
                </a:lnTo>
                <a:lnTo>
                  <a:pt x="230670" y="56845"/>
                </a:lnTo>
                <a:lnTo>
                  <a:pt x="242702" y="66809"/>
                </a:lnTo>
                <a:lnTo>
                  <a:pt x="251879" y="73890"/>
                </a:lnTo>
                <a:lnTo>
                  <a:pt x="259701" y="79471"/>
                </a:lnTo>
                <a:lnTo>
                  <a:pt x="267666" y="84936"/>
                </a:lnTo>
                <a:lnTo>
                  <a:pt x="277275" y="91669"/>
                </a:lnTo>
                <a:lnTo>
                  <a:pt x="289890" y="100952"/>
                </a:lnTo>
                <a:lnTo>
                  <a:pt x="291719" y="102222"/>
                </a:lnTo>
                <a:lnTo>
                  <a:pt x="291896" y="102222"/>
                </a:lnTo>
                <a:lnTo>
                  <a:pt x="293179" y="103860"/>
                </a:lnTo>
                <a:lnTo>
                  <a:pt x="294817" y="105867"/>
                </a:lnTo>
                <a:lnTo>
                  <a:pt x="294817" y="106045"/>
                </a:lnTo>
                <a:lnTo>
                  <a:pt x="295910" y="108242"/>
                </a:lnTo>
                <a:lnTo>
                  <a:pt x="297180" y="110604"/>
                </a:lnTo>
                <a:lnTo>
                  <a:pt x="297370" y="110782"/>
                </a:lnTo>
                <a:lnTo>
                  <a:pt x="297916" y="113334"/>
                </a:lnTo>
                <a:lnTo>
                  <a:pt x="298818" y="117525"/>
                </a:lnTo>
                <a:lnTo>
                  <a:pt x="298818" y="117716"/>
                </a:lnTo>
                <a:lnTo>
                  <a:pt x="298818" y="122085"/>
                </a:lnTo>
                <a:lnTo>
                  <a:pt x="298818" y="127177"/>
                </a:lnTo>
                <a:lnTo>
                  <a:pt x="298640" y="127368"/>
                </a:lnTo>
                <a:lnTo>
                  <a:pt x="297916" y="132461"/>
                </a:lnTo>
                <a:lnTo>
                  <a:pt x="297180" y="137388"/>
                </a:lnTo>
                <a:lnTo>
                  <a:pt x="297548" y="137756"/>
                </a:lnTo>
                <a:lnTo>
                  <a:pt x="295910" y="142316"/>
                </a:lnTo>
                <a:lnTo>
                  <a:pt x="293535" y="148323"/>
                </a:lnTo>
                <a:lnTo>
                  <a:pt x="293357" y="149059"/>
                </a:lnTo>
                <a:lnTo>
                  <a:pt x="289712" y="154343"/>
                </a:lnTo>
                <a:lnTo>
                  <a:pt x="286067" y="159994"/>
                </a:lnTo>
                <a:lnTo>
                  <a:pt x="285343" y="159791"/>
                </a:lnTo>
                <a:lnTo>
                  <a:pt x="280606" y="164896"/>
                </a:lnTo>
                <a:lnTo>
                  <a:pt x="279323" y="166179"/>
                </a:lnTo>
                <a:lnTo>
                  <a:pt x="277863" y="167093"/>
                </a:lnTo>
                <a:lnTo>
                  <a:pt x="273672" y="170002"/>
                </a:lnTo>
                <a:lnTo>
                  <a:pt x="273672" y="170192"/>
                </a:lnTo>
                <a:lnTo>
                  <a:pt x="269303" y="172554"/>
                </a:lnTo>
                <a:lnTo>
                  <a:pt x="266026" y="174205"/>
                </a:lnTo>
                <a:lnTo>
                  <a:pt x="265658" y="174205"/>
                </a:lnTo>
                <a:lnTo>
                  <a:pt x="262204" y="175298"/>
                </a:lnTo>
                <a:lnTo>
                  <a:pt x="245950" y="180111"/>
                </a:lnTo>
                <a:lnTo>
                  <a:pt x="232988" y="183999"/>
                </a:lnTo>
                <a:lnTo>
                  <a:pt x="222293" y="187230"/>
                </a:lnTo>
                <a:lnTo>
                  <a:pt x="212838" y="190072"/>
                </a:lnTo>
                <a:lnTo>
                  <a:pt x="203600" y="192793"/>
                </a:lnTo>
                <a:lnTo>
                  <a:pt x="193551" y="195661"/>
                </a:lnTo>
                <a:lnTo>
                  <a:pt x="181668" y="198943"/>
                </a:lnTo>
                <a:lnTo>
                  <a:pt x="166924" y="202908"/>
                </a:lnTo>
                <a:lnTo>
                  <a:pt x="159067" y="204990"/>
                </a:lnTo>
                <a:lnTo>
                  <a:pt x="145367" y="208562"/>
                </a:lnTo>
                <a:lnTo>
                  <a:pt x="135561" y="210520"/>
                </a:lnTo>
                <a:lnTo>
                  <a:pt x="122032" y="212150"/>
                </a:lnTo>
                <a:lnTo>
                  <a:pt x="106611" y="213711"/>
                </a:lnTo>
                <a:lnTo>
                  <a:pt x="96619" y="214085"/>
                </a:lnTo>
                <a:lnTo>
                  <a:pt x="83968" y="213595"/>
                </a:lnTo>
                <a:lnTo>
                  <a:pt x="65646" y="212419"/>
                </a:lnTo>
                <a:lnTo>
                  <a:pt x="55744" y="211104"/>
                </a:lnTo>
                <a:lnTo>
                  <a:pt x="42830" y="208630"/>
                </a:lnTo>
                <a:lnTo>
                  <a:pt x="27092" y="204895"/>
                </a:lnTo>
                <a:lnTo>
                  <a:pt x="17391" y="201715"/>
                </a:lnTo>
                <a:lnTo>
                  <a:pt x="8559" y="199339"/>
                </a:lnTo>
                <a:lnTo>
                  <a:pt x="4546" y="198424"/>
                </a:lnTo>
                <a:lnTo>
                  <a:pt x="4191" y="198424"/>
                </a:lnTo>
                <a:lnTo>
                  <a:pt x="0" y="19861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230989" y="9089077"/>
            <a:ext cx="42456" cy="231775"/>
          </a:xfrm>
          <a:custGeom>
            <a:avLst/>
            <a:gdLst/>
            <a:ahLst/>
            <a:cxnLst/>
            <a:rect l="l" t="t" r="r" b="b"/>
            <a:pathLst>
              <a:path w="42456" h="231775">
                <a:moveTo>
                  <a:pt x="42456" y="231775"/>
                </a:moveTo>
                <a:lnTo>
                  <a:pt x="38277" y="225209"/>
                </a:lnTo>
                <a:lnTo>
                  <a:pt x="34442" y="218287"/>
                </a:lnTo>
                <a:lnTo>
                  <a:pt x="30060" y="210261"/>
                </a:lnTo>
                <a:lnTo>
                  <a:pt x="29883" y="210261"/>
                </a:lnTo>
                <a:lnTo>
                  <a:pt x="25882" y="202069"/>
                </a:lnTo>
                <a:lnTo>
                  <a:pt x="21323" y="192595"/>
                </a:lnTo>
                <a:lnTo>
                  <a:pt x="21501" y="192417"/>
                </a:lnTo>
                <a:lnTo>
                  <a:pt x="17678" y="182575"/>
                </a:lnTo>
                <a:lnTo>
                  <a:pt x="14401" y="174371"/>
                </a:lnTo>
                <a:lnTo>
                  <a:pt x="14211" y="174371"/>
                </a:lnTo>
                <a:lnTo>
                  <a:pt x="11480" y="165811"/>
                </a:lnTo>
                <a:lnTo>
                  <a:pt x="8572" y="156337"/>
                </a:lnTo>
                <a:lnTo>
                  <a:pt x="8750" y="156159"/>
                </a:lnTo>
                <a:lnTo>
                  <a:pt x="6565" y="146316"/>
                </a:lnTo>
                <a:lnTo>
                  <a:pt x="4559" y="137934"/>
                </a:lnTo>
                <a:lnTo>
                  <a:pt x="4191" y="137756"/>
                </a:lnTo>
                <a:lnTo>
                  <a:pt x="3098" y="129362"/>
                </a:lnTo>
                <a:lnTo>
                  <a:pt x="1638" y="119532"/>
                </a:lnTo>
                <a:lnTo>
                  <a:pt x="2006" y="119532"/>
                </a:lnTo>
                <a:lnTo>
                  <a:pt x="1282" y="109512"/>
                </a:lnTo>
                <a:lnTo>
                  <a:pt x="546" y="101130"/>
                </a:lnTo>
                <a:lnTo>
                  <a:pt x="0" y="100939"/>
                </a:lnTo>
                <a:lnTo>
                  <a:pt x="368" y="92557"/>
                </a:lnTo>
                <a:lnTo>
                  <a:pt x="991" y="78515"/>
                </a:lnTo>
                <a:lnTo>
                  <a:pt x="1772" y="68563"/>
                </a:lnTo>
                <a:lnTo>
                  <a:pt x="3644" y="55753"/>
                </a:lnTo>
                <a:lnTo>
                  <a:pt x="6244" y="42030"/>
                </a:lnTo>
                <a:lnTo>
                  <a:pt x="8825" y="32359"/>
                </a:lnTo>
                <a:lnTo>
                  <a:pt x="12763" y="19304"/>
                </a:lnTo>
                <a:lnTo>
                  <a:pt x="15671" y="9474"/>
                </a:lnTo>
                <a:lnTo>
                  <a:pt x="15849" y="9105"/>
                </a:lnTo>
                <a:lnTo>
                  <a:pt x="20408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337224" y="7114054"/>
            <a:ext cx="201345" cy="1127175"/>
          </a:xfrm>
          <a:custGeom>
            <a:avLst/>
            <a:gdLst/>
            <a:ahLst/>
            <a:cxnLst/>
            <a:rect l="l" t="t" r="r" b="b"/>
            <a:pathLst>
              <a:path w="201345" h="1127175">
                <a:moveTo>
                  <a:pt x="6086" y="1062925"/>
                </a:moveTo>
                <a:lnTo>
                  <a:pt x="0" y="1127175"/>
                </a:lnTo>
              </a:path>
              <a:path w="201345" h="1127175">
                <a:moveTo>
                  <a:pt x="0" y="1127177"/>
                </a:moveTo>
                <a:lnTo>
                  <a:pt x="6086" y="1062925"/>
                </a:lnTo>
              </a:path>
              <a:path w="201345" h="1127175">
                <a:moveTo>
                  <a:pt x="18187" y="935433"/>
                </a:moveTo>
                <a:lnTo>
                  <a:pt x="16613" y="951964"/>
                </a:lnTo>
                <a:lnTo>
                  <a:pt x="11601" y="1004745"/>
                </a:lnTo>
                <a:lnTo>
                  <a:pt x="6086" y="106292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428692" y="9468258"/>
            <a:ext cx="1447698" cy="175879"/>
          </a:xfrm>
          <a:custGeom>
            <a:avLst/>
            <a:gdLst/>
            <a:ahLst/>
            <a:cxnLst/>
            <a:rect l="l" t="t" r="r" b="b"/>
            <a:pathLst>
              <a:path w="1447698" h="175879">
                <a:moveTo>
                  <a:pt x="0" y="0"/>
                </a:moveTo>
                <a:lnTo>
                  <a:pt x="9664" y="6375"/>
                </a:lnTo>
                <a:lnTo>
                  <a:pt x="19685" y="12026"/>
                </a:lnTo>
                <a:lnTo>
                  <a:pt x="32518" y="19561"/>
                </a:lnTo>
                <a:lnTo>
                  <a:pt x="41326" y="24657"/>
                </a:lnTo>
                <a:lnTo>
                  <a:pt x="50805" y="29815"/>
                </a:lnTo>
                <a:lnTo>
                  <a:pt x="61404" y="35344"/>
                </a:lnTo>
                <a:lnTo>
                  <a:pt x="75233" y="42311"/>
                </a:lnTo>
                <a:lnTo>
                  <a:pt x="84979" y="47080"/>
                </a:lnTo>
                <a:lnTo>
                  <a:pt x="93776" y="51194"/>
                </a:lnTo>
                <a:lnTo>
                  <a:pt x="104758" y="56194"/>
                </a:lnTo>
                <a:lnTo>
                  <a:pt x="114617" y="60680"/>
                </a:lnTo>
                <a:lnTo>
                  <a:pt x="126932" y="66189"/>
                </a:lnTo>
                <a:lnTo>
                  <a:pt x="136318" y="69948"/>
                </a:lnTo>
                <a:lnTo>
                  <a:pt x="145046" y="73431"/>
                </a:lnTo>
                <a:lnTo>
                  <a:pt x="157057" y="78419"/>
                </a:lnTo>
                <a:lnTo>
                  <a:pt x="167252" y="82385"/>
                </a:lnTo>
                <a:lnTo>
                  <a:pt x="171640" y="83997"/>
                </a:lnTo>
                <a:lnTo>
                  <a:pt x="186442" y="89295"/>
                </a:lnTo>
                <a:lnTo>
                  <a:pt x="196968" y="93076"/>
                </a:lnTo>
                <a:lnTo>
                  <a:pt x="206023" y="96243"/>
                </a:lnTo>
                <a:lnTo>
                  <a:pt x="216416" y="99698"/>
                </a:lnTo>
                <a:lnTo>
                  <a:pt x="230952" y="104343"/>
                </a:lnTo>
                <a:lnTo>
                  <a:pt x="247376" y="109509"/>
                </a:lnTo>
                <a:lnTo>
                  <a:pt x="258224" y="112789"/>
                </a:lnTo>
                <a:lnTo>
                  <a:pt x="267496" y="115425"/>
                </a:lnTo>
                <a:lnTo>
                  <a:pt x="277823" y="118230"/>
                </a:lnTo>
                <a:lnTo>
                  <a:pt x="291837" y="122016"/>
                </a:lnTo>
                <a:lnTo>
                  <a:pt x="296100" y="123177"/>
                </a:lnTo>
                <a:lnTo>
                  <a:pt x="309554" y="126781"/>
                </a:lnTo>
                <a:lnTo>
                  <a:pt x="319175" y="129032"/>
                </a:lnTo>
                <a:lnTo>
                  <a:pt x="331812" y="131927"/>
                </a:lnTo>
                <a:lnTo>
                  <a:pt x="344845" y="135120"/>
                </a:lnTo>
                <a:lnTo>
                  <a:pt x="355040" y="137479"/>
                </a:lnTo>
                <a:lnTo>
                  <a:pt x="362610" y="139039"/>
                </a:lnTo>
                <a:lnTo>
                  <a:pt x="378333" y="142240"/>
                </a:lnTo>
                <a:lnTo>
                  <a:pt x="389721" y="144563"/>
                </a:lnTo>
                <a:lnTo>
                  <a:pt x="399259" y="146440"/>
                </a:lnTo>
                <a:lnTo>
                  <a:pt x="409431" y="148300"/>
                </a:lnTo>
                <a:lnTo>
                  <a:pt x="422723" y="150574"/>
                </a:lnTo>
                <a:lnTo>
                  <a:pt x="431114" y="151968"/>
                </a:lnTo>
                <a:lnTo>
                  <a:pt x="446947" y="154665"/>
                </a:lnTo>
                <a:lnTo>
                  <a:pt x="458511" y="156572"/>
                </a:lnTo>
                <a:lnTo>
                  <a:pt x="468168" y="158037"/>
                </a:lnTo>
                <a:lnTo>
                  <a:pt x="478282" y="159412"/>
                </a:lnTo>
                <a:lnTo>
                  <a:pt x="491216" y="161045"/>
                </a:lnTo>
                <a:lnTo>
                  <a:pt x="501815" y="162356"/>
                </a:lnTo>
                <a:lnTo>
                  <a:pt x="517790" y="164283"/>
                </a:lnTo>
                <a:lnTo>
                  <a:pt x="529487" y="165626"/>
                </a:lnTo>
                <a:lnTo>
                  <a:pt x="539219" y="166646"/>
                </a:lnTo>
                <a:lnTo>
                  <a:pt x="549298" y="167603"/>
                </a:lnTo>
                <a:lnTo>
                  <a:pt x="562034" y="168757"/>
                </a:lnTo>
                <a:lnTo>
                  <a:pt x="573798" y="169824"/>
                </a:lnTo>
                <a:lnTo>
                  <a:pt x="588015" y="171012"/>
                </a:lnTo>
                <a:lnTo>
                  <a:pt x="597886" y="171582"/>
                </a:lnTo>
                <a:lnTo>
                  <a:pt x="610953" y="172228"/>
                </a:lnTo>
                <a:lnTo>
                  <a:pt x="613702" y="172377"/>
                </a:lnTo>
                <a:lnTo>
                  <a:pt x="627305" y="173362"/>
                </a:lnTo>
                <a:lnTo>
                  <a:pt x="637479" y="174015"/>
                </a:lnTo>
                <a:lnTo>
                  <a:pt x="646861" y="174383"/>
                </a:lnTo>
                <a:lnTo>
                  <a:pt x="662969" y="174886"/>
                </a:lnTo>
                <a:lnTo>
                  <a:pt x="674799" y="175268"/>
                </a:lnTo>
                <a:lnTo>
                  <a:pt x="684613" y="175541"/>
                </a:lnTo>
                <a:lnTo>
                  <a:pt x="694672" y="175718"/>
                </a:lnTo>
                <a:lnTo>
                  <a:pt x="707237" y="175810"/>
                </a:lnTo>
                <a:lnTo>
                  <a:pt x="720293" y="175831"/>
                </a:lnTo>
                <a:lnTo>
                  <a:pt x="736428" y="175879"/>
                </a:lnTo>
                <a:lnTo>
                  <a:pt x="748262" y="175822"/>
                </a:lnTo>
                <a:lnTo>
                  <a:pt x="758059" y="175655"/>
                </a:lnTo>
                <a:lnTo>
                  <a:pt x="768085" y="175373"/>
                </a:lnTo>
                <a:lnTo>
                  <a:pt x="780607" y="174971"/>
                </a:lnTo>
                <a:lnTo>
                  <a:pt x="793915" y="174561"/>
                </a:lnTo>
                <a:lnTo>
                  <a:pt x="808190" y="174070"/>
                </a:lnTo>
                <a:lnTo>
                  <a:pt x="818045" y="173518"/>
                </a:lnTo>
                <a:lnTo>
                  <a:pt x="831102" y="172727"/>
                </a:lnTo>
                <a:lnTo>
                  <a:pt x="833996" y="172567"/>
                </a:lnTo>
                <a:lnTo>
                  <a:pt x="847531" y="171762"/>
                </a:lnTo>
                <a:lnTo>
                  <a:pt x="857723" y="171126"/>
                </a:lnTo>
                <a:lnTo>
                  <a:pt x="866800" y="170370"/>
                </a:lnTo>
                <a:lnTo>
                  <a:pt x="882840" y="168938"/>
                </a:lnTo>
                <a:lnTo>
                  <a:pt x="894552" y="167912"/>
                </a:lnTo>
                <a:lnTo>
                  <a:pt x="904266" y="167028"/>
                </a:lnTo>
                <a:lnTo>
                  <a:pt x="914314" y="166018"/>
                </a:lnTo>
                <a:lnTo>
                  <a:pt x="927027" y="164616"/>
                </a:lnTo>
                <a:lnTo>
                  <a:pt x="938771" y="163258"/>
                </a:lnTo>
                <a:lnTo>
                  <a:pt x="954719" y="161280"/>
                </a:lnTo>
                <a:lnTo>
                  <a:pt x="966333" y="159773"/>
                </a:lnTo>
                <a:lnTo>
                  <a:pt x="975989" y="158420"/>
                </a:lnTo>
                <a:lnTo>
                  <a:pt x="986061" y="156905"/>
                </a:lnTo>
                <a:lnTo>
                  <a:pt x="998924" y="154912"/>
                </a:lnTo>
                <a:lnTo>
                  <a:pt x="1009650" y="153250"/>
                </a:lnTo>
                <a:lnTo>
                  <a:pt x="1023677" y="151011"/>
                </a:lnTo>
                <a:lnTo>
                  <a:pt x="1033389" y="149188"/>
                </a:lnTo>
                <a:lnTo>
                  <a:pt x="1046711" y="146580"/>
                </a:lnTo>
                <a:lnTo>
                  <a:pt x="1048092" y="146316"/>
                </a:lnTo>
                <a:lnTo>
                  <a:pt x="1061281" y="143990"/>
                </a:lnTo>
                <a:lnTo>
                  <a:pt x="1071588" y="141971"/>
                </a:lnTo>
                <a:lnTo>
                  <a:pt x="1078522" y="140487"/>
                </a:lnTo>
                <a:lnTo>
                  <a:pt x="1094045" y="137042"/>
                </a:lnTo>
                <a:lnTo>
                  <a:pt x="1105269" y="134576"/>
                </a:lnTo>
                <a:lnTo>
                  <a:pt x="1114709" y="132458"/>
                </a:lnTo>
                <a:lnTo>
                  <a:pt x="1124879" y="130060"/>
                </a:lnTo>
                <a:lnTo>
                  <a:pt x="1138293" y="126749"/>
                </a:lnTo>
                <a:lnTo>
                  <a:pt x="1145222" y="125006"/>
                </a:lnTo>
                <a:lnTo>
                  <a:pt x="1160553" y="120992"/>
                </a:lnTo>
                <a:lnTo>
                  <a:pt x="1171555" y="118059"/>
                </a:lnTo>
                <a:lnTo>
                  <a:pt x="1180882" y="115452"/>
                </a:lnTo>
                <a:lnTo>
                  <a:pt x="1191190" y="112413"/>
                </a:lnTo>
                <a:lnTo>
                  <a:pt x="1205135" y="108188"/>
                </a:lnTo>
                <a:lnTo>
                  <a:pt x="1224203" y="102190"/>
                </a:lnTo>
                <a:lnTo>
                  <a:pt x="1234883" y="98712"/>
                </a:lnTo>
                <a:lnTo>
                  <a:pt x="1244026" y="95597"/>
                </a:lnTo>
                <a:lnTo>
                  <a:pt x="1254452" y="91918"/>
                </a:lnTo>
                <a:lnTo>
                  <a:pt x="1268979" y="86748"/>
                </a:lnTo>
                <a:lnTo>
                  <a:pt x="1270038" y="86372"/>
                </a:lnTo>
                <a:lnTo>
                  <a:pt x="1282961" y="81545"/>
                </a:lnTo>
                <a:lnTo>
                  <a:pt x="1292280" y="77828"/>
                </a:lnTo>
                <a:lnTo>
                  <a:pt x="1302651" y="73609"/>
                </a:lnTo>
                <a:lnTo>
                  <a:pt x="1314574" y="68928"/>
                </a:lnTo>
                <a:lnTo>
                  <a:pt x="1325457" y="64290"/>
                </a:lnTo>
                <a:lnTo>
                  <a:pt x="1341592" y="56991"/>
                </a:lnTo>
                <a:lnTo>
                  <a:pt x="1351481" y="52452"/>
                </a:lnTo>
                <a:lnTo>
                  <a:pt x="1360274" y="48304"/>
                </a:lnTo>
                <a:lnTo>
                  <a:pt x="1371146" y="43054"/>
                </a:lnTo>
                <a:lnTo>
                  <a:pt x="1380998" y="38265"/>
                </a:lnTo>
                <a:lnTo>
                  <a:pt x="1393039" y="32196"/>
                </a:lnTo>
                <a:lnTo>
                  <a:pt x="1402090" y="27162"/>
                </a:lnTo>
                <a:lnTo>
                  <a:pt x="1409420" y="22961"/>
                </a:lnTo>
                <a:lnTo>
                  <a:pt x="1422120" y="15715"/>
                </a:lnTo>
                <a:lnTo>
                  <a:pt x="1430721" y="10624"/>
                </a:lnTo>
                <a:lnTo>
                  <a:pt x="1440548" y="4594"/>
                </a:lnTo>
                <a:lnTo>
                  <a:pt x="1447698" y="19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863621" y="9309371"/>
            <a:ext cx="299021" cy="214217"/>
          </a:xfrm>
          <a:custGeom>
            <a:avLst/>
            <a:gdLst/>
            <a:ahLst/>
            <a:cxnLst/>
            <a:rect l="l" t="t" r="r" b="b"/>
            <a:pathLst>
              <a:path w="299021" h="214217">
                <a:moveTo>
                  <a:pt x="299021" y="198793"/>
                </a:moveTo>
                <a:lnTo>
                  <a:pt x="296659" y="198615"/>
                </a:lnTo>
                <a:lnTo>
                  <a:pt x="296481" y="198615"/>
                </a:lnTo>
                <a:lnTo>
                  <a:pt x="294093" y="198970"/>
                </a:lnTo>
                <a:lnTo>
                  <a:pt x="290461" y="199339"/>
                </a:lnTo>
                <a:lnTo>
                  <a:pt x="290283" y="199339"/>
                </a:lnTo>
                <a:lnTo>
                  <a:pt x="286816" y="200253"/>
                </a:lnTo>
                <a:lnTo>
                  <a:pt x="274158" y="204201"/>
                </a:lnTo>
                <a:lnTo>
                  <a:pt x="263569" y="207267"/>
                </a:lnTo>
                <a:lnTo>
                  <a:pt x="244746" y="211007"/>
                </a:lnTo>
                <a:lnTo>
                  <a:pt x="234816" y="212447"/>
                </a:lnTo>
                <a:lnTo>
                  <a:pt x="221722" y="213407"/>
                </a:lnTo>
                <a:lnTo>
                  <a:pt x="204912" y="214217"/>
                </a:lnTo>
                <a:lnTo>
                  <a:pt x="194909" y="214067"/>
                </a:lnTo>
                <a:lnTo>
                  <a:pt x="182349" y="212907"/>
                </a:lnTo>
                <a:lnTo>
                  <a:pt x="164193" y="210812"/>
                </a:lnTo>
                <a:lnTo>
                  <a:pt x="154376" y="208933"/>
                </a:lnTo>
                <a:lnTo>
                  <a:pt x="141200" y="205543"/>
                </a:lnTo>
                <a:lnTo>
                  <a:pt x="123437" y="200815"/>
                </a:lnTo>
                <a:lnTo>
                  <a:pt x="110423" y="197263"/>
                </a:lnTo>
                <a:lnTo>
                  <a:pt x="99711" y="194246"/>
                </a:lnTo>
                <a:lnTo>
                  <a:pt x="90275" y="191498"/>
                </a:lnTo>
                <a:lnTo>
                  <a:pt x="81093" y="188750"/>
                </a:lnTo>
                <a:lnTo>
                  <a:pt x="71139" y="185736"/>
                </a:lnTo>
                <a:lnTo>
                  <a:pt x="59391" y="182188"/>
                </a:lnTo>
                <a:lnTo>
                  <a:pt x="44824" y="177841"/>
                </a:lnTo>
                <a:lnTo>
                  <a:pt x="36817" y="175475"/>
                </a:lnTo>
                <a:lnTo>
                  <a:pt x="32626" y="174193"/>
                </a:lnTo>
                <a:lnTo>
                  <a:pt x="32435" y="174193"/>
                </a:lnTo>
                <a:lnTo>
                  <a:pt x="28790" y="172186"/>
                </a:lnTo>
                <a:lnTo>
                  <a:pt x="24422" y="169824"/>
                </a:lnTo>
                <a:lnTo>
                  <a:pt x="24244" y="169646"/>
                </a:lnTo>
                <a:lnTo>
                  <a:pt x="20231" y="166547"/>
                </a:lnTo>
                <a:lnTo>
                  <a:pt x="18415" y="165265"/>
                </a:lnTo>
                <a:lnTo>
                  <a:pt x="18415" y="165087"/>
                </a:lnTo>
                <a:lnTo>
                  <a:pt x="16776" y="163449"/>
                </a:lnTo>
                <a:lnTo>
                  <a:pt x="12573" y="158889"/>
                </a:lnTo>
                <a:lnTo>
                  <a:pt x="12217" y="159080"/>
                </a:lnTo>
                <a:lnTo>
                  <a:pt x="8750" y="153962"/>
                </a:lnTo>
                <a:lnTo>
                  <a:pt x="6019" y="149961"/>
                </a:lnTo>
                <a:lnTo>
                  <a:pt x="5651" y="149593"/>
                </a:lnTo>
                <a:lnTo>
                  <a:pt x="4013" y="145046"/>
                </a:lnTo>
                <a:lnTo>
                  <a:pt x="2006" y="139217"/>
                </a:lnTo>
                <a:lnTo>
                  <a:pt x="1828" y="138849"/>
                </a:lnTo>
                <a:lnTo>
                  <a:pt x="1092" y="132651"/>
                </a:lnTo>
                <a:lnTo>
                  <a:pt x="0" y="125183"/>
                </a:lnTo>
                <a:lnTo>
                  <a:pt x="0" y="124815"/>
                </a:lnTo>
                <a:lnTo>
                  <a:pt x="368" y="117348"/>
                </a:lnTo>
                <a:lnTo>
                  <a:pt x="368" y="114795"/>
                </a:lnTo>
                <a:lnTo>
                  <a:pt x="546" y="114427"/>
                </a:lnTo>
                <a:lnTo>
                  <a:pt x="1460" y="111696"/>
                </a:lnTo>
                <a:lnTo>
                  <a:pt x="2374" y="109321"/>
                </a:lnTo>
                <a:lnTo>
                  <a:pt x="2374" y="109143"/>
                </a:lnTo>
                <a:lnTo>
                  <a:pt x="3835" y="106959"/>
                </a:lnTo>
                <a:lnTo>
                  <a:pt x="4927" y="104952"/>
                </a:lnTo>
                <a:lnTo>
                  <a:pt x="5105" y="104228"/>
                </a:lnTo>
                <a:lnTo>
                  <a:pt x="6743" y="102946"/>
                </a:lnTo>
                <a:lnTo>
                  <a:pt x="18003" y="94898"/>
                </a:lnTo>
                <a:lnTo>
                  <a:pt x="26055" y="89677"/>
                </a:lnTo>
                <a:lnTo>
                  <a:pt x="35827" y="82701"/>
                </a:lnTo>
                <a:lnTo>
                  <a:pt x="39547" y="79806"/>
                </a:lnTo>
                <a:lnTo>
                  <a:pt x="52059" y="69864"/>
                </a:lnTo>
                <a:lnTo>
                  <a:pt x="61206" y="62569"/>
                </a:lnTo>
                <a:lnTo>
                  <a:pt x="68743" y="56371"/>
                </a:lnTo>
                <a:lnTo>
                  <a:pt x="76429" y="49721"/>
                </a:lnTo>
                <a:lnTo>
                  <a:pt x="86019" y="41068"/>
                </a:lnTo>
                <a:lnTo>
                  <a:pt x="94221" y="33528"/>
                </a:lnTo>
                <a:lnTo>
                  <a:pt x="104967" y="23495"/>
                </a:lnTo>
                <a:lnTo>
                  <a:pt x="112095" y="16282"/>
                </a:lnTo>
                <a:lnTo>
                  <a:pt x="119431" y="7831"/>
                </a:lnTo>
                <a:lnTo>
                  <a:pt x="12592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991726" y="9309552"/>
            <a:ext cx="180759" cy="59397"/>
          </a:xfrm>
          <a:custGeom>
            <a:avLst/>
            <a:gdLst/>
            <a:ahLst/>
            <a:cxnLst/>
            <a:rect l="l" t="t" r="r" b="b"/>
            <a:pathLst>
              <a:path w="180759" h="59397">
                <a:moveTo>
                  <a:pt x="0" y="0"/>
                </a:moveTo>
                <a:lnTo>
                  <a:pt x="16844" y="4651"/>
                </a:lnTo>
                <a:lnTo>
                  <a:pt x="31038" y="8577"/>
                </a:lnTo>
                <a:lnTo>
                  <a:pt x="43141" y="11939"/>
                </a:lnTo>
                <a:lnTo>
                  <a:pt x="53715" y="14896"/>
                </a:lnTo>
                <a:lnTo>
                  <a:pt x="63318" y="17611"/>
                </a:lnTo>
                <a:lnTo>
                  <a:pt x="72511" y="20243"/>
                </a:lnTo>
                <a:lnTo>
                  <a:pt x="81855" y="22954"/>
                </a:lnTo>
                <a:lnTo>
                  <a:pt x="91909" y="25905"/>
                </a:lnTo>
                <a:lnTo>
                  <a:pt x="103234" y="29256"/>
                </a:lnTo>
                <a:lnTo>
                  <a:pt x="116390" y="33168"/>
                </a:lnTo>
                <a:lnTo>
                  <a:pt x="131936" y="37803"/>
                </a:lnTo>
                <a:lnTo>
                  <a:pt x="139573" y="40081"/>
                </a:lnTo>
                <a:lnTo>
                  <a:pt x="150139" y="43192"/>
                </a:lnTo>
                <a:lnTo>
                  <a:pt x="150507" y="43192"/>
                </a:lnTo>
                <a:lnTo>
                  <a:pt x="160540" y="47739"/>
                </a:lnTo>
                <a:lnTo>
                  <a:pt x="169646" y="51752"/>
                </a:lnTo>
                <a:lnTo>
                  <a:pt x="169456" y="52476"/>
                </a:lnTo>
                <a:lnTo>
                  <a:pt x="178015" y="57404"/>
                </a:lnTo>
                <a:lnTo>
                  <a:pt x="179476" y="58305"/>
                </a:lnTo>
                <a:lnTo>
                  <a:pt x="179654" y="58305"/>
                </a:lnTo>
                <a:lnTo>
                  <a:pt x="180759" y="59397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022518" y="9375880"/>
            <a:ext cx="89839" cy="16941"/>
          </a:xfrm>
          <a:custGeom>
            <a:avLst/>
            <a:gdLst/>
            <a:ahLst/>
            <a:cxnLst/>
            <a:rect l="l" t="t" r="r" b="b"/>
            <a:pathLst>
              <a:path w="89839" h="16941">
                <a:moveTo>
                  <a:pt x="0" y="16941"/>
                </a:moveTo>
                <a:lnTo>
                  <a:pt x="2921" y="13119"/>
                </a:lnTo>
                <a:lnTo>
                  <a:pt x="3644" y="12395"/>
                </a:lnTo>
                <a:lnTo>
                  <a:pt x="7658" y="9842"/>
                </a:lnTo>
                <a:lnTo>
                  <a:pt x="12941" y="6375"/>
                </a:lnTo>
                <a:lnTo>
                  <a:pt x="13487" y="6375"/>
                </a:lnTo>
                <a:lnTo>
                  <a:pt x="19685" y="4368"/>
                </a:lnTo>
                <a:lnTo>
                  <a:pt x="26606" y="2006"/>
                </a:lnTo>
                <a:lnTo>
                  <a:pt x="26962" y="2006"/>
                </a:lnTo>
                <a:lnTo>
                  <a:pt x="34429" y="1092"/>
                </a:lnTo>
                <a:lnTo>
                  <a:pt x="42278" y="0"/>
                </a:lnTo>
                <a:lnTo>
                  <a:pt x="42646" y="0"/>
                </a:lnTo>
                <a:lnTo>
                  <a:pt x="50660" y="368"/>
                </a:lnTo>
                <a:lnTo>
                  <a:pt x="58305" y="723"/>
                </a:lnTo>
                <a:lnTo>
                  <a:pt x="58496" y="1092"/>
                </a:lnTo>
                <a:lnTo>
                  <a:pt x="66319" y="2362"/>
                </a:lnTo>
                <a:lnTo>
                  <a:pt x="68707" y="2730"/>
                </a:lnTo>
                <a:lnTo>
                  <a:pt x="68707" y="2908"/>
                </a:lnTo>
                <a:lnTo>
                  <a:pt x="71069" y="3644"/>
                </a:lnTo>
                <a:lnTo>
                  <a:pt x="75628" y="5092"/>
                </a:lnTo>
                <a:lnTo>
                  <a:pt x="75806" y="4737"/>
                </a:lnTo>
                <a:lnTo>
                  <a:pt x="79806" y="6743"/>
                </a:lnTo>
                <a:lnTo>
                  <a:pt x="85090" y="9474"/>
                </a:lnTo>
                <a:lnTo>
                  <a:pt x="85280" y="9652"/>
                </a:lnTo>
                <a:lnTo>
                  <a:pt x="89839" y="13296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023073" y="9409225"/>
            <a:ext cx="89281" cy="16395"/>
          </a:xfrm>
          <a:custGeom>
            <a:avLst/>
            <a:gdLst/>
            <a:ahLst/>
            <a:cxnLst/>
            <a:rect l="l" t="t" r="r" b="b"/>
            <a:pathLst>
              <a:path w="89281" h="16395">
                <a:moveTo>
                  <a:pt x="89281" y="3276"/>
                </a:moveTo>
                <a:lnTo>
                  <a:pt x="84899" y="6908"/>
                </a:lnTo>
                <a:lnTo>
                  <a:pt x="84353" y="7277"/>
                </a:lnTo>
                <a:lnTo>
                  <a:pt x="79248" y="9651"/>
                </a:lnTo>
                <a:lnTo>
                  <a:pt x="73063" y="12560"/>
                </a:lnTo>
                <a:lnTo>
                  <a:pt x="72517" y="12560"/>
                </a:lnTo>
                <a:lnTo>
                  <a:pt x="65773" y="14211"/>
                </a:lnTo>
                <a:lnTo>
                  <a:pt x="58115" y="15849"/>
                </a:lnTo>
                <a:lnTo>
                  <a:pt x="57759" y="15849"/>
                </a:lnTo>
                <a:lnTo>
                  <a:pt x="50101" y="16217"/>
                </a:lnTo>
                <a:lnTo>
                  <a:pt x="42087" y="16395"/>
                </a:lnTo>
                <a:lnTo>
                  <a:pt x="41732" y="16395"/>
                </a:lnTo>
                <a:lnTo>
                  <a:pt x="33883" y="15481"/>
                </a:lnTo>
                <a:lnTo>
                  <a:pt x="26416" y="14579"/>
                </a:lnTo>
                <a:lnTo>
                  <a:pt x="26047" y="14579"/>
                </a:lnTo>
                <a:lnTo>
                  <a:pt x="19126" y="12204"/>
                </a:lnTo>
                <a:lnTo>
                  <a:pt x="12928" y="10198"/>
                </a:lnTo>
                <a:lnTo>
                  <a:pt x="12382" y="10020"/>
                </a:lnTo>
                <a:lnTo>
                  <a:pt x="7099" y="6743"/>
                </a:lnTo>
                <a:lnTo>
                  <a:pt x="3276" y="4368"/>
                </a:lnTo>
                <a:lnTo>
                  <a:pt x="2730" y="3644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031269" y="9407224"/>
            <a:ext cx="74891" cy="9283"/>
          </a:xfrm>
          <a:custGeom>
            <a:avLst/>
            <a:gdLst/>
            <a:ahLst/>
            <a:cxnLst/>
            <a:rect l="l" t="t" r="r" b="b"/>
            <a:pathLst>
              <a:path w="74891" h="9283">
                <a:moveTo>
                  <a:pt x="0" y="9283"/>
                </a:moveTo>
                <a:lnTo>
                  <a:pt x="4914" y="6197"/>
                </a:lnTo>
                <a:lnTo>
                  <a:pt x="5473" y="6007"/>
                </a:lnTo>
                <a:lnTo>
                  <a:pt x="10922" y="4190"/>
                </a:lnTo>
                <a:lnTo>
                  <a:pt x="17856" y="2006"/>
                </a:lnTo>
                <a:lnTo>
                  <a:pt x="18211" y="2006"/>
                </a:lnTo>
                <a:lnTo>
                  <a:pt x="25692" y="901"/>
                </a:lnTo>
                <a:lnTo>
                  <a:pt x="33528" y="0"/>
                </a:lnTo>
                <a:lnTo>
                  <a:pt x="33883" y="0"/>
                </a:lnTo>
                <a:lnTo>
                  <a:pt x="41910" y="355"/>
                </a:lnTo>
                <a:lnTo>
                  <a:pt x="49555" y="723"/>
                </a:lnTo>
                <a:lnTo>
                  <a:pt x="49923" y="723"/>
                </a:lnTo>
                <a:lnTo>
                  <a:pt x="57581" y="2362"/>
                </a:lnTo>
                <a:lnTo>
                  <a:pt x="64325" y="3822"/>
                </a:lnTo>
                <a:lnTo>
                  <a:pt x="64503" y="4190"/>
                </a:lnTo>
                <a:lnTo>
                  <a:pt x="71056" y="6743"/>
                </a:lnTo>
                <a:lnTo>
                  <a:pt x="73063" y="7467"/>
                </a:lnTo>
                <a:lnTo>
                  <a:pt x="73431" y="7823"/>
                </a:lnTo>
                <a:lnTo>
                  <a:pt x="74891" y="928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80081" y="9108379"/>
            <a:ext cx="177" cy="558"/>
          </a:xfrm>
          <a:custGeom>
            <a:avLst/>
            <a:gdLst/>
            <a:ahLst/>
            <a:cxnLst/>
            <a:rect l="l" t="t" r="r" b="b"/>
            <a:pathLst>
              <a:path w="177" h="558">
                <a:moveTo>
                  <a:pt x="0" y="558"/>
                </a:moveTo>
                <a:lnTo>
                  <a:pt x="177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172485" y="9368948"/>
            <a:ext cx="24231" cy="49199"/>
          </a:xfrm>
          <a:custGeom>
            <a:avLst/>
            <a:gdLst/>
            <a:ahLst/>
            <a:cxnLst/>
            <a:rect l="l" t="t" r="r" b="b"/>
            <a:pathLst>
              <a:path w="24231" h="49199">
                <a:moveTo>
                  <a:pt x="24231" y="28067"/>
                </a:moveTo>
                <a:lnTo>
                  <a:pt x="13652" y="11658"/>
                </a:lnTo>
                <a:lnTo>
                  <a:pt x="0" y="0"/>
                </a:lnTo>
                <a:lnTo>
                  <a:pt x="12026" y="10388"/>
                </a:lnTo>
                <a:lnTo>
                  <a:pt x="20040" y="23139"/>
                </a:lnTo>
                <a:lnTo>
                  <a:pt x="22771" y="36080"/>
                </a:lnTo>
                <a:lnTo>
                  <a:pt x="20040" y="4919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31104" y="8986309"/>
            <a:ext cx="14033" cy="20218"/>
          </a:xfrm>
          <a:custGeom>
            <a:avLst/>
            <a:gdLst/>
            <a:ahLst/>
            <a:cxnLst/>
            <a:rect l="l" t="t" r="r" b="b"/>
            <a:pathLst>
              <a:path w="14033" h="20218">
                <a:moveTo>
                  <a:pt x="0" y="20218"/>
                </a:moveTo>
                <a:lnTo>
                  <a:pt x="14033" y="0"/>
                </a:lnTo>
                <a:lnTo>
                  <a:pt x="0" y="20218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45133" y="8972811"/>
            <a:ext cx="10566" cy="13487"/>
          </a:xfrm>
          <a:custGeom>
            <a:avLst/>
            <a:gdLst/>
            <a:ahLst/>
            <a:cxnLst/>
            <a:rect l="l" t="t" r="r" b="b"/>
            <a:pathLst>
              <a:path w="10566" h="13487">
                <a:moveTo>
                  <a:pt x="6197" y="4927"/>
                </a:moveTo>
                <a:lnTo>
                  <a:pt x="0" y="13487"/>
                </a:lnTo>
                <a:lnTo>
                  <a:pt x="5473" y="5486"/>
                </a:lnTo>
                <a:lnTo>
                  <a:pt x="10566" y="0"/>
                </a:lnTo>
                <a:lnTo>
                  <a:pt x="6197" y="4927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55700" y="8928723"/>
            <a:ext cx="40271" cy="44094"/>
          </a:xfrm>
          <a:custGeom>
            <a:avLst/>
            <a:gdLst/>
            <a:ahLst/>
            <a:cxnLst/>
            <a:rect l="l" t="t" r="r" b="b"/>
            <a:pathLst>
              <a:path w="40271" h="44094">
                <a:moveTo>
                  <a:pt x="0" y="44094"/>
                </a:moveTo>
                <a:lnTo>
                  <a:pt x="30797" y="8928"/>
                </a:lnTo>
                <a:lnTo>
                  <a:pt x="40271" y="0"/>
                </a:lnTo>
                <a:lnTo>
                  <a:pt x="30073" y="9474"/>
                </a:lnTo>
                <a:lnTo>
                  <a:pt x="23329" y="1731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108365" y="9368951"/>
            <a:ext cx="24231" cy="36080"/>
          </a:xfrm>
          <a:custGeom>
            <a:avLst/>
            <a:gdLst/>
            <a:ahLst/>
            <a:cxnLst/>
            <a:rect l="l" t="t" r="r" b="b"/>
            <a:pathLst>
              <a:path w="24231" h="36080">
                <a:moveTo>
                  <a:pt x="1269" y="36080"/>
                </a:moveTo>
                <a:lnTo>
                  <a:pt x="4013" y="22961"/>
                </a:lnTo>
                <a:lnTo>
                  <a:pt x="12204" y="10388"/>
                </a:lnTo>
                <a:lnTo>
                  <a:pt x="24231" y="0"/>
                </a:lnTo>
                <a:lnTo>
                  <a:pt x="10566" y="11658"/>
                </a:lnTo>
                <a:lnTo>
                  <a:pt x="0" y="28066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95969" y="8909776"/>
            <a:ext cx="20040" cy="18948"/>
          </a:xfrm>
          <a:custGeom>
            <a:avLst/>
            <a:gdLst/>
            <a:ahLst/>
            <a:cxnLst/>
            <a:rect l="l" t="t" r="r" b="b"/>
            <a:pathLst>
              <a:path w="20040" h="18948">
                <a:moveTo>
                  <a:pt x="0" y="18948"/>
                </a:moveTo>
                <a:lnTo>
                  <a:pt x="20040" y="0"/>
                </a:lnTo>
                <a:lnTo>
                  <a:pt x="2921" y="1620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116013" y="8892108"/>
            <a:ext cx="20040" cy="17665"/>
          </a:xfrm>
          <a:custGeom>
            <a:avLst/>
            <a:gdLst/>
            <a:ahLst/>
            <a:cxnLst/>
            <a:rect l="l" t="t" r="r" b="b"/>
            <a:pathLst>
              <a:path w="20040" h="17665">
                <a:moveTo>
                  <a:pt x="0" y="17665"/>
                </a:moveTo>
                <a:lnTo>
                  <a:pt x="11303" y="6908"/>
                </a:lnTo>
                <a:lnTo>
                  <a:pt x="20040" y="0"/>
                </a:lnTo>
                <a:lnTo>
                  <a:pt x="10579" y="7467"/>
                </a:lnTo>
                <a:lnTo>
                  <a:pt x="4191" y="1365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116017" y="9515635"/>
            <a:ext cx="14020" cy="12026"/>
          </a:xfrm>
          <a:custGeom>
            <a:avLst/>
            <a:gdLst/>
            <a:ahLst/>
            <a:cxnLst/>
            <a:rect l="l" t="t" r="r" b="b"/>
            <a:pathLst>
              <a:path w="14020" h="12026">
                <a:moveTo>
                  <a:pt x="1269" y="1092"/>
                </a:moveTo>
                <a:lnTo>
                  <a:pt x="0" y="0"/>
                </a:lnTo>
                <a:lnTo>
                  <a:pt x="6197" y="6197"/>
                </a:lnTo>
                <a:lnTo>
                  <a:pt x="14020" y="12026"/>
                </a:lnTo>
                <a:lnTo>
                  <a:pt x="11658" y="1003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132598" y="9368581"/>
            <a:ext cx="368" cy="368"/>
          </a:xfrm>
          <a:custGeom>
            <a:avLst/>
            <a:gdLst/>
            <a:ahLst/>
            <a:cxnLst/>
            <a:rect l="l" t="t" r="r" b="b"/>
            <a:pathLst>
              <a:path w="368" h="368">
                <a:moveTo>
                  <a:pt x="0" y="368"/>
                </a:moveTo>
                <a:lnTo>
                  <a:pt x="368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268159" y="9309366"/>
            <a:ext cx="47739" cy="12941"/>
          </a:xfrm>
          <a:custGeom>
            <a:avLst/>
            <a:gdLst/>
            <a:ahLst/>
            <a:cxnLst/>
            <a:rect l="l" t="t" r="r" b="b"/>
            <a:pathLst>
              <a:path w="47739" h="12941">
                <a:moveTo>
                  <a:pt x="0" y="12941"/>
                </a:moveTo>
                <a:lnTo>
                  <a:pt x="45377" y="0"/>
                </a:lnTo>
                <a:lnTo>
                  <a:pt x="47739" y="19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136058" y="8865495"/>
            <a:ext cx="33350" cy="26606"/>
          </a:xfrm>
          <a:custGeom>
            <a:avLst/>
            <a:gdLst/>
            <a:ahLst/>
            <a:cxnLst/>
            <a:rect l="l" t="t" r="r" b="b"/>
            <a:pathLst>
              <a:path w="33350" h="26606">
                <a:moveTo>
                  <a:pt x="0" y="26606"/>
                </a:moveTo>
                <a:lnTo>
                  <a:pt x="33350" y="0"/>
                </a:lnTo>
                <a:lnTo>
                  <a:pt x="20218" y="1057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169403" y="8860393"/>
            <a:ext cx="6921" cy="5105"/>
          </a:xfrm>
          <a:custGeom>
            <a:avLst/>
            <a:gdLst/>
            <a:ahLst/>
            <a:cxnLst/>
            <a:rect l="l" t="t" r="r" b="b"/>
            <a:pathLst>
              <a:path w="6921" h="5105">
                <a:moveTo>
                  <a:pt x="0" y="5105"/>
                </a:moveTo>
                <a:lnTo>
                  <a:pt x="6921" y="0"/>
                </a:lnTo>
                <a:lnTo>
                  <a:pt x="0" y="510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176327" y="8833064"/>
            <a:ext cx="40271" cy="27330"/>
          </a:xfrm>
          <a:custGeom>
            <a:avLst/>
            <a:gdLst/>
            <a:ahLst/>
            <a:cxnLst/>
            <a:rect l="l" t="t" r="r" b="b"/>
            <a:pathLst>
              <a:path w="40271" h="27330">
                <a:moveTo>
                  <a:pt x="0" y="27330"/>
                </a:moveTo>
                <a:lnTo>
                  <a:pt x="40271" y="0"/>
                </a:lnTo>
                <a:lnTo>
                  <a:pt x="22047" y="1239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216597" y="8826687"/>
            <a:ext cx="9474" cy="6375"/>
          </a:xfrm>
          <a:custGeom>
            <a:avLst/>
            <a:gdLst/>
            <a:ahLst/>
            <a:cxnLst/>
            <a:rect l="l" t="t" r="r" b="b"/>
            <a:pathLst>
              <a:path w="9474" h="6375">
                <a:moveTo>
                  <a:pt x="0" y="6375"/>
                </a:moveTo>
                <a:lnTo>
                  <a:pt x="9474" y="0"/>
                </a:lnTo>
                <a:lnTo>
                  <a:pt x="0" y="637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226069" y="8794440"/>
            <a:ext cx="55206" cy="32245"/>
          </a:xfrm>
          <a:custGeom>
            <a:avLst/>
            <a:gdLst/>
            <a:ahLst/>
            <a:cxnLst/>
            <a:rect l="l" t="t" r="r" b="b"/>
            <a:pathLst>
              <a:path w="55206" h="32245">
                <a:moveTo>
                  <a:pt x="0" y="32245"/>
                </a:moveTo>
                <a:lnTo>
                  <a:pt x="55206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247024" y="9107290"/>
            <a:ext cx="2743" cy="26606"/>
          </a:xfrm>
          <a:custGeom>
            <a:avLst/>
            <a:gdLst/>
            <a:ahLst/>
            <a:cxnLst/>
            <a:rect l="l" t="t" r="r" b="b"/>
            <a:pathLst>
              <a:path w="2743" h="26606">
                <a:moveTo>
                  <a:pt x="0" y="26606"/>
                </a:moveTo>
                <a:lnTo>
                  <a:pt x="2743" y="0"/>
                </a:lnTo>
                <a:lnTo>
                  <a:pt x="1104" y="15303"/>
                </a:lnTo>
                <a:lnTo>
                  <a:pt x="1282" y="14211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249760" y="9026571"/>
            <a:ext cx="8191" cy="80721"/>
          </a:xfrm>
          <a:custGeom>
            <a:avLst/>
            <a:gdLst/>
            <a:ahLst/>
            <a:cxnLst/>
            <a:rect l="l" t="t" r="r" b="b"/>
            <a:pathLst>
              <a:path w="8191" h="80721">
                <a:moveTo>
                  <a:pt x="0" y="80721"/>
                </a:moveTo>
                <a:lnTo>
                  <a:pt x="8191" y="0"/>
                </a:lnTo>
                <a:lnTo>
                  <a:pt x="6197" y="20231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257959" y="8623886"/>
            <a:ext cx="40627" cy="402691"/>
          </a:xfrm>
          <a:custGeom>
            <a:avLst/>
            <a:gdLst/>
            <a:ahLst/>
            <a:cxnLst/>
            <a:rect l="l" t="t" r="r" b="b"/>
            <a:pathLst>
              <a:path w="40627" h="402691">
                <a:moveTo>
                  <a:pt x="0" y="402691"/>
                </a:moveTo>
                <a:lnTo>
                  <a:pt x="40627" y="0"/>
                </a:lnTo>
                <a:lnTo>
                  <a:pt x="38633" y="2004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298592" y="8422534"/>
            <a:ext cx="20408" cy="201345"/>
          </a:xfrm>
          <a:custGeom>
            <a:avLst/>
            <a:gdLst/>
            <a:ahLst/>
            <a:cxnLst/>
            <a:rect l="l" t="t" r="r" b="b"/>
            <a:pathLst>
              <a:path w="20408" h="201345">
                <a:moveTo>
                  <a:pt x="0" y="201345"/>
                </a:moveTo>
                <a:lnTo>
                  <a:pt x="20408" y="0"/>
                </a:lnTo>
                <a:lnTo>
                  <a:pt x="18224" y="2004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302603" y="8569769"/>
            <a:ext cx="1270" cy="13843"/>
          </a:xfrm>
          <a:custGeom>
            <a:avLst/>
            <a:gdLst/>
            <a:ahLst/>
            <a:cxnLst/>
            <a:rect l="l" t="t" r="r" b="b"/>
            <a:pathLst>
              <a:path w="1269" h="13843">
                <a:moveTo>
                  <a:pt x="0" y="13843"/>
                </a:moveTo>
                <a:lnTo>
                  <a:pt x="127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319000" y="8240504"/>
            <a:ext cx="18224" cy="182029"/>
          </a:xfrm>
          <a:custGeom>
            <a:avLst/>
            <a:gdLst/>
            <a:ahLst/>
            <a:cxnLst/>
            <a:rect l="l" t="t" r="r" b="b"/>
            <a:pathLst>
              <a:path w="18224" h="182029">
                <a:moveTo>
                  <a:pt x="0" y="182029"/>
                </a:moveTo>
                <a:lnTo>
                  <a:pt x="18224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874929" y="7324332"/>
            <a:ext cx="149237" cy="1474470"/>
          </a:xfrm>
          <a:custGeom>
            <a:avLst/>
            <a:gdLst/>
            <a:ahLst/>
            <a:cxnLst/>
            <a:rect l="l" t="t" r="r" b="b"/>
            <a:pathLst>
              <a:path w="149237" h="1474470">
                <a:moveTo>
                  <a:pt x="73396" y="725156"/>
                </a:moveTo>
                <a:lnTo>
                  <a:pt x="149237" y="1474469"/>
                </a:lnTo>
                <a:lnTo>
                  <a:pt x="73396" y="725156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989541" y="9309370"/>
            <a:ext cx="2184" cy="177"/>
          </a:xfrm>
          <a:custGeom>
            <a:avLst/>
            <a:gdLst/>
            <a:ahLst/>
            <a:cxnLst/>
            <a:rect l="l" t="t" r="r" b="b"/>
            <a:pathLst>
              <a:path w="2184" h="177">
                <a:moveTo>
                  <a:pt x="0" y="0"/>
                </a:moveTo>
                <a:lnTo>
                  <a:pt x="2184" y="177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170656" y="9367680"/>
            <a:ext cx="1828" cy="1270"/>
          </a:xfrm>
          <a:custGeom>
            <a:avLst/>
            <a:gdLst/>
            <a:ahLst/>
            <a:cxnLst/>
            <a:rect l="l" t="t" r="r" b="b"/>
            <a:pathLst>
              <a:path w="1828" h="1270">
                <a:moveTo>
                  <a:pt x="1828" y="1270"/>
                </a:move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019780" y="9392817"/>
            <a:ext cx="3289" cy="16408"/>
          </a:xfrm>
          <a:custGeom>
            <a:avLst/>
            <a:gdLst/>
            <a:ahLst/>
            <a:cxnLst/>
            <a:rect l="l" t="t" r="r" b="b"/>
            <a:pathLst>
              <a:path w="3289" h="16408">
                <a:moveTo>
                  <a:pt x="3289" y="16408"/>
                </a:moveTo>
                <a:lnTo>
                  <a:pt x="0" y="8013"/>
                </a:lnTo>
                <a:lnTo>
                  <a:pt x="273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112354" y="9389176"/>
            <a:ext cx="5283" cy="23329"/>
          </a:xfrm>
          <a:custGeom>
            <a:avLst/>
            <a:gdLst/>
            <a:ahLst/>
            <a:cxnLst/>
            <a:rect l="l" t="t" r="r" b="b"/>
            <a:pathLst>
              <a:path w="5283" h="23329">
                <a:moveTo>
                  <a:pt x="0" y="0"/>
                </a:moveTo>
                <a:lnTo>
                  <a:pt x="5283" y="7658"/>
                </a:lnTo>
                <a:lnTo>
                  <a:pt x="5283" y="15671"/>
                </a:lnTo>
                <a:lnTo>
                  <a:pt x="0" y="2332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023798" y="8794442"/>
            <a:ext cx="4914" cy="2908"/>
          </a:xfrm>
          <a:custGeom>
            <a:avLst/>
            <a:gdLst/>
            <a:ahLst/>
            <a:cxnLst/>
            <a:rect l="l" t="t" r="r" b="b"/>
            <a:pathLst>
              <a:path w="4914" h="2908">
                <a:moveTo>
                  <a:pt x="4914" y="2908"/>
                </a:move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031450" y="9270556"/>
            <a:ext cx="25323" cy="50292"/>
          </a:xfrm>
          <a:custGeom>
            <a:avLst/>
            <a:gdLst/>
            <a:ahLst/>
            <a:cxnLst/>
            <a:rect l="l" t="t" r="r" b="b"/>
            <a:pathLst>
              <a:path w="25323" h="50292">
                <a:moveTo>
                  <a:pt x="25323" y="0"/>
                </a:moveTo>
                <a:lnTo>
                  <a:pt x="16763" y="20586"/>
                </a:lnTo>
                <a:lnTo>
                  <a:pt x="0" y="50291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027259" y="9319929"/>
            <a:ext cx="7467" cy="2197"/>
          </a:xfrm>
          <a:custGeom>
            <a:avLst/>
            <a:gdLst/>
            <a:ahLst/>
            <a:cxnLst/>
            <a:rect l="l" t="t" r="r" b="b"/>
            <a:pathLst>
              <a:path w="7467" h="2197">
                <a:moveTo>
                  <a:pt x="7467" y="2197"/>
                </a:moveTo>
                <a:lnTo>
                  <a:pt x="0" y="0"/>
                </a:lnTo>
                <a:lnTo>
                  <a:pt x="2184" y="736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034545" y="8902120"/>
            <a:ext cx="6565" cy="63233"/>
          </a:xfrm>
          <a:custGeom>
            <a:avLst/>
            <a:gdLst/>
            <a:ahLst/>
            <a:cxnLst/>
            <a:rect l="l" t="t" r="r" b="b"/>
            <a:pathLst>
              <a:path w="6565" h="63233">
                <a:moveTo>
                  <a:pt x="0" y="0"/>
                </a:moveTo>
                <a:lnTo>
                  <a:pt x="6565" y="6323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153901" y="8880073"/>
            <a:ext cx="14211" cy="11303"/>
          </a:xfrm>
          <a:custGeom>
            <a:avLst/>
            <a:gdLst/>
            <a:ahLst/>
            <a:cxnLst/>
            <a:rect l="l" t="t" r="r" b="b"/>
            <a:pathLst>
              <a:path w="14211" h="11302">
                <a:moveTo>
                  <a:pt x="6921" y="5651"/>
                </a:moveTo>
                <a:lnTo>
                  <a:pt x="14211" y="11303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175030" y="9516355"/>
            <a:ext cx="13119" cy="11303"/>
          </a:xfrm>
          <a:custGeom>
            <a:avLst/>
            <a:gdLst/>
            <a:ahLst/>
            <a:cxnLst/>
            <a:rect l="l" t="t" r="r" b="b"/>
            <a:pathLst>
              <a:path w="13119" h="11302">
                <a:moveTo>
                  <a:pt x="1460" y="10032"/>
                </a:moveTo>
                <a:lnTo>
                  <a:pt x="0" y="11302"/>
                </a:lnTo>
                <a:lnTo>
                  <a:pt x="7658" y="5473"/>
                </a:lnTo>
                <a:lnTo>
                  <a:pt x="13119" y="0"/>
                </a:lnTo>
                <a:lnTo>
                  <a:pt x="11671" y="129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188154" y="9515448"/>
            <a:ext cx="914" cy="914"/>
          </a:xfrm>
          <a:custGeom>
            <a:avLst/>
            <a:gdLst/>
            <a:ahLst/>
            <a:cxnLst/>
            <a:rect l="l" t="t" r="r" b="b"/>
            <a:pathLst>
              <a:path w="914" h="914">
                <a:moveTo>
                  <a:pt x="0" y="914"/>
                </a:moveTo>
                <a:lnTo>
                  <a:pt x="914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168116" y="8891372"/>
            <a:ext cx="40081" cy="36626"/>
          </a:xfrm>
          <a:custGeom>
            <a:avLst/>
            <a:gdLst/>
            <a:ahLst/>
            <a:cxnLst/>
            <a:rect l="l" t="t" r="r" b="b"/>
            <a:pathLst>
              <a:path w="40081" h="36626">
                <a:moveTo>
                  <a:pt x="16573" y="14389"/>
                </a:moveTo>
                <a:lnTo>
                  <a:pt x="9474" y="7645"/>
                </a:lnTo>
                <a:lnTo>
                  <a:pt x="0" y="0"/>
                </a:lnTo>
                <a:lnTo>
                  <a:pt x="10375" y="8204"/>
                </a:lnTo>
                <a:lnTo>
                  <a:pt x="40081" y="36626"/>
                </a:lnTo>
                <a:lnTo>
                  <a:pt x="38074" y="34607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195620" y="9472634"/>
            <a:ext cx="2006" cy="6921"/>
          </a:xfrm>
          <a:custGeom>
            <a:avLst/>
            <a:gdLst/>
            <a:ahLst/>
            <a:cxnLst/>
            <a:rect l="l" t="t" r="r" b="b"/>
            <a:pathLst>
              <a:path w="2006" h="6921">
                <a:moveTo>
                  <a:pt x="2006" y="0"/>
                </a:moveTo>
                <a:lnTo>
                  <a:pt x="0" y="6921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194537" y="9437098"/>
            <a:ext cx="44450" cy="48475"/>
          </a:xfrm>
          <a:custGeom>
            <a:avLst/>
            <a:gdLst/>
            <a:ahLst/>
            <a:cxnLst/>
            <a:rect l="l" t="t" r="r" b="b"/>
            <a:pathLst>
              <a:path w="44450" h="48475">
                <a:moveTo>
                  <a:pt x="4000" y="43916"/>
                </a:moveTo>
                <a:lnTo>
                  <a:pt x="0" y="48475"/>
                </a:lnTo>
                <a:lnTo>
                  <a:pt x="33159" y="13119"/>
                </a:lnTo>
                <a:lnTo>
                  <a:pt x="44449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208199" y="8927997"/>
            <a:ext cx="17665" cy="18046"/>
          </a:xfrm>
          <a:custGeom>
            <a:avLst/>
            <a:gdLst/>
            <a:ahLst/>
            <a:cxnLst/>
            <a:rect l="l" t="t" r="r" b="b"/>
            <a:pathLst>
              <a:path w="17665" h="18046">
                <a:moveTo>
                  <a:pt x="0" y="0"/>
                </a:moveTo>
                <a:lnTo>
                  <a:pt x="10375" y="9842"/>
                </a:lnTo>
                <a:lnTo>
                  <a:pt x="17665" y="18046"/>
                </a:lnTo>
                <a:lnTo>
                  <a:pt x="11112" y="10210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225869" y="8946038"/>
            <a:ext cx="48107" cy="60490"/>
          </a:xfrm>
          <a:custGeom>
            <a:avLst/>
            <a:gdLst/>
            <a:ahLst/>
            <a:cxnLst/>
            <a:rect l="l" t="t" r="r" b="b"/>
            <a:pathLst>
              <a:path w="48107" h="60490">
                <a:moveTo>
                  <a:pt x="0" y="0"/>
                </a:moveTo>
                <a:lnTo>
                  <a:pt x="27698" y="31699"/>
                </a:lnTo>
                <a:lnTo>
                  <a:pt x="48107" y="60490"/>
                </a:lnTo>
                <a:lnTo>
                  <a:pt x="28613" y="32257"/>
                </a:lnTo>
                <a:lnTo>
                  <a:pt x="22606" y="2586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149365" y="9424346"/>
            <a:ext cx="164350" cy="25862"/>
          </a:xfrm>
          <a:custGeom>
            <a:avLst/>
            <a:gdLst/>
            <a:ahLst/>
            <a:cxnLst/>
            <a:rect l="l" t="t" r="r" b="b"/>
            <a:pathLst>
              <a:path w="164350" h="25862">
                <a:moveTo>
                  <a:pt x="164350" y="6743"/>
                </a:moveTo>
                <a:lnTo>
                  <a:pt x="153127" y="13029"/>
                </a:lnTo>
                <a:lnTo>
                  <a:pt x="141612" y="17290"/>
                </a:lnTo>
                <a:lnTo>
                  <a:pt x="127810" y="21528"/>
                </a:lnTo>
                <a:lnTo>
                  <a:pt x="117082" y="23445"/>
                </a:lnTo>
                <a:lnTo>
                  <a:pt x="110782" y="24244"/>
                </a:lnTo>
                <a:lnTo>
                  <a:pt x="97345" y="25746"/>
                </a:lnTo>
                <a:lnTo>
                  <a:pt x="86948" y="25862"/>
                </a:lnTo>
                <a:lnTo>
                  <a:pt x="78524" y="25501"/>
                </a:lnTo>
                <a:lnTo>
                  <a:pt x="65022" y="24862"/>
                </a:lnTo>
                <a:lnTo>
                  <a:pt x="54603" y="23201"/>
                </a:lnTo>
                <a:lnTo>
                  <a:pt x="47002" y="21501"/>
                </a:lnTo>
                <a:lnTo>
                  <a:pt x="34255" y="18511"/>
                </a:lnTo>
                <a:lnTo>
                  <a:pt x="23602" y="14430"/>
                </a:lnTo>
                <a:lnTo>
                  <a:pt x="9652" y="8013"/>
                </a:lnTo>
                <a:lnTo>
                  <a:pt x="8559" y="7289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313710" y="9403576"/>
            <a:ext cx="19685" cy="27508"/>
          </a:xfrm>
          <a:custGeom>
            <a:avLst/>
            <a:gdLst/>
            <a:ahLst/>
            <a:cxnLst/>
            <a:rect l="l" t="t" r="r" b="b"/>
            <a:pathLst>
              <a:path w="19684" h="27508">
                <a:moveTo>
                  <a:pt x="19684" y="0"/>
                </a:moveTo>
                <a:lnTo>
                  <a:pt x="15303" y="13296"/>
                </a:lnTo>
                <a:lnTo>
                  <a:pt x="0" y="27508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137509" y="9400306"/>
            <a:ext cx="11849" cy="24041"/>
          </a:xfrm>
          <a:custGeom>
            <a:avLst/>
            <a:gdLst/>
            <a:ahLst/>
            <a:cxnLst/>
            <a:rect l="l" t="t" r="r" b="b"/>
            <a:pathLst>
              <a:path w="11849" h="24041">
                <a:moveTo>
                  <a:pt x="11849" y="24041"/>
                </a:moveTo>
                <a:lnTo>
                  <a:pt x="1270" y="8559"/>
                </a:lnTo>
                <a:lnTo>
                  <a:pt x="0" y="533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144977" y="9411234"/>
            <a:ext cx="172567" cy="27247"/>
          </a:xfrm>
          <a:custGeom>
            <a:avLst/>
            <a:gdLst/>
            <a:ahLst/>
            <a:cxnLst/>
            <a:rect l="l" t="t" r="r" b="b"/>
            <a:pathLst>
              <a:path w="172567" h="27247">
                <a:moveTo>
                  <a:pt x="172567" y="7099"/>
                </a:moveTo>
                <a:lnTo>
                  <a:pt x="161227" y="13581"/>
                </a:lnTo>
                <a:lnTo>
                  <a:pt x="150265" y="17723"/>
                </a:lnTo>
                <a:lnTo>
                  <a:pt x="134739" y="22543"/>
                </a:lnTo>
                <a:lnTo>
                  <a:pt x="124385" y="24450"/>
                </a:lnTo>
                <a:lnTo>
                  <a:pt x="116255" y="25501"/>
                </a:lnTo>
                <a:lnTo>
                  <a:pt x="102783" y="26986"/>
                </a:lnTo>
                <a:lnTo>
                  <a:pt x="92513" y="27247"/>
                </a:lnTo>
                <a:lnTo>
                  <a:pt x="82372" y="26962"/>
                </a:lnTo>
                <a:lnTo>
                  <a:pt x="68848" y="26215"/>
                </a:lnTo>
                <a:lnTo>
                  <a:pt x="58588" y="24701"/>
                </a:lnTo>
                <a:lnTo>
                  <a:pt x="49390" y="22771"/>
                </a:lnTo>
                <a:lnTo>
                  <a:pt x="36459" y="19733"/>
                </a:lnTo>
                <a:lnTo>
                  <a:pt x="26165" y="15831"/>
                </a:lnTo>
                <a:lnTo>
                  <a:pt x="20954" y="13474"/>
                </a:lnTo>
                <a:lnTo>
                  <a:pt x="10210" y="8369"/>
                </a:lnTo>
                <a:lnTo>
                  <a:pt x="9118" y="7645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144983" y="9395553"/>
            <a:ext cx="172567" cy="27403"/>
          </a:xfrm>
          <a:custGeom>
            <a:avLst/>
            <a:gdLst/>
            <a:ahLst/>
            <a:cxnLst/>
            <a:rect l="l" t="t" r="r" b="b"/>
            <a:pathLst>
              <a:path w="172567" h="27403">
                <a:moveTo>
                  <a:pt x="0" y="0"/>
                </a:moveTo>
                <a:lnTo>
                  <a:pt x="9118" y="7848"/>
                </a:lnTo>
                <a:lnTo>
                  <a:pt x="20955" y="13487"/>
                </a:lnTo>
                <a:lnTo>
                  <a:pt x="33089" y="18660"/>
                </a:lnTo>
                <a:lnTo>
                  <a:pt x="43763" y="21549"/>
                </a:lnTo>
                <a:lnTo>
                  <a:pt x="49390" y="22783"/>
                </a:lnTo>
                <a:lnTo>
                  <a:pt x="62779" y="25463"/>
                </a:lnTo>
                <a:lnTo>
                  <a:pt x="73070" y="26516"/>
                </a:lnTo>
                <a:lnTo>
                  <a:pt x="82359" y="26962"/>
                </a:lnTo>
                <a:lnTo>
                  <a:pt x="96081" y="27403"/>
                </a:lnTo>
                <a:lnTo>
                  <a:pt x="106291" y="26777"/>
                </a:lnTo>
                <a:lnTo>
                  <a:pt x="116255" y="25514"/>
                </a:lnTo>
                <a:lnTo>
                  <a:pt x="129656" y="23655"/>
                </a:lnTo>
                <a:lnTo>
                  <a:pt x="139863" y="21170"/>
                </a:lnTo>
                <a:lnTo>
                  <a:pt x="147599" y="18770"/>
                </a:lnTo>
                <a:lnTo>
                  <a:pt x="159728" y="14317"/>
                </a:lnTo>
                <a:lnTo>
                  <a:pt x="170050" y="8617"/>
                </a:lnTo>
                <a:lnTo>
                  <a:pt x="172567" y="709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144977" y="9319101"/>
            <a:ext cx="172567" cy="27255"/>
          </a:xfrm>
          <a:custGeom>
            <a:avLst/>
            <a:gdLst/>
            <a:ahLst/>
            <a:cxnLst/>
            <a:rect l="l" t="t" r="r" b="b"/>
            <a:pathLst>
              <a:path w="172567" h="27255">
                <a:moveTo>
                  <a:pt x="172567" y="20155"/>
                </a:moveTo>
                <a:lnTo>
                  <a:pt x="161227" y="13663"/>
                </a:lnTo>
                <a:lnTo>
                  <a:pt x="150265" y="9528"/>
                </a:lnTo>
                <a:lnTo>
                  <a:pt x="134739" y="4711"/>
                </a:lnTo>
                <a:lnTo>
                  <a:pt x="124385" y="2804"/>
                </a:lnTo>
                <a:lnTo>
                  <a:pt x="116255" y="1753"/>
                </a:lnTo>
                <a:lnTo>
                  <a:pt x="102784" y="259"/>
                </a:lnTo>
                <a:lnTo>
                  <a:pt x="92514" y="0"/>
                </a:lnTo>
                <a:lnTo>
                  <a:pt x="82372" y="292"/>
                </a:lnTo>
                <a:lnTo>
                  <a:pt x="68848" y="1039"/>
                </a:lnTo>
                <a:lnTo>
                  <a:pt x="58588" y="2553"/>
                </a:lnTo>
                <a:lnTo>
                  <a:pt x="49390" y="4483"/>
                </a:lnTo>
                <a:lnTo>
                  <a:pt x="36459" y="7596"/>
                </a:lnTo>
                <a:lnTo>
                  <a:pt x="26165" y="11433"/>
                </a:lnTo>
                <a:lnTo>
                  <a:pt x="20954" y="13780"/>
                </a:lnTo>
                <a:lnTo>
                  <a:pt x="10210" y="18873"/>
                </a:lnTo>
                <a:lnTo>
                  <a:pt x="9118" y="19596"/>
                </a:lnTo>
                <a:lnTo>
                  <a:pt x="0" y="2725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171770" y="9322128"/>
            <a:ext cx="128460" cy="54114"/>
          </a:xfrm>
          <a:custGeom>
            <a:avLst/>
            <a:gdLst/>
            <a:ahLst/>
            <a:cxnLst/>
            <a:rect l="l" t="t" r="r" b="b"/>
            <a:pathLst>
              <a:path w="128460" h="54114">
                <a:moveTo>
                  <a:pt x="1092" y="54114"/>
                </a:moveTo>
                <a:lnTo>
                  <a:pt x="368" y="51574"/>
                </a:lnTo>
                <a:lnTo>
                  <a:pt x="368" y="51371"/>
                </a:lnTo>
                <a:lnTo>
                  <a:pt x="177" y="48831"/>
                </a:lnTo>
                <a:lnTo>
                  <a:pt x="0" y="45554"/>
                </a:lnTo>
                <a:lnTo>
                  <a:pt x="0" y="45364"/>
                </a:lnTo>
                <a:lnTo>
                  <a:pt x="177" y="42087"/>
                </a:lnTo>
                <a:lnTo>
                  <a:pt x="368" y="39344"/>
                </a:lnTo>
                <a:lnTo>
                  <a:pt x="1092" y="36804"/>
                </a:lnTo>
                <a:lnTo>
                  <a:pt x="2374" y="31877"/>
                </a:lnTo>
                <a:lnTo>
                  <a:pt x="2374" y="31711"/>
                </a:lnTo>
                <a:lnTo>
                  <a:pt x="4190" y="26962"/>
                </a:lnTo>
                <a:lnTo>
                  <a:pt x="5105" y="24777"/>
                </a:lnTo>
                <a:lnTo>
                  <a:pt x="5283" y="24409"/>
                </a:lnTo>
                <a:lnTo>
                  <a:pt x="6921" y="22593"/>
                </a:lnTo>
                <a:lnTo>
                  <a:pt x="10756" y="18034"/>
                </a:lnTo>
                <a:lnTo>
                  <a:pt x="10934" y="18224"/>
                </a:lnTo>
                <a:lnTo>
                  <a:pt x="15493" y="14211"/>
                </a:lnTo>
                <a:lnTo>
                  <a:pt x="16954" y="12738"/>
                </a:lnTo>
                <a:lnTo>
                  <a:pt x="17132" y="12573"/>
                </a:lnTo>
                <a:lnTo>
                  <a:pt x="18948" y="11480"/>
                </a:lnTo>
                <a:lnTo>
                  <a:pt x="24968" y="8191"/>
                </a:lnTo>
                <a:lnTo>
                  <a:pt x="24968" y="7645"/>
                </a:lnTo>
                <a:lnTo>
                  <a:pt x="31343" y="5270"/>
                </a:lnTo>
                <a:lnTo>
                  <a:pt x="38633" y="2730"/>
                </a:lnTo>
                <a:lnTo>
                  <a:pt x="46824" y="1270"/>
                </a:lnTo>
                <a:lnTo>
                  <a:pt x="55384" y="0"/>
                </a:lnTo>
                <a:lnTo>
                  <a:pt x="55575" y="0"/>
                </a:lnTo>
                <a:lnTo>
                  <a:pt x="64147" y="0"/>
                </a:lnTo>
                <a:lnTo>
                  <a:pt x="72707" y="0"/>
                </a:lnTo>
                <a:lnTo>
                  <a:pt x="73063" y="0"/>
                </a:lnTo>
                <a:lnTo>
                  <a:pt x="81445" y="1270"/>
                </a:lnTo>
                <a:lnTo>
                  <a:pt x="89280" y="2552"/>
                </a:lnTo>
                <a:lnTo>
                  <a:pt x="89649" y="2730"/>
                </a:lnTo>
                <a:lnTo>
                  <a:pt x="97116" y="5270"/>
                </a:lnTo>
                <a:lnTo>
                  <a:pt x="103314" y="7645"/>
                </a:lnTo>
                <a:lnTo>
                  <a:pt x="103504" y="8191"/>
                </a:lnTo>
                <a:lnTo>
                  <a:pt x="109512" y="11480"/>
                </a:lnTo>
                <a:lnTo>
                  <a:pt x="111328" y="12573"/>
                </a:lnTo>
                <a:lnTo>
                  <a:pt x="111328" y="12738"/>
                </a:lnTo>
                <a:lnTo>
                  <a:pt x="112979" y="14211"/>
                </a:lnTo>
                <a:lnTo>
                  <a:pt x="117347" y="18224"/>
                </a:lnTo>
                <a:lnTo>
                  <a:pt x="117716" y="18034"/>
                </a:lnTo>
                <a:lnTo>
                  <a:pt x="121538" y="22593"/>
                </a:lnTo>
                <a:lnTo>
                  <a:pt x="123177" y="24409"/>
                </a:lnTo>
                <a:lnTo>
                  <a:pt x="123177" y="24777"/>
                </a:lnTo>
                <a:lnTo>
                  <a:pt x="124091" y="26962"/>
                </a:lnTo>
                <a:lnTo>
                  <a:pt x="126098" y="31711"/>
                </a:lnTo>
                <a:lnTo>
                  <a:pt x="125907" y="31877"/>
                </a:lnTo>
                <a:lnTo>
                  <a:pt x="127190" y="36804"/>
                </a:lnTo>
                <a:lnTo>
                  <a:pt x="127914" y="39344"/>
                </a:lnTo>
                <a:lnTo>
                  <a:pt x="128104" y="42087"/>
                </a:lnTo>
                <a:lnTo>
                  <a:pt x="128460" y="45364"/>
                </a:lnTo>
                <a:lnTo>
                  <a:pt x="128460" y="45554"/>
                </a:lnTo>
                <a:lnTo>
                  <a:pt x="128104" y="48831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179601" y="9386256"/>
            <a:ext cx="106781" cy="17132"/>
          </a:xfrm>
          <a:custGeom>
            <a:avLst/>
            <a:gdLst/>
            <a:ahLst/>
            <a:cxnLst/>
            <a:rect l="l" t="t" r="r" b="b"/>
            <a:pathLst>
              <a:path w="106781" h="17132">
                <a:moveTo>
                  <a:pt x="106781" y="4381"/>
                </a:moveTo>
                <a:lnTo>
                  <a:pt x="99860" y="8763"/>
                </a:lnTo>
                <a:lnTo>
                  <a:pt x="99136" y="8928"/>
                </a:lnTo>
                <a:lnTo>
                  <a:pt x="91300" y="11480"/>
                </a:lnTo>
                <a:lnTo>
                  <a:pt x="82181" y="14579"/>
                </a:lnTo>
                <a:lnTo>
                  <a:pt x="81635" y="14579"/>
                </a:lnTo>
                <a:lnTo>
                  <a:pt x="71983" y="15671"/>
                </a:lnTo>
                <a:lnTo>
                  <a:pt x="61772" y="17132"/>
                </a:lnTo>
                <a:lnTo>
                  <a:pt x="61404" y="17132"/>
                </a:lnTo>
                <a:lnTo>
                  <a:pt x="51028" y="16586"/>
                </a:lnTo>
                <a:lnTo>
                  <a:pt x="41008" y="16230"/>
                </a:lnTo>
                <a:lnTo>
                  <a:pt x="40462" y="16230"/>
                </a:lnTo>
                <a:lnTo>
                  <a:pt x="30619" y="14046"/>
                </a:lnTo>
                <a:lnTo>
                  <a:pt x="21869" y="12026"/>
                </a:lnTo>
                <a:lnTo>
                  <a:pt x="21145" y="12026"/>
                </a:lnTo>
                <a:lnTo>
                  <a:pt x="12941" y="8204"/>
                </a:lnTo>
                <a:lnTo>
                  <a:pt x="6375" y="5295"/>
                </a:lnTo>
                <a:lnTo>
                  <a:pt x="5651" y="4749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271268" y="9363123"/>
            <a:ext cx="21856" cy="14935"/>
          </a:xfrm>
          <a:custGeom>
            <a:avLst/>
            <a:gdLst/>
            <a:ahLst/>
            <a:cxnLst/>
            <a:rect l="l" t="t" r="r" b="b"/>
            <a:pathLst>
              <a:path w="21856" h="14935">
                <a:moveTo>
                  <a:pt x="21856" y="0"/>
                </a:moveTo>
                <a:lnTo>
                  <a:pt x="17678" y="4000"/>
                </a:lnTo>
                <a:lnTo>
                  <a:pt x="13665" y="8013"/>
                </a:lnTo>
                <a:lnTo>
                  <a:pt x="13296" y="8382"/>
                </a:lnTo>
                <a:lnTo>
                  <a:pt x="6921" y="11658"/>
                </a:lnTo>
                <a:lnTo>
                  <a:pt x="546" y="14757"/>
                </a:lnTo>
                <a:lnTo>
                  <a:pt x="177" y="14935"/>
                </a:lnTo>
                <a:lnTo>
                  <a:pt x="0" y="1493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178881" y="9363128"/>
            <a:ext cx="92379" cy="20764"/>
          </a:xfrm>
          <a:custGeom>
            <a:avLst/>
            <a:gdLst/>
            <a:ahLst/>
            <a:cxnLst/>
            <a:rect l="l" t="t" r="r" b="b"/>
            <a:pathLst>
              <a:path w="92379" h="20764">
                <a:moveTo>
                  <a:pt x="92379" y="14935"/>
                </a:moveTo>
                <a:lnTo>
                  <a:pt x="84366" y="17119"/>
                </a:lnTo>
                <a:lnTo>
                  <a:pt x="76161" y="19126"/>
                </a:lnTo>
                <a:lnTo>
                  <a:pt x="75984" y="19304"/>
                </a:lnTo>
                <a:lnTo>
                  <a:pt x="75615" y="19304"/>
                </a:lnTo>
                <a:lnTo>
                  <a:pt x="66687" y="20040"/>
                </a:lnTo>
                <a:lnTo>
                  <a:pt x="57759" y="20764"/>
                </a:lnTo>
                <a:lnTo>
                  <a:pt x="57035" y="20764"/>
                </a:lnTo>
                <a:lnTo>
                  <a:pt x="48094" y="20040"/>
                </a:lnTo>
                <a:lnTo>
                  <a:pt x="39179" y="19304"/>
                </a:lnTo>
                <a:lnTo>
                  <a:pt x="38442" y="19304"/>
                </a:lnTo>
                <a:lnTo>
                  <a:pt x="30429" y="17310"/>
                </a:lnTo>
                <a:lnTo>
                  <a:pt x="22415" y="15113"/>
                </a:lnTo>
                <a:lnTo>
                  <a:pt x="22047" y="15113"/>
                </a:lnTo>
                <a:lnTo>
                  <a:pt x="21678" y="14935"/>
                </a:lnTo>
                <a:lnTo>
                  <a:pt x="15303" y="11836"/>
                </a:lnTo>
                <a:lnTo>
                  <a:pt x="8928" y="8559"/>
                </a:lnTo>
                <a:lnTo>
                  <a:pt x="8737" y="8559"/>
                </a:lnTo>
                <a:lnTo>
                  <a:pt x="8559" y="8559"/>
                </a:lnTo>
                <a:lnTo>
                  <a:pt x="8382" y="8369"/>
                </a:lnTo>
                <a:lnTo>
                  <a:pt x="4368" y="4356"/>
                </a:lnTo>
                <a:lnTo>
                  <a:pt x="177" y="355"/>
                </a:lnTo>
                <a:lnTo>
                  <a:pt x="0" y="177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317552" y="9370957"/>
            <a:ext cx="21856" cy="47371"/>
          </a:xfrm>
          <a:custGeom>
            <a:avLst/>
            <a:gdLst/>
            <a:ahLst/>
            <a:cxnLst/>
            <a:rect l="l" t="t" r="r" b="b"/>
            <a:pathLst>
              <a:path w="21856" h="47371">
                <a:moveTo>
                  <a:pt x="21856" y="0"/>
                </a:moveTo>
                <a:lnTo>
                  <a:pt x="21856" y="15671"/>
                </a:lnTo>
                <a:lnTo>
                  <a:pt x="16205" y="32435"/>
                </a:lnTo>
                <a:lnTo>
                  <a:pt x="0" y="47371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132601" y="9370956"/>
            <a:ext cx="12382" cy="40271"/>
          </a:xfrm>
          <a:custGeom>
            <a:avLst/>
            <a:gdLst/>
            <a:ahLst/>
            <a:cxnLst/>
            <a:rect l="l" t="t" r="r" b="b"/>
            <a:pathLst>
              <a:path w="12382" h="40271">
                <a:moveTo>
                  <a:pt x="12382" y="40271"/>
                </a:moveTo>
                <a:lnTo>
                  <a:pt x="1460" y="24231"/>
                </a:lnTo>
                <a:lnTo>
                  <a:pt x="0" y="15671"/>
                </a:lnTo>
                <a:lnTo>
                  <a:pt x="0" y="0"/>
                </a:lnTo>
                <a:lnTo>
                  <a:pt x="1460" y="8559"/>
                </a:lnTo>
                <a:lnTo>
                  <a:pt x="12382" y="2459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317544" y="9339261"/>
            <a:ext cx="21856" cy="63398"/>
          </a:xfrm>
          <a:custGeom>
            <a:avLst/>
            <a:gdLst/>
            <a:ahLst/>
            <a:cxnLst/>
            <a:rect l="l" t="t" r="r" b="b"/>
            <a:pathLst>
              <a:path w="21856" h="63398">
                <a:moveTo>
                  <a:pt x="0" y="63398"/>
                </a:moveTo>
                <a:lnTo>
                  <a:pt x="14757" y="49910"/>
                </a:lnTo>
                <a:lnTo>
                  <a:pt x="16217" y="48463"/>
                </a:lnTo>
                <a:lnTo>
                  <a:pt x="21856" y="31699"/>
                </a:lnTo>
                <a:lnTo>
                  <a:pt x="16217" y="14935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132601" y="9346363"/>
            <a:ext cx="12382" cy="24599"/>
          </a:xfrm>
          <a:custGeom>
            <a:avLst/>
            <a:gdLst/>
            <a:ahLst/>
            <a:cxnLst/>
            <a:rect l="l" t="t" r="r" b="b"/>
            <a:pathLst>
              <a:path w="12382" h="24599">
                <a:moveTo>
                  <a:pt x="12382" y="0"/>
                </a:moveTo>
                <a:lnTo>
                  <a:pt x="1460" y="16027"/>
                </a:lnTo>
                <a:lnTo>
                  <a:pt x="0" y="24599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286380" y="9370957"/>
            <a:ext cx="13487" cy="19685"/>
          </a:xfrm>
          <a:custGeom>
            <a:avLst/>
            <a:gdLst/>
            <a:ahLst/>
            <a:cxnLst/>
            <a:rect l="l" t="t" r="r" b="b"/>
            <a:pathLst>
              <a:path w="13487" h="19684">
                <a:moveTo>
                  <a:pt x="13487" y="0"/>
                </a:moveTo>
                <a:lnTo>
                  <a:pt x="10032" y="10375"/>
                </a:lnTo>
                <a:lnTo>
                  <a:pt x="0" y="1968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172860" y="9376242"/>
            <a:ext cx="6743" cy="10020"/>
          </a:xfrm>
          <a:custGeom>
            <a:avLst/>
            <a:gdLst/>
            <a:ahLst/>
            <a:cxnLst/>
            <a:rect l="l" t="t" r="r" b="b"/>
            <a:pathLst>
              <a:path w="6743" h="10020">
                <a:moveTo>
                  <a:pt x="6743" y="10020"/>
                </a:move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284563" y="9336156"/>
            <a:ext cx="11480" cy="26962"/>
          </a:xfrm>
          <a:custGeom>
            <a:avLst/>
            <a:gdLst/>
            <a:ahLst/>
            <a:cxnLst/>
            <a:rect l="l" t="t" r="r" b="b"/>
            <a:pathLst>
              <a:path w="11480" h="26962">
                <a:moveTo>
                  <a:pt x="0" y="0"/>
                </a:moveTo>
                <a:lnTo>
                  <a:pt x="8559" y="8381"/>
                </a:lnTo>
                <a:lnTo>
                  <a:pt x="11480" y="17310"/>
                </a:lnTo>
                <a:lnTo>
                  <a:pt x="11480" y="17678"/>
                </a:lnTo>
                <a:lnTo>
                  <a:pt x="8737" y="26606"/>
                </a:lnTo>
                <a:lnTo>
                  <a:pt x="8559" y="2696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175967" y="9336161"/>
            <a:ext cx="11303" cy="26962"/>
          </a:xfrm>
          <a:custGeom>
            <a:avLst/>
            <a:gdLst/>
            <a:ahLst/>
            <a:cxnLst/>
            <a:rect l="l" t="t" r="r" b="b"/>
            <a:pathLst>
              <a:path w="11303" h="26962">
                <a:moveTo>
                  <a:pt x="2908" y="26962"/>
                </a:moveTo>
                <a:lnTo>
                  <a:pt x="0" y="18033"/>
                </a:lnTo>
                <a:lnTo>
                  <a:pt x="0" y="17678"/>
                </a:lnTo>
                <a:lnTo>
                  <a:pt x="2730" y="8737"/>
                </a:lnTo>
                <a:lnTo>
                  <a:pt x="2908" y="8369"/>
                </a:lnTo>
                <a:lnTo>
                  <a:pt x="11302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201469" y="9326674"/>
            <a:ext cx="42646" cy="34632"/>
          </a:xfrm>
          <a:custGeom>
            <a:avLst/>
            <a:gdLst/>
            <a:ahLst/>
            <a:cxnLst/>
            <a:rect l="l" t="t" r="r" b="b"/>
            <a:pathLst>
              <a:path w="42646" h="34632">
                <a:moveTo>
                  <a:pt x="24599" y="22237"/>
                </a:moveTo>
                <a:lnTo>
                  <a:pt x="24599" y="34632"/>
                </a:lnTo>
                <a:lnTo>
                  <a:pt x="26250" y="34632"/>
                </a:lnTo>
                <a:lnTo>
                  <a:pt x="26250" y="22783"/>
                </a:lnTo>
                <a:lnTo>
                  <a:pt x="24599" y="22237"/>
                </a:lnTo>
                <a:lnTo>
                  <a:pt x="0" y="22237"/>
                </a:lnTo>
                <a:lnTo>
                  <a:pt x="0" y="12395"/>
                </a:lnTo>
                <a:lnTo>
                  <a:pt x="24599" y="12395"/>
                </a:lnTo>
                <a:lnTo>
                  <a:pt x="24599" y="0"/>
                </a:lnTo>
                <a:lnTo>
                  <a:pt x="26250" y="2374"/>
                </a:lnTo>
                <a:lnTo>
                  <a:pt x="26250" y="22237"/>
                </a:lnTo>
                <a:lnTo>
                  <a:pt x="42646" y="22237"/>
                </a:lnTo>
                <a:lnTo>
                  <a:pt x="42646" y="3444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201474" y="9339069"/>
            <a:ext cx="1638" cy="9842"/>
          </a:xfrm>
          <a:custGeom>
            <a:avLst/>
            <a:gdLst/>
            <a:ahLst/>
            <a:cxnLst/>
            <a:rect l="l" t="t" r="r" b="b"/>
            <a:pathLst>
              <a:path w="1638" h="9842">
                <a:moveTo>
                  <a:pt x="1638" y="9842"/>
                </a:moveTo>
                <a:lnTo>
                  <a:pt x="1638" y="2184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203112" y="9341253"/>
            <a:ext cx="24599" cy="19862"/>
          </a:xfrm>
          <a:custGeom>
            <a:avLst/>
            <a:gdLst/>
            <a:ahLst/>
            <a:cxnLst/>
            <a:rect l="l" t="t" r="r" b="b"/>
            <a:pathLst>
              <a:path w="24599" h="19862">
                <a:moveTo>
                  <a:pt x="0" y="0"/>
                </a:moveTo>
                <a:lnTo>
                  <a:pt x="24599" y="0"/>
                </a:lnTo>
                <a:lnTo>
                  <a:pt x="24599" y="1986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227715" y="9348908"/>
            <a:ext cx="18034" cy="12395"/>
          </a:xfrm>
          <a:custGeom>
            <a:avLst/>
            <a:gdLst/>
            <a:ahLst/>
            <a:cxnLst/>
            <a:rect l="l" t="t" r="r" b="b"/>
            <a:pathLst>
              <a:path w="18034" h="12395">
                <a:moveTo>
                  <a:pt x="0" y="12395"/>
                </a:moveTo>
                <a:lnTo>
                  <a:pt x="16395" y="12395"/>
                </a:lnTo>
                <a:lnTo>
                  <a:pt x="16395" y="546"/>
                </a:lnTo>
                <a:lnTo>
                  <a:pt x="18034" y="0"/>
                </a:lnTo>
                <a:lnTo>
                  <a:pt x="18034" y="12395"/>
                </a:lnTo>
                <a:lnTo>
                  <a:pt x="16395" y="1239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226069" y="9326672"/>
            <a:ext cx="44284" cy="22237"/>
          </a:xfrm>
          <a:custGeom>
            <a:avLst/>
            <a:gdLst/>
            <a:ahLst/>
            <a:cxnLst/>
            <a:rect l="l" t="t" r="r" b="b"/>
            <a:pathLst>
              <a:path w="44284" h="22237">
                <a:moveTo>
                  <a:pt x="0" y="12395"/>
                </a:moveTo>
                <a:lnTo>
                  <a:pt x="1651" y="14579"/>
                </a:lnTo>
                <a:lnTo>
                  <a:pt x="1651" y="2374"/>
                </a:lnTo>
                <a:lnTo>
                  <a:pt x="18046" y="2374"/>
                </a:lnTo>
                <a:lnTo>
                  <a:pt x="18046" y="14579"/>
                </a:lnTo>
                <a:lnTo>
                  <a:pt x="42646" y="14579"/>
                </a:lnTo>
                <a:lnTo>
                  <a:pt x="42646" y="22237"/>
                </a:lnTo>
                <a:lnTo>
                  <a:pt x="44284" y="22237"/>
                </a:lnTo>
                <a:lnTo>
                  <a:pt x="44284" y="12395"/>
                </a:lnTo>
                <a:lnTo>
                  <a:pt x="19685" y="12395"/>
                </a:lnTo>
                <a:lnTo>
                  <a:pt x="18046" y="14579"/>
                </a:lnTo>
                <a:lnTo>
                  <a:pt x="18046" y="22237"/>
                </a:lnTo>
                <a:lnTo>
                  <a:pt x="18046" y="2374"/>
                </a:lnTo>
                <a:lnTo>
                  <a:pt x="19685" y="0"/>
                </a:lnTo>
                <a:lnTo>
                  <a:pt x="19685" y="1239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226069" y="9326676"/>
            <a:ext cx="19685" cy="0"/>
          </a:xfrm>
          <a:custGeom>
            <a:avLst/>
            <a:gdLst/>
            <a:ahLst/>
            <a:cxnLst/>
            <a:rect l="l" t="t" r="r" b="b"/>
            <a:pathLst>
              <a:path w="19684">
                <a:moveTo>
                  <a:pt x="0" y="0"/>
                </a:moveTo>
                <a:lnTo>
                  <a:pt x="19685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245749" y="9348911"/>
            <a:ext cx="22961" cy="0"/>
          </a:xfrm>
          <a:custGeom>
            <a:avLst/>
            <a:gdLst/>
            <a:ahLst/>
            <a:cxnLst/>
            <a:rect l="l" t="t" r="r" b="b"/>
            <a:pathLst>
              <a:path w="22961">
                <a:moveTo>
                  <a:pt x="0" y="0"/>
                </a:moveTo>
                <a:lnTo>
                  <a:pt x="22961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268712" y="9339069"/>
            <a:ext cx="1638" cy="2184"/>
          </a:xfrm>
          <a:custGeom>
            <a:avLst/>
            <a:gdLst/>
            <a:ahLst/>
            <a:cxnLst/>
            <a:rect l="l" t="t" r="r" b="b"/>
            <a:pathLst>
              <a:path w="1638" h="2184">
                <a:moveTo>
                  <a:pt x="0" y="2184"/>
                </a:moveTo>
                <a:lnTo>
                  <a:pt x="1638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978061" y="8211903"/>
            <a:ext cx="172554" cy="27141"/>
          </a:xfrm>
          <a:custGeom>
            <a:avLst/>
            <a:gdLst/>
            <a:ahLst/>
            <a:cxnLst/>
            <a:rect l="l" t="t" r="r" b="b"/>
            <a:pathLst>
              <a:path w="172554" h="27141">
                <a:moveTo>
                  <a:pt x="172554" y="7099"/>
                </a:moveTo>
                <a:lnTo>
                  <a:pt x="161216" y="13522"/>
                </a:lnTo>
                <a:lnTo>
                  <a:pt x="150249" y="17693"/>
                </a:lnTo>
                <a:lnTo>
                  <a:pt x="147599" y="18580"/>
                </a:lnTo>
                <a:lnTo>
                  <a:pt x="135729" y="21778"/>
                </a:lnTo>
                <a:lnTo>
                  <a:pt x="123538" y="23999"/>
                </a:lnTo>
                <a:lnTo>
                  <a:pt x="123355" y="24041"/>
                </a:lnTo>
                <a:lnTo>
                  <a:pt x="119900" y="24777"/>
                </a:lnTo>
                <a:lnTo>
                  <a:pt x="119710" y="25311"/>
                </a:lnTo>
                <a:lnTo>
                  <a:pt x="116433" y="25501"/>
                </a:lnTo>
                <a:lnTo>
                  <a:pt x="102718" y="26658"/>
                </a:lnTo>
                <a:lnTo>
                  <a:pt x="92584" y="27141"/>
                </a:lnTo>
                <a:lnTo>
                  <a:pt x="82359" y="26962"/>
                </a:lnTo>
                <a:lnTo>
                  <a:pt x="68836" y="26206"/>
                </a:lnTo>
                <a:lnTo>
                  <a:pt x="58575" y="24694"/>
                </a:lnTo>
                <a:lnTo>
                  <a:pt x="49377" y="22771"/>
                </a:lnTo>
                <a:lnTo>
                  <a:pt x="36443" y="19728"/>
                </a:lnTo>
                <a:lnTo>
                  <a:pt x="26150" y="15823"/>
                </a:lnTo>
                <a:lnTo>
                  <a:pt x="20954" y="13474"/>
                </a:lnTo>
                <a:lnTo>
                  <a:pt x="10198" y="8369"/>
                </a:lnTo>
                <a:lnTo>
                  <a:pt x="9105" y="7645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965310" y="8163057"/>
            <a:ext cx="1816" cy="32804"/>
          </a:xfrm>
          <a:custGeom>
            <a:avLst/>
            <a:gdLst/>
            <a:ahLst/>
            <a:cxnLst/>
            <a:rect l="l" t="t" r="r" b="b"/>
            <a:pathLst>
              <a:path w="1816" h="32804">
                <a:moveTo>
                  <a:pt x="1816" y="32804"/>
                </a:moveTo>
                <a:lnTo>
                  <a:pt x="723" y="28613"/>
                </a:lnTo>
                <a:lnTo>
                  <a:pt x="546" y="28435"/>
                </a:lnTo>
                <a:lnTo>
                  <a:pt x="355" y="24231"/>
                </a:lnTo>
                <a:lnTo>
                  <a:pt x="0" y="16586"/>
                </a:lnTo>
                <a:lnTo>
                  <a:pt x="0" y="16408"/>
                </a:lnTo>
                <a:lnTo>
                  <a:pt x="355" y="8572"/>
                </a:lnTo>
                <a:lnTo>
                  <a:pt x="546" y="4381"/>
                </a:lnTo>
                <a:lnTo>
                  <a:pt x="723" y="4190"/>
                </a:lnTo>
                <a:lnTo>
                  <a:pt x="1816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978061" y="8119873"/>
            <a:ext cx="172554" cy="27152"/>
          </a:xfrm>
          <a:custGeom>
            <a:avLst/>
            <a:gdLst/>
            <a:ahLst/>
            <a:cxnLst/>
            <a:rect l="l" t="t" r="r" b="b"/>
            <a:pathLst>
              <a:path w="172554" h="27152">
                <a:moveTo>
                  <a:pt x="0" y="27152"/>
                </a:moveTo>
                <a:lnTo>
                  <a:pt x="9105" y="19507"/>
                </a:lnTo>
                <a:lnTo>
                  <a:pt x="20955" y="13665"/>
                </a:lnTo>
                <a:lnTo>
                  <a:pt x="33089" y="8550"/>
                </a:lnTo>
                <a:lnTo>
                  <a:pt x="43766" y="5669"/>
                </a:lnTo>
                <a:lnTo>
                  <a:pt x="49377" y="4381"/>
                </a:lnTo>
                <a:lnTo>
                  <a:pt x="62620" y="2000"/>
                </a:lnTo>
                <a:lnTo>
                  <a:pt x="72737" y="1108"/>
                </a:lnTo>
                <a:lnTo>
                  <a:pt x="82359" y="190"/>
                </a:lnTo>
                <a:lnTo>
                  <a:pt x="85090" y="0"/>
                </a:lnTo>
                <a:lnTo>
                  <a:pt x="85090" y="368"/>
                </a:lnTo>
                <a:lnTo>
                  <a:pt x="87833" y="546"/>
                </a:lnTo>
                <a:lnTo>
                  <a:pt x="101035" y="635"/>
                </a:lnTo>
                <a:lnTo>
                  <a:pt x="112013" y="1121"/>
                </a:lnTo>
                <a:lnTo>
                  <a:pt x="116433" y="1651"/>
                </a:lnTo>
                <a:lnTo>
                  <a:pt x="129758" y="3601"/>
                </a:lnTo>
                <a:lnTo>
                  <a:pt x="139976" y="6114"/>
                </a:lnTo>
                <a:lnTo>
                  <a:pt x="147599" y="8572"/>
                </a:lnTo>
                <a:lnTo>
                  <a:pt x="159751" y="12878"/>
                </a:lnTo>
                <a:lnTo>
                  <a:pt x="170132" y="18590"/>
                </a:lnTo>
                <a:lnTo>
                  <a:pt x="172554" y="20053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978061" y="8196232"/>
            <a:ext cx="172554" cy="27352"/>
          </a:xfrm>
          <a:custGeom>
            <a:avLst/>
            <a:gdLst/>
            <a:ahLst/>
            <a:cxnLst/>
            <a:rect l="l" t="t" r="r" b="b"/>
            <a:pathLst>
              <a:path w="172554" h="27352">
                <a:moveTo>
                  <a:pt x="172554" y="7099"/>
                </a:moveTo>
                <a:lnTo>
                  <a:pt x="161241" y="13589"/>
                </a:lnTo>
                <a:lnTo>
                  <a:pt x="150332" y="17840"/>
                </a:lnTo>
                <a:lnTo>
                  <a:pt x="134753" y="22589"/>
                </a:lnTo>
                <a:lnTo>
                  <a:pt x="124317" y="24469"/>
                </a:lnTo>
                <a:lnTo>
                  <a:pt x="116433" y="25501"/>
                </a:lnTo>
                <a:lnTo>
                  <a:pt x="102883" y="27106"/>
                </a:lnTo>
                <a:lnTo>
                  <a:pt x="92656" y="27352"/>
                </a:lnTo>
                <a:lnTo>
                  <a:pt x="82359" y="26962"/>
                </a:lnTo>
                <a:lnTo>
                  <a:pt x="68836" y="26215"/>
                </a:lnTo>
                <a:lnTo>
                  <a:pt x="58575" y="24701"/>
                </a:lnTo>
                <a:lnTo>
                  <a:pt x="49377" y="22771"/>
                </a:lnTo>
                <a:lnTo>
                  <a:pt x="36443" y="19732"/>
                </a:lnTo>
                <a:lnTo>
                  <a:pt x="26150" y="15827"/>
                </a:lnTo>
                <a:lnTo>
                  <a:pt x="20954" y="13474"/>
                </a:lnTo>
                <a:lnTo>
                  <a:pt x="10198" y="8559"/>
                </a:lnTo>
                <a:lnTo>
                  <a:pt x="9105" y="7823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004846" y="8140473"/>
            <a:ext cx="11849" cy="36436"/>
          </a:xfrm>
          <a:custGeom>
            <a:avLst/>
            <a:gdLst/>
            <a:ahLst/>
            <a:cxnLst/>
            <a:rect l="l" t="t" r="r" b="b"/>
            <a:pathLst>
              <a:path w="11849" h="36436">
                <a:moveTo>
                  <a:pt x="1092" y="36436"/>
                </a:moveTo>
                <a:lnTo>
                  <a:pt x="368" y="33883"/>
                </a:lnTo>
                <a:lnTo>
                  <a:pt x="368" y="33705"/>
                </a:lnTo>
                <a:lnTo>
                  <a:pt x="177" y="31153"/>
                </a:lnTo>
                <a:lnTo>
                  <a:pt x="0" y="27876"/>
                </a:lnTo>
                <a:lnTo>
                  <a:pt x="0" y="27698"/>
                </a:lnTo>
                <a:lnTo>
                  <a:pt x="177" y="24409"/>
                </a:lnTo>
                <a:lnTo>
                  <a:pt x="368" y="21678"/>
                </a:lnTo>
                <a:lnTo>
                  <a:pt x="546" y="21678"/>
                </a:lnTo>
                <a:lnTo>
                  <a:pt x="1092" y="19126"/>
                </a:lnTo>
                <a:lnTo>
                  <a:pt x="2552" y="14211"/>
                </a:lnTo>
                <a:lnTo>
                  <a:pt x="2362" y="14033"/>
                </a:lnTo>
                <a:lnTo>
                  <a:pt x="4178" y="9283"/>
                </a:lnTo>
                <a:lnTo>
                  <a:pt x="5105" y="7099"/>
                </a:lnTo>
                <a:lnTo>
                  <a:pt x="5283" y="6731"/>
                </a:lnTo>
                <a:lnTo>
                  <a:pt x="6921" y="4914"/>
                </a:lnTo>
                <a:lnTo>
                  <a:pt x="8928" y="2362"/>
                </a:lnTo>
                <a:lnTo>
                  <a:pt x="9105" y="2184"/>
                </a:lnTo>
                <a:lnTo>
                  <a:pt x="11849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012135" y="8163786"/>
            <a:ext cx="114071" cy="20777"/>
          </a:xfrm>
          <a:custGeom>
            <a:avLst/>
            <a:gdLst/>
            <a:ahLst/>
            <a:cxnLst/>
            <a:rect l="l" t="t" r="r" b="b"/>
            <a:pathLst>
              <a:path w="114071" h="20777">
                <a:moveTo>
                  <a:pt x="0" y="368"/>
                </a:moveTo>
                <a:lnTo>
                  <a:pt x="4191" y="4381"/>
                </a:lnTo>
                <a:lnTo>
                  <a:pt x="8382" y="8394"/>
                </a:lnTo>
                <a:lnTo>
                  <a:pt x="8559" y="8572"/>
                </a:lnTo>
                <a:lnTo>
                  <a:pt x="8737" y="8572"/>
                </a:lnTo>
                <a:lnTo>
                  <a:pt x="15125" y="11849"/>
                </a:lnTo>
                <a:lnTo>
                  <a:pt x="21678" y="14947"/>
                </a:lnTo>
                <a:lnTo>
                  <a:pt x="21856" y="15125"/>
                </a:lnTo>
                <a:lnTo>
                  <a:pt x="22225" y="15125"/>
                </a:lnTo>
                <a:lnTo>
                  <a:pt x="30238" y="17310"/>
                </a:lnTo>
                <a:lnTo>
                  <a:pt x="38265" y="19316"/>
                </a:lnTo>
                <a:lnTo>
                  <a:pt x="38989" y="19316"/>
                </a:lnTo>
                <a:lnTo>
                  <a:pt x="56845" y="20777"/>
                </a:lnTo>
                <a:lnTo>
                  <a:pt x="57581" y="20777"/>
                </a:lnTo>
                <a:lnTo>
                  <a:pt x="66509" y="20053"/>
                </a:lnTo>
                <a:lnTo>
                  <a:pt x="75438" y="19316"/>
                </a:lnTo>
                <a:lnTo>
                  <a:pt x="75806" y="19316"/>
                </a:lnTo>
                <a:lnTo>
                  <a:pt x="76161" y="19138"/>
                </a:lnTo>
                <a:lnTo>
                  <a:pt x="84188" y="17132"/>
                </a:lnTo>
                <a:lnTo>
                  <a:pt x="92202" y="14947"/>
                </a:lnTo>
                <a:lnTo>
                  <a:pt x="92379" y="14947"/>
                </a:lnTo>
                <a:lnTo>
                  <a:pt x="92570" y="14947"/>
                </a:lnTo>
                <a:lnTo>
                  <a:pt x="92748" y="14770"/>
                </a:lnTo>
                <a:lnTo>
                  <a:pt x="99123" y="11671"/>
                </a:lnTo>
                <a:lnTo>
                  <a:pt x="105498" y="8394"/>
                </a:lnTo>
                <a:lnTo>
                  <a:pt x="105867" y="8026"/>
                </a:lnTo>
                <a:lnTo>
                  <a:pt x="110058" y="4013"/>
                </a:lnTo>
                <a:lnTo>
                  <a:pt x="114071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121463" y="8140466"/>
            <a:ext cx="11849" cy="31165"/>
          </a:xfrm>
          <a:custGeom>
            <a:avLst/>
            <a:gdLst/>
            <a:ahLst/>
            <a:cxnLst/>
            <a:rect l="l" t="t" r="r" b="b"/>
            <a:pathLst>
              <a:path w="11849" h="31165">
                <a:moveTo>
                  <a:pt x="0" y="0"/>
                </a:moveTo>
                <a:lnTo>
                  <a:pt x="2540" y="2184"/>
                </a:lnTo>
                <a:lnTo>
                  <a:pt x="4927" y="4927"/>
                </a:lnTo>
                <a:lnTo>
                  <a:pt x="6375" y="6743"/>
                </a:lnTo>
                <a:lnTo>
                  <a:pt x="6565" y="7112"/>
                </a:lnTo>
                <a:lnTo>
                  <a:pt x="7467" y="9296"/>
                </a:lnTo>
                <a:lnTo>
                  <a:pt x="9474" y="14033"/>
                </a:lnTo>
                <a:lnTo>
                  <a:pt x="9283" y="14211"/>
                </a:lnTo>
                <a:lnTo>
                  <a:pt x="10579" y="19138"/>
                </a:lnTo>
                <a:lnTo>
                  <a:pt x="11303" y="21691"/>
                </a:lnTo>
                <a:lnTo>
                  <a:pt x="11658" y="24422"/>
                </a:lnTo>
                <a:lnTo>
                  <a:pt x="11849" y="27698"/>
                </a:lnTo>
                <a:lnTo>
                  <a:pt x="11849" y="27876"/>
                </a:lnTo>
                <a:lnTo>
                  <a:pt x="11658" y="3116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012678" y="8186934"/>
            <a:ext cx="106781" cy="17119"/>
          </a:xfrm>
          <a:custGeom>
            <a:avLst/>
            <a:gdLst/>
            <a:ahLst/>
            <a:cxnLst/>
            <a:rect l="l" t="t" r="r" b="b"/>
            <a:pathLst>
              <a:path w="106781" h="17119">
                <a:moveTo>
                  <a:pt x="106781" y="4368"/>
                </a:moveTo>
                <a:lnTo>
                  <a:pt x="99860" y="8750"/>
                </a:lnTo>
                <a:lnTo>
                  <a:pt x="99136" y="8928"/>
                </a:lnTo>
                <a:lnTo>
                  <a:pt x="91287" y="11480"/>
                </a:lnTo>
                <a:lnTo>
                  <a:pt x="82181" y="14566"/>
                </a:lnTo>
                <a:lnTo>
                  <a:pt x="81635" y="14566"/>
                </a:lnTo>
                <a:lnTo>
                  <a:pt x="72161" y="15671"/>
                </a:lnTo>
                <a:lnTo>
                  <a:pt x="61772" y="17119"/>
                </a:lnTo>
                <a:lnTo>
                  <a:pt x="61404" y="17119"/>
                </a:lnTo>
                <a:lnTo>
                  <a:pt x="51015" y="16573"/>
                </a:lnTo>
                <a:lnTo>
                  <a:pt x="41008" y="16217"/>
                </a:lnTo>
                <a:lnTo>
                  <a:pt x="40462" y="16217"/>
                </a:lnTo>
                <a:lnTo>
                  <a:pt x="30619" y="14020"/>
                </a:lnTo>
                <a:lnTo>
                  <a:pt x="21869" y="12026"/>
                </a:lnTo>
                <a:lnTo>
                  <a:pt x="21145" y="12026"/>
                </a:lnTo>
                <a:lnTo>
                  <a:pt x="12941" y="8191"/>
                </a:lnTo>
                <a:lnTo>
                  <a:pt x="6375" y="5283"/>
                </a:lnTo>
                <a:lnTo>
                  <a:pt x="5651" y="4737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016688" y="8122787"/>
            <a:ext cx="104775" cy="17678"/>
          </a:xfrm>
          <a:custGeom>
            <a:avLst/>
            <a:gdLst/>
            <a:ahLst/>
            <a:cxnLst/>
            <a:rect l="l" t="t" r="r" b="b"/>
            <a:pathLst>
              <a:path w="104775" h="17678">
                <a:moveTo>
                  <a:pt x="104775" y="17678"/>
                </a:moveTo>
                <a:lnTo>
                  <a:pt x="103136" y="15862"/>
                </a:lnTo>
                <a:lnTo>
                  <a:pt x="102958" y="15862"/>
                </a:lnTo>
                <a:lnTo>
                  <a:pt x="101130" y="14223"/>
                </a:lnTo>
                <a:lnTo>
                  <a:pt x="99491" y="12763"/>
                </a:lnTo>
                <a:lnTo>
                  <a:pt x="99491" y="12585"/>
                </a:lnTo>
                <a:lnTo>
                  <a:pt x="97675" y="11493"/>
                </a:lnTo>
                <a:lnTo>
                  <a:pt x="91655" y="8204"/>
                </a:lnTo>
                <a:lnTo>
                  <a:pt x="91478" y="7658"/>
                </a:lnTo>
                <a:lnTo>
                  <a:pt x="85280" y="5295"/>
                </a:lnTo>
                <a:lnTo>
                  <a:pt x="77812" y="2743"/>
                </a:lnTo>
                <a:lnTo>
                  <a:pt x="77444" y="2552"/>
                </a:lnTo>
                <a:lnTo>
                  <a:pt x="69608" y="1282"/>
                </a:lnTo>
                <a:lnTo>
                  <a:pt x="61226" y="0"/>
                </a:lnTo>
                <a:lnTo>
                  <a:pt x="60858" y="0"/>
                </a:lnTo>
                <a:lnTo>
                  <a:pt x="52298" y="0"/>
                </a:lnTo>
                <a:lnTo>
                  <a:pt x="43738" y="0"/>
                </a:lnTo>
                <a:lnTo>
                  <a:pt x="43548" y="0"/>
                </a:lnTo>
                <a:lnTo>
                  <a:pt x="34988" y="1282"/>
                </a:lnTo>
                <a:lnTo>
                  <a:pt x="27330" y="2552"/>
                </a:lnTo>
                <a:lnTo>
                  <a:pt x="26784" y="2743"/>
                </a:lnTo>
                <a:lnTo>
                  <a:pt x="19494" y="5295"/>
                </a:lnTo>
                <a:lnTo>
                  <a:pt x="13119" y="7658"/>
                </a:lnTo>
                <a:lnTo>
                  <a:pt x="13119" y="8204"/>
                </a:lnTo>
                <a:lnTo>
                  <a:pt x="7112" y="11493"/>
                </a:lnTo>
                <a:lnTo>
                  <a:pt x="5283" y="12585"/>
                </a:lnTo>
                <a:lnTo>
                  <a:pt x="5283" y="12763"/>
                </a:lnTo>
                <a:lnTo>
                  <a:pt x="3644" y="14223"/>
                </a:lnTo>
                <a:lnTo>
                  <a:pt x="1638" y="15862"/>
                </a:lnTo>
                <a:lnTo>
                  <a:pt x="0" y="17678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040921" y="8412147"/>
            <a:ext cx="60680" cy="17487"/>
          </a:xfrm>
          <a:custGeom>
            <a:avLst/>
            <a:gdLst/>
            <a:ahLst/>
            <a:cxnLst/>
            <a:rect l="l" t="t" r="r" b="b"/>
            <a:pathLst>
              <a:path w="60680" h="17487">
                <a:moveTo>
                  <a:pt x="60680" y="0"/>
                </a:moveTo>
                <a:lnTo>
                  <a:pt x="59956" y="2730"/>
                </a:lnTo>
                <a:lnTo>
                  <a:pt x="59042" y="5283"/>
                </a:lnTo>
                <a:lnTo>
                  <a:pt x="58864" y="5829"/>
                </a:lnTo>
                <a:lnTo>
                  <a:pt x="58673" y="5829"/>
                </a:lnTo>
                <a:lnTo>
                  <a:pt x="58496" y="6197"/>
                </a:lnTo>
                <a:lnTo>
                  <a:pt x="55943" y="8572"/>
                </a:lnTo>
                <a:lnTo>
                  <a:pt x="53390" y="10934"/>
                </a:lnTo>
                <a:lnTo>
                  <a:pt x="52666" y="11303"/>
                </a:lnTo>
                <a:lnTo>
                  <a:pt x="49021" y="13119"/>
                </a:lnTo>
                <a:lnTo>
                  <a:pt x="49021" y="13665"/>
                </a:lnTo>
                <a:lnTo>
                  <a:pt x="45199" y="14947"/>
                </a:lnTo>
                <a:lnTo>
                  <a:pt x="40639" y="16217"/>
                </a:lnTo>
                <a:lnTo>
                  <a:pt x="40462" y="16395"/>
                </a:lnTo>
                <a:lnTo>
                  <a:pt x="35712" y="16941"/>
                </a:lnTo>
                <a:lnTo>
                  <a:pt x="30797" y="17487"/>
                </a:lnTo>
                <a:lnTo>
                  <a:pt x="30619" y="17487"/>
                </a:lnTo>
                <a:lnTo>
                  <a:pt x="25514" y="17310"/>
                </a:lnTo>
                <a:lnTo>
                  <a:pt x="20599" y="17132"/>
                </a:lnTo>
                <a:lnTo>
                  <a:pt x="20408" y="17132"/>
                </a:lnTo>
                <a:lnTo>
                  <a:pt x="15671" y="16040"/>
                </a:lnTo>
                <a:lnTo>
                  <a:pt x="11302" y="15125"/>
                </a:lnTo>
                <a:lnTo>
                  <a:pt x="10934" y="15125"/>
                </a:lnTo>
                <a:lnTo>
                  <a:pt x="7111" y="13296"/>
                </a:lnTo>
                <a:lnTo>
                  <a:pt x="3835" y="11849"/>
                </a:lnTo>
                <a:lnTo>
                  <a:pt x="3835" y="11303"/>
                </a:lnTo>
                <a:lnTo>
                  <a:pt x="736" y="9296"/>
                </a:lnTo>
                <a:lnTo>
                  <a:pt x="368" y="8928"/>
                </a:lnTo>
                <a:lnTo>
                  <a:pt x="0" y="875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150616" y="8171627"/>
            <a:ext cx="21869" cy="47371"/>
          </a:xfrm>
          <a:custGeom>
            <a:avLst/>
            <a:gdLst/>
            <a:ahLst/>
            <a:cxnLst/>
            <a:rect l="l" t="t" r="r" b="b"/>
            <a:pathLst>
              <a:path w="21869" h="47371">
                <a:moveTo>
                  <a:pt x="21869" y="0"/>
                </a:moveTo>
                <a:lnTo>
                  <a:pt x="21869" y="15671"/>
                </a:lnTo>
                <a:lnTo>
                  <a:pt x="16217" y="32435"/>
                </a:lnTo>
                <a:lnTo>
                  <a:pt x="0" y="4737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967126" y="8195857"/>
            <a:ext cx="10934" cy="16040"/>
          </a:xfrm>
          <a:custGeom>
            <a:avLst/>
            <a:gdLst/>
            <a:ahLst/>
            <a:cxnLst/>
            <a:rect l="l" t="t" r="r" b="b"/>
            <a:pathLst>
              <a:path w="10934" h="16040">
                <a:moveTo>
                  <a:pt x="10934" y="16040"/>
                </a:move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967126" y="8147022"/>
            <a:ext cx="10934" cy="16040"/>
          </a:xfrm>
          <a:custGeom>
            <a:avLst/>
            <a:gdLst/>
            <a:ahLst/>
            <a:cxnLst/>
            <a:rect l="l" t="t" r="r" b="b"/>
            <a:pathLst>
              <a:path w="10934" h="16040">
                <a:moveTo>
                  <a:pt x="0" y="16040"/>
                </a:moveTo>
                <a:lnTo>
                  <a:pt x="10934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150616" y="8139920"/>
            <a:ext cx="21869" cy="63411"/>
          </a:xfrm>
          <a:custGeom>
            <a:avLst/>
            <a:gdLst/>
            <a:ahLst/>
            <a:cxnLst/>
            <a:rect l="l" t="t" r="r" b="b"/>
            <a:pathLst>
              <a:path w="21869" h="63411">
                <a:moveTo>
                  <a:pt x="0" y="0"/>
                </a:moveTo>
                <a:lnTo>
                  <a:pt x="16217" y="14947"/>
                </a:lnTo>
                <a:lnTo>
                  <a:pt x="21869" y="31711"/>
                </a:lnTo>
                <a:lnTo>
                  <a:pt x="16217" y="48463"/>
                </a:lnTo>
                <a:lnTo>
                  <a:pt x="0" y="63411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965665" y="8171625"/>
            <a:ext cx="12395" cy="24599"/>
          </a:xfrm>
          <a:custGeom>
            <a:avLst/>
            <a:gdLst/>
            <a:ahLst/>
            <a:cxnLst/>
            <a:rect l="l" t="t" r="r" b="b"/>
            <a:pathLst>
              <a:path w="12395" h="24599">
                <a:moveTo>
                  <a:pt x="12395" y="24599"/>
                </a:moveTo>
                <a:lnTo>
                  <a:pt x="1460" y="8559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009033" y="8140466"/>
            <a:ext cx="7658" cy="23685"/>
          </a:xfrm>
          <a:custGeom>
            <a:avLst/>
            <a:gdLst/>
            <a:ahLst/>
            <a:cxnLst/>
            <a:rect l="l" t="t" r="r" b="b"/>
            <a:pathLst>
              <a:path w="7658" h="23685">
                <a:moveTo>
                  <a:pt x="7658" y="0"/>
                </a:moveTo>
                <a:lnTo>
                  <a:pt x="2921" y="4737"/>
                </a:lnTo>
                <a:lnTo>
                  <a:pt x="0" y="14033"/>
                </a:lnTo>
                <a:lnTo>
                  <a:pt x="0" y="14401"/>
                </a:lnTo>
                <a:lnTo>
                  <a:pt x="2921" y="23317"/>
                </a:lnTo>
                <a:lnTo>
                  <a:pt x="3098" y="2368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121465" y="8140472"/>
            <a:ext cx="7645" cy="23317"/>
          </a:xfrm>
          <a:custGeom>
            <a:avLst/>
            <a:gdLst/>
            <a:ahLst/>
            <a:cxnLst/>
            <a:rect l="l" t="t" r="r" b="b"/>
            <a:pathLst>
              <a:path w="7645" h="23317">
                <a:moveTo>
                  <a:pt x="4737" y="23317"/>
                </a:moveTo>
                <a:lnTo>
                  <a:pt x="4914" y="22948"/>
                </a:lnTo>
                <a:lnTo>
                  <a:pt x="7645" y="14033"/>
                </a:lnTo>
                <a:lnTo>
                  <a:pt x="4737" y="4737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119461" y="8171627"/>
            <a:ext cx="13665" cy="19672"/>
          </a:xfrm>
          <a:custGeom>
            <a:avLst/>
            <a:gdLst/>
            <a:ahLst/>
            <a:cxnLst/>
            <a:rect l="l" t="t" r="r" b="b"/>
            <a:pathLst>
              <a:path w="13665" h="19672">
                <a:moveTo>
                  <a:pt x="13665" y="0"/>
                </a:moveTo>
                <a:lnTo>
                  <a:pt x="10020" y="10388"/>
                </a:lnTo>
                <a:lnTo>
                  <a:pt x="0" y="1967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005937" y="8176911"/>
            <a:ext cx="6743" cy="10020"/>
          </a:xfrm>
          <a:custGeom>
            <a:avLst/>
            <a:gdLst/>
            <a:ahLst/>
            <a:cxnLst/>
            <a:rect l="l" t="t" r="r" b="b"/>
            <a:pathLst>
              <a:path w="6743" h="10020">
                <a:moveTo>
                  <a:pt x="6743" y="10020"/>
                </a:move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117634" y="8136822"/>
            <a:ext cx="3835" cy="3644"/>
          </a:xfrm>
          <a:custGeom>
            <a:avLst/>
            <a:gdLst/>
            <a:ahLst/>
            <a:cxnLst/>
            <a:rect l="l" t="t" r="r" b="b"/>
            <a:pathLst>
              <a:path w="3835" h="3644">
                <a:moveTo>
                  <a:pt x="0" y="0"/>
                </a:moveTo>
                <a:lnTo>
                  <a:pt x="3835" y="3644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016691" y="8136821"/>
            <a:ext cx="3822" cy="3644"/>
          </a:xfrm>
          <a:custGeom>
            <a:avLst/>
            <a:gdLst/>
            <a:ahLst/>
            <a:cxnLst/>
            <a:rect l="l" t="t" r="r" b="b"/>
            <a:pathLst>
              <a:path w="3822" h="3644">
                <a:moveTo>
                  <a:pt x="0" y="3644"/>
                </a:moveTo>
                <a:lnTo>
                  <a:pt x="3822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101605" y="8411055"/>
            <a:ext cx="177" cy="1092"/>
          </a:xfrm>
          <a:custGeom>
            <a:avLst/>
            <a:gdLst/>
            <a:ahLst/>
            <a:cxnLst/>
            <a:rect l="l" t="t" r="r" b="b"/>
            <a:pathLst>
              <a:path w="177" h="1092">
                <a:moveTo>
                  <a:pt x="177" y="0"/>
                </a:moveTo>
                <a:lnTo>
                  <a:pt x="0" y="109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036364" y="8235767"/>
            <a:ext cx="4559" cy="185127"/>
          </a:xfrm>
          <a:custGeom>
            <a:avLst/>
            <a:gdLst/>
            <a:ahLst/>
            <a:cxnLst/>
            <a:rect l="l" t="t" r="r" b="b"/>
            <a:pathLst>
              <a:path w="4559" h="185127">
                <a:moveTo>
                  <a:pt x="4559" y="185127"/>
                </a:moveTo>
                <a:lnTo>
                  <a:pt x="1104" y="180022"/>
                </a:lnTo>
                <a:lnTo>
                  <a:pt x="558" y="179108"/>
                </a:lnTo>
                <a:lnTo>
                  <a:pt x="368" y="178028"/>
                </a:ln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034545" y="8127345"/>
            <a:ext cx="68872" cy="34620"/>
          </a:xfrm>
          <a:custGeom>
            <a:avLst/>
            <a:gdLst/>
            <a:ahLst/>
            <a:cxnLst/>
            <a:rect l="l" t="t" r="r" b="b"/>
            <a:pathLst>
              <a:path w="68872" h="34620">
                <a:moveTo>
                  <a:pt x="1638" y="14579"/>
                </a:moveTo>
                <a:lnTo>
                  <a:pt x="1638" y="22225"/>
                </a:lnTo>
                <a:lnTo>
                  <a:pt x="0" y="22225"/>
                </a:lnTo>
                <a:lnTo>
                  <a:pt x="0" y="12395"/>
                </a:lnTo>
                <a:lnTo>
                  <a:pt x="1638" y="14579"/>
                </a:lnTo>
                <a:lnTo>
                  <a:pt x="26238" y="14579"/>
                </a:lnTo>
                <a:lnTo>
                  <a:pt x="26238" y="34620"/>
                </a:lnTo>
                <a:lnTo>
                  <a:pt x="24599" y="34620"/>
                </a:lnTo>
                <a:lnTo>
                  <a:pt x="24599" y="22225"/>
                </a:lnTo>
                <a:lnTo>
                  <a:pt x="26238" y="22771"/>
                </a:lnTo>
                <a:lnTo>
                  <a:pt x="26238" y="33337"/>
                </a:lnTo>
                <a:lnTo>
                  <a:pt x="26238" y="22225"/>
                </a:lnTo>
                <a:lnTo>
                  <a:pt x="42633" y="22225"/>
                </a:lnTo>
                <a:lnTo>
                  <a:pt x="42633" y="14579"/>
                </a:lnTo>
                <a:lnTo>
                  <a:pt x="67233" y="14579"/>
                </a:lnTo>
                <a:lnTo>
                  <a:pt x="67233" y="22225"/>
                </a:lnTo>
                <a:lnTo>
                  <a:pt x="68872" y="22225"/>
                </a:lnTo>
                <a:lnTo>
                  <a:pt x="68872" y="12395"/>
                </a:lnTo>
                <a:lnTo>
                  <a:pt x="44284" y="12395"/>
                </a:lnTo>
                <a:lnTo>
                  <a:pt x="44284" y="0"/>
                </a:lnTo>
                <a:lnTo>
                  <a:pt x="42633" y="2374"/>
                </a:lnTo>
                <a:lnTo>
                  <a:pt x="42633" y="14579"/>
                </a:lnTo>
                <a:lnTo>
                  <a:pt x="44284" y="12395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036183" y="8149577"/>
            <a:ext cx="22961" cy="0"/>
          </a:xfrm>
          <a:custGeom>
            <a:avLst/>
            <a:gdLst/>
            <a:ahLst/>
            <a:cxnLst/>
            <a:rect l="l" t="t" r="r" b="b"/>
            <a:pathLst>
              <a:path w="22961">
                <a:moveTo>
                  <a:pt x="0" y="0"/>
                </a:moveTo>
                <a:lnTo>
                  <a:pt x="22961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034545" y="8139738"/>
            <a:ext cx="26238" cy="9842"/>
          </a:xfrm>
          <a:custGeom>
            <a:avLst/>
            <a:gdLst/>
            <a:ahLst/>
            <a:cxnLst/>
            <a:rect l="l" t="t" r="r" b="b"/>
            <a:pathLst>
              <a:path w="26238" h="9842">
                <a:moveTo>
                  <a:pt x="0" y="0"/>
                </a:moveTo>
                <a:lnTo>
                  <a:pt x="24599" y="0"/>
                </a:lnTo>
                <a:lnTo>
                  <a:pt x="26238" y="2184"/>
                </a:lnTo>
                <a:lnTo>
                  <a:pt x="26238" y="723"/>
                </a:lnTo>
                <a:lnTo>
                  <a:pt x="26238" y="9842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059146" y="8127354"/>
            <a:ext cx="19685" cy="33337"/>
          </a:xfrm>
          <a:custGeom>
            <a:avLst/>
            <a:gdLst/>
            <a:ahLst/>
            <a:cxnLst/>
            <a:rect l="l" t="t" r="r" b="b"/>
            <a:pathLst>
              <a:path w="19685" h="33337">
                <a:moveTo>
                  <a:pt x="1638" y="33337"/>
                </a:moveTo>
                <a:lnTo>
                  <a:pt x="1638" y="2362"/>
                </a:lnTo>
                <a:lnTo>
                  <a:pt x="0" y="0"/>
                </a:lnTo>
                <a:lnTo>
                  <a:pt x="19684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060785" y="8149574"/>
            <a:ext cx="40995" cy="12395"/>
          </a:xfrm>
          <a:custGeom>
            <a:avLst/>
            <a:gdLst/>
            <a:ahLst/>
            <a:cxnLst/>
            <a:rect l="l" t="t" r="r" b="b"/>
            <a:pathLst>
              <a:path w="40995" h="12395">
                <a:moveTo>
                  <a:pt x="0" y="12395"/>
                </a:moveTo>
                <a:lnTo>
                  <a:pt x="18046" y="12395"/>
                </a:lnTo>
                <a:lnTo>
                  <a:pt x="18046" y="0"/>
                </a:lnTo>
                <a:lnTo>
                  <a:pt x="40995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059146" y="8127356"/>
            <a:ext cx="0" cy="12382"/>
          </a:xfrm>
          <a:custGeom>
            <a:avLst/>
            <a:gdLst/>
            <a:ahLst/>
            <a:cxnLst/>
            <a:rect l="l" t="t" r="r" b="b"/>
            <a:pathLst>
              <a:path h="12382">
                <a:moveTo>
                  <a:pt x="0" y="12382"/>
                </a:moveTo>
                <a:lnTo>
                  <a:pt x="0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060785" y="8129715"/>
            <a:ext cx="16395" cy="0"/>
          </a:xfrm>
          <a:custGeom>
            <a:avLst/>
            <a:gdLst/>
            <a:ahLst/>
            <a:cxnLst/>
            <a:rect l="l" t="t" r="r" b="b"/>
            <a:pathLst>
              <a:path w="16395">
                <a:moveTo>
                  <a:pt x="0" y="0"/>
                </a:moveTo>
                <a:lnTo>
                  <a:pt x="16395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077182" y="8149574"/>
            <a:ext cx="1651" cy="12395"/>
          </a:xfrm>
          <a:custGeom>
            <a:avLst/>
            <a:gdLst/>
            <a:ahLst/>
            <a:cxnLst/>
            <a:rect l="l" t="t" r="r" b="b"/>
            <a:pathLst>
              <a:path w="1650" h="12395">
                <a:moveTo>
                  <a:pt x="0" y="12395"/>
                </a:moveTo>
                <a:lnTo>
                  <a:pt x="0" y="546"/>
                </a:lnTo>
                <a:lnTo>
                  <a:pt x="1651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077182" y="8140466"/>
            <a:ext cx="0" cy="20218"/>
          </a:xfrm>
          <a:custGeom>
            <a:avLst/>
            <a:gdLst/>
            <a:ahLst/>
            <a:cxnLst/>
            <a:rect l="l" t="t" r="r" b="b"/>
            <a:pathLst>
              <a:path h="20218">
                <a:moveTo>
                  <a:pt x="0" y="0"/>
                </a:moveTo>
                <a:lnTo>
                  <a:pt x="0" y="20218"/>
                </a:lnTo>
                <a:lnTo>
                  <a:pt x="0" y="146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101601" y="8235763"/>
            <a:ext cx="177" cy="175298"/>
          </a:xfrm>
          <a:custGeom>
            <a:avLst/>
            <a:gdLst/>
            <a:ahLst/>
            <a:cxnLst/>
            <a:rect l="l" t="t" r="r" b="b"/>
            <a:pathLst>
              <a:path w="177" h="175298">
                <a:moveTo>
                  <a:pt x="0" y="0"/>
                </a:moveTo>
                <a:lnTo>
                  <a:pt x="177" y="175298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101783" y="8139741"/>
            <a:ext cx="1638" cy="2184"/>
          </a:xfrm>
          <a:custGeom>
            <a:avLst/>
            <a:gdLst/>
            <a:ahLst/>
            <a:cxnLst/>
            <a:rect l="l" t="t" r="r" b="b"/>
            <a:pathLst>
              <a:path w="1638" h="2184">
                <a:moveTo>
                  <a:pt x="0" y="2184"/>
                </a:moveTo>
                <a:lnTo>
                  <a:pt x="1638" y="0"/>
                </a:lnTo>
              </a:path>
            </a:pathLst>
          </a:custGeom>
          <a:ln w="2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804296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04296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48542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48542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946105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46105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946105" y="10098862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946105" y="10098862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23496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23496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64923" y="995972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964923" y="995972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9457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457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43775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43775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56711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56711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954886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54886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44327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944327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943771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43771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29719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029719" y="9966874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503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503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0379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379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48857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48857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976842" y="9956861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76842" y="9956861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131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131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971146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71146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76835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76835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976835" y="9957837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76835" y="9957837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17811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17811" y="9958574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017812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017812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96645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96645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896646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896646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93405" y="9949541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93405" y="9949541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57383" y="9959892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857383" y="9959892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65258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865258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8586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586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870635" y="995989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70635" y="995989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805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8805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8649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8649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58314" y="1001565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58314" y="1001565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870322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70322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80257" y="1000201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80257" y="1000201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651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651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584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8584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705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05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80441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80441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865153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865153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858522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858522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870529" y="1004373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870529" y="1004373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804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8804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865072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865072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858442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858442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8704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704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8803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8803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864913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64913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58282" y="1012716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858282" y="1012716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8702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8702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880225" y="10113535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880225" y="10113535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65207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65207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58578" y="1015553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858578" y="1015553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870585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870585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8805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8805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865232" y="1016978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865232" y="1016978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586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8586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870610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70610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880545" y="1016980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880545" y="1016980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936697" y="10147076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993919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003952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003952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035328" y="10148663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60300" y="9900003"/>
            <a:ext cx="359999" cy="35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8536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18258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858442" y="9949541"/>
            <a:ext cx="34963" cy="132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893405" y="9949541"/>
            <a:ext cx="181674" cy="132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858442" y="10082162"/>
            <a:ext cx="34963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43" name="object 43"/>
          <p:cNvSpPr txBox="1"/>
          <p:nvPr/>
        </p:nvSpPr>
        <p:spPr>
          <a:xfrm>
            <a:off x="5893405" y="10082162"/>
            <a:ext cx="195826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2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542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036183" y="8139646"/>
            <a:ext cx="31980" cy="22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068164" y="8139646"/>
            <a:ext cx="33616" cy="22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7200" y="7962353"/>
            <a:ext cx="3358794" cy="1771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200" y="5298351"/>
            <a:ext cx="3358794" cy="243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60437" y="4481712"/>
            <a:ext cx="50869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611307" y="4481712"/>
            <a:ext cx="50870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67378" y="4278257"/>
            <a:ext cx="43932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611310" y="4278257"/>
            <a:ext cx="50871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76826" y="4193900"/>
            <a:ext cx="51275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28102" y="4193900"/>
            <a:ext cx="51291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60434" y="4074803"/>
            <a:ext cx="50895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11330" y="4074803"/>
            <a:ext cx="50853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92216" y="3958837"/>
            <a:ext cx="154253" cy="4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46469" y="3958837"/>
            <a:ext cx="171251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517721" y="3958837"/>
            <a:ext cx="187172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704894" y="3958837"/>
            <a:ext cx="40172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192216" y="4007650"/>
            <a:ext cx="154253" cy="590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76828" y="3978510"/>
            <a:ext cx="51280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28109" y="3978510"/>
            <a:ext cx="51284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05460" y="3872306"/>
            <a:ext cx="147825" cy="48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3285" y="3872306"/>
            <a:ext cx="369150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22436" y="3872306"/>
            <a:ext cx="40629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05460" y="3921055"/>
            <a:ext cx="147825" cy="389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868282" y="336866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868282" y="3728628"/>
            <a:ext cx="870165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868282" y="4090076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868282" y="445004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127950" y="336866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127950" y="3728628"/>
            <a:ext cx="870165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27950" y="4090076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50" y="445004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57200" y="3200311"/>
            <a:ext cx="3358794" cy="1842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R="137177" algn="r">
              <a:lnSpc>
                <a:spcPts val="894"/>
              </a:lnSpc>
            </a:pP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RFK/DC/12-55/                                            </a:t>
            </a:r>
            <a:r>
              <a:rPr sz="1200" b="1" spc="69" baseline="34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RFK/UC/115-230/</a:t>
            </a:r>
            <a:endParaRPr sz="800">
              <a:latin typeface="Calibri"/>
              <a:cs typeface="Calibri"/>
            </a:endParaRPr>
          </a:p>
          <a:p>
            <a:pPr marL="934227" marR="341029" algn="ctr">
              <a:lnSpc>
                <a:spcPts val="960"/>
              </a:lnSpc>
              <a:spcBef>
                <a:spcPts val="3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                                                             </a:t>
            </a:r>
            <a:r>
              <a:rPr sz="8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</a:t>
            </a:r>
            <a:endParaRPr sz="800">
              <a:latin typeface="Calibri"/>
              <a:cs typeface="Calibri"/>
            </a:endParaRPr>
          </a:p>
          <a:p>
            <a:pPr marR="479788" algn="r">
              <a:lnSpc>
                <a:spcPct val="101725"/>
              </a:lnSpc>
              <a:spcBef>
                <a:spcPts val="1335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                                      </a:t>
            </a:r>
            <a:r>
              <a:rPr sz="800" spc="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2801317" marR="486346" indent="-2022783" algn="r">
              <a:lnSpc>
                <a:spcPct val="244791"/>
              </a:lnSpc>
              <a:spcBef>
                <a:spcPts val="726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(10-55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                                             </a:t>
            </a:r>
            <a:r>
              <a:rPr sz="800" spc="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P</a:t>
            </a:r>
            <a:endParaRPr sz="800">
              <a:latin typeface="Calibri"/>
              <a:cs typeface="Calibri"/>
            </a:endParaRPr>
          </a:p>
          <a:p>
            <a:pPr marR="157914" algn="r">
              <a:lnSpc>
                <a:spcPts val="960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(115-230V 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7858" y="1718313"/>
            <a:ext cx="4797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05835" y="1718313"/>
            <a:ext cx="3364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94418" y="1718319"/>
            <a:ext cx="40817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35235" y="1718319"/>
            <a:ext cx="40820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28427" y="1610476"/>
            <a:ext cx="363289" cy="45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91" name="Imagen 14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1492" name="CuadroTexto 149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493" name="CuadroTexto 1492"/>
          <p:cNvSpPr txBox="1"/>
          <p:nvPr/>
        </p:nvSpPr>
        <p:spPr>
          <a:xfrm>
            <a:off x="463549" y="997906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smtClean="0"/>
              <a:t>Giratoria Espejo LED RFE/RMLED</a:t>
            </a:r>
            <a:endParaRPr lang="es-ES" sz="1700" b="1" dirty="0" smtClean="0"/>
          </a:p>
          <a:p>
            <a:endParaRPr lang="es-E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38F484-1295-435F-BF79-CB1B27EB9C2F}"/>
</file>

<file path=customXml/itemProps2.xml><?xml version="1.0" encoding="utf-8"?>
<ds:datastoreItem xmlns:ds="http://schemas.openxmlformats.org/officeDocument/2006/customXml" ds:itemID="{1445FA89-D00E-4BCA-A66C-941EC6500A34}"/>
</file>

<file path=customXml/itemProps3.xml><?xml version="1.0" encoding="utf-8"?>
<ds:datastoreItem xmlns:ds="http://schemas.openxmlformats.org/officeDocument/2006/customXml" ds:itemID="{F4ED074A-3247-4509-8920-83AFA8B650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77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2015-04-09T14:50:45Z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