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err="1" smtClean="0"/>
              <a:t>ocifinas</a:t>
            </a:r>
            <a:r>
              <a:rPr lang="es-ES" sz="900" dirty="0" smtClean="0"/>
              <a:t>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G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77" y="2793147"/>
            <a:ext cx="3800475" cy="24288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345" y="5391874"/>
            <a:ext cx="60579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99366A-3C04-46D0-91D4-EA3183584678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2015-04-13T09:08:44Z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