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object 179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918000" y="3920401"/>
            <a:ext cx="625500" cy="68402"/>
          </a:xfrm>
          <a:custGeom>
            <a:avLst/>
            <a:gdLst/>
            <a:ahLst/>
            <a:cxnLst/>
            <a:rect l="l" t="t" r="r" b="b"/>
            <a:pathLst>
              <a:path w="625500" h="68402">
                <a:moveTo>
                  <a:pt x="0" y="68402"/>
                </a:moveTo>
                <a:lnTo>
                  <a:pt x="62550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917309" y="4190298"/>
            <a:ext cx="626884" cy="85509"/>
          </a:xfrm>
          <a:custGeom>
            <a:avLst/>
            <a:gdLst/>
            <a:ahLst/>
            <a:cxnLst/>
            <a:rect l="l" t="t" r="r" b="b"/>
            <a:pathLst>
              <a:path w="626884" h="85509">
                <a:moveTo>
                  <a:pt x="0" y="0"/>
                </a:moveTo>
                <a:lnTo>
                  <a:pt x="626884" y="85509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603496" y="3914093"/>
            <a:ext cx="702729" cy="175983"/>
          </a:xfrm>
          <a:custGeom>
            <a:avLst/>
            <a:gdLst/>
            <a:ahLst/>
            <a:cxnLst/>
            <a:rect l="l" t="t" r="r" b="b"/>
            <a:pathLst>
              <a:path w="702729" h="175983">
                <a:moveTo>
                  <a:pt x="0" y="175983"/>
                </a:moveTo>
                <a:lnTo>
                  <a:pt x="7027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601953" y="4275814"/>
            <a:ext cx="705815" cy="6286"/>
          </a:xfrm>
          <a:custGeom>
            <a:avLst/>
            <a:gdLst/>
            <a:ahLst/>
            <a:cxnLst/>
            <a:rect l="l" t="t" r="r" b="b"/>
            <a:pathLst>
              <a:path w="705815" h="6286">
                <a:moveTo>
                  <a:pt x="0" y="6286"/>
                </a:moveTo>
                <a:lnTo>
                  <a:pt x="7058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601953" y="4482398"/>
            <a:ext cx="705815" cy="188302"/>
          </a:xfrm>
          <a:custGeom>
            <a:avLst/>
            <a:gdLst/>
            <a:ahLst/>
            <a:cxnLst/>
            <a:rect l="l" t="t" r="r" b="b"/>
            <a:pathLst>
              <a:path w="705815" h="188302">
                <a:moveTo>
                  <a:pt x="0" y="0"/>
                </a:moveTo>
                <a:lnTo>
                  <a:pt x="705815" y="188302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457200" y="3200311"/>
            <a:ext cx="3358794" cy="1842338"/>
          </a:xfrm>
          <a:custGeom>
            <a:avLst/>
            <a:gdLst/>
            <a:ahLst/>
            <a:cxnLst/>
            <a:rect l="l" t="t" r="r" b="b"/>
            <a:pathLst>
              <a:path w="3358794" h="1842338">
                <a:moveTo>
                  <a:pt x="0" y="1842338"/>
                </a:moveTo>
                <a:lnTo>
                  <a:pt x="3358794" y="1842338"/>
                </a:lnTo>
                <a:lnTo>
                  <a:pt x="3358794" y="0"/>
                </a:lnTo>
                <a:lnTo>
                  <a:pt x="0" y="0"/>
                </a:lnTo>
                <a:lnTo>
                  <a:pt x="0" y="184233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063066" y="3871671"/>
            <a:ext cx="673" cy="439521"/>
          </a:xfrm>
          <a:custGeom>
            <a:avLst/>
            <a:gdLst/>
            <a:ahLst/>
            <a:cxnLst/>
            <a:rect l="l" t="t" r="r" b="b"/>
            <a:pathLst>
              <a:path w="673" h="439521">
                <a:moveTo>
                  <a:pt x="0" y="439521"/>
                </a:moveTo>
                <a:lnTo>
                  <a:pt x="673" y="439521"/>
                </a:lnTo>
                <a:lnTo>
                  <a:pt x="673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504825" y="3871671"/>
            <a:ext cx="635" cy="439521"/>
          </a:xfrm>
          <a:custGeom>
            <a:avLst/>
            <a:gdLst/>
            <a:ahLst/>
            <a:cxnLst/>
            <a:rect l="l" t="t" r="r" b="b"/>
            <a:pathLst>
              <a:path w="635" h="439521">
                <a:moveTo>
                  <a:pt x="0" y="439521"/>
                </a:moveTo>
                <a:lnTo>
                  <a:pt x="635" y="439521"/>
                </a:lnTo>
                <a:lnTo>
                  <a:pt x="635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505460" y="3872306"/>
            <a:ext cx="557606" cy="438251"/>
          </a:xfrm>
          <a:custGeom>
            <a:avLst/>
            <a:gdLst/>
            <a:ahLst/>
            <a:cxnLst/>
            <a:rect l="l" t="t" r="r" b="b"/>
            <a:pathLst>
              <a:path w="557606" h="438251">
                <a:moveTo>
                  <a:pt x="557606" y="438251"/>
                </a:moveTo>
                <a:lnTo>
                  <a:pt x="557606" y="0"/>
                </a:lnTo>
                <a:lnTo>
                  <a:pt x="0" y="0"/>
                </a:lnTo>
                <a:lnTo>
                  <a:pt x="0" y="438251"/>
                </a:lnTo>
                <a:lnTo>
                  <a:pt x="557606" y="43825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862364" y="3923785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52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92"/>
                </a:lnTo>
                <a:lnTo>
                  <a:pt x="12128" y="102844"/>
                </a:lnTo>
                <a:lnTo>
                  <a:pt x="19329" y="111442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1988" y="111442"/>
                </a:lnTo>
                <a:lnTo>
                  <a:pt x="118681" y="103555"/>
                </a:lnTo>
                <a:lnTo>
                  <a:pt x="124828" y="93217"/>
                </a:lnTo>
                <a:lnTo>
                  <a:pt x="128117" y="85305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2923" y="32905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862364" y="4128913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65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54"/>
                </a:lnTo>
                <a:lnTo>
                  <a:pt x="12128" y="102844"/>
                </a:lnTo>
                <a:lnTo>
                  <a:pt x="19329" y="111391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2039" y="111391"/>
                </a:lnTo>
                <a:lnTo>
                  <a:pt x="119557" y="102450"/>
                </a:lnTo>
                <a:lnTo>
                  <a:pt x="125463" y="91909"/>
                </a:lnTo>
                <a:lnTo>
                  <a:pt x="128752" y="82651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1615" y="30924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94781" y="3921133"/>
            <a:ext cx="97853" cy="340601"/>
          </a:xfrm>
          <a:custGeom>
            <a:avLst/>
            <a:gdLst/>
            <a:ahLst/>
            <a:cxnLst/>
            <a:rect l="l" t="t" r="r" b="b"/>
            <a:pathLst>
              <a:path w="97853" h="340601">
                <a:moveTo>
                  <a:pt x="634" y="0"/>
                </a:moveTo>
                <a:lnTo>
                  <a:pt x="1422" y="749"/>
                </a:lnTo>
                <a:lnTo>
                  <a:pt x="97218" y="673"/>
                </a:lnTo>
                <a:lnTo>
                  <a:pt x="97218" y="339928"/>
                </a:lnTo>
                <a:lnTo>
                  <a:pt x="2260" y="339763"/>
                </a:lnTo>
                <a:lnTo>
                  <a:pt x="0" y="340398"/>
                </a:lnTo>
                <a:lnTo>
                  <a:pt x="97853" y="340601"/>
                </a:lnTo>
                <a:lnTo>
                  <a:pt x="97853" y="0"/>
                </a:lnTo>
                <a:lnTo>
                  <a:pt x="6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560184" y="3921128"/>
            <a:ext cx="99872" cy="762"/>
          </a:xfrm>
          <a:custGeom>
            <a:avLst/>
            <a:gdLst/>
            <a:ahLst/>
            <a:cxnLst/>
            <a:rect l="l" t="t" r="r" b="b"/>
            <a:pathLst>
              <a:path w="99872" h="762">
                <a:moveTo>
                  <a:pt x="0" y="50"/>
                </a:moveTo>
                <a:lnTo>
                  <a:pt x="99072" y="762"/>
                </a:lnTo>
                <a:lnTo>
                  <a:pt x="99872" y="0"/>
                </a:lnTo>
                <a:lnTo>
                  <a:pt x="0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733908" y="3948097"/>
            <a:ext cx="5346" cy="8864"/>
          </a:xfrm>
          <a:custGeom>
            <a:avLst/>
            <a:gdLst/>
            <a:ahLst/>
            <a:cxnLst/>
            <a:rect l="l" t="t" r="r" b="b"/>
            <a:pathLst>
              <a:path w="5346" h="8864">
                <a:moveTo>
                  <a:pt x="1435" y="50"/>
                </a:moveTo>
                <a:lnTo>
                  <a:pt x="0" y="0"/>
                </a:lnTo>
                <a:lnTo>
                  <a:pt x="749" y="723"/>
                </a:lnTo>
                <a:lnTo>
                  <a:pt x="5346" y="8864"/>
                </a:lnTo>
                <a:lnTo>
                  <a:pt x="5346" y="7404"/>
                </a:lnTo>
                <a:lnTo>
                  <a:pt x="1435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50119" y="3960732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673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731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13970" y="52704"/>
                </a:lnTo>
                <a:lnTo>
                  <a:pt x="23075" y="56108"/>
                </a:lnTo>
                <a:lnTo>
                  <a:pt x="28194" y="56070"/>
                </a:lnTo>
                <a:lnTo>
                  <a:pt x="35471" y="55435"/>
                </a:lnTo>
                <a:lnTo>
                  <a:pt x="43675" y="51752"/>
                </a:lnTo>
                <a:lnTo>
                  <a:pt x="47510" y="48348"/>
                </a:lnTo>
                <a:lnTo>
                  <a:pt x="51193" y="44119"/>
                </a:lnTo>
                <a:lnTo>
                  <a:pt x="54800" y="37185"/>
                </a:lnTo>
                <a:lnTo>
                  <a:pt x="56070" y="29895"/>
                </a:lnTo>
                <a:lnTo>
                  <a:pt x="56070" y="25742"/>
                </a:lnTo>
                <a:lnTo>
                  <a:pt x="54800" y="18453"/>
                </a:lnTo>
                <a:lnTo>
                  <a:pt x="50241" y="10452"/>
                </a:lnTo>
                <a:lnTo>
                  <a:pt x="46202" y="6616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743772" y="3965643"/>
            <a:ext cx="2247" cy="10693"/>
          </a:xfrm>
          <a:custGeom>
            <a:avLst/>
            <a:gdLst/>
            <a:ahLst/>
            <a:cxnLst/>
            <a:rect l="l" t="t" r="r" b="b"/>
            <a:pathLst>
              <a:path w="2247" h="10693">
                <a:moveTo>
                  <a:pt x="711" y="2971"/>
                </a:moveTo>
                <a:lnTo>
                  <a:pt x="2247" y="10693"/>
                </a:lnTo>
                <a:lnTo>
                  <a:pt x="2006" y="4991"/>
                </a:lnTo>
                <a:lnTo>
                  <a:pt x="228" y="0"/>
                </a:lnTo>
                <a:lnTo>
                  <a:pt x="0" y="1701"/>
                </a:lnTo>
                <a:lnTo>
                  <a:pt x="711" y="2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746019" y="3976334"/>
            <a:ext cx="635" cy="5943"/>
          </a:xfrm>
          <a:custGeom>
            <a:avLst/>
            <a:gdLst/>
            <a:ahLst/>
            <a:cxnLst/>
            <a:rect l="l" t="t" r="r" b="b"/>
            <a:pathLst>
              <a:path w="634" h="5943">
                <a:moveTo>
                  <a:pt x="279" y="5664"/>
                </a:moveTo>
                <a:lnTo>
                  <a:pt x="634" y="5943"/>
                </a:lnTo>
                <a:lnTo>
                  <a:pt x="355" y="279"/>
                </a:lnTo>
                <a:lnTo>
                  <a:pt x="0" y="0"/>
                </a:lnTo>
                <a:lnTo>
                  <a:pt x="279" y="5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746646" y="3982276"/>
            <a:ext cx="685" cy="5270"/>
          </a:xfrm>
          <a:custGeom>
            <a:avLst/>
            <a:gdLst/>
            <a:ahLst/>
            <a:cxnLst/>
            <a:rect l="l" t="t" r="r" b="b"/>
            <a:pathLst>
              <a:path w="685" h="5270">
                <a:moveTo>
                  <a:pt x="292" y="4991"/>
                </a:moveTo>
                <a:lnTo>
                  <a:pt x="685" y="5270"/>
                </a:lnTo>
                <a:lnTo>
                  <a:pt x="406" y="279"/>
                </a:lnTo>
                <a:lnTo>
                  <a:pt x="0" y="0"/>
                </a:lnTo>
                <a:lnTo>
                  <a:pt x="292" y="49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724488" y="3987543"/>
            <a:ext cx="23279" cy="51752"/>
          </a:xfrm>
          <a:custGeom>
            <a:avLst/>
            <a:gdLst/>
            <a:ahLst/>
            <a:cxnLst/>
            <a:rect l="l" t="t" r="r" b="b"/>
            <a:pathLst>
              <a:path w="23279" h="51752">
                <a:moveTo>
                  <a:pt x="0" y="51752"/>
                </a:moveTo>
                <a:lnTo>
                  <a:pt x="1930" y="51676"/>
                </a:lnTo>
                <a:lnTo>
                  <a:pt x="6769" y="47282"/>
                </a:lnTo>
                <a:lnTo>
                  <a:pt x="18643" y="27482"/>
                </a:lnTo>
                <a:lnTo>
                  <a:pt x="23279" y="7048"/>
                </a:lnTo>
                <a:lnTo>
                  <a:pt x="23202" y="279"/>
                </a:lnTo>
                <a:lnTo>
                  <a:pt x="22847" y="0"/>
                </a:lnTo>
                <a:lnTo>
                  <a:pt x="22605" y="6375"/>
                </a:lnTo>
                <a:lnTo>
                  <a:pt x="17970" y="26809"/>
                </a:lnTo>
                <a:lnTo>
                  <a:pt x="6134" y="46608"/>
                </a:lnTo>
                <a:lnTo>
                  <a:pt x="0" y="5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732560" y="4150659"/>
            <a:ext cx="5384" cy="8153"/>
          </a:xfrm>
          <a:custGeom>
            <a:avLst/>
            <a:gdLst/>
            <a:ahLst/>
            <a:cxnLst/>
            <a:rect l="l" t="t" r="r" b="b"/>
            <a:pathLst>
              <a:path w="5384" h="8153">
                <a:moveTo>
                  <a:pt x="3327" y="3327"/>
                </a:moveTo>
                <a:lnTo>
                  <a:pt x="0" y="0"/>
                </a:lnTo>
                <a:lnTo>
                  <a:pt x="0" y="1257"/>
                </a:lnTo>
                <a:lnTo>
                  <a:pt x="2108" y="3251"/>
                </a:lnTo>
                <a:lnTo>
                  <a:pt x="4749" y="7988"/>
                </a:lnTo>
                <a:lnTo>
                  <a:pt x="5384" y="8153"/>
                </a:lnTo>
                <a:lnTo>
                  <a:pt x="3327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50119" y="4165860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038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9969" y="50050"/>
                </a:lnTo>
                <a:lnTo>
                  <a:pt x="15201" y="53416"/>
                </a:lnTo>
                <a:lnTo>
                  <a:pt x="23075" y="56108"/>
                </a:lnTo>
                <a:lnTo>
                  <a:pt x="29502" y="56070"/>
                </a:lnTo>
                <a:lnTo>
                  <a:pt x="35471" y="55435"/>
                </a:lnTo>
                <a:lnTo>
                  <a:pt x="43637" y="51714"/>
                </a:lnTo>
                <a:lnTo>
                  <a:pt x="50165" y="45694"/>
                </a:lnTo>
                <a:lnTo>
                  <a:pt x="54800" y="37185"/>
                </a:lnTo>
                <a:lnTo>
                  <a:pt x="56070" y="29895"/>
                </a:lnTo>
                <a:lnTo>
                  <a:pt x="55435" y="22415"/>
                </a:lnTo>
                <a:lnTo>
                  <a:pt x="54800" y="18414"/>
                </a:lnTo>
                <a:lnTo>
                  <a:pt x="50241" y="10452"/>
                </a:lnTo>
                <a:lnTo>
                  <a:pt x="46202" y="6578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743098" y="4170453"/>
            <a:ext cx="2692" cy="9550"/>
          </a:xfrm>
          <a:custGeom>
            <a:avLst/>
            <a:gdLst/>
            <a:ahLst/>
            <a:cxnLst/>
            <a:rect l="l" t="t" r="r" b="b"/>
            <a:pathLst>
              <a:path w="2692" h="9550">
                <a:moveTo>
                  <a:pt x="711" y="0"/>
                </a:moveTo>
                <a:lnTo>
                  <a:pt x="0" y="711"/>
                </a:lnTo>
                <a:lnTo>
                  <a:pt x="711" y="1981"/>
                </a:lnTo>
                <a:lnTo>
                  <a:pt x="2692" y="9550"/>
                </a:lnTo>
                <a:lnTo>
                  <a:pt x="2692" y="5308"/>
                </a:lnTo>
                <a:lnTo>
                  <a:pt x="71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745105" y="4190216"/>
            <a:ext cx="2654" cy="21424"/>
          </a:xfrm>
          <a:custGeom>
            <a:avLst/>
            <a:gdLst/>
            <a:ahLst/>
            <a:cxnLst/>
            <a:rect l="l" t="t" r="r" b="b"/>
            <a:pathLst>
              <a:path w="2654" h="21424">
                <a:moveTo>
                  <a:pt x="1993" y="8826"/>
                </a:moveTo>
                <a:lnTo>
                  <a:pt x="0" y="18059"/>
                </a:lnTo>
                <a:lnTo>
                  <a:pt x="0" y="21424"/>
                </a:lnTo>
                <a:lnTo>
                  <a:pt x="2654" y="9499"/>
                </a:lnTo>
                <a:lnTo>
                  <a:pt x="2654" y="0"/>
                </a:lnTo>
                <a:lnTo>
                  <a:pt x="1993" y="88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735177" y="4218372"/>
            <a:ext cx="8191" cy="15049"/>
          </a:xfrm>
          <a:custGeom>
            <a:avLst/>
            <a:gdLst/>
            <a:ahLst/>
            <a:cxnLst/>
            <a:rect l="l" t="t" r="r" b="b"/>
            <a:pathLst>
              <a:path w="8191" h="15049">
                <a:moveTo>
                  <a:pt x="0" y="13703"/>
                </a:moveTo>
                <a:lnTo>
                  <a:pt x="38" y="15049"/>
                </a:lnTo>
                <a:lnTo>
                  <a:pt x="8001" y="2451"/>
                </a:lnTo>
                <a:lnTo>
                  <a:pt x="8191" y="0"/>
                </a:lnTo>
                <a:lnTo>
                  <a:pt x="0" y="137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724479" y="4239077"/>
            <a:ext cx="6896" cy="5308"/>
          </a:xfrm>
          <a:custGeom>
            <a:avLst/>
            <a:gdLst/>
            <a:ahLst/>
            <a:cxnLst/>
            <a:rect l="l" t="t" r="r" b="b"/>
            <a:pathLst>
              <a:path w="6896" h="5308">
                <a:moveTo>
                  <a:pt x="0" y="5308"/>
                </a:moveTo>
                <a:lnTo>
                  <a:pt x="1943" y="5270"/>
                </a:lnTo>
                <a:lnTo>
                  <a:pt x="6896" y="800"/>
                </a:lnTo>
                <a:lnTo>
                  <a:pt x="6896" y="0"/>
                </a:lnTo>
                <a:lnTo>
                  <a:pt x="0" y="5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560184" y="4260747"/>
            <a:ext cx="100533" cy="787"/>
          </a:xfrm>
          <a:custGeom>
            <a:avLst/>
            <a:gdLst/>
            <a:ahLst/>
            <a:cxnLst/>
            <a:rect l="l" t="t" r="r" b="b"/>
            <a:pathLst>
              <a:path w="100533" h="787">
                <a:moveTo>
                  <a:pt x="0" y="749"/>
                </a:moveTo>
                <a:lnTo>
                  <a:pt x="100533" y="787"/>
                </a:lnTo>
                <a:lnTo>
                  <a:pt x="99237" y="0"/>
                </a:lnTo>
                <a:lnTo>
                  <a:pt x="0" y="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50792" y="3961405"/>
            <a:ext cx="54762" cy="54775"/>
          </a:xfrm>
          <a:custGeom>
            <a:avLst/>
            <a:gdLst/>
            <a:ahLst/>
            <a:cxnLst/>
            <a:rect l="l" t="t" r="r" b="b"/>
            <a:pathLst>
              <a:path w="54762" h="54775">
                <a:moveTo>
                  <a:pt x="33654" y="634"/>
                </a:moveTo>
                <a:lnTo>
                  <a:pt x="30365" y="0"/>
                </a:lnTo>
                <a:lnTo>
                  <a:pt x="23558" y="0"/>
                </a:lnTo>
                <a:lnTo>
                  <a:pt x="14998" y="2654"/>
                </a:lnTo>
                <a:lnTo>
                  <a:pt x="8000" y="7518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13931" y="51358"/>
                </a:lnTo>
                <a:lnTo>
                  <a:pt x="23037" y="54775"/>
                </a:lnTo>
                <a:lnTo>
                  <a:pt x="33693" y="54330"/>
                </a:lnTo>
                <a:lnTo>
                  <a:pt x="42329" y="50406"/>
                </a:lnTo>
                <a:lnTo>
                  <a:pt x="46164" y="47040"/>
                </a:lnTo>
                <a:lnTo>
                  <a:pt x="49847" y="42773"/>
                </a:lnTo>
                <a:lnTo>
                  <a:pt x="53492" y="35839"/>
                </a:lnTo>
                <a:lnTo>
                  <a:pt x="54762" y="28549"/>
                </a:lnTo>
                <a:lnTo>
                  <a:pt x="54089" y="22415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50792" y="4166533"/>
            <a:ext cx="54762" cy="54762"/>
          </a:xfrm>
          <a:custGeom>
            <a:avLst/>
            <a:gdLst/>
            <a:ahLst/>
            <a:cxnLst/>
            <a:rect l="l" t="t" r="r" b="b"/>
            <a:pathLst>
              <a:path w="54762" h="54762">
                <a:moveTo>
                  <a:pt x="33654" y="634"/>
                </a:moveTo>
                <a:lnTo>
                  <a:pt x="29692" y="0"/>
                </a:lnTo>
                <a:lnTo>
                  <a:pt x="23558" y="0"/>
                </a:lnTo>
                <a:lnTo>
                  <a:pt x="14998" y="2616"/>
                </a:lnTo>
                <a:lnTo>
                  <a:pt x="8000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9969" y="48742"/>
                </a:lnTo>
                <a:lnTo>
                  <a:pt x="15201" y="52069"/>
                </a:lnTo>
                <a:lnTo>
                  <a:pt x="23037" y="54762"/>
                </a:lnTo>
                <a:lnTo>
                  <a:pt x="28155" y="54724"/>
                </a:lnTo>
                <a:lnTo>
                  <a:pt x="34137" y="54101"/>
                </a:lnTo>
                <a:lnTo>
                  <a:pt x="42329" y="50406"/>
                </a:lnTo>
                <a:lnTo>
                  <a:pt x="48818" y="44399"/>
                </a:lnTo>
                <a:lnTo>
                  <a:pt x="53492" y="35839"/>
                </a:lnTo>
                <a:lnTo>
                  <a:pt x="54762" y="26377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20810" y="4028885"/>
            <a:ext cx="32473" cy="24079"/>
          </a:xfrm>
          <a:custGeom>
            <a:avLst/>
            <a:gdLst/>
            <a:ahLst/>
            <a:cxnLst/>
            <a:rect l="l" t="t" r="r" b="b"/>
            <a:pathLst>
              <a:path w="32473" h="24079">
                <a:moveTo>
                  <a:pt x="0" y="0"/>
                </a:moveTo>
                <a:lnTo>
                  <a:pt x="8115" y="8915"/>
                </a:lnTo>
                <a:lnTo>
                  <a:pt x="8280" y="9067"/>
                </a:lnTo>
                <a:lnTo>
                  <a:pt x="17221" y="17145"/>
                </a:lnTo>
                <a:lnTo>
                  <a:pt x="19519" y="19240"/>
                </a:lnTo>
                <a:lnTo>
                  <a:pt x="19964" y="19367"/>
                </a:lnTo>
                <a:lnTo>
                  <a:pt x="22885" y="20675"/>
                </a:lnTo>
                <a:lnTo>
                  <a:pt x="27406" y="22733"/>
                </a:lnTo>
                <a:lnTo>
                  <a:pt x="27635" y="22847"/>
                </a:lnTo>
                <a:lnTo>
                  <a:pt x="32473" y="240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08177" y="3945012"/>
            <a:ext cx="15836" cy="40233"/>
          </a:xfrm>
          <a:custGeom>
            <a:avLst/>
            <a:gdLst/>
            <a:ahLst/>
            <a:cxnLst/>
            <a:rect l="l" t="t" r="r" b="b"/>
            <a:pathLst>
              <a:path w="15836" h="40233">
                <a:moveTo>
                  <a:pt x="0" y="40233"/>
                </a:moveTo>
                <a:lnTo>
                  <a:pt x="876" y="29387"/>
                </a:lnTo>
                <a:lnTo>
                  <a:pt x="1143" y="28155"/>
                </a:lnTo>
                <a:lnTo>
                  <a:pt x="4864" y="17894"/>
                </a:lnTo>
                <a:lnTo>
                  <a:pt x="7835" y="9740"/>
                </a:lnTo>
                <a:lnTo>
                  <a:pt x="9144" y="9626"/>
                </a:lnTo>
                <a:lnTo>
                  <a:pt x="13944" y="1778"/>
                </a:lnTo>
                <a:lnTo>
                  <a:pt x="14528" y="825"/>
                </a:lnTo>
                <a:lnTo>
                  <a:pt x="14846" y="520"/>
                </a:lnTo>
                <a:lnTo>
                  <a:pt x="1583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15781" y="4223519"/>
            <a:ext cx="14528" cy="20002"/>
          </a:xfrm>
          <a:custGeom>
            <a:avLst/>
            <a:gdLst/>
            <a:ahLst/>
            <a:cxnLst/>
            <a:rect l="l" t="t" r="r" b="b"/>
            <a:pathLst>
              <a:path w="14528" h="20002">
                <a:moveTo>
                  <a:pt x="0" y="0"/>
                </a:moveTo>
                <a:lnTo>
                  <a:pt x="2336" y="5308"/>
                </a:lnTo>
                <a:lnTo>
                  <a:pt x="5029" y="10490"/>
                </a:lnTo>
                <a:lnTo>
                  <a:pt x="5499" y="11442"/>
                </a:lnTo>
                <a:lnTo>
                  <a:pt x="6337" y="12319"/>
                </a:lnTo>
                <a:lnTo>
                  <a:pt x="10299" y="16268"/>
                </a:lnTo>
                <a:lnTo>
                  <a:pt x="14528" y="2000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13839" y="3929335"/>
            <a:ext cx="28397" cy="32308"/>
          </a:xfrm>
          <a:custGeom>
            <a:avLst/>
            <a:gdLst/>
            <a:ahLst/>
            <a:cxnLst/>
            <a:rect l="l" t="t" r="r" b="b"/>
            <a:pathLst>
              <a:path w="28397" h="32308">
                <a:moveTo>
                  <a:pt x="0" y="32308"/>
                </a:moveTo>
                <a:lnTo>
                  <a:pt x="4203" y="22682"/>
                </a:lnTo>
                <a:lnTo>
                  <a:pt x="4826" y="21577"/>
                </a:lnTo>
                <a:lnTo>
                  <a:pt x="11518" y="13500"/>
                </a:lnTo>
                <a:lnTo>
                  <a:pt x="17030" y="6769"/>
                </a:lnTo>
                <a:lnTo>
                  <a:pt x="18338" y="7010"/>
                </a:lnTo>
                <a:lnTo>
                  <a:pt x="25539" y="1219"/>
                </a:lnTo>
                <a:lnTo>
                  <a:pt x="26568" y="393"/>
                </a:lnTo>
                <a:lnTo>
                  <a:pt x="27051" y="190"/>
                </a:lnTo>
                <a:lnTo>
                  <a:pt x="283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862445" y="4128038"/>
            <a:ext cx="131279" cy="131711"/>
          </a:xfrm>
          <a:custGeom>
            <a:avLst/>
            <a:gdLst/>
            <a:ahLst/>
            <a:cxnLst/>
            <a:rect l="l" t="t" r="r" b="b"/>
            <a:pathLst>
              <a:path w="131279" h="131711">
                <a:moveTo>
                  <a:pt x="914" y="76669"/>
                </a:moveTo>
                <a:lnTo>
                  <a:pt x="1790" y="81902"/>
                </a:lnTo>
                <a:lnTo>
                  <a:pt x="1828" y="82130"/>
                </a:lnTo>
                <a:lnTo>
                  <a:pt x="3568" y="87160"/>
                </a:lnTo>
                <a:lnTo>
                  <a:pt x="5308" y="92189"/>
                </a:lnTo>
                <a:lnTo>
                  <a:pt x="5422" y="92392"/>
                </a:lnTo>
                <a:lnTo>
                  <a:pt x="7924" y="97104"/>
                </a:lnTo>
                <a:lnTo>
                  <a:pt x="10020" y="101028"/>
                </a:lnTo>
                <a:lnTo>
                  <a:pt x="10375" y="100901"/>
                </a:lnTo>
                <a:lnTo>
                  <a:pt x="12877" y="104673"/>
                </a:lnTo>
                <a:lnTo>
                  <a:pt x="13347" y="105422"/>
                </a:lnTo>
                <a:lnTo>
                  <a:pt x="13868" y="106172"/>
                </a:lnTo>
                <a:lnTo>
                  <a:pt x="17424" y="110248"/>
                </a:lnTo>
                <a:lnTo>
                  <a:pt x="17272" y="110528"/>
                </a:lnTo>
                <a:lnTo>
                  <a:pt x="21196" y="114134"/>
                </a:lnTo>
                <a:lnTo>
                  <a:pt x="25107" y="117741"/>
                </a:lnTo>
                <a:lnTo>
                  <a:pt x="25311" y="117894"/>
                </a:lnTo>
                <a:lnTo>
                  <a:pt x="29743" y="120789"/>
                </a:lnTo>
                <a:lnTo>
                  <a:pt x="34213" y="123710"/>
                </a:lnTo>
                <a:lnTo>
                  <a:pt x="39281" y="125971"/>
                </a:lnTo>
                <a:lnTo>
                  <a:pt x="44157" y="128104"/>
                </a:lnTo>
                <a:lnTo>
                  <a:pt x="49542" y="129451"/>
                </a:lnTo>
                <a:lnTo>
                  <a:pt x="54686" y="130759"/>
                </a:lnTo>
                <a:lnTo>
                  <a:pt x="54927" y="130810"/>
                </a:lnTo>
                <a:lnTo>
                  <a:pt x="60236" y="131279"/>
                </a:lnTo>
                <a:lnTo>
                  <a:pt x="65544" y="131711"/>
                </a:lnTo>
                <a:lnTo>
                  <a:pt x="65735" y="131711"/>
                </a:lnTo>
                <a:lnTo>
                  <a:pt x="71043" y="131279"/>
                </a:lnTo>
                <a:lnTo>
                  <a:pt x="76390" y="130810"/>
                </a:lnTo>
                <a:lnTo>
                  <a:pt x="76593" y="130810"/>
                </a:lnTo>
                <a:lnTo>
                  <a:pt x="81737" y="129451"/>
                </a:lnTo>
                <a:lnTo>
                  <a:pt x="86918" y="128155"/>
                </a:lnTo>
                <a:lnTo>
                  <a:pt x="87122" y="128104"/>
                </a:lnTo>
                <a:lnTo>
                  <a:pt x="91998" y="125971"/>
                </a:lnTo>
                <a:lnTo>
                  <a:pt x="96901" y="123799"/>
                </a:lnTo>
                <a:lnTo>
                  <a:pt x="97104" y="123710"/>
                </a:lnTo>
                <a:lnTo>
                  <a:pt x="101536" y="120789"/>
                </a:lnTo>
                <a:lnTo>
                  <a:pt x="106006" y="117894"/>
                </a:lnTo>
                <a:lnTo>
                  <a:pt x="106172" y="117741"/>
                </a:lnTo>
                <a:lnTo>
                  <a:pt x="110096" y="114134"/>
                </a:lnTo>
                <a:lnTo>
                  <a:pt x="114007" y="110528"/>
                </a:lnTo>
                <a:lnTo>
                  <a:pt x="117462" y="106172"/>
                </a:lnTo>
                <a:lnTo>
                  <a:pt x="120700" y="101968"/>
                </a:lnTo>
                <a:lnTo>
                  <a:pt x="123355" y="97104"/>
                </a:lnTo>
                <a:lnTo>
                  <a:pt x="125895" y="92392"/>
                </a:lnTo>
                <a:lnTo>
                  <a:pt x="126009" y="92189"/>
                </a:lnTo>
                <a:lnTo>
                  <a:pt x="127711" y="87160"/>
                </a:lnTo>
                <a:lnTo>
                  <a:pt x="129451" y="82130"/>
                </a:lnTo>
                <a:lnTo>
                  <a:pt x="129501" y="81902"/>
                </a:lnTo>
                <a:lnTo>
                  <a:pt x="130403" y="76631"/>
                </a:lnTo>
                <a:lnTo>
                  <a:pt x="131279" y="71399"/>
                </a:lnTo>
                <a:lnTo>
                  <a:pt x="131279" y="71170"/>
                </a:lnTo>
                <a:lnTo>
                  <a:pt x="131279" y="65862"/>
                </a:lnTo>
                <a:lnTo>
                  <a:pt x="131279" y="60515"/>
                </a:lnTo>
                <a:lnTo>
                  <a:pt x="131279" y="60274"/>
                </a:lnTo>
                <a:lnTo>
                  <a:pt x="130403" y="55054"/>
                </a:lnTo>
                <a:lnTo>
                  <a:pt x="129501" y="49784"/>
                </a:lnTo>
                <a:lnTo>
                  <a:pt x="129451" y="49580"/>
                </a:lnTo>
                <a:lnTo>
                  <a:pt x="127711" y="44513"/>
                </a:lnTo>
                <a:lnTo>
                  <a:pt x="126009" y="39484"/>
                </a:lnTo>
                <a:lnTo>
                  <a:pt x="125895" y="39331"/>
                </a:lnTo>
                <a:lnTo>
                  <a:pt x="123355" y="34620"/>
                </a:lnTo>
                <a:lnTo>
                  <a:pt x="121145" y="30454"/>
                </a:lnTo>
                <a:lnTo>
                  <a:pt x="120738" y="30581"/>
                </a:lnTo>
                <a:lnTo>
                  <a:pt x="118135" y="26530"/>
                </a:lnTo>
                <a:lnTo>
                  <a:pt x="117779" y="26022"/>
                </a:lnTo>
                <a:lnTo>
                  <a:pt x="117462" y="25501"/>
                </a:lnTo>
                <a:lnTo>
                  <a:pt x="113855" y="21463"/>
                </a:lnTo>
                <a:lnTo>
                  <a:pt x="114007" y="21158"/>
                </a:lnTo>
                <a:lnTo>
                  <a:pt x="110096" y="17551"/>
                </a:lnTo>
                <a:lnTo>
                  <a:pt x="106172" y="13944"/>
                </a:lnTo>
                <a:lnTo>
                  <a:pt x="106006" y="13779"/>
                </a:lnTo>
                <a:lnTo>
                  <a:pt x="101536" y="10896"/>
                </a:lnTo>
                <a:lnTo>
                  <a:pt x="97104" y="7962"/>
                </a:lnTo>
                <a:lnTo>
                  <a:pt x="96901" y="7886"/>
                </a:lnTo>
                <a:lnTo>
                  <a:pt x="91998" y="5753"/>
                </a:lnTo>
                <a:lnTo>
                  <a:pt x="87122" y="3606"/>
                </a:lnTo>
                <a:lnTo>
                  <a:pt x="86918" y="3530"/>
                </a:lnTo>
                <a:lnTo>
                  <a:pt x="81775" y="2222"/>
                </a:lnTo>
                <a:lnTo>
                  <a:pt x="76593" y="914"/>
                </a:lnTo>
                <a:lnTo>
                  <a:pt x="76390" y="876"/>
                </a:lnTo>
                <a:lnTo>
                  <a:pt x="71081" y="444"/>
                </a:lnTo>
                <a:lnTo>
                  <a:pt x="65735" y="0"/>
                </a:lnTo>
                <a:lnTo>
                  <a:pt x="65506" y="0"/>
                </a:lnTo>
                <a:lnTo>
                  <a:pt x="60198" y="444"/>
                </a:lnTo>
                <a:lnTo>
                  <a:pt x="54889" y="876"/>
                </a:lnTo>
                <a:lnTo>
                  <a:pt x="54686" y="914"/>
                </a:lnTo>
                <a:lnTo>
                  <a:pt x="49542" y="2222"/>
                </a:lnTo>
                <a:lnTo>
                  <a:pt x="44361" y="3530"/>
                </a:lnTo>
                <a:lnTo>
                  <a:pt x="44234" y="3683"/>
                </a:lnTo>
                <a:lnTo>
                  <a:pt x="39281" y="5753"/>
                </a:lnTo>
                <a:lnTo>
                  <a:pt x="36753" y="6781"/>
                </a:lnTo>
                <a:lnTo>
                  <a:pt x="36791" y="7048"/>
                </a:lnTo>
                <a:lnTo>
                  <a:pt x="34302" y="8394"/>
                </a:lnTo>
                <a:lnTo>
                  <a:pt x="32004" y="9664"/>
                </a:lnTo>
                <a:lnTo>
                  <a:pt x="31800" y="9474"/>
                </a:lnTo>
                <a:lnTo>
                  <a:pt x="29705" y="10896"/>
                </a:lnTo>
                <a:lnTo>
                  <a:pt x="25311" y="13982"/>
                </a:lnTo>
                <a:lnTo>
                  <a:pt x="25107" y="13944"/>
                </a:lnTo>
                <a:lnTo>
                  <a:pt x="21196" y="17551"/>
                </a:lnTo>
                <a:lnTo>
                  <a:pt x="17272" y="21158"/>
                </a:lnTo>
                <a:lnTo>
                  <a:pt x="17106" y="21310"/>
                </a:lnTo>
                <a:lnTo>
                  <a:pt x="13830" y="25501"/>
                </a:lnTo>
                <a:lnTo>
                  <a:pt x="10579" y="29743"/>
                </a:lnTo>
                <a:lnTo>
                  <a:pt x="7886" y="34658"/>
                </a:lnTo>
                <a:lnTo>
                  <a:pt x="5384" y="39331"/>
                </a:lnTo>
                <a:lnTo>
                  <a:pt x="5270" y="39522"/>
                </a:lnTo>
                <a:lnTo>
                  <a:pt x="3568" y="44513"/>
                </a:lnTo>
                <a:lnTo>
                  <a:pt x="1828" y="49580"/>
                </a:lnTo>
                <a:lnTo>
                  <a:pt x="1790" y="49784"/>
                </a:lnTo>
                <a:lnTo>
                  <a:pt x="914" y="55054"/>
                </a:lnTo>
                <a:lnTo>
                  <a:pt x="0" y="60312"/>
                </a:lnTo>
                <a:lnTo>
                  <a:pt x="0" y="60515"/>
                </a:lnTo>
                <a:lnTo>
                  <a:pt x="0" y="65862"/>
                </a:lnTo>
                <a:lnTo>
                  <a:pt x="0" y="71170"/>
                </a:lnTo>
                <a:lnTo>
                  <a:pt x="0" y="71399"/>
                </a:lnTo>
                <a:lnTo>
                  <a:pt x="914" y="7666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862445" y="3922875"/>
            <a:ext cx="131279" cy="131749"/>
          </a:xfrm>
          <a:custGeom>
            <a:avLst/>
            <a:gdLst/>
            <a:ahLst/>
            <a:cxnLst/>
            <a:rect l="l" t="t" r="r" b="b"/>
            <a:pathLst>
              <a:path w="131279" h="131749">
                <a:moveTo>
                  <a:pt x="914" y="76746"/>
                </a:moveTo>
                <a:lnTo>
                  <a:pt x="1790" y="81978"/>
                </a:lnTo>
                <a:lnTo>
                  <a:pt x="1905" y="82130"/>
                </a:lnTo>
                <a:lnTo>
                  <a:pt x="3568" y="87198"/>
                </a:lnTo>
                <a:lnTo>
                  <a:pt x="4800" y="90881"/>
                </a:lnTo>
                <a:lnTo>
                  <a:pt x="5156" y="90843"/>
                </a:lnTo>
                <a:lnTo>
                  <a:pt x="6731" y="94449"/>
                </a:lnTo>
                <a:lnTo>
                  <a:pt x="7327" y="95834"/>
                </a:lnTo>
                <a:lnTo>
                  <a:pt x="7924" y="97180"/>
                </a:lnTo>
                <a:lnTo>
                  <a:pt x="10731" y="101777"/>
                </a:lnTo>
                <a:lnTo>
                  <a:pt x="10579" y="102006"/>
                </a:lnTo>
                <a:lnTo>
                  <a:pt x="13830" y="106210"/>
                </a:lnTo>
                <a:lnTo>
                  <a:pt x="17106" y="110401"/>
                </a:lnTo>
                <a:lnTo>
                  <a:pt x="17272" y="110566"/>
                </a:lnTo>
                <a:lnTo>
                  <a:pt x="21196" y="114173"/>
                </a:lnTo>
                <a:lnTo>
                  <a:pt x="25107" y="117767"/>
                </a:lnTo>
                <a:lnTo>
                  <a:pt x="25273" y="117932"/>
                </a:lnTo>
                <a:lnTo>
                  <a:pt x="29743" y="120815"/>
                </a:lnTo>
                <a:lnTo>
                  <a:pt x="34213" y="123748"/>
                </a:lnTo>
                <a:lnTo>
                  <a:pt x="34417" y="123875"/>
                </a:lnTo>
                <a:lnTo>
                  <a:pt x="39281" y="126009"/>
                </a:lnTo>
                <a:lnTo>
                  <a:pt x="44157" y="128143"/>
                </a:lnTo>
                <a:lnTo>
                  <a:pt x="44361" y="128181"/>
                </a:lnTo>
                <a:lnTo>
                  <a:pt x="49542" y="129489"/>
                </a:lnTo>
                <a:lnTo>
                  <a:pt x="54686" y="130797"/>
                </a:lnTo>
                <a:lnTo>
                  <a:pt x="54927" y="130835"/>
                </a:lnTo>
                <a:lnTo>
                  <a:pt x="60236" y="131318"/>
                </a:lnTo>
                <a:lnTo>
                  <a:pt x="65544" y="131749"/>
                </a:lnTo>
                <a:lnTo>
                  <a:pt x="65735" y="131749"/>
                </a:lnTo>
                <a:lnTo>
                  <a:pt x="71043" y="131279"/>
                </a:lnTo>
                <a:lnTo>
                  <a:pt x="76352" y="130835"/>
                </a:lnTo>
                <a:lnTo>
                  <a:pt x="76593" y="130797"/>
                </a:lnTo>
                <a:lnTo>
                  <a:pt x="81737" y="129489"/>
                </a:lnTo>
                <a:lnTo>
                  <a:pt x="86918" y="128181"/>
                </a:lnTo>
                <a:lnTo>
                  <a:pt x="91998" y="126009"/>
                </a:lnTo>
                <a:lnTo>
                  <a:pt x="96862" y="123875"/>
                </a:lnTo>
                <a:lnTo>
                  <a:pt x="101498" y="120865"/>
                </a:lnTo>
                <a:lnTo>
                  <a:pt x="105968" y="117932"/>
                </a:lnTo>
                <a:lnTo>
                  <a:pt x="110096" y="114173"/>
                </a:lnTo>
                <a:lnTo>
                  <a:pt x="114007" y="110566"/>
                </a:lnTo>
                <a:lnTo>
                  <a:pt x="113969" y="110324"/>
                </a:lnTo>
                <a:lnTo>
                  <a:pt x="117424" y="106210"/>
                </a:lnTo>
                <a:lnTo>
                  <a:pt x="118605" y="104825"/>
                </a:lnTo>
                <a:lnTo>
                  <a:pt x="118452" y="104622"/>
                </a:lnTo>
                <a:lnTo>
                  <a:pt x="119481" y="103073"/>
                </a:lnTo>
                <a:lnTo>
                  <a:pt x="121412" y="100114"/>
                </a:lnTo>
                <a:lnTo>
                  <a:pt x="121780" y="100190"/>
                </a:lnTo>
                <a:lnTo>
                  <a:pt x="123355" y="97104"/>
                </a:lnTo>
                <a:lnTo>
                  <a:pt x="125857" y="92341"/>
                </a:lnTo>
                <a:lnTo>
                  <a:pt x="126009" y="92227"/>
                </a:lnTo>
                <a:lnTo>
                  <a:pt x="127711" y="87198"/>
                </a:lnTo>
                <a:lnTo>
                  <a:pt x="129451" y="82169"/>
                </a:lnTo>
                <a:lnTo>
                  <a:pt x="129501" y="81927"/>
                </a:lnTo>
                <a:lnTo>
                  <a:pt x="130403" y="76669"/>
                </a:lnTo>
                <a:lnTo>
                  <a:pt x="131279" y="71437"/>
                </a:lnTo>
                <a:lnTo>
                  <a:pt x="131279" y="71196"/>
                </a:lnTo>
                <a:lnTo>
                  <a:pt x="131279" y="65900"/>
                </a:lnTo>
                <a:lnTo>
                  <a:pt x="131279" y="60553"/>
                </a:lnTo>
                <a:lnTo>
                  <a:pt x="131279" y="60312"/>
                </a:lnTo>
                <a:lnTo>
                  <a:pt x="130403" y="55079"/>
                </a:lnTo>
                <a:lnTo>
                  <a:pt x="129501" y="49822"/>
                </a:lnTo>
                <a:lnTo>
                  <a:pt x="129451" y="49618"/>
                </a:lnTo>
                <a:lnTo>
                  <a:pt x="127711" y="44551"/>
                </a:lnTo>
                <a:lnTo>
                  <a:pt x="126009" y="39522"/>
                </a:lnTo>
                <a:lnTo>
                  <a:pt x="125730" y="39484"/>
                </a:lnTo>
                <a:lnTo>
                  <a:pt x="123355" y="34645"/>
                </a:lnTo>
                <a:lnTo>
                  <a:pt x="122682" y="33223"/>
                </a:lnTo>
                <a:lnTo>
                  <a:pt x="122491" y="33261"/>
                </a:lnTo>
                <a:lnTo>
                  <a:pt x="121615" y="31915"/>
                </a:lnTo>
                <a:lnTo>
                  <a:pt x="119519" y="28752"/>
                </a:lnTo>
                <a:lnTo>
                  <a:pt x="119748" y="28473"/>
                </a:lnTo>
                <a:lnTo>
                  <a:pt x="117462" y="25577"/>
                </a:lnTo>
                <a:lnTo>
                  <a:pt x="114096" y="21386"/>
                </a:lnTo>
                <a:lnTo>
                  <a:pt x="114007" y="21183"/>
                </a:lnTo>
                <a:lnTo>
                  <a:pt x="110096" y="17576"/>
                </a:lnTo>
                <a:lnTo>
                  <a:pt x="106172" y="13982"/>
                </a:lnTo>
                <a:lnTo>
                  <a:pt x="106006" y="13855"/>
                </a:lnTo>
                <a:lnTo>
                  <a:pt x="101536" y="10934"/>
                </a:lnTo>
                <a:lnTo>
                  <a:pt x="97104" y="8001"/>
                </a:lnTo>
                <a:lnTo>
                  <a:pt x="96901" y="7924"/>
                </a:lnTo>
                <a:lnTo>
                  <a:pt x="91998" y="5778"/>
                </a:lnTo>
                <a:lnTo>
                  <a:pt x="87122" y="3644"/>
                </a:lnTo>
                <a:lnTo>
                  <a:pt x="81775" y="2260"/>
                </a:lnTo>
                <a:lnTo>
                  <a:pt x="76593" y="952"/>
                </a:lnTo>
                <a:lnTo>
                  <a:pt x="71081" y="482"/>
                </a:lnTo>
                <a:lnTo>
                  <a:pt x="65735" y="0"/>
                </a:lnTo>
                <a:lnTo>
                  <a:pt x="65544" y="0"/>
                </a:lnTo>
                <a:lnTo>
                  <a:pt x="60198" y="482"/>
                </a:lnTo>
                <a:lnTo>
                  <a:pt x="54889" y="914"/>
                </a:lnTo>
                <a:lnTo>
                  <a:pt x="54686" y="952"/>
                </a:lnTo>
                <a:lnTo>
                  <a:pt x="49542" y="2260"/>
                </a:lnTo>
                <a:lnTo>
                  <a:pt x="44361" y="3568"/>
                </a:lnTo>
                <a:lnTo>
                  <a:pt x="44157" y="3606"/>
                </a:lnTo>
                <a:lnTo>
                  <a:pt x="39281" y="5778"/>
                </a:lnTo>
                <a:lnTo>
                  <a:pt x="34378" y="7924"/>
                </a:lnTo>
                <a:lnTo>
                  <a:pt x="34175" y="8001"/>
                </a:lnTo>
                <a:lnTo>
                  <a:pt x="29705" y="10934"/>
                </a:lnTo>
                <a:lnTo>
                  <a:pt x="25273" y="13855"/>
                </a:lnTo>
                <a:lnTo>
                  <a:pt x="25069" y="13982"/>
                </a:lnTo>
                <a:lnTo>
                  <a:pt x="21145" y="17627"/>
                </a:lnTo>
                <a:lnTo>
                  <a:pt x="17272" y="21221"/>
                </a:lnTo>
                <a:lnTo>
                  <a:pt x="17106" y="21386"/>
                </a:lnTo>
                <a:lnTo>
                  <a:pt x="13830" y="25539"/>
                </a:lnTo>
                <a:lnTo>
                  <a:pt x="10731" y="29540"/>
                </a:lnTo>
                <a:lnTo>
                  <a:pt x="11010" y="29857"/>
                </a:lnTo>
                <a:lnTo>
                  <a:pt x="8242" y="34137"/>
                </a:lnTo>
                <a:lnTo>
                  <a:pt x="8039" y="34417"/>
                </a:lnTo>
                <a:lnTo>
                  <a:pt x="7886" y="34645"/>
                </a:lnTo>
                <a:lnTo>
                  <a:pt x="5702" y="39598"/>
                </a:lnTo>
                <a:lnTo>
                  <a:pt x="5270" y="39522"/>
                </a:lnTo>
                <a:lnTo>
                  <a:pt x="3568" y="44551"/>
                </a:lnTo>
                <a:lnTo>
                  <a:pt x="1828" y="49618"/>
                </a:lnTo>
                <a:lnTo>
                  <a:pt x="1790" y="49822"/>
                </a:lnTo>
                <a:lnTo>
                  <a:pt x="914" y="55079"/>
                </a:lnTo>
                <a:lnTo>
                  <a:pt x="0" y="60350"/>
                </a:lnTo>
                <a:lnTo>
                  <a:pt x="0" y="60553"/>
                </a:lnTo>
                <a:lnTo>
                  <a:pt x="0" y="65900"/>
                </a:lnTo>
                <a:lnTo>
                  <a:pt x="0" y="71247"/>
                </a:lnTo>
                <a:lnTo>
                  <a:pt x="38" y="71437"/>
                </a:lnTo>
                <a:lnTo>
                  <a:pt x="914" y="767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505533" y="3871837"/>
            <a:ext cx="328206" cy="438962"/>
          </a:xfrm>
          <a:custGeom>
            <a:avLst/>
            <a:gdLst/>
            <a:ahLst/>
            <a:cxnLst/>
            <a:rect l="l" t="t" r="r" b="b"/>
            <a:pathLst>
              <a:path w="328206" h="438962">
                <a:moveTo>
                  <a:pt x="0" y="389737"/>
                </a:moveTo>
                <a:lnTo>
                  <a:pt x="0" y="438962"/>
                </a:lnTo>
                <a:lnTo>
                  <a:pt x="328206" y="438962"/>
                </a:lnTo>
                <a:lnTo>
                  <a:pt x="328206" y="0"/>
                </a:lnTo>
                <a:lnTo>
                  <a:pt x="0" y="0"/>
                </a:lnTo>
                <a:lnTo>
                  <a:pt x="0" y="389737"/>
                </a:lnTo>
                <a:lnTo>
                  <a:pt x="155511" y="389737"/>
                </a:lnTo>
                <a:lnTo>
                  <a:pt x="132461" y="379285"/>
                </a:lnTo>
                <a:lnTo>
                  <a:pt x="133845" y="380237"/>
                </a:lnTo>
                <a:lnTo>
                  <a:pt x="155511" y="38973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505533" y="3921055"/>
            <a:ext cx="147751" cy="0"/>
          </a:xfrm>
          <a:custGeom>
            <a:avLst/>
            <a:gdLst/>
            <a:ahLst/>
            <a:cxnLst/>
            <a:rect l="l" t="t" r="r" b="b"/>
            <a:pathLst>
              <a:path w="147751">
                <a:moveTo>
                  <a:pt x="0" y="0"/>
                </a:moveTo>
                <a:lnTo>
                  <a:pt x="147751" y="0"/>
                </a:lnTo>
                <a:lnTo>
                  <a:pt x="14315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10750" y="4212986"/>
            <a:ext cx="5029" cy="10528"/>
          </a:xfrm>
          <a:custGeom>
            <a:avLst/>
            <a:gdLst/>
            <a:ahLst/>
            <a:cxnLst/>
            <a:rect l="l" t="t" r="r" b="b"/>
            <a:pathLst>
              <a:path w="5029" h="10528">
                <a:moveTo>
                  <a:pt x="634" y="1346"/>
                </a:moveTo>
                <a:lnTo>
                  <a:pt x="5029" y="10528"/>
                </a:lnTo>
                <a:lnTo>
                  <a:pt x="558" y="1816"/>
                </a:lnTo>
                <a:lnTo>
                  <a:pt x="0" y="0"/>
                </a:lnTo>
                <a:lnTo>
                  <a:pt x="634" y="13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08807" y="4195955"/>
            <a:ext cx="1943" cy="17030"/>
          </a:xfrm>
          <a:custGeom>
            <a:avLst/>
            <a:gdLst/>
            <a:ahLst/>
            <a:cxnLst/>
            <a:rect l="l" t="t" r="r" b="b"/>
            <a:pathLst>
              <a:path w="1943" h="17030">
                <a:moveTo>
                  <a:pt x="1943" y="17030"/>
                </a:moveTo>
                <a:lnTo>
                  <a:pt x="0" y="0"/>
                </a:lnTo>
                <a:lnTo>
                  <a:pt x="317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08138" y="4190370"/>
            <a:ext cx="673" cy="5588"/>
          </a:xfrm>
          <a:custGeom>
            <a:avLst/>
            <a:gdLst/>
            <a:ahLst/>
            <a:cxnLst/>
            <a:rect l="l" t="t" r="r" b="b"/>
            <a:pathLst>
              <a:path w="673" h="5587">
                <a:moveTo>
                  <a:pt x="673" y="5587"/>
                </a:moveTo>
                <a:lnTo>
                  <a:pt x="0" y="990"/>
                </a:lnTo>
                <a:lnTo>
                  <a:pt x="38" y="0"/>
                </a:lnTo>
                <a:lnTo>
                  <a:pt x="673" y="55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08177" y="4172988"/>
            <a:ext cx="3797" cy="17386"/>
          </a:xfrm>
          <a:custGeom>
            <a:avLst/>
            <a:gdLst/>
            <a:ahLst/>
            <a:cxnLst/>
            <a:rect l="l" t="t" r="r" b="b"/>
            <a:pathLst>
              <a:path w="3797" h="17386">
                <a:moveTo>
                  <a:pt x="0" y="17386"/>
                </a:moveTo>
                <a:lnTo>
                  <a:pt x="3797" y="0"/>
                </a:lnTo>
                <a:lnTo>
                  <a:pt x="280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10755" y="4007860"/>
            <a:ext cx="10058" cy="21018"/>
          </a:xfrm>
          <a:custGeom>
            <a:avLst/>
            <a:gdLst/>
            <a:ahLst/>
            <a:cxnLst/>
            <a:rect l="l" t="t" r="r" b="b"/>
            <a:pathLst>
              <a:path w="10058" h="21018">
                <a:moveTo>
                  <a:pt x="6451" y="13500"/>
                </a:moveTo>
                <a:lnTo>
                  <a:pt x="2247" y="6565"/>
                </a:lnTo>
                <a:lnTo>
                  <a:pt x="0" y="0"/>
                </a:lnTo>
                <a:lnTo>
                  <a:pt x="10058" y="210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38041" y="4046028"/>
            <a:ext cx="15240" cy="6934"/>
          </a:xfrm>
          <a:custGeom>
            <a:avLst/>
            <a:gdLst/>
            <a:ahLst/>
            <a:cxnLst/>
            <a:rect l="l" t="t" r="r" b="b"/>
            <a:pathLst>
              <a:path w="15240" h="6934">
                <a:moveTo>
                  <a:pt x="15240" y="693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09683" y="3998396"/>
            <a:ext cx="1066" cy="9461"/>
          </a:xfrm>
          <a:custGeom>
            <a:avLst/>
            <a:gdLst/>
            <a:ahLst/>
            <a:cxnLst/>
            <a:rect l="l" t="t" r="r" b="b"/>
            <a:pathLst>
              <a:path w="1066" h="9461">
                <a:moveTo>
                  <a:pt x="1066" y="9461"/>
                </a:moveTo>
                <a:lnTo>
                  <a:pt x="0" y="0"/>
                </a:lnTo>
                <a:lnTo>
                  <a:pt x="76" y="58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08133" y="3985249"/>
            <a:ext cx="1549" cy="13144"/>
          </a:xfrm>
          <a:custGeom>
            <a:avLst/>
            <a:gdLst/>
            <a:ahLst/>
            <a:cxnLst/>
            <a:rect l="l" t="t" r="r" b="b"/>
            <a:pathLst>
              <a:path w="1549" h="13144">
                <a:moveTo>
                  <a:pt x="1549" y="13144"/>
                </a:moveTo>
                <a:lnTo>
                  <a:pt x="0" y="6057"/>
                </a:lnTo>
                <a:lnTo>
                  <a:pt x="50" y="0"/>
                </a:lnTo>
                <a:lnTo>
                  <a:pt x="1549" y="1314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08336" y="3962909"/>
            <a:ext cx="4711" cy="21704"/>
          </a:xfrm>
          <a:custGeom>
            <a:avLst/>
            <a:gdLst/>
            <a:ahLst/>
            <a:cxnLst/>
            <a:rect l="l" t="t" r="r" b="b"/>
            <a:pathLst>
              <a:path w="4711" h="21704">
                <a:moveTo>
                  <a:pt x="0" y="21704"/>
                </a:moveTo>
                <a:lnTo>
                  <a:pt x="2971" y="4914"/>
                </a:lnTo>
                <a:lnTo>
                  <a:pt x="4711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20815" y="4234018"/>
            <a:ext cx="9499" cy="9499"/>
          </a:xfrm>
          <a:custGeom>
            <a:avLst/>
            <a:gdLst/>
            <a:ahLst/>
            <a:cxnLst/>
            <a:rect l="l" t="t" r="r" b="b"/>
            <a:pathLst>
              <a:path w="9499" h="9499">
                <a:moveTo>
                  <a:pt x="9499" y="949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11978" y="4168354"/>
            <a:ext cx="990" cy="4635"/>
          </a:xfrm>
          <a:custGeom>
            <a:avLst/>
            <a:gdLst/>
            <a:ahLst/>
            <a:cxnLst/>
            <a:rect l="l" t="t" r="r" b="b"/>
            <a:pathLst>
              <a:path w="990" h="4635">
                <a:moveTo>
                  <a:pt x="0" y="4635"/>
                </a:moveTo>
                <a:lnTo>
                  <a:pt x="990" y="0"/>
                </a:lnTo>
                <a:lnTo>
                  <a:pt x="355" y="3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12970" y="4149987"/>
            <a:ext cx="11125" cy="18364"/>
          </a:xfrm>
          <a:custGeom>
            <a:avLst/>
            <a:gdLst/>
            <a:ahLst/>
            <a:cxnLst/>
            <a:rect l="l" t="t" r="r" b="b"/>
            <a:pathLst>
              <a:path w="11125" h="18364">
                <a:moveTo>
                  <a:pt x="8394" y="4508"/>
                </a:moveTo>
                <a:lnTo>
                  <a:pt x="11125" y="0"/>
                </a:lnTo>
                <a:lnTo>
                  <a:pt x="76" y="18135"/>
                </a:lnTo>
                <a:lnTo>
                  <a:pt x="0" y="1836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20810" y="4028885"/>
            <a:ext cx="11442" cy="11404"/>
          </a:xfrm>
          <a:custGeom>
            <a:avLst/>
            <a:gdLst/>
            <a:ahLst/>
            <a:cxnLst/>
            <a:rect l="l" t="t" r="r" b="b"/>
            <a:pathLst>
              <a:path w="11442" h="11404">
                <a:moveTo>
                  <a:pt x="0" y="0"/>
                </a:moveTo>
                <a:lnTo>
                  <a:pt x="4508" y="5778"/>
                </a:lnTo>
                <a:lnTo>
                  <a:pt x="11442" y="1140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24099" y="4145389"/>
            <a:ext cx="4432" cy="4597"/>
          </a:xfrm>
          <a:custGeom>
            <a:avLst/>
            <a:gdLst/>
            <a:ahLst/>
            <a:cxnLst/>
            <a:rect l="l" t="t" r="r" b="b"/>
            <a:pathLst>
              <a:path w="4432" h="4597">
                <a:moveTo>
                  <a:pt x="2768" y="1346"/>
                </a:moveTo>
                <a:lnTo>
                  <a:pt x="4432" y="0"/>
                </a:lnTo>
                <a:lnTo>
                  <a:pt x="1219" y="2616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30318" y="4243522"/>
            <a:ext cx="7683" cy="7594"/>
          </a:xfrm>
          <a:custGeom>
            <a:avLst/>
            <a:gdLst/>
            <a:ahLst/>
            <a:cxnLst/>
            <a:rect l="l" t="t" r="r" b="b"/>
            <a:pathLst>
              <a:path w="7683" h="7594">
                <a:moveTo>
                  <a:pt x="1143" y="1104"/>
                </a:moveTo>
                <a:lnTo>
                  <a:pt x="0" y="0"/>
                </a:lnTo>
                <a:lnTo>
                  <a:pt x="7683" y="75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28531" y="4132954"/>
            <a:ext cx="15570" cy="12433"/>
          </a:xfrm>
          <a:custGeom>
            <a:avLst/>
            <a:gdLst/>
            <a:ahLst/>
            <a:cxnLst/>
            <a:rect l="l" t="t" r="r" b="b"/>
            <a:pathLst>
              <a:path w="15570" h="12433">
                <a:moveTo>
                  <a:pt x="0" y="12433"/>
                </a:moveTo>
                <a:lnTo>
                  <a:pt x="15570" y="0"/>
                </a:lnTo>
                <a:lnTo>
                  <a:pt x="15163" y="114"/>
                </a:lnTo>
                <a:lnTo>
                  <a:pt x="1778" y="110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25721" y="3926719"/>
            <a:ext cx="20789" cy="15798"/>
          </a:xfrm>
          <a:custGeom>
            <a:avLst/>
            <a:gdLst/>
            <a:ahLst/>
            <a:cxnLst/>
            <a:rect l="l" t="t" r="r" b="b"/>
            <a:pathLst>
              <a:path w="20789" h="15798">
                <a:moveTo>
                  <a:pt x="0" y="15798"/>
                </a:moveTo>
                <a:lnTo>
                  <a:pt x="18846" y="749"/>
                </a:lnTo>
                <a:lnTo>
                  <a:pt x="2078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44099" y="3921052"/>
            <a:ext cx="148615" cy="340525"/>
          </a:xfrm>
          <a:custGeom>
            <a:avLst/>
            <a:gdLst/>
            <a:ahLst/>
            <a:cxnLst/>
            <a:rect l="l" t="t" r="r" b="b"/>
            <a:pathLst>
              <a:path w="148615" h="340525">
                <a:moveTo>
                  <a:pt x="102044" y="58966"/>
                </a:moveTo>
                <a:lnTo>
                  <a:pt x="103428" y="70256"/>
                </a:lnTo>
                <a:lnTo>
                  <a:pt x="103390" y="71208"/>
                </a:lnTo>
                <a:lnTo>
                  <a:pt x="102044" y="58966"/>
                </a:lnTo>
                <a:lnTo>
                  <a:pt x="100812" y="48590"/>
                </a:lnTo>
                <a:lnTo>
                  <a:pt x="90754" y="27559"/>
                </a:lnTo>
                <a:lnTo>
                  <a:pt x="73571" y="10452"/>
                </a:lnTo>
                <a:lnTo>
                  <a:pt x="50520" y="0"/>
                </a:lnTo>
                <a:lnTo>
                  <a:pt x="148615" y="0"/>
                </a:lnTo>
                <a:lnTo>
                  <a:pt x="148615" y="340525"/>
                </a:lnTo>
                <a:lnTo>
                  <a:pt x="50520" y="340525"/>
                </a:lnTo>
                <a:lnTo>
                  <a:pt x="66992" y="334149"/>
                </a:lnTo>
                <a:lnTo>
                  <a:pt x="86207" y="318782"/>
                </a:lnTo>
                <a:lnTo>
                  <a:pt x="98526" y="298665"/>
                </a:lnTo>
                <a:lnTo>
                  <a:pt x="103390" y="276326"/>
                </a:lnTo>
                <a:lnTo>
                  <a:pt x="100812" y="253720"/>
                </a:lnTo>
                <a:lnTo>
                  <a:pt x="90754" y="232689"/>
                </a:lnTo>
                <a:lnTo>
                  <a:pt x="73571" y="215582"/>
                </a:lnTo>
                <a:lnTo>
                  <a:pt x="50520" y="205130"/>
                </a:lnTo>
                <a:lnTo>
                  <a:pt x="24739" y="203669"/>
                </a:lnTo>
                <a:lnTo>
                  <a:pt x="469" y="211505"/>
                </a:lnTo>
                <a:lnTo>
                  <a:pt x="0" y="21189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44575" y="4126417"/>
            <a:ext cx="17894" cy="6146"/>
          </a:xfrm>
          <a:custGeom>
            <a:avLst/>
            <a:gdLst/>
            <a:ahLst/>
            <a:cxnLst/>
            <a:rect l="l" t="t" r="r" b="b"/>
            <a:pathLst>
              <a:path w="17894" h="6146">
                <a:moveTo>
                  <a:pt x="16230" y="596"/>
                </a:moveTo>
                <a:lnTo>
                  <a:pt x="17894" y="0"/>
                </a:lnTo>
                <a:lnTo>
                  <a:pt x="0" y="61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44569" y="3921056"/>
            <a:ext cx="16471" cy="6413"/>
          </a:xfrm>
          <a:custGeom>
            <a:avLst/>
            <a:gdLst/>
            <a:ahLst/>
            <a:cxnLst/>
            <a:rect l="l" t="t" r="r" b="b"/>
            <a:pathLst>
              <a:path w="16471" h="6413">
                <a:moveTo>
                  <a:pt x="0" y="6413"/>
                </a:moveTo>
                <a:lnTo>
                  <a:pt x="16471" y="0"/>
                </a:lnTo>
                <a:lnTo>
                  <a:pt x="871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49880" y="4198536"/>
            <a:ext cx="24269" cy="23558"/>
          </a:xfrm>
          <a:custGeom>
            <a:avLst/>
            <a:gdLst/>
            <a:ahLst/>
            <a:cxnLst/>
            <a:rect l="l" t="t" r="r" b="b"/>
            <a:pathLst>
              <a:path w="24269" h="23558">
                <a:moveTo>
                  <a:pt x="24269" y="23558"/>
                </a:moveTo>
                <a:lnTo>
                  <a:pt x="17183" y="21463"/>
                </a:lnTo>
                <a:lnTo>
                  <a:pt x="12865" y="19799"/>
                </a:lnTo>
                <a:lnTo>
                  <a:pt x="5384" y="13106"/>
                </a:lnTo>
                <a:lnTo>
                  <a:pt x="787" y="4584"/>
                </a:lnTo>
                <a:lnTo>
                  <a:pt x="0" y="0"/>
                </a:lnTo>
                <a:lnTo>
                  <a:pt x="2133" y="712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52926" y="4207363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49127" y="4182173"/>
            <a:ext cx="2844" cy="16357"/>
          </a:xfrm>
          <a:custGeom>
            <a:avLst/>
            <a:gdLst/>
            <a:ahLst/>
            <a:cxnLst/>
            <a:rect l="l" t="t" r="r" b="b"/>
            <a:pathLst>
              <a:path w="2844" h="16357">
                <a:moveTo>
                  <a:pt x="749" y="16357"/>
                </a:moveTo>
                <a:lnTo>
                  <a:pt x="0" y="11684"/>
                </a:lnTo>
                <a:lnTo>
                  <a:pt x="1536" y="2463"/>
                </a:lnTo>
                <a:lnTo>
                  <a:pt x="2844" y="0"/>
                </a:lnTo>
                <a:lnTo>
                  <a:pt x="749" y="7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49521" y="4191487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51976" y="4165664"/>
            <a:ext cx="24269" cy="16510"/>
          </a:xfrm>
          <a:custGeom>
            <a:avLst/>
            <a:gdLst/>
            <a:ahLst/>
            <a:cxnLst/>
            <a:rect l="l" t="t" r="r" b="b"/>
            <a:pathLst>
              <a:path w="24269" h="16510">
                <a:moveTo>
                  <a:pt x="23482" y="0"/>
                </a:moveTo>
                <a:lnTo>
                  <a:pt x="24269" y="38"/>
                </a:lnTo>
                <a:lnTo>
                  <a:pt x="20548" y="0"/>
                </a:lnTo>
                <a:lnTo>
                  <a:pt x="10769" y="3759"/>
                </a:lnTo>
                <a:lnTo>
                  <a:pt x="3289" y="10452"/>
                </a:lnTo>
                <a:lnTo>
                  <a:pt x="0" y="1651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52926" y="4174375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53285" y="4052486"/>
            <a:ext cx="50520" cy="5422"/>
          </a:xfrm>
          <a:custGeom>
            <a:avLst/>
            <a:gdLst/>
            <a:ahLst/>
            <a:cxnLst/>
            <a:rect l="l" t="t" r="r" b="b"/>
            <a:pathLst>
              <a:path w="50520" h="5422">
                <a:moveTo>
                  <a:pt x="431" y="634"/>
                </a:moveTo>
                <a:lnTo>
                  <a:pt x="0" y="482"/>
                </a:lnTo>
                <a:lnTo>
                  <a:pt x="7759" y="3962"/>
                </a:lnTo>
                <a:lnTo>
                  <a:pt x="33540" y="5422"/>
                </a:lnTo>
                <a:lnTo>
                  <a:pt x="50520" y="0"/>
                </a:lnTo>
                <a:lnTo>
                  <a:pt x="36385" y="4991"/>
                </a:lnTo>
                <a:lnTo>
                  <a:pt x="33540" y="542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49994" y="3993800"/>
            <a:ext cx="24155" cy="23164"/>
          </a:xfrm>
          <a:custGeom>
            <a:avLst/>
            <a:gdLst/>
            <a:ahLst/>
            <a:cxnLst/>
            <a:rect l="l" t="t" r="r" b="b"/>
            <a:pathLst>
              <a:path w="24155" h="23164">
                <a:moveTo>
                  <a:pt x="24155" y="23164"/>
                </a:moveTo>
                <a:lnTo>
                  <a:pt x="17068" y="21069"/>
                </a:lnTo>
                <a:lnTo>
                  <a:pt x="12750" y="19405"/>
                </a:lnTo>
                <a:lnTo>
                  <a:pt x="5270" y="12712"/>
                </a:lnTo>
                <a:lnTo>
                  <a:pt x="673" y="4241"/>
                </a:lnTo>
                <a:lnTo>
                  <a:pt x="0" y="0"/>
                </a:lnTo>
                <a:lnTo>
                  <a:pt x="2019" y="6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52926" y="4002234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49118" y="3960539"/>
            <a:ext cx="57429" cy="56426"/>
          </a:xfrm>
          <a:custGeom>
            <a:avLst/>
            <a:gdLst/>
            <a:ahLst/>
            <a:cxnLst/>
            <a:rect l="l" t="t" r="r" b="b"/>
            <a:pathLst>
              <a:path w="57429" h="56426">
                <a:moveTo>
                  <a:pt x="876" y="33261"/>
                </a:moveTo>
                <a:lnTo>
                  <a:pt x="0" y="28232"/>
                </a:lnTo>
                <a:lnTo>
                  <a:pt x="1549" y="18961"/>
                </a:lnTo>
                <a:lnTo>
                  <a:pt x="6146" y="10452"/>
                </a:lnTo>
                <a:lnTo>
                  <a:pt x="13627" y="3759"/>
                </a:lnTo>
                <a:lnTo>
                  <a:pt x="23406" y="0"/>
                </a:lnTo>
                <a:lnTo>
                  <a:pt x="34023" y="0"/>
                </a:lnTo>
                <a:lnTo>
                  <a:pt x="43802" y="3759"/>
                </a:lnTo>
                <a:lnTo>
                  <a:pt x="50101" y="9423"/>
                </a:lnTo>
                <a:lnTo>
                  <a:pt x="55918" y="18961"/>
                </a:lnTo>
                <a:lnTo>
                  <a:pt x="57429" y="28232"/>
                </a:lnTo>
                <a:lnTo>
                  <a:pt x="55880" y="37541"/>
                </a:lnTo>
                <a:lnTo>
                  <a:pt x="51282" y="45974"/>
                </a:lnTo>
                <a:lnTo>
                  <a:pt x="43802" y="52666"/>
                </a:lnTo>
                <a:lnTo>
                  <a:pt x="34023" y="56426"/>
                </a:lnTo>
                <a:lnTo>
                  <a:pt x="23406" y="56426"/>
                </a:lnTo>
                <a:lnTo>
                  <a:pt x="17945" y="543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49521" y="3986358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49876" y="3976973"/>
            <a:ext cx="2133" cy="7124"/>
          </a:xfrm>
          <a:custGeom>
            <a:avLst/>
            <a:gdLst/>
            <a:ahLst/>
            <a:cxnLst/>
            <a:rect l="l" t="t" r="r" b="b"/>
            <a:pathLst>
              <a:path w="2133" h="7124">
                <a:moveTo>
                  <a:pt x="0" y="7124"/>
                </a:moveTo>
                <a:lnTo>
                  <a:pt x="213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52926" y="3969247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58667" y="421468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58826" y="4168634"/>
            <a:ext cx="6019" cy="4356"/>
          </a:xfrm>
          <a:custGeom>
            <a:avLst/>
            <a:gdLst/>
            <a:ahLst/>
            <a:cxnLst/>
            <a:rect l="l" t="t" r="r" b="b"/>
            <a:pathLst>
              <a:path w="6019" h="4356">
                <a:moveTo>
                  <a:pt x="0" y="4356"/>
                </a:moveTo>
                <a:lnTo>
                  <a:pt x="601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62468" y="4125149"/>
            <a:ext cx="5067" cy="1270"/>
          </a:xfrm>
          <a:custGeom>
            <a:avLst/>
            <a:gdLst/>
            <a:ahLst/>
            <a:cxnLst/>
            <a:rect l="l" t="t" r="r" b="b"/>
            <a:pathLst>
              <a:path w="5067" h="1270">
                <a:moveTo>
                  <a:pt x="0" y="1270"/>
                </a:moveTo>
                <a:lnTo>
                  <a:pt x="3530" y="0"/>
                </a:lnTo>
                <a:lnTo>
                  <a:pt x="506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61042" y="4056447"/>
            <a:ext cx="18249" cy="1028"/>
          </a:xfrm>
          <a:custGeom>
            <a:avLst/>
            <a:gdLst/>
            <a:ahLst/>
            <a:cxnLst/>
            <a:rect l="l" t="t" r="r" b="b"/>
            <a:pathLst>
              <a:path w="18249" h="1028">
                <a:moveTo>
                  <a:pt x="0" y="0"/>
                </a:moveTo>
                <a:lnTo>
                  <a:pt x="4953" y="1028"/>
                </a:lnTo>
                <a:lnTo>
                  <a:pt x="18249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58667" y="4009560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658667" y="3963508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4432"/>
                </a:moveTo>
                <a:lnTo>
                  <a:pt x="617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67062" y="4219995"/>
            <a:ext cx="9182" cy="2095"/>
          </a:xfrm>
          <a:custGeom>
            <a:avLst/>
            <a:gdLst/>
            <a:ahLst/>
            <a:cxnLst/>
            <a:rect l="l" t="t" r="r" b="b"/>
            <a:pathLst>
              <a:path w="9182" h="2095">
                <a:moveTo>
                  <a:pt x="0" y="0"/>
                </a:moveTo>
                <a:lnTo>
                  <a:pt x="5461" y="2095"/>
                </a:lnTo>
                <a:lnTo>
                  <a:pt x="9182" y="2095"/>
                </a:lnTo>
                <a:lnTo>
                  <a:pt x="8394" y="20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67062" y="4165668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68840" y="4124718"/>
            <a:ext cx="23368" cy="1346"/>
          </a:xfrm>
          <a:custGeom>
            <a:avLst/>
            <a:gdLst/>
            <a:ahLst/>
            <a:cxnLst/>
            <a:rect l="l" t="t" r="r" b="b"/>
            <a:pathLst>
              <a:path w="23368" h="1346">
                <a:moveTo>
                  <a:pt x="23367" y="1346"/>
                </a:moveTo>
                <a:lnTo>
                  <a:pt x="20840" y="431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67062" y="3960541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76253" y="41656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355"/>
                </a:moveTo>
                <a:lnTo>
                  <a:pt x="0" y="38"/>
                </a:lnTo>
                <a:lnTo>
                  <a:pt x="6883" y="0"/>
                </a:lnTo>
                <a:lnTo>
                  <a:pt x="16675" y="3759"/>
                </a:lnTo>
                <a:lnTo>
                  <a:pt x="24193" y="10528"/>
                </a:lnTo>
                <a:lnTo>
                  <a:pt x="23355" y="97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76250" y="4016609"/>
            <a:ext cx="7797" cy="355"/>
          </a:xfrm>
          <a:custGeom>
            <a:avLst/>
            <a:gdLst/>
            <a:ahLst/>
            <a:cxnLst/>
            <a:rect l="l" t="t" r="r" b="b"/>
            <a:pathLst>
              <a:path w="7797" h="355">
                <a:moveTo>
                  <a:pt x="0" y="355"/>
                </a:moveTo>
                <a:lnTo>
                  <a:pt x="77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76250" y="3960576"/>
            <a:ext cx="7797" cy="317"/>
          </a:xfrm>
          <a:custGeom>
            <a:avLst/>
            <a:gdLst/>
            <a:ahLst/>
            <a:cxnLst/>
            <a:rect l="l" t="t" r="r" b="b"/>
            <a:pathLst>
              <a:path w="7797" h="317">
                <a:moveTo>
                  <a:pt x="0" y="0"/>
                </a:moveTo>
                <a:lnTo>
                  <a:pt x="7797" y="3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76253" y="42115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10210"/>
                </a:moveTo>
                <a:lnTo>
                  <a:pt x="0" y="10528"/>
                </a:lnTo>
                <a:lnTo>
                  <a:pt x="6883" y="10528"/>
                </a:lnTo>
                <a:lnTo>
                  <a:pt x="16675" y="6769"/>
                </a:lnTo>
                <a:lnTo>
                  <a:pt x="22961" y="1142"/>
                </a:lnTo>
                <a:lnTo>
                  <a:pt x="24193" y="0"/>
                </a:lnTo>
                <a:lnTo>
                  <a:pt x="23355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685438" y="4218059"/>
            <a:ext cx="7759" cy="3162"/>
          </a:xfrm>
          <a:custGeom>
            <a:avLst/>
            <a:gdLst/>
            <a:ahLst/>
            <a:cxnLst/>
            <a:rect l="l" t="t" r="r" b="b"/>
            <a:pathLst>
              <a:path w="7759" h="3162">
                <a:moveTo>
                  <a:pt x="0" y="3162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685438" y="4012920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0" y="3175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85439" y="4166528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7759" y="3175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85991" y="3961644"/>
            <a:ext cx="7200" cy="2933"/>
          </a:xfrm>
          <a:custGeom>
            <a:avLst/>
            <a:gdLst/>
            <a:ahLst/>
            <a:cxnLst/>
            <a:rect l="l" t="t" r="r" b="b"/>
            <a:pathLst>
              <a:path w="7200" h="2933">
                <a:moveTo>
                  <a:pt x="0" y="0"/>
                </a:moveTo>
                <a:lnTo>
                  <a:pt x="7200" y="293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699217" y="4175088"/>
            <a:ext cx="7327" cy="37617"/>
          </a:xfrm>
          <a:custGeom>
            <a:avLst/>
            <a:gdLst/>
            <a:ahLst/>
            <a:cxnLst/>
            <a:rect l="l" t="t" r="r" b="b"/>
            <a:pathLst>
              <a:path w="7327" h="37617">
                <a:moveTo>
                  <a:pt x="0" y="0"/>
                </a:moveTo>
                <a:lnTo>
                  <a:pt x="1193" y="1066"/>
                </a:lnTo>
                <a:lnTo>
                  <a:pt x="5778" y="9550"/>
                </a:lnTo>
                <a:lnTo>
                  <a:pt x="7327" y="18808"/>
                </a:lnTo>
                <a:lnTo>
                  <a:pt x="5778" y="28117"/>
                </a:lnTo>
                <a:lnTo>
                  <a:pt x="1193" y="36550"/>
                </a:lnTo>
                <a:lnTo>
                  <a:pt x="0" y="376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694623" y="4126184"/>
            <a:ext cx="20078" cy="9105"/>
          </a:xfrm>
          <a:custGeom>
            <a:avLst/>
            <a:gdLst/>
            <a:ahLst/>
            <a:cxnLst/>
            <a:rect l="l" t="t" r="r" b="b"/>
            <a:pathLst>
              <a:path w="20078" h="9105">
                <a:moveTo>
                  <a:pt x="20078" y="9105"/>
                </a:moveTo>
                <a:lnTo>
                  <a:pt x="17348" y="6883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694623" y="3921055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703808" y="4037561"/>
            <a:ext cx="22974" cy="14922"/>
          </a:xfrm>
          <a:custGeom>
            <a:avLst/>
            <a:gdLst/>
            <a:ahLst/>
            <a:cxnLst/>
            <a:rect l="l" t="t" r="r" b="b"/>
            <a:pathLst>
              <a:path w="22974" h="14922">
                <a:moveTo>
                  <a:pt x="7289" y="12509"/>
                </a:moveTo>
                <a:lnTo>
                  <a:pt x="8166" y="11988"/>
                </a:lnTo>
                <a:lnTo>
                  <a:pt x="22974" y="0"/>
                </a:lnTo>
                <a:lnTo>
                  <a:pt x="7289" y="12509"/>
                </a:lnTo>
                <a:lnTo>
                  <a:pt x="0" y="14922"/>
                </a:lnTo>
                <a:lnTo>
                  <a:pt x="1701" y="142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99217" y="4006437"/>
            <a:ext cx="1231" cy="1143"/>
          </a:xfrm>
          <a:custGeom>
            <a:avLst/>
            <a:gdLst/>
            <a:ahLst/>
            <a:cxnLst/>
            <a:rect l="l" t="t" r="r" b="b"/>
            <a:pathLst>
              <a:path w="1231" h="1142">
                <a:moveTo>
                  <a:pt x="0" y="1143"/>
                </a:moveTo>
                <a:lnTo>
                  <a:pt x="1231" y="0"/>
                </a:lnTo>
                <a:lnTo>
                  <a:pt x="203" y="93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99613" y="3970317"/>
            <a:ext cx="838" cy="749"/>
          </a:xfrm>
          <a:custGeom>
            <a:avLst/>
            <a:gdLst/>
            <a:ahLst/>
            <a:cxnLst/>
            <a:rect l="l" t="t" r="r" b="b"/>
            <a:pathLst>
              <a:path w="838" h="749">
                <a:moveTo>
                  <a:pt x="0" y="0"/>
                </a:moveTo>
                <a:lnTo>
                  <a:pt x="838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699216" y="3969955"/>
            <a:ext cx="952" cy="876"/>
          </a:xfrm>
          <a:custGeom>
            <a:avLst/>
            <a:gdLst/>
            <a:ahLst/>
            <a:cxnLst/>
            <a:rect l="l" t="t" r="r" b="b"/>
            <a:pathLst>
              <a:path w="952" h="876">
                <a:moveTo>
                  <a:pt x="952" y="876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699217" y="3923153"/>
            <a:ext cx="17703" cy="8001"/>
          </a:xfrm>
          <a:custGeom>
            <a:avLst/>
            <a:gdLst/>
            <a:ahLst/>
            <a:cxnLst/>
            <a:rect l="l" t="t" r="r" b="b"/>
            <a:pathLst>
              <a:path w="17703" h="8000">
                <a:moveTo>
                  <a:pt x="0" y="0"/>
                </a:moveTo>
                <a:lnTo>
                  <a:pt x="17068" y="7404"/>
                </a:lnTo>
                <a:lnTo>
                  <a:pt x="17703" y="80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705039" y="4200545"/>
            <a:ext cx="393" cy="2540"/>
          </a:xfrm>
          <a:custGeom>
            <a:avLst/>
            <a:gdLst/>
            <a:ahLst/>
            <a:cxnLst/>
            <a:rect l="l" t="t" r="r" b="b"/>
            <a:pathLst>
              <a:path w="393" h="2539">
                <a:moveTo>
                  <a:pt x="0" y="2539"/>
                </a:moveTo>
                <a:lnTo>
                  <a:pt x="39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706150" y="4191360"/>
            <a:ext cx="393" cy="4597"/>
          </a:xfrm>
          <a:custGeom>
            <a:avLst/>
            <a:gdLst/>
            <a:ahLst/>
            <a:cxnLst/>
            <a:rect l="l" t="t" r="r" b="b"/>
            <a:pathLst>
              <a:path w="393" h="4597">
                <a:moveTo>
                  <a:pt x="76" y="4597"/>
                </a:moveTo>
                <a:lnTo>
                  <a:pt x="393" y="254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705713" y="3984618"/>
            <a:ext cx="825" cy="9182"/>
          </a:xfrm>
          <a:custGeom>
            <a:avLst/>
            <a:gdLst/>
            <a:ahLst/>
            <a:cxnLst/>
            <a:rect l="l" t="t" r="r" b="b"/>
            <a:pathLst>
              <a:path w="825" h="9182">
                <a:moveTo>
                  <a:pt x="0" y="9182"/>
                </a:moveTo>
                <a:lnTo>
                  <a:pt x="825" y="4152"/>
                </a:lnTo>
                <a:lnTo>
                  <a:pt x="15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711098" y="4245141"/>
            <a:ext cx="12547" cy="10058"/>
          </a:xfrm>
          <a:custGeom>
            <a:avLst/>
            <a:gdLst/>
            <a:ahLst/>
            <a:cxnLst/>
            <a:rect l="l" t="t" r="r" b="b"/>
            <a:pathLst>
              <a:path w="12547" h="10058">
                <a:moveTo>
                  <a:pt x="0" y="10058"/>
                </a:moveTo>
                <a:lnTo>
                  <a:pt x="5194" y="6934"/>
                </a:lnTo>
                <a:lnTo>
                  <a:pt x="1254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717671" y="4136637"/>
            <a:ext cx="14655" cy="14579"/>
          </a:xfrm>
          <a:custGeom>
            <a:avLst/>
            <a:gdLst/>
            <a:ahLst/>
            <a:cxnLst/>
            <a:rect l="l" t="t" r="r" b="b"/>
            <a:pathLst>
              <a:path w="14655" h="14579">
                <a:moveTo>
                  <a:pt x="0" y="0"/>
                </a:moveTo>
                <a:lnTo>
                  <a:pt x="12674" y="11328"/>
                </a:lnTo>
                <a:lnTo>
                  <a:pt x="14655" y="145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717671" y="3931509"/>
            <a:ext cx="15875" cy="15278"/>
          </a:xfrm>
          <a:custGeom>
            <a:avLst/>
            <a:gdLst/>
            <a:ahLst/>
            <a:cxnLst/>
            <a:rect l="l" t="t" r="r" b="b"/>
            <a:pathLst>
              <a:path w="15875" h="15278">
                <a:moveTo>
                  <a:pt x="0" y="0"/>
                </a:moveTo>
                <a:lnTo>
                  <a:pt x="15875" y="15278"/>
                </a:lnTo>
                <a:lnTo>
                  <a:pt x="13703" y="1327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726780" y="3992257"/>
            <a:ext cx="20713" cy="45300"/>
          </a:xfrm>
          <a:custGeom>
            <a:avLst/>
            <a:gdLst/>
            <a:ahLst/>
            <a:cxnLst/>
            <a:rect l="l" t="t" r="r" b="b"/>
            <a:pathLst>
              <a:path w="20713" h="45300">
                <a:moveTo>
                  <a:pt x="0" y="45300"/>
                </a:moveTo>
                <a:lnTo>
                  <a:pt x="3517" y="42405"/>
                </a:lnTo>
                <a:lnTo>
                  <a:pt x="15836" y="22326"/>
                </a:lnTo>
                <a:lnTo>
                  <a:pt x="2071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730303" y="4227680"/>
            <a:ext cx="7442" cy="12153"/>
          </a:xfrm>
          <a:custGeom>
            <a:avLst/>
            <a:gdLst/>
            <a:ahLst/>
            <a:cxnLst/>
            <a:rect l="l" t="t" r="r" b="b"/>
            <a:pathLst>
              <a:path w="7442" h="12153">
                <a:moveTo>
                  <a:pt x="0" y="12153"/>
                </a:moveTo>
                <a:lnTo>
                  <a:pt x="3251" y="8153"/>
                </a:lnTo>
                <a:lnTo>
                  <a:pt x="744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729749" y="403506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735333" y="4154575"/>
            <a:ext cx="8039" cy="16992"/>
          </a:xfrm>
          <a:custGeom>
            <a:avLst/>
            <a:gdLst/>
            <a:ahLst/>
            <a:cxnLst/>
            <a:rect l="l" t="t" r="r" b="b"/>
            <a:pathLst>
              <a:path w="8039" h="16992">
                <a:moveTo>
                  <a:pt x="0" y="0"/>
                </a:moveTo>
                <a:lnTo>
                  <a:pt x="7327" y="13627"/>
                </a:lnTo>
                <a:lnTo>
                  <a:pt x="8039" y="1699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732838" y="4029317"/>
            <a:ext cx="749" cy="1231"/>
          </a:xfrm>
          <a:custGeom>
            <a:avLst/>
            <a:gdLst/>
            <a:ahLst/>
            <a:cxnLst/>
            <a:rect l="l" t="t" r="r" b="b"/>
            <a:pathLst>
              <a:path w="749" h="1231">
                <a:moveTo>
                  <a:pt x="0" y="1231"/>
                </a:moveTo>
                <a:lnTo>
                  <a:pt x="74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734857" y="3948616"/>
            <a:ext cx="9626" cy="20154"/>
          </a:xfrm>
          <a:custGeom>
            <a:avLst/>
            <a:gdLst/>
            <a:ahLst/>
            <a:cxnLst/>
            <a:rect l="l" t="t" r="r" b="b"/>
            <a:pathLst>
              <a:path w="9626" h="20154">
                <a:moveTo>
                  <a:pt x="0" y="0"/>
                </a:moveTo>
                <a:lnTo>
                  <a:pt x="9499" y="19202"/>
                </a:lnTo>
                <a:lnTo>
                  <a:pt x="9626" y="2015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733550" y="394679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0" y="0"/>
                </a:moveTo>
                <a:lnTo>
                  <a:pt x="558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742619" y="4206650"/>
            <a:ext cx="2844" cy="13068"/>
          </a:xfrm>
          <a:custGeom>
            <a:avLst/>
            <a:gdLst/>
            <a:ahLst/>
            <a:cxnLst/>
            <a:rect l="l" t="t" r="r" b="b"/>
            <a:pathLst>
              <a:path w="2844" h="13068">
                <a:moveTo>
                  <a:pt x="0" y="13068"/>
                </a:moveTo>
                <a:lnTo>
                  <a:pt x="1739" y="8153"/>
                </a:lnTo>
                <a:lnTo>
                  <a:pt x="284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744915" y="4174771"/>
            <a:ext cx="2616" cy="22606"/>
          </a:xfrm>
          <a:custGeom>
            <a:avLst/>
            <a:gdLst/>
            <a:ahLst/>
            <a:cxnLst/>
            <a:rect l="l" t="t" r="r" b="b"/>
            <a:pathLst>
              <a:path w="2616" h="22605">
                <a:moveTo>
                  <a:pt x="0" y="0"/>
                </a:moveTo>
                <a:lnTo>
                  <a:pt x="2616" y="16586"/>
                </a:lnTo>
                <a:lnTo>
                  <a:pt x="2578" y="226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745035" y="3970831"/>
            <a:ext cx="558" cy="4597"/>
          </a:xfrm>
          <a:custGeom>
            <a:avLst/>
            <a:gdLst/>
            <a:ahLst/>
            <a:cxnLst/>
            <a:rect l="l" t="t" r="r" b="b"/>
            <a:pathLst>
              <a:path w="558" h="4597">
                <a:moveTo>
                  <a:pt x="0" y="0"/>
                </a:moveTo>
                <a:lnTo>
                  <a:pt x="558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833738" y="4310797"/>
            <a:ext cx="99796" cy="0"/>
          </a:xfrm>
          <a:custGeom>
            <a:avLst/>
            <a:gdLst/>
            <a:ahLst/>
            <a:cxnLst/>
            <a:rect l="l" t="t" r="r" b="b"/>
            <a:pathLst>
              <a:path w="99796">
                <a:moveTo>
                  <a:pt x="0" y="0"/>
                </a:moveTo>
                <a:lnTo>
                  <a:pt x="99796" y="0"/>
                </a:lnTo>
                <a:lnTo>
                  <a:pt x="9845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833744" y="3871831"/>
            <a:ext cx="86004" cy="0"/>
          </a:xfrm>
          <a:custGeom>
            <a:avLst/>
            <a:gdLst/>
            <a:ahLst/>
            <a:cxnLst/>
            <a:rect l="l" t="t" r="r" b="b"/>
            <a:pathLst>
              <a:path w="86004">
                <a:moveTo>
                  <a:pt x="82956" y="0"/>
                </a:moveTo>
                <a:lnTo>
                  <a:pt x="86004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858681" y="4195958"/>
            <a:ext cx="120789" cy="67437"/>
          </a:xfrm>
          <a:custGeom>
            <a:avLst/>
            <a:gdLst/>
            <a:ahLst/>
            <a:cxnLst/>
            <a:rect l="l" t="t" r="r" b="b"/>
            <a:pathLst>
              <a:path w="120789" h="67437">
                <a:moveTo>
                  <a:pt x="119202" y="45935"/>
                </a:moveTo>
                <a:lnTo>
                  <a:pt x="120789" y="43916"/>
                </a:lnTo>
                <a:lnTo>
                  <a:pt x="116624" y="49225"/>
                </a:lnTo>
                <a:lnTo>
                  <a:pt x="97421" y="61772"/>
                </a:lnTo>
                <a:lnTo>
                  <a:pt x="75171" y="67437"/>
                </a:lnTo>
                <a:lnTo>
                  <a:pt x="52273" y="65532"/>
                </a:lnTo>
                <a:lnTo>
                  <a:pt x="31254" y="56311"/>
                </a:lnTo>
                <a:lnTo>
                  <a:pt x="14376" y="40741"/>
                </a:lnTo>
                <a:lnTo>
                  <a:pt x="3454" y="20548"/>
                </a:lnTo>
                <a:lnTo>
                  <a:pt x="0" y="0"/>
                </a:lnTo>
                <a:lnTo>
                  <a:pt x="723" y="42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858332" y="4163763"/>
            <a:ext cx="7835" cy="32194"/>
          </a:xfrm>
          <a:custGeom>
            <a:avLst/>
            <a:gdLst/>
            <a:ahLst/>
            <a:cxnLst/>
            <a:rect l="l" t="t" r="r" b="b"/>
            <a:pathLst>
              <a:path w="7835" h="32194">
                <a:moveTo>
                  <a:pt x="355" y="32194"/>
                </a:moveTo>
                <a:lnTo>
                  <a:pt x="0" y="30098"/>
                </a:lnTo>
                <a:lnTo>
                  <a:pt x="3797" y="7480"/>
                </a:lnTo>
                <a:lnTo>
                  <a:pt x="7835" y="0"/>
                </a:lnTo>
                <a:lnTo>
                  <a:pt x="6883" y="177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858328" y="3938631"/>
            <a:ext cx="22618" cy="96507"/>
          </a:xfrm>
          <a:custGeom>
            <a:avLst/>
            <a:gdLst/>
            <a:ahLst/>
            <a:cxnLst/>
            <a:rect l="l" t="t" r="r" b="b"/>
            <a:pathLst>
              <a:path w="22618" h="96507">
                <a:moveTo>
                  <a:pt x="16713" y="94767"/>
                </a:moveTo>
                <a:lnTo>
                  <a:pt x="18580" y="96507"/>
                </a:lnTo>
                <a:lnTo>
                  <a:pt x="14732" y="92951"/>
                </a:lnTo>
                <a:lnTo>
                  <a:pt x="3797" y="72745"/>
                </a:lnTo>
                <a:lnTo>
                  <a:pt x="0" y="50139"/>
                </a:lnTo>
                <a:lnTo>
                  <a:pt x="3797" y="27482"/>
                </a:lnTo>
                <a:lnTo>
                  <a:pt x="14732" y="7289"/>
                </a:lnTo>
                <a:lnTo>
                  <a:pt x="22618" y="0"/>
                </a:lnTo>
                <a:lnTo>
                  <a:pt x="21501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862884" y="4196549"/>
            <a:ext cx="1346" cy="8001"/>
          </a:xfrm>
          <a:custGeom>
            <a:avLst/>
            <a:gdLst/>
            <a:ahLst/>
            <a:cxnLst/>
            <a:rect l="l" t="t" r="r" b="b"/>
            <a:pathLst>
              <a:path w="1346" h="8000">
                <a:moveTo>
                  <a:pt x="1346" y="800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862453" y="4183202"/>
            <a:ext cx="1777" cy="17348"/>
          </a:xfrm>
          <a:custGeom>
            <a:avLst/>
            <a:gdLst/>
            <a:ahLst/>
            <a:cxnLst/>
            <a:rect l="l" t="t" r="r" b="b"/>
            <a:pathLst>
              <a:path w="1778" h="17348">
                <a:moveTo>
                  <a:pt x="1104" y="17348"/>
                </a:moveTo>
                <a:lnTo>
                  <a:pt x="0" y="10693"/>
                </a:ln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862529" y="3989212"/>
            <a:ext cx="1701" cy="10210"/>
          </a:xfrm>
          <a:custGeom>
            <a:avLst/>
            <a:gdLst/>
            <a:ahLst/>
            <a:cxnLst/>
            <a:rect l="l" t="t" r="r" b="b"/>
            <a:pathLst>
              <a:path w="1701" h="10210">
                <a:moveTo>
                  <a:pt x="1701" y="1021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862449" y="3978076"/>
            <a:ext cx="1778" cy="10693"/>
          </a:xfrm>
          <a:custGeom>
            <a:avLst/>
            <a:gdLst/>
            <a:ahLst/>
            <a:cxnLst/>
            <a:rect l="l" t="t" r="r" b="b"/>
            <a:pathLst>
              <a:path w="1778" h="10693">
                <a:moveTo>
                  <a:pt x="0" y="10693"/>
                </a:move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866171" y="4154568"/>
            <a:ext cx="4953" cy="9194"/>
          </a:xfrm>
          <a:custGeom>
            <a:avLst/>
            <a:gdLst/>
            <a:ahLst/>
            <a:cxnLst/>
            <a:rect l="l" t="t" r="r" b="b"/>
            <a:pathLst>
              <a:path w="4953" h="9194">
                <a:moveTo>
                  <a:pt x="0" y="9194"/>
                </a:moveTo>
                <a:lnTo>
                  <a:pt x="4953" y="0"/>
                </a:lnTo>
                <a:lnTo>
                  <a:pt x="3009" y="36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870329" y="4162618"/>
            <a:ext cx="38" cy="76"/>
          </a:xfrm>
          <a:custGeom>
            <a:avLst/>
            <a:gdLst/>
            <a:ahLst/>
            <a:cxnLst/>
            <a:rect l="l" t="t" r="r" b="b"/>
            <a:pathLst>
              <a:path w="38" h="76">
                <a:moveTo>
                  <a:pt x="0" y="76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871123" y="4124354"/>
            <a:ext cx="125768" cy="115519"/>
          </a:xfrm>
          <a:custGeom>
            <a:avLst/>
            <a:gdLst/>
            <a:ahLst/>
            <a:cxnLst/>
            <a:rect l="l" t="t" r="r" b="b"/>
            <a:pathLst>
              <a:path w="125768" h="115519">
                <a:moveTo>
                  <a:pt x="108343" y="115519"/>
                </a:moveTo>
                <a:lnTo>
                  <a:pt x="118325" y="102730"/>
                </a:lnTo>
                <a:lnTo>
                  <a:pt x="125768" y="80987"/>
                </a:lnTo>
                <a:lnTo>
                  <a:pt x="125768" y="58064"/>
                </a:lnTo>
                <a:lnTo>
                  <a:pt x="118325" y="36322"/>
                </a:lnTo>
                <a:lnTo>
                  <a:pt x="104190" y="18224"/>
                </a:lnTo>
                <a:lnTo>
                  <a:pt x="84975" y="5664"/>
                </a:lnTo>
                <a:lnTo>
                  <a:pt x="62725" y="0"/>
                </a:lnTo>
                <a:lnTo>
                  <a:pt x="39839" y="1905"/>
                </a:lnTo>
                <a:lnTo>
                  <a:pt x="18808" y="11137"/>
                </a:lnTo>
                <a:lnTo>
                  <a:pt x="1943" y="26695"/>
                </a:lnTo>
                <a:lnTo>
                  <a:pt x="0" y="3021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870331" y="4019939"/>
            <a:ext cx="38" cy="114"/>
          </a:xfrm>
          <a:custGeom>
            <a:avLst/>
            <a:gdLst/>
            <a:ahLst/>
            <a:cxnLst/>
            <a:rect l="l" t="t" r="r" b="b"/>
            <a:pathLst>
              <a:path w="38" h="114">
                <a:moveTo>
                  <a:pt x="38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876829" y="4195955"/>
            <a:ext cx="52108" cy="49225"/>
          </a:xfrm>
          <a:custGeom>
            <a:avLst/>
            <a:gdLst/>
            <a:ahLst/>
            <a:cxnLst/>
            <a:rect l="l" t="t" r="r" b="b"/>
            <a:pathLst>
              <a:path w="52108" h="49225">
                <a:moveTo>
                  <a:pt x="49415" y="49225"/>
                </a:moveTo>
                <a:lnTo>
                  <a:pt x="52108" y="49225"/>
                </a:lnTo>
                <a:lnTo>
                  <a:pt x="41021" y="49225"/>
                </a:lnTo>
                <a:lnTo>
                  <a:pt x="41021" y="8204"/>
                </a:lnTo>
                <a:lnTo>
                  <a:pt x="0" y="8204"/>
                </a:lnTo>
                <a:lnTo>
                  <a:pt x="0" y="0"/>
                </a:lnTo>
                <a:lnTo>
                  <a:pt x="0" y="59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876823" y="4191360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35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876823" y="4145389"/>
            <a:ext cx="41021" cy="45974"/>
          </a:xfrm>
          <a:custGeom>
            <a:avLst/>
            <a:gdLst/>
            <a:ahLst/>
            <a:cxnLst/>
            <a:rect l="l" t="t" r="r" b="b"/>
            <a:pathLst>
              <a:path w="41021" h="45974">
                <a:moveTo>
                  <a:pt x="0" y="45974"/>
                </a:moveTo>
                <a:lnTo>
                  <a:pt x="0" y="38252"/>
                </a:lnTo>
                <a:lnTo>
                  <a:pt x="41021" y="38252"/>
                </a:lnTo>
                <a:lnTo>
                  <a:pt x="41021" y="0"/>
                </a:lnTo>
                <a:lnTo>
                  <a:pt x="41021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876823" y="4183641"/>
            <a:ext cx="0" cy="1701"/>
          </a:xfrm>
          <a:custGeom>
            <a:avLst/>
            <a:gdLst/>
            <a:ahLst/>
            <a:cxnLst/>
            <a:rect l="l" t="t" r="r" b="b"/>
            <a:pathLst>
              <a:path h="1701">
                <a:moveTo>
                  <a:pt x="0" y="0"/>
                </a:moveTo>
                <a:lnTo>
                  <a:pt x="0" y="17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876903" y="4035143"/>
            <a:ext cx="75006" cy="23126"/>
          </a:xfrm>
          <a:custGeom>
            <a:avLst/>
            <a:gdLst/>
            <a:ahLst/>
            <a:cxnLst/>
            <a:rect l="l" t="t" r="r" b="b"/>
            <a:pathLst>
              <a:path w="75006" h="23126">
                <a:moveTo>
                  <a:pt x="0" y="0"/>
                </a:moveTo>
                <a:lnTo>
                  <a:pt x="13030" y="12001"/>
                </a:lnTo>
                <a:lnTo>
                  <a:pt x="34061" y="21221"/>
                </a:lnTo>
                <a:lnTo>
                  <a:pt x="56946" y="23126"/>
                </a:lnTo>
                <a:lnTo>
                  <a:pt x="75006" y="18529"/>
                </a:lnTo>
                <a:lnTo>
                  <a:pt x="74371" y="186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876828" y="3943226"/>
            <a:ext cx="52108" cy="96786"/>
          </a:xfrm>
          <a:custGeom>
            <a:avLst/>
            <a:gdLst/>
            <a:ahLst/>
            <a:cxnLst/>
            <a:rect l="l" t="t" r="r" b="b"/>
            <a:pathLst>
              <a:path w="52108" h="96786">
                <a:moveTo>
                  <a:pt x="41021" y="4597"/>
                </a:moveTo>
                <a:lnTo>
                  <a:pt x="41021" y="0"/>
                </a:lnTo>
                <a:lnTo>
                  <a:pt x="41021" y="35280"/>
                </a:lnTo>
                <a:lnTo>
                  <a:pt x="0" y="35280"/>
                </a:lnTo>
                <a:lnTo>
                  <a:pt x="0" y="55803"/>
                </a:lnTo>
                <a:lnTo>
                  <a:pt x="41021" y="55803"/>
                </a:lnTo>
                <a:lnTo>
                  <a:pt x="41021" y="96786"/>
                </a:lnTo>
                <a:lnTo>
                  <a:pt x="52108" y="96786"/>
                </a:lnTo>
                <a:lnTo>
                  <a:pt x="51282" y="9678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880941" y="3934039"/>
            <a:ext cx="4991" cy="4597"/>
          </a:xfrm>
          <a:custGeom>
            <a:avLst/>
            <a:gdLst/>
            <a:ahLst/>
            <a:cxnLst/>
            <a:rect l="l" t="t" r="r" b="b"/>
            <a:pathLst>
              <a:path w="4991" h="4597">
                <a:moveTo>
                  <a:pt x="0" y="4597"/>
                </a:moveTo>
                <a:lnTo>
                  <a:pt x="4991" y="0"/>
                </a:lnTo>
                <a:lnTo>
                  <a:pt x="2019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885931" y="3920937"/>
            <a:ext cx="27520" cy="13106"/>
          </a:xfrm>
          <a:custGeom>
            <a:avLst/>
            <a:gdLst/>
            <a:ahLst/>
            <a:cxnLst/>
            <a:rect l="l" t="t" r="r" b="b"/>
            <a:pathLst>
              <a:path w="27520" h="13106">
                <a:moveTo>
                  <a:pt x="0" y="13106"/>
                </a:moveTo>
                <a:lnTo>
                  <a:pt x="4000" y="9423"/>
                </a:lnTo>
                <a:lnTo>
                  <a:pt x="25031" y="203"/>
                </a:lnTo>
                <a:lnTo>
                  <a:pt x="2752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910958" y="3919228"/>
            <a:ext cx="52158" cy="10223"/>
          </a:xfrm>
          <a:custGeom>
            <a:avLst/>
            <a:gdLst/>
            <a:ahLst/>
            <a:cxnLst/>
            <a:rect l="l" t="t" r="r" b="b"/>
            <a:pathLst>
              <a:path w="52158" h="10223">
                <a:moveTo>
                  <a:pt x="0" y="1904"/>
                </a:moveTo>
                <a:lnTo>
                  <a:pt x="22885" y="0"/>
                </a:lnTo>
                <a:lnTo>
                  <a:pt x="45148" y="5664"/>
                </a:lnTo>
                <a:lnTo>
                  <a:pt x="52158" y="10223"/>
                </a:lnTo>
                <a:lnTo>
                  <a:pt x="51003" y="947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917849" y="4142619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  <a:lnTo>
                  <a:pt x="0" y="276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917849" y="4142610"/>
            <a:ext cx="11087" cy="838"/>
          </a:xfrm>
          <a:custGeom>
            <a:avLst/>
            <a:gdLst/>
            <a:ahLst/>
            <a:cxnLst/>
            <a:rect l="l" t="t" r="r" b="b"/>
            <a:pathLst>
              <a:path w="11087" h="838">
                <a:moveTo>
                  <a:pt x="0" y="838"/>
                </a:move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917849" y="4030544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8280"/>
                </a:moveTo>
                <a:lnTo>
                  <a:pt x="0" y="9194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917849" y="393863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917849" y="3937495"/>
            <a:ext cx="11087" cy="1143"/>
          </a:xfrm>
          <a:custGeom>
            <a:avLst/>
            <a:gdLst/>
            <a:ahLst/>
            <a:cxnLst/>
            <a:rect l="l" t="t" r="r" b="b"/>
            <a:pathLst>
              <a:path w="11087" h="1142">
                <a:moveTo>
                  <a:pt x="0" y="825"/>
                </a:moveTo>
                <a:lnTo>
                  <a:pt x="0" y="0"/>
                </a:lnTo>
                <a:lnTo>
                  <a:pt x="0" y="1143"/>
                </a:ln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919750" y="3871831"/>
            <a:ext cx="59715" cy="0"/>
          </a:xfrm>
          <a:custGeom>
            <a:avLst/>
            <a:gdLst/>
            <a:ahLst/>
            <a:cxnLst/>
            <a:rect l="l" t="t" r="r" b="b"/>
            <a:pathLst>
              <a:path w="59715">
                <a:moveTo>
                  <a:pt x="0" y="0"/>
                </a:moveTo>
                <a:lnTo>
                  <a:pt x="59715" y="0"/>
                </a:lnTo>
                <a:lnTo>
                  <a:pt x="4767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922641" y="4128479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928936" y="4241891"/>
            <a:ext cx="9423" cy="3289"/>
          </a:xfrm>
          <a:custGeom>
            <a:avLst/>
            <a:gdLst/>
            <a:ahLst/>
            <a:cxnLst/>
            <a:rect l="l" t="t" r="r" b="b"/>
            <a:pathLst>
              <a:path w="9423" h="3289">
                <a:moveTo>
                  <a:pt x="0" y="3289"/>
                </a:moveTo>
                <a:lnTo>
                  <a:pt x="9423" y="3289"/>
                </a:lnTo>
                <a:lnTo>
                  <a:pt x="9423" y="0"/>
                </a:lnTo>
                <a:lnTo>
                  <a:pt x="9423" y="3289"/>
                </a:lnTo>
                <a:lnTo>
                  <a:pt x="9423" y="35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928936" y="4142615"/>
            <a:ext cx="50457" cy="99275"/>
          </a:xfrm>
          <a:custGeom>
            <a:avLst/>
            <a:gdLst/>
            <a:ahLst/>
            <a:cxnLst/>
            <a:rect l="l" t="t" r="r" b="b"/>
            <a:pathLst>
              <a:path w="50457" h="99275">
                <a:moveTo>
                  <a:pt x="0" y="0"/>
                </a:moveTo>
                <a:lnTo>
                  <a:pt x="9423" y="0"/>
                </a:lnTo>
                <a:lnTo>
                  <a:pt x="9423" y="41021"/>
                </a:lnTo>
                <a:lnTo>
                  <a:pt x="50457" y="41021"/>
                </a:lnTo>
                <a:lnTo>
                  <a:pt x="50457" y="61544"/>
                </a:lnTo>
                <a:lnTo>
                  <a:pt x="9423" y="61544"/>
                </a:lnTo>
                <a:lnTo>
                  <a:pt x="9423" y="99275"/>
                </a:lnTo>
                <a:lnTo>
                  <a:pt x="9423" y="9467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926245" y="4040013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0" y="0"/>
                </a:moveTo>
                <a:lnTo>
                  <a:pt x="7289" y="0"/>
                </a:lnTo>
                <a:lnTo>
                  <a:pt x="269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932185" y="4310797"/>
            <a:ext cx="47282" cy="0"/>
          </a:xfrm>
          <a:custGeom>
            <a:avLst/>
            <a:gdLst/>
            <a:ahLst/>
            <a:cxnLst/>
            <a:rect l="l" t="t" r="r" b="b"/>
            <a:pathLst>
              <a:path w="47282">
                <a:moveTo>
                  <a:pt x="0" y="0"/>
                </a:moveTo>
                <a:lnTo>
                  <a:pt x="47282" y="0"/>
                </a:lnTo>
                <a:lnTo>
                  <a:pt x="134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929927" y="3993798"/>
            <a:ext cx="49466" cy="46215"/>
          </a:xfrm>
          <a:custGeom>
            <a:avLst/>
            <a:gdLst/>
            <a:ahLst/>
            <a:cxnLst/>
            <a:rect l="l" t="t" r="r" b="b"/>
            <a:pathLst>
              <a:path w="49466" h="46215">
                <a:moveTo>
                  <a:pt x="0" y="46215"/>
                </a:moveTo>
                <a:lnTo>
                  <a:pt x="8432" y="46215"/>
                </a:lnTo>
                <a:lnTo>
                  <a:pt x="8432" y="5232"/>
                </a:lnTo>
                <a:lnTo>
                  <a:pt x="49466" y="5232"/>
                </a:lnTo>
                <a:lnTo>
                  <a:pt x="49466" y="0"/>
                </a:lnTo>
                <a:lnTo>
                  <a:pt x="4946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928932" y="3937492"/>
            <a:ext cx="36753" cy="41021"/>
          </a:xfrm>
          <a:custGeom>
            <a:avLst/>
            <a:gdLst/>
            <a:ahLst/>
            <a:cxnLst/>
            <a:rect l="l" t="t" r="r" b="b"/>
            <a:pathLst>
              <a:path w="36753" h="41021">
                <a:moveTo>
                  <a:pt x="36080" y="41021"/>
                </a:moveTo>
                <a:lnTo>
                  <a:pt x="36753" y="41021"/>
                </a:lnTo>
                <a:lnTo>
                  <a:pt x="9436" y="41021"/>
                </a:lnTo>
                <a:lnTo>
                  <a:pt x="943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951904" y="4049363"/>
            <a:ext cx="9182" cy="4318"/>
          </a:xfrm>
          <a:custGeom>
            <a:avLst/>
            <a:gdLst/>
            <a:ahLst/>
            <a:cxnLst/>
            <a:rect l="l" t="t" r="r" b="b"/>
            <a:pathLst>
              <a:path w="9182" h="4317">
                <a:moveTo>
                  <a:pt x="9029" y="114"/>
                </a:moveTo>
                <a:lnTo>
                  <a:pt x="9182" y="0"/>
                </a:lnTo>
                <a:lnTo>
                  <a:pt x="4203" y="3238"/>
                </a:lnTo>
                <a:lnTo>
                  <a:pt x="0" y="43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961092" y="4034741"/>
            <a:ext cx="18376" cy="14617"/>
          </a:xfrm>
          <a:custGeom>
            <a:avLst/>
            <a:gdLst/>
            <a:ahLst/>
            <a:cxnLst/>
            <a:rect l="l" t="t" r="r" b="b"/>
            <a:pathLst>
              <a:path w="18376" h="14617">
                <a:moveTo>
                  <a:pt x="0" y="14617"/>
                </a:moveTo>
                <a:lnTo>
                  <a:pt x="14211" y="5308"/>
                </a:lnTo>
                <a:lnTo>
                  <a:pt x="18376" y="0"/>
                </a:lnTo>
                <a:lnTo>
                  <a:pt x="18059" y="4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965686" y="3978513"/>
            <a:ext cx="9182" cy="0"/>
          </a:xfrm>
          <a:custGeom>
            <a:avLst/>
            <a:gdLst/>
            <a:ahLst/>
            <a:cxnLst/>
            <a:rect l="l" t="t" r="r" b="b"/>
            <a:pathLst>
              <a:path w="91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963113" y="3929449"/>
            <a:ext cx="33782" cy="105295"/>
          </a:xfrm>
          <a:custGeom>
            <a:avLst/>
            <a:gdLst/>
            <a:ahLst/>
            <a:cxnLst/>
            <a:rect l="l" t="t" r="r" b="b"/>
            <a:pathLst>
              <a:path w="33781" h="105295">
                <a:moveTo>
                  <a:pt x="0" y="0"/>
                </a:moveTo>
                <a:lnTo>
                  <a:pt x="12192" y="8001"/>
                </a:lnTo>
                <a:lnTo>
                  <a:pt x="26339" y="26098"/>
                </a:lnTo>
                <a:lnTo>
                  <a:pt x="33782" y="47840"/>
                </a:lnTo>
                <a:lnTo>
                  <a:pt x="33782" y="70764"/>
                </a:lnTo>
                <a:lnTo>
                  <a:pt x="26339" y="92506"/>
                </a:lnTo>
                <a:lnTo>
                  <a:pt x="16357" y="1052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974873" y="4310797"/>
            <a:ext cx="88582" cy="0"/>
          </a:xfrm>
          <a:custGeom>
            <a:avLst/>
            <a:gdLst/>
            <a:ahLst/>
            <a:cxnLst/>
            <a:rect l="l" t="t" r="r" b="b"/>
            <a:pathLst>
              <a:path w="885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  <a:lnTo>
                  <a:pt x="9182" y="0"/>
                </a:lnTo>
                <a:lnTo>
                  <a:pt x="13779" y="0"/>
                </a:lnTo>
                <a:lnTo>
                  <a:pt x="9182" y="0"/>
                </a:lnTo>
                <a:lnTo>
                  <a:pt x="8858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979388" y="4197106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979388" y="4192038"/>
            <a:ext cx="0" cy="3682"/>
          </a:xfrm>
          <a:custGeom>
            <a:avLst/>
            <a:gdLst/>
            <a:ahLst/>
            <a:cxnLst/>
            <a:rect l="l" t="t" r="r" b="b"/>
            <a:pathLst>
              <a:path h="3683">
                <a:moveTo>
                  <a:pt x="0" y="368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979388" y="419136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0"/>
                </a:moveTo>
                <a:lnTo>
                  <a:pt x="0" y="4597"/>
                </a:lnTo>
                <a:lnTo>
                  <a:pt x="0" y="420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979388" y="4186656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979040" y="3976259"/>
            <a:ext cx="0" cy="17541"/>
          </a:xfrm>
          <a:custGeom>
            <a:avLst/>
            <a:gdLst/>
            <a:ahLst/>
            <a:cxnLst/>
            <a:rect l="l" t="t" r="r" b="b"/>
            <a:pathLst>
              <a:path h="17541">
                <a:moveTo>
                  <a:pt x="0" y="0"/>
                </a:moveTo>
                <a:lnTo>
                  <a:pt x="0" y="17541"/>
                </a:lnTo>
              </a:path>
            </a:pathLst>
          </a:custGeom>
          <a:ln w="4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978517" y="3978513"/>
            <a:ext cx="876" cy="1498"/>
          </a:xfrm>
          <a:custGeom>
            <a:avLst/>
            <a:gdLst/>
            <a:ahLst/>
            <a:cxnLst/>
            <a:rect l="l" t="t" r="r" b="b"/>
            <a:pathLst>
              <a:path w="876" h="1498">
                <a:moveTo>
                  <a:pt x="0" y="0"/>
                </a:moveTo>
                <a:lnTo>
                  <a:pt x="876" y="0"/>
                </a:lnTo>
                <a:lnTo>
                  <a:pt x="876" y="149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974869" y="387183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4597" y="0"/>
                </a:moveTo>
                <a:lnTo>
                  <a:pt x="1837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982753" y="4028847"/>
            <a:ext cx="1308" cy="1701"/>
          </a:xfrm>
          <a:custGeom>
            <a:avLst/>
            <a:gdLst/>
            <a:ahLst/>
            <a:cxnLst/>
            <a:rect l="l" t="t" r="r" b="b"/>
            <a:pathLst>
              <a:path w="1308" h="1701">
                <a:moveTo>
                  <a:pt x="0" y="1701"/>
                </a:moveTo>
                <a:lnTo>
                  <a:pt x="130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988654" y="3871835"/>
            <a:ext cx="33782" cy="438962"/>
          </a:xfrm>
          <a:custGeom>
            <a:avLst/>
            <a:gdLst/>
            <a:ahLst/>
            <a:cxnLst/>
            <a:rect l="l" t="t" r="r" b="b"/>
            <a:pathLst>
              <a:path w="33781" h="438962">
                <a:moveTo>
                  <a:pt x="0" y="438962"/>
                </a:moveTo>
                <a:lnTo>
                  <a:pt x="33782" y="438962"/>
                </a:lnTo>
                <a:lnTo>
                  <a:pt x="33782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993247" y="3871831"/>
            <a:ext cx="70205" cy="0"/>
          </a:xfrm>
          <a:custGeom>
            <a:avLst/>
            <a:gdLst/>
            <a:ahLst/>
            <a:cxnLst/>
            <a:rect l="l" t="t" r="r" b="b"/>
            <a:pathLst>
              <a:path w="70205">
                <a:moveTo>
                  <a:pt x="0" y="0"/>
                </a:moveTo>
                <a:lnTo>
                  <a:pt x="7020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997841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020810" y="4310797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020810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025403" y="4071885"/>
            <a:ext cx="38049" cy="238912"/>
          </a:xfrm>
          <a:custGeom>
            <a:avLst/>
            <a:gdLst/>
            <a:ahLst/>
            <a:cxnLst/>
            <a:rect l="l" t="t" r="r" b="b"/>
            <a:pathLst>
              <a:path w="38049" h="238912">
                <a:moveTo>
                  <a:pt x="0" y="238912"/>
                </a:moveTo>
                <a:lnTo>
                  <a:pt x="38049" y="238912"/>
                </a:lnTo>
                <a:lnTo>
                  <a:pt x="38049" y="0"/>
                </a:lnTo>
                <a:lnTo>
                  <a:pt x="38049" y="9805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025409" y="3871828"/>
            <a:ext cx="38049" cy="200063"/>
          </a:xfrm>
          <a:custGeom>
            <a:avLst/>
            <a:gdLst/>
            <a:ahLst/>
            <a:cxnLst/>
            <a:rect l="l" t="t" r="r" b="b"/>
            <a:pathLst>
              <a:path w="38049" h="200063">
                <a:moveTo>
                  <a:pt x="38049" y="200063"/>
                </a:moveTo>
                <a:lnTo>
                  <a:pt x="38049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063458" y="4168357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063458" y="4145387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063458" y="4108635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063458" y="3980023"/>
            <a:ext cx="0" cy="87274"/>
          </a:xfrm>
          <a:custGeom>
            <a:avLst/>
            <a:gdLst/>
            <a:ahLst/>
            <a:cxnLst/>
            <a:rect l="l" t="t" r="r" b="b"/>
            <a:pathLst>
              <a:path h="87274">
                <a:moveTo>
                  <a:pt x="0" y="87274"/>
                </a:moveTo>
                <a:lnTo>
                  <a:pt x="0" y="4584"/>
                </a:ln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063458" y="3970836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063458" y="3957013"/>
            <a:ext cx="0" cy="13817"/>
          </a:xfrm>
          <a:custGeom>
            <a:avLst/>
            <a:gdLst/>
            <a:ahLst/>
            <a:cxnLst/>
            <a:rect l="l" t="t" r="r" b="b"/>
            <a:pathLst>
              <a:path h="13817">
                <a:moveTo>
                  <a:pt x="0" y="13817"/>
                </a:moveTo>
                <a:lnTo>
                  <a:pt x="0" y="0"/>
                </a:lnTo>
                <a:lnTo>
                  <a:pt x="0" y="922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063458" y="3937491"/>
            <a:ext cx="0" cy="19519"/>
          </a:xfrm>
          <a:custGeom>
            <a:avLst/>
            <a:gdLst/>
            <a:ahLst/>
            <a:cxnLst/>
            <a:rect l="l" t="t" r="r" b="b"/>
            <a:pathLst>
              <a:path h="19519">
                <a:moveTo>
                  <a:pt x="0" y="1951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063458" y="3937494"/>
            <a:ext cx="0" cy="1143"/>
          </a:xfrm>
          <a:custGeom>
            <a:avLst/>
            <a:gdLst/>
            <a:ahLst/>
            <a:cxnLst/>
            <a:rect l="l" t="t" r="r" b="b"/>
            <a:pathLst>
              <a:path h="1142">
                <a:moveTo>
                  <a:pt x="0" y="114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127950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2868282" y="3368662"/>
            <a:ext cx="870165" cy="1441348"/>
          </a:xfrm>
          <a:custGeom>
            <a:avLst/>
            <a:gdLst/>
            <a:ahLst/>
            <a:cxnLst/>
            <a:rect l="l" t="t" r="r" b="b"/>
            <a:pathLst>
              <a:path w="870165" h="1441348">
                <a:moveTo>
                  <a:pt x="0" y="1441348"/>
                </a:moveTo>
                <a:lnTo>
                  <a:pt x="870165" y="1441348"/>
                </a:lnTo>
                <a:lnTo>
                  <a:pt x="870165" y="0"/>
                </a:lnTo>
                <a:lnTo>
                  <a:pt x="0" y="0"/>
                </a:lnTo>
                <a:lnTo>
                  <a:pt x="0" y="144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121597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127947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2861931" y="3368661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3738446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121597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127947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2861931" y="3728628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3738446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121597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127947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861931" y="4090076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3738446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861931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3738446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2861931" y="4810010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98113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868281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998113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2868281" y="3734972"/>
            <a:ext cx="0" cy="348754"/>
          </a:xfrm>
          <a:custGeom>
            <a:avLst/>
            <a:gdLst/>
            <a:ahLst/>
            <a:cxnLst/>
            <a:rect l="l" t="t" r="r" b="b"/>
            <a:pathLst>
              <a:path h="348754">
                <a:moveTo>
                  <a:pt x="0" y="34875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998113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2868281" y="40964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868281" y="445639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121597" y="4450044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745066" y="3958031"/>
            <a:ext cx="774" cy="640524"/>
          </a:xfrm>
          <a:custGeom>
            <a:avLst/>
            <a:gdLst/>
            <a:ahLst/>
            <a:cxnLst/>
            <a:rect l="l" t="t" r="r" b="b"/>
            <a:pathLst>
              <a:path w="774" h="640524">
                <a:moveTo>
                  <a:pt x="0" y="640524"/>
                </a:moveTo>
                <a:lnTo>
                  <a:pt x="774" y="640524"/>
                </a:lnTo>
                <a:lnTo>
                  <a:pt x="774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191804" y="3958031"/>
            <a:ext cx="723" cy="640524"/>
          </a:xfrm>
          <a:custGeom>
            <a:avLst/>
            <a:gdLst/>
            <a:ahLst/>
            <a:cxnLst/>
            <a:rect l="l" t="t" r="r" b="b"/>
            <a:pathLst>
              <a:path w="723" h="640524">
                <a:moveTo>
                  <a:pt x="0" y="640524"/>
                </a:moveTo>
                <a:lnTo>
                  <a:pt x="723" y="640524"/>
                </a:lnTo>
                <a:lnTo>
                  <a:pt x="723" y="0"/>
                </a:lnTo>
                <a:lnTo>
                  <a:pt x="0" y="0"/>
                </a:lnTo>
                <a:lnTo>
                  <a:pt x="0" y="6405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2192528" y="3958793"/>
            <a:ext cx="552538" cy="639025"/>
          </a:xfrm>
          <a:custGeom>
            <a:avLst/>
            <a:gdLst/>
            <a:ahLst/>
            <a:cxnLst/>
            <a:rect l="l" t="t" r="r" b="b"/>
            <a:pathLst>
              <a:path w="552538" h="639025">
                <a:moveTo>
                  <a:pt x="552538" y="639025"/>
                </a:moveTo>
                <a:lnTo>
                  <a:pt x="552538" y="0"/>
                </a:lnTo>
                <a:lnTo>
                  <a:pt x="0" y="0"/>
                </a:lnTo>
                <a:lnTo>
                  <a:pt x="0" y="639025"/>
                </a:lnTo>
                <a:lnTo>
                  <a:pt x="552538" y="63902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2546272" y="4010407"/>
            <a:ext cx="129755" cy="128981"/>
          </a:xfrm>
          <a:custGeom>
            <a:avLst/>
            <a:gdLst/>
            <a:ahLst/>
            <a:cxnLst/>
            <a:rect l="l" t="t" r="r" b="b"/>
            <a:pathLst>
              <a:path w="129755" h="128981">
                <a:moveTo>
                  <a:pt x="81978" y="1498"/>
                </a:moveTo>
                <a:lnTo>
                  <a:pt x="73596" y="0"/>
                </a:lnTo>
                <a:lnTo>
                  <a:pt x="55930" y="0"/>
                </a:lnTo>
                <a:lnTo>
                  <a:pt x="48323" y="1498"/>
                </a:lnTo>
                <a:lnTo>
                  <a:pt x="40982" y="4000"/>
                </a:lnTo>
                <a:lnTo>
                  <a:pt x="30873" y="9105"/>
                </a:lnTo>
                <a:lnTo>
                  <a:pt x="23317" y="14427"/>
                </a:lnTo>
                <a:lnTo>
                  <a:pt x="16027" y="21590"/>
                </a:lnTo>
                <a:lnTo>
                  <a:pt x="9105" y="31330"/>
                </a:lnTo>
                <a:lnTo>
                  <a:pt x="4330" y="40944"/>
                </a:lnTo>
                <a:lnTo>
                  <a:pt x="774" y="54102"/>
                </a:lnTo>
                <a:lnTo>
                  <a:pt x="0" y="63982"/>
                </a:lnTo>
                <a:lnTo>
                  <a:pt x="825" y="74320"/>
                </a:lnTo>
                <a:lnTo>
                  <a:pt x="3048" y="84251"/>
                </a:lnTo>
                <a:lnTo>
                  <a:pt x="8382" y="96367"/>
                </a:lnTo>
                <a:lnTo>
                  <a:pt x="15303" y="106108"/>
                </a:lnTo>
                <a:lnTo>
                  <a:pt x="19088" y="110718"/>
                </a:lnTo>
                <a:lnTo>
                  <a:pt x="26695" y="116725"/>
                </a:lnTo>
                <a:lnTo>
                  <a:pt x="36436" y="122923"/>
                </a:lnTo>
                <a:lnTo>
                  <a:pt x="48552" y="127469"/>
                </a:lnTo>
                <a:lnTo>
                  <a:pt x="57708" y="128981"/>
                </a:lnTo>
                <a:lnTo>
                  <a:pt x="71869" y="128981"/>
                </a:lnTo>
                <a:lnTo>
                  <a:pt x="81026" y="127469"/>
                </a:lnTo>
                <a:lnTo>
                  <a:pt x="92595" y="123139"/>
                </a:lnTo>
                <a:lnTo>
                  <a:pt x="101015" y="118643"/>
                </a:lnTo>
                <a:lnTo>
                  <a:pt x="110490" y="110667"/>
                </a:lnTo>
                <a:lnTo>
                  <a:pt x="116636" y="103924"/>
                </a:lnTo>
                <a:lnTo>
                  <a:pt x="122148" y="95821"/>
                </a:lnTo>
                <a:lnTo>
                  <a:pt x="126746" y="85204"/>
                </a:lnTo>
                <a:lnTo>
                  <a:pt x="128981" y="76098"/>
                </a:lnTo>
                <a:lnTo>
                  <a:pt x="129755" y="70040"/>
                </a:lnTo>
                <a:lnTo>
                  <a:pt x="129755" y="59156"/>
                </a:lnTo>
                <a:lnTo>
                  <a:pt x="128206" y="49314"/>
                </a:lnTo>
                <a:lnTo>
                  <a:pt x="125196" y="40208"/>
                </a:lnTo>
                <a:lnTo>
                  <a:pt x="120738" y="31013"/>
                </a:lnTo>
                <a:lnTo>
                  <a:pt x="115404" y="23456"/>
                </a:lnTo>
                <a:lnTo>
                  <a:pt x="108534" y="15938"/>
                </a:lnTo>
                <a:lnTo>
                  <a:pt x="97917" y="8331"/>
                </a:lnTo>
                <a:lnTo>
                  <a:pt x="87985" y="3822"/>
                </a:lnTo>
                <a:lnTo>
                  <a:pt x="81978" y="149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546278" y="4213708"/>
            <a:ext cx="129743" cy="128930"/>
          </a:xfrm>
          <a:custGeom>
            <a:avLst/>
            <a:gdLst/>
            <a:ahLst/>
            <a:cxnLst/>
            <a:rect l="l" t="t" r="r" b="b"/>
            <a:pathLst>
              <a:path w="129743" h="128930">
                <a:moveTo>
                  <a:pt x="77419" y="774"/>
                </a:moveTo>
                <a:lnTo>
                  <a:pt x="72859" y="0"/>
                </a:lnTo>
                <a:lnTo>
                  <a:pt x="57429" y="0"/>
                </a:lnTo>
                <a:lnTo>
                  <a:pt x="49085" y="1498"/>
                </a:lnTo>
                <a:lnTo>
                  <a:pt x="42303" y="3822"/>
                </a:lnTo>
                <a:lnTo>
                  <a:pt x="32423" y="8331"/>
                </a:lnTo>
                <a:lnTo>
                  <a:pt x="21348" y="16217"/>
                </a:lnTo>
                <a:lnTo>
                  <a:pt x="14528" y="23825"/>
                </a:lnTo>
                <a:lnTo>
                  <a:pt x="9652" y="30327"/>
                </a:lnTo>
                <a:lnTo>
                  <a:pt x="5092" y="39446"/>
                </a:lnTo>
                <a:lnTo>
                  <a:pt x="1320" y="51561"/>
                </a:lnTo>
                <a:lnTo>
                  <a:pt x="0" y="63995"/>
                </a:lnTo>
                <a:lnTo>
                  <a:pt x="812" y="74333"/>
                </a:lnTo>
                <a:lnTo>
                  <a:pt x="2997" y="84251"/>
                </a:lnTo>
                <a:lnTo>
                  <a:pt x="7696" y="95503"/>
                </a:lnTo>
                <a:lnTo>
                  <a:pt x="11518" y="101561"/>
                </a:lnTo>
                <a:lnTo>
                  <a:pt x="18300" y="109893"/>
                </a:lnTo>
                <a:lnTo>
                  <a:pt x="28181" y="118275"/>
                </a:lnTo>
                <a:lnTo>
                  <a:pt x="37973" y="123647"/>
                </a:lnTo>
                <a:lnTo>
                  <a:pt x="48539" y="127482"/>
                </a:lnTo>
                <a:lnTo>
                  <a:pt x="56921" y="128930"/>
                </a:lnTo>
                <a:lnTo>
                  <a:pt x="73367" y="128930"/>
                </a:lnTo>
                <a:lnTo>
                  <a:pt x="83426" y="126885"/>
                </a:lnTo>
                <a:lnTo>
                  <a:pt x="93853" y="122885"/>
                </a:lnTo>
                <a:lnTo>
                  <a:pt x="103657" y="116776"/>
                </a:lnTo>
                <a:lnTo>
                  <a:pt x="109804" y="111531"/>
                </a:lnTo>
                <a:lnTo>
                  <a:pt x="116636" y="103936"/>
                </a:lnTo>
                <a:lnTo>
                  <a:pt x="122910" y="94322"/>
                </a:lnTo>
                <a:lnTo>
                  <a:pt x="126695" y="85216"/>
                </a:lnTo>
                <a:lnTo>
                  <a:pt x="128968" y="76098"/>
                </a:lnTo>
                <a:lnTo>
                  <a:pt x="129743" y="70040"/>
                </a:lnTo>
                <a:lnTo>
                  <a:pt x="129743" y="59156"/>
                </a:lnTo>
                <a:lnTo>
                  <a:pt x="128193" y="50101"/>
                </a:lnTo>
                <a:lnTo>
                  <a:pt x="125196" y="40170"/>
                </a:lnTo>
                <a:lnTo>
                  <a:pt x="121500" y="32511"/>
                </a:lnTo>
                <a:lnTo>
                  <a:pt x="114630" y="22682"/>
                </a:lnTo>
                <a:lnTo>
                  <a:pt x="107061" y="15074"/>
                </a:lnTo>
                <a:lnTo>
                  <a:pt x="98640" y="9067"/>
                </a:lnTo>
                <a:lnTo>
                  <a:pt x="90309" y="4559"/>
                </a:lnTo>
                <a:lnTo>
                  <a:pt x="77419" y="7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546268" y="4417014"/>
            <a:ext cx="129755" cy="128930"/>
          </a:xfrm>
          <a:custGeom>
            <a:avLst/>
            <a:gdLst/>
            <a:ahLst/>
            <a:cxnLst/>
            <a:rect l="l" t="t" r="r" b="b"/>
            <a:pathLst>
              <a:path w="129755" h="128930">
                <a:moveTo>
                  <a:pt x="80479" y="1460"/>
                </a:moveTo>
                <a:lnTo>
                  <a:pt x="71323" y="0"/>
                </a:lnTo>
                <a:lnTo>
                  <a:pt x="58204" y="0"/>
                </a:lnTo>
                <a:lnTo>
                  <a:pt x="49098" y="1460"/>
                </a:lnTo>
                <a:lnTo>
                  <a:pt x="40220" y="4737"/>
                </a:lnTo>
                <a:lnTo>
                  <a:pt x="31661" y="9067"/>
                </a:lnTo>
                <a:lnTo>
                  <a:pt x="21043" y="16675"/>
                </a:lnTo>
                <a:lnTo>
                  <a:pt x="15671" y="22682"/>
                </a:lnTo>
                <a:lnTo>
                  <a:pt x="11074" y="28689"/>
                </a:lnTo>
                <a:lnTo>
                  <a:pt x="5105" y="39446"/>
                </a:lnTo>
                <a:lnTo>
                  <a:pt x="1320" y="51562"/>
                </a:lnTo>
                <a:lnTo>
                  <a:pt x="0" y="63995"/>
                </a:lnTo>
                <a:lnTo>
                  <a:pt x="774" y="75107"/>
                </a:lnTo>
                <a:lnTo>
                  <a:pt x="3784" y="87261"/>
                </a:lnTo>
                <a:lnTo>
                  <a:pt x="6832" y="94056"/>
                </a:lnTo>
                <a:lnTo>
                  <a:pt x="13665" y="104660"/>
                </a:lnTo>
                <a:lnTo>
                  <a:pt x="20586" y="112179"/>
                </a:lnTo>
                <a:lnTo>
                  <a:pt x="28193" y="118237"/>
                </a:lnTo>
                <a:lnTo>
                  <a:pt x="35661" y="122885"/>
                </a:lnTo>
                <a:lnTo>
                  <a:pt x="47777" y="127482"/>
                </a:lnTo>
                <a:lnTo>
                  <a:pt x="55435" y="128930"/>
                </a:lnTo>
                <a:lnTo>
                  <a:pt x="74155" y="128930"/>
                </a:lnTo>
                <a:lnTo>
                  <a:pt x="84264" y="126885"/>
                </a:lnTo>
                <a:lnTo>
                  <a:pt x="96875" y="121335"/>
                </a:lnTo>
                <a:lnTo>
                  <a:pt x="103250" y="117094"/>
                </a:lnTo>
                <a:lnTo>
                  <a:pt x="111264" y="110680"/>
                </a:lnTo>
                <a:lnTo>
                  <a:pt x="115417" y="105752"/>
                </a:lnTo>
                <a:lnTo>
                  <a:pt x="122694" y="94780"/>
                </a:lnTo>
                <a:lnTo>
                  <a:pt x="126707" y="85166"/>
                </a:lnTo>
                <a:lnTo>
                  <a:pt x="128981" y="76835"/>
                </a:lnTo>
                <a:lnTo>
                  <a:pt x="129755" y="70002"/>
                </a:lnTo>
                <a:lnTo>
                  <a:pt x="129755" y="59156"/>
                </a:lnTo>
                <a:lnTo>
                  <a:pt x="128206" y="50050"/>
                </a:lnTo>
                <a:lnTo>
                  <a:pt x="125209" y="40170"/>
                </a:lnTo>
                <a:lnTo>
                  <a:pt x="119100" y="28829"/>
                </a:lnTo>
                <a:lnTo>
                  <a:pt x="113906" y="21907"/>
                </a:lnTo>
                <a:lnTo>
                  <a:pt x="106984" y="15163"/>
                </a:lnTo>
                <a:lnTo>
                  <a:pt x="97154" y="8331"/>
                </a:lnTo>
                <a:lnTo>
                  <a:pt x="87261" y="3784"/>
                </a:lnTo>
                <a:lnTo>
                  <a:pt x="80479" y="146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560431" y="4024015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95"/>
                </a:lnTo>
                <a:lnTo>
                  <a:pt x="0" y="61036"/>
                </a:lnTo>
                <a:lnTo>
                  <a:pt x="40538" y="61442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1442"/>
                </a:lnTo>
                <a:lnTo>
                  <a:pt x="101206" y="61036"/>
                </a:lnTo>
                <a:lnTo>
                  <a:pt x="101206" y="40995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560431" y="4227323"/>
            <a:ext cx="101206" cy="101981"/>
          </a:xfrm>
          <a:custGeom>
            <a:avLst/>
            <a:gdLst/>
            <a:ahLst/>
            <a:cxnLst/>
            <a:rect l="l" t="t" r="r" b="b"/>
            <a:pathLst>
              <a:path w="101206" h="101980">
                <a:moveTo>
                  <a:pt x="61442" y="40538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40538"/>
                </a:lnTo>
                <a:lnTo>
                  <a:pt x="0" y="40944"/>
                </a:lnTo>
                <a:lnTo>
                  <a:pt x="0" y="60985"/>
                </a:lnTo>
                <a:lnTo>
                  <a:pt x="40538" y="61442"/>
                </a:lnTo>
                <a:lnTo>
                  <a:pt x="40995" y="101981"/>
                </a:lnTo>
                <a:lnTo>
                  <a:pt x="61036" y="101981"/>
                </a:lnTo>
                <a:lnTo>
                  <a:pt x="61442" y="61442"/>
                </a:lnTo>
                <a:lnTo>
                  <a:pt x="101206" y="60985"/>
                </a:lnTo>
                <a:lnTo>
                  <a:pt x="101206" y="40944"/>
                </a:lnTo>
                <a:lnTo>
                  <a:pt x="61442" y="4053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560431" y="4431357"/>
            <a:ext cx="101206" cy="101206"/>
          </a:xfrm>
          <a:custGeom>
            <a:avLst/>
            <a:gdLst/>
            <a:ahLst/>
            <a:cxnLst/>
            <a:rect l="l" t="t" r="r" b="b"/>
            <a:pathLst>
              <a:path w="101206" h="101206">
                <a:moveTo>
                  <a:pt x="61442" y="39763"/>
                </a:moveTo>
                <a:lnTo>
                  <a:pt x="61036" y="0"/>
                </a:lnTo>
                <a:lnTo>
                  <a:pt x="40995" y="0"/>
                </a:lnTo>
                <a:lnTo>
                  <a:pt x="40538" y="39763"/>
                </a:lnTo>
                <a:lnTo>
                  <a:pt x="0" y="40220"/>
                </a:lnTo>
                <a:lnTo>
                  <a:pt x="0" y="60261"/>
                </a:lnTo>
                <a:lnTo>
                  <a:pt x="40538" y="60718"/>
                </a:lnTo>
                <a:lnTo>
                  <a:pt x="40995" y="101206"/>
                </a:lnTo>
                <a:lnTo>
                  <a:pt x="61036" y="101206"/>
                </a:lnTo>
                <a:lnTo>
                  <a:pt x="61442" y="60718"/>
                </a:lnTo>
                <a:lnTo>
                  <a:pt x="101206" y="60261"/>
                </a:lnTo>
                <a:lnTo>
                  <a:pt x="101206" y="40220"/>
                </a:lnTo>
                <a:lnTo>
                  <a:pt x="61442" y="39763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2381449" y="4008079"/>
            <a:ext cx="95097" cy="540423"/>
          </a:xfrm>
          <a:custGeom>
            <a:avLst/>
            <a:gdLst/>
            <a:ahLst/>
            <a:cxnLst/>
            <a:rect l="l" t="t" r="r" b="b"/>
            <a:pathLst>
              <a:path w="95097" h="540423">
                <a:moveTo>
                  <a:pt x="0" y="0"/>
                </a:moveTo>
                <a:lnTo>
                  <a:pt x="914" y="914"/>
                </a:lnTo>
                <a:lnTo>
                  <a:pt x="94361" y="774"/>
                </a:lnTo>
                <a:lnTo>
                  <a:pt x="94361" y="539648"/>
                </a:lnTo>
                <a:lnTo>
                  <a:pt x="2590" y="539470"/>
                </a:lnTo>
                <a:lnTo>
                  <a:pt x="0" y="540194"/>
                </a:lnTo>
                <a:lnTo>
                  <a:pt x="95097" y="540423"/>
                </a:lnTo>
                <a:lnTo>
                  <a:pt x="95097" y="5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246372" y="4008076"/>
            <a:ext cx="98183" cy="914"/>
          </a:xfrm>
          <a:custGeom>
            <a:avLst/>
            <a:gdLst/>
            <a:ahLst/>
            <a:cxnLst/>
            <a:rect l="l" t="t" r="r" b="b"/>
            <a:pathLst>
              <a:path w="98183" h="914">
                <a:moveTo>
                  <a:pt x="0" y="50"/>
                </a:moveTo>
                <a:lnTo>
                  <a:pt x="97282" y="914"/>
                </a:lnTo>
                <a:lnTo>
                  <a:pt x="98183" y="0"/>
                </a:lnTo>
                <a:lnTo>
                  <a:pt x="0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418515" y="4033216"/>
            <a:ext cx="9525" cy="18402"/>
          </a:xfrm>
          <a:custGeom>
            <a:avLst/>
            <a:gdLst/>
            <a:ahLst/>
            <a:cxnLst/>
            <a:rect l="l" t="t" r="r" b="b"/>
            <a:pathLst>
              <a:path w="9525" h="18402">
                <a:moveTo>
                  <a:pt x="9525" y="18402"/>
                </a:moveTo>
                <a:lnTo>
                  <a:pt x="9525" y="16675"/>
                </a:lnTo>
                <a:lnTo>
                  <a:pt x="1193" y="507"/>
                </a:lnTo>
                <a:lnTo>
                  <a:pt x="0" y="0"/>
                </a:lnTo>
                <a:lnTo>
                  <a:pt x="9525" y="184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335408" y="4046834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34975" y="685"/>
                </a:moveTo>
                <a:lnTo>
                  <a:pt x="24041" y="0"/>
                </a:lnTo>
                <a:lnTo>
                  <a:pt x="16484" y="2273"/>
                </a:lnTo>
                <a:lnTo>
                  <a:pt x="8102" y="7556"/>
                </a:lnTo>
                <a:lnTo>
                  <a:pt x="2730" y="15036"/>
                </a:lnTo>
                <a:lnTo>
                  <a:pt x="0" y="22961"/>
                </a:lnTo>
                <a:lnTo>
                  <a:pt x="0" y="32613"/>
                </a:lnTo>
                <a:lnTo>
                  <a:pt x="2273" y="40220"/>
                </a:lnTo>
                <a:lnTo>
                  <a:pt x="7696" y="47688"/>
                </a:lnTo>
                <a:lnTo>
                  <a:pt x="13754" y="52235"/>
                </a:lnTo>
                <a:lnTo>
                  <a:pt x="21996" y="55422"/>
                </a:lnTo>
                <a:lnTo>
                  <a:pt x="34696" y="55384"/>
                </a:lnTo>
                <a:lnTo>
                  <a:pt x="44132" y="51142"/>
                </a:lnTo>
                <a:lnTo>
                  <a:pt x="51371" y="43218"/>
                </a:lnTo>
                <a:lnTo>
                  <a:pt x="54698" y="36664"/>
                </a:lnTo>
                <a:lnTo>
                  <a:pt x="56108" y="28016"/>
                </a:lnTo>
                <a:lnTo>
                  <a:pt x="54698" y="18897"/>
                </a:lnTo>
                <a:lnTo>
                  <a:pt x="49415" y="9753"/>
                </a:lnTo>
                <a:lnTo>
                  <a:pt x="42532" y="3784"/>
                </a:lnTo>
                <a:lnTo>
                  <a:pt x="3497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429177" y="4053662"/>
            <a:ext cx="2095" cy="13398"/>
          </a:xfrm>
          <a:custGeom>
            <a:avLst/>
            <a:gdLst/>
            <a:ahLst/>
            <a:cxnLst/>
            <a:rect l="l" t="t" r="r" b="b"/>
            <a:pathLst>
              <a:path w="2095" h="13398">
                <a:moveTo>
                  <a:pt x="1092" y="7569"/>
                </a:moveTo>
                <a:lnTo>
                  <a:pt x="2095" y="13398"/>
                </a:lnTo>
                <a:lnTo>
                  <a:pt x="1143" y="1422"/>
                </a:lnTo>
                <a:lnTo>
                  <a:pt x="0" y="0"/>
                </a:lnTo>
                <a:lnTo>
                  <a:pt x="1092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431277" y="4067058"/>
            <a:ext cx="774" cy="6057"/>
          </a:xfrm>
          <a:custGeom>
            <a:avLst/>
            <a:gdLst/>
            <a:ahLst/>
            <a:cxnLst/>
            <a:rect l="l" t="t" r="r" b="b"/>
            <a:pathLst>
              <a:path w="774" h="6057">
                <a:moveTo>
                  <a:pt x="317" y="5740"/>
                </a:moveTo>
                <a:lnTo>
                  <a:pt x="774" y="6057"/>
                </a:lnTo>
                <a:lnTo>
                  <a:pt x="457" y="317"/>
                </a:lnTo>
                <a:lnTo>
                  <a:pt x="0" y="0"/>
                </a:lnTo>
                <a:lnTo>
                  <a:pt x="317" y="57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410503" y="4073112"/>
            <a:ext cx="22047" cy="52108"/>
          </a:xfrm>
          <a:custGeom>
            <a:avLst/>
            <a:gdLst/>
            <a:ahLst/>
            <a:cxnLst/>
            <a:rect l="l" t="t" r="r" b="b"/>
            <a:pathLst>
              <a:path w="22047" h="52108">
                <a:moveTo>
                  <a:pt x="21958" y="317"/>
                </a:moveTo>
                <a:lnTo>
                  <a:pt x="21551" y="0"/>
                </a:lnTo>
                <a:lnTo>
                  <a:pt x="21272" y="7340"/>
                </a:lnTo>
                <a:lnTo>
                  <a:pt x="16713" y="27050"/>
                </a:lnTo>
                <a:lnTo>
                  <a:pt x="4698" y="46862"/>
                </a:lnTo>
                <a:lnTo>
                  <a:pt x="0" y="50647"/>
                </a:lnTo>
                <a:lnTo>
                  <a:pt x="0" y="52108"/>
                </a:lnTo>
                <a:lnTo>
                  <a:pt x="5791" y="47231"/>
                </a:lnTo>
                <a:lnTo>
                  <a:pt x="17449" y="27787"/>
                </a:lnTo>
                <a:lnTo>
                  <a:pt x="22047" y="8064"/>
                </a:lnTo>
                <a:lnTo>
                  <a:pt x="21958" y="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413513" y="4231101"/>
            <a:ext cx="4864" cy="5105"/>
          </a:xfrm>
          <a:custGeom>
            <a:avLst/>
            <a:gdLst/>
            <a:ahLst/>
            <a:cxnLst/>
            <a:rect l="l" t="t" r="r" b="b"/>
            <a:pathLst>
              <a:path w="4864" h="5105">
                <a:moveTo>
                  <a:pt x="0" y="825"/>
                </a:moveTo>
                <a:lnTo>
                  <a:pt x="4864" y="5105"/>
                </a:lnTo>
                <a:lnTo>
                  <a:pt x="3962" y="2959"/>
                </a:lnTo>
                <a:lnTo>
                  <a:pt x="825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418384" y="4236217"/>
            <a:ext cx="1371" cy="1993"/>
          </a:xfrm>
          <a:custGeom>
            <a:avLst/>
            <a:gdLst/>
            <a:ahLst/>
            <a:cxnLst/>
            <a:rect l="l" t="t" r="r" b="b"/>
            <a:pathLst>
              <a:path w="1371" h="1993">
                <a:moveTo>
                  <a:pt x="546" y="1904"/>
                </a:moveTo>
                <a:lnTo>
                  <a:pt x="1320" y="1993"/>
                </a:lnTo>
                <a:lnTo>
                  <a:pt x="1371" y="1041"/>
                </a:lnTo>
                <a:lnTo>
                  <a:pt x="0" y="0"/>
                </a:lnTo>
                <a:lnTo>
                  <a:pt x="546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424897" y="4247045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825" y="3835"/>
                </a:moveTo>
                <a:lnTo>
                  <a:pt x="4610" y="12484"/>
                </a:lnTo>
                <a:lnTo>
                  <a:pt x="4648" y="9067"/>
                </a:lnTo>
                <a:lnTo>
                  <a:pt x="0" y="0"/>
                </a:lnTo>
                <a:lnTo>
                  <a:pt x="0" y="2324"/>
                </a:lnTo>
                <a:lnTo>
                  <a:pt x="825" y="3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335399" y="4250870"/>
            <a:ext cx="56121" cy="54660"/>
          </a:xfrm>
          <a:custGeom>
            <a:avLst/>
            <a:gdLst/>
            <a:ahLst/>
            <a:cxnLst/>
            <a:rect l="l" t="t" r="r" b="b"/>
            <a:pathLst>
              <a:path w="56121" h="54660">
                <a:moveTo>
                  <a:pt x="41770" y="3009"/>
                </a:moveTo>
                <a:lnTo>
                  <a:pt x="34213" y="0"/>
                </a:lnTo>
                <a:lnTo>
                  <a:pt x="21780" y="0"/>
                </a:lnTo>
                <a:lnTo>
                  <a:pt x="14985" y="2286"/>
                </a:lnTo>
                <a:lnTo>
                  <a:pt x="9982" y="5600"/>
                </a:lnTo>
                <a:lnTo>
                  <a:pt x="3555" y="12890"/>
                </a:lnTo>
                <a:lnTo>
                  <a:pt x="0" y="22186"/>
                </a:lnTo>
                <a:lnTo>
                  <a:pt x="0" y="32651"/>
                </a:lnTo>
                <a:lnTo>
                  <a:pt x="3060" y="40995"/>
                </a:lnTo>
                <a:lnTo>
                  <a:pt x="8432" y="47739"/>
                </a:lnTo>
                <a:lnTo>
                  <a:pt x="14541" y="52285"/>
                </a:lnTo>
                <a:lnTo>
                  <a:pt x="21234" y="54660"/>
                </a:lnTo>
                <a:lnTo>
                  <a:pt x="34709" y="54660"/>
                </a:lnTo>
                <a:lnTo>
                  <a:pt x="43726" y="50787"/>
                </a:lnTo>
                <a:lnTo>
                  <a:pt x="50152" y="45046"/>
                </a:lnTo>
                <a:lnTo>
                  <a:pt x="54698" y="36715"/>
                </a:lnTo>
                <a:lnTo>
                  <a:pt x="56121" y="27241"/>
                </a:lnTo>
                <a:lnTo>
                  <a:pt x="54698" y="18173"/>
                </a:lnTo>
                <a:lnTo>
                  <a:pt x="49377" y="9067"/>
                </a:lnTo>
                <a:lnTo>
                  <a:pt x="44869" y="5245"/>
                </a:lnTo>
                <a:lnTo>
                  <a:pt x="41770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431552" y="4269774"/>
            <a:ext cx="1003" cy="14033"/>
          </a:xfrm>
          <a:custGeom>
            <a:avLst/>
            <a:gdLst/>
            <a:ahLst/>
            <a:cxnLst/>
            <a:rect l="l" t="t" r="r" b="b"/>
            <a:pathLst>
              <a:path w="1003" h="14033">
                <a:moveTo>
                  <a:pt x="1003" y="14033"/>
                </a:moveTo>
                <a:lnTo>
                  <a:pt x="939" y="4610"/>
                </a:lnTo>
                <a:lnTo>
                  <a:pt x="0" y="0"/>
                </a:lnTo>
                <a:lnTo>
                  <a:pt x="1003" y="140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424898" y="4297053"/>
            <a:ext cx="4648" cy="12484"/>
          </a:xfrm>
          <a:custGeom>
            <a:avLst/>
            <a:gdLst/>
            <a:ahLst/>
            <a:cxnLst/>
            <a:rect l="l" t="t" r="r" b="b"/>
            <a:pathLst>
              <a:path w="4648" h="12484">
                <a:moveTo>
                  <a:pt x="3873" y="2641"/>
                </a:moveTo>
                <a:lnTo>
                  <a:pt x="0" y="10147"/>
                </a:lnTo>
                <a:lnTo>
                  <a:pt x="0" y="12484"/>
                </a:lnTo>
                <a:lnTo>
                  <a:pt x="4648" y="3416"/>
                </a:lnTo>
                <a:lnTo>
                  <a:pt x="4610" y="0"/>
                </a:lnTo>
                <a:lnTo>
                  <a:pt x="3873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418382" y="4318513"/>
            <a:ext cx="1511" cy="1905"/>
          </a:xfrm>
          <a:custGeom>
            <a:avLst/>
            <a:gdLst/>
            <a:ahLst/>
            <a:cxnLst/>
            <a:rect l="l" t="t" r="r" b="b"/>
            <a:pathLst>
              <a:path w="1511" h="1904">
                <a:moveTo>
                  <a:pt x="0" y="1904"/>
                </a:moveTo>
                <a:lnTo>
                  <a:pt x="1511" y="266"/>
                </a:lnTo>
                <a:lnTo>
                  <a:pt x="546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412507" y="4320412"/>
            <a:ext cx="5880" cy="5829"/>
          </a:xfrm>
          <a:custGeom>
            <a:avLst/>
            <a:gdLst/>
            <a:ahLst/>
            <a:cxnLst/>
            <a:rect l="l" t="t" r="r" b="b"/>
            <a:pathLst>
              <a:path w="5880" h="5829">
                <a:moveTo>
                  <a:pt x="0" y="4965"/>
                </a:moveTo>
                <a:lnTo>
                  <a:pt x="228" y="5829"/>
                </a:lnTo>
                <a:lnTo>
                  <a:pt x="4152" y="2832"/>
                </a:lnTo>
                <a:lnTo>
                  <a:pt x="5880" y="0"/>
                </a:lnTo>
                <a:lnTo>
                  <a:pt x="0" y="4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416564" y="4437418"/>
            <a:ext cx="6197" cy="9385"/>
          </a:xfrm>
          <a:custGeom>
            <a:avLst/>
            <a:gdLst/>
            <a:ahLst/>
            <a:cxnLst/>
            <a:rect l="l" t="t" r="r" b="b"/>
            <a:pathLst>
              <a:path w="6197" h="9385">
                <a:moveTo>
                  <a:pt x="3822" y="3822"/>
                </a:moveTo>
                <a:lnTo>
                  <a:pt x="0" y="0"/>
                </a:lnTo>
                <a:lnTo>
                  <a:pt x="0" y="1460"/>
                </a:lnTo>
                <a:lnTo>
                  <a:pt x="2413" y="3733"/>
                </a:lnTo>
                <a:lnTo>
                  <a:pt x="5461" y="9245"/>
                </a:lnTo>
                <a:lnTo>
                  <a:pt x="6197" y="9385"/>
                </a:lnTo>
                <a:lnTo>
                  <a:pt x="3822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335404" y="4454138"/>
            <a:ext cx="56108" cy="55422"/>
          </a:xfrm>
          <a:custGeom>
            <a:avLst/>
            <a:gdLst/>
            <a:ahLst/>
            <a:cxnLst/>
            <a:rect l="l" t="t" r="r" b="b"/>
            <a:pathLst>
              <a:path w="56108" h="55422">
                <a:moveTo>
                  <a:pt x="43268" y="3822"/>
                </a:moveTo>
                <a:lnTo>
                  <a:pt x="34201" y="0"/>
                </a:lnTo>
                <a:lnTo>
                  <a:pt x="22542" y="0"/>
                </a:lnTo>
                <a:lnTo>
                  <a:pt x="17221" y="1549"/>
                </a:lnTo>
                <a:lnTo>
                  <a:pt x="8064" y="7556"/>
                </a:lnTo>
                <a:lnTo>
                  <a:pt x="3149" y="14020"/>
                </a:lnTo>
                <a:lnTo>
                  <a:pt x="0" y="22224"/>
                </a:lnTo>
                <a:lnTo>
                  <a:pt x="0" y="32702"/>
                </a:lnTo>
                <a:lnTo>
                  <a:pt x="2374" y="40170"/>
                </a:lnTo>
                <a:lnTo>
                  <a:pt x="7658" y="47777"/>
                </a:lnTo>
                <a:lnTo>
                  <a:pt x="14439" y="52374"/>
                </a:lnTo>
                <a:lnTo>
                  <a:pt x="23507" y="55422"/>
                </a:lnTo>
                <a:lnTo>
                  <a:pt x="27876" y="55371"/>
                </a:lnTo>
                <a:lnTo>
                  <a:pt x="35483" y="54698"/>
                </a:lnTo>
                <a:lnTo>
                  <a:pt x="43408" y="51193"/>
                </a:lnTo>
                <a:lnTo>
                  <a:pt x="50101" y="45034"/>
                </a:lnTo>
                <a:lnTo>
                  <a:pt x="54698" y="36702"/>
                </a:lnTo>
                <a:lnTo>
                  <a:pt x="56108" y="27279"/>
                </a:lnTo>
                <a:lnTo>
                  <a:pt x="54698" y="18935"/>
                </a:lnTo>
                <a:lnTo>
                  <a:pt x="50190" y="10566"/>
                </a:lnTo>
                <a:lnTo>
                  <a:pt x="43268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427903" y="4457185"/>
            <a:ext cx="2590" cy="9613"/>
          </a:xfrm>
          <a:custGeom>
            <a:avLst/>
            <a:gdLst/>
            <a:ahLst/>
            <a:cxnLst/>
            <a:rect l="l" t="t" r="r" b="b"/>
            <a:pathLst>
              <a:path w="2590" h="9613">
                <a:moveTo>
                  <a:pt x="863" y="3784"/>
                </a:moveTo>
                <a:lnTo>
                  <a:pt x="2590" y="9613"/>
                </a:lnTo>
                <a:lnTo>
                  <a:pt x="2362" y="4508"/>
                </a:lnTo>
                <a:lnTo>
                  <a:pt x="0" y="0"/>
                </a:lnTo>
                <a:lnTo>
                  <a:pt x="0" y="2324"/>
                </a:lnTo>
                <a:lnTo>
                  <a:pt x="863" y="3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430492" y="4466786"/>
            <a:ext cx="508" cy="4381"/>
          </a:xfrm>
          <a:custGeom>
            <a:avLst/>
            <a:gdLst/>
            <a:ahLst/>
            <a:cxnLst/>
            <a:rect l="l" t="t" r="r" b="b"/>
            <a:pathLst>
              <a:path w="507" h="4381">
                <a:moveTo>
                  <a:pt x="507" y="4381"/>
                </a:moveTo>
                <a:lnTo>
                  <a:pt x="457" y="330"/>
                </a:lnTo>
                <a:lnTo>
                  <a:pt x="0" y="0"/>
                </a:lnTo>
                <a:lnTo>
                  <a:pt x="507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429771" y="4478373"/>
            <a:ext cx="2768" cy="20307"/>
          </a:xfrm>
          <a:custGeom>
            <a:avLst/>
            <a:gdLst/>
            <a:ahLst/>
            <a:cxnLst/>
            <a:rect l="l" t="t" r="r" b="b"/>
            <a:pathLst>
              <a:path w="2768" h="20307">
                <a:moveTo>
                  <a:pt x="2006" y="8648"/>
                </a:moveTo>
                <a:lnTo>
                  <a:pt x="1041" y="12966"/>
                </a:lnTo>
                <a:lnTo>
                  <a:pt x="0" y="20307"/>
                </a:lnTo>
                <a:lnTo>
                  <a:pt x="2743" y="9410"/>
                </a:lnTo>
                <a:lnTo>
                  <a:pt x="2768" y="0"/>
                </a:lnTo>
                <a:lnTo>
                  <a:pt x="2006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429320" y="4498675"/>
            <a:ext cx="444" cy="3594"/>
          </a:xfrm>
          <a:custGeom>
            <a:avLst/>
            <a:gdLst/>
            <a:ahLst/>
            <a:cxnLst/>
            <a:rect l="l" t="t" r="r" b="b"/>
            <a:pathLst>
              <a:path w="444" h="3594">
                <a:moveTo>
                  <a:pt x="0" y="279"/>
                </a:moveTo>
                <a:lnTo>
                  <a:pt x="177" y="3594"/>
                </a:lnTo>
                <a:lnTo>
                  <a:pt x="444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420302" y="4505458"/>
            <a:ext cx="7924" cy="15036"/>
          </a:xfrm>
          <a:custGeom>
            <a:avLst/>
            <a:gdLst/>
            <a:ahLst/>
            <a:cxnLst/>
            <a:rect l="l" t="t" r="r" b="b"/>
            <a:pathLst>
              <a:path w="7924" h="15036">
                <a:moveTo>
                  <a:pt x="0" y="13487"/>
                </a:moveTo>
                <a:lnTo>
                  <a:pt x="88" y="15036"/>
                </a:lnTo>
                <a:lnTo>
                  <a:pt x="7734" y="2870"/>
                </a:lnTo>
                <a:lnTo>
                  <a:pt x="7924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410506" y="4527005"/>
            <a:ext cx="5422" cy="5549"/>
          </a:xfrm>
          <a:custGeom>
            <a:avLst/>
            <a:gdLst/>
            <a:ahLst/>
            <a:cxnLst/>
            <a:rect l="l" t="t" r="r" b="b"/>
            <a:pathLst>
              <a:path w="5422" h="5549">
                <a:moveTo>
                  <a:pt x="0" y="4102"/>
                </a:moveTo>
                <a:lnTo>
                  <a:pt x="0" y="5549"/>
                </a:lnTo>
                <a:lnTo>
                  <a:pt x="5422" y="914"/>
                </a:lnTo>
                <a:lnTo>
                  <a:pt x="5422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246372" y="4547492"/>
            <a:ext cx="98183" cy="736"/>
          </a:xfrm>
          <a:custGeom>
            <a:avLst/>
            <a:gdLst/>
            <a:ahLst/>
            <a:cxnLst/>
            <a:rect l="l" t="t" r="r" b="b"/>
            <a:pathLst>
              <a:path w="98183" h="736">
                <a:moveTo>
                  <a:pt x="0" y="736"/>
                </a:moveTo>
                <a:lnTo>
                  <a:pt x="98183" y="736"/>
                </a:lnTo>
                <a:lnTo>
                  <a:pt x="96774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336131" y="4047571"/>
            <a:ext cx="53924" cy="53911"/>
          </a:xfrm>
          <a:custGeom>
            <a:avLst/>
            <a:gdLst/>
            <a:ahLst/>
            <a:cxnLst/>
            <a:rect l="l" t="t" r="r" b="b"/>
            <a:pathLst>
              <a:path w="53924" h="53911">
                <a:moveTo>
                  <a:pt x="33477" y="723"/>
                </a:moveTo>
                <a:lnTo>
                  <a:pt x="24091" y="0"/>
                </a:lnTo>
                <a:lnTo>
                  <a:pt x="16484" y="2273"/>
                </a:lnTo>
                <a:lnTo>
                  <a:pt x="8153" y="7556"/>
                </a:lnTo>
                <a:lnTo>
                  <a:pt x="2730" y="15074"/>
                </a:lnTo>
                <a:lnTo>
                  <a:pt x="0" y="22948"/>
                </a:lnTo>
                <a:lnTo>
                  <a:pt x="50" y="31153"/>
                </a:lnTo>
                <a:lnTo>
                  <a:pt x="2324" y="38747"/>
                </a:lnTo>
                <a:lnTo>
                  <a:pt x="7746" y="46228"/>
                </a:lnTo>
                <a:lnTo>
                  <a:pt x="13804" y="50736"/>
                </a:lnTo>
                <a:lnTo>
                  <a:pt x="21996" y="53911"/>
                </a:lnTo>
                <a:lnTo>
                  <a:pt x="33248" y="53911"/>
                </a:lnTo>
                <a:lnTo>
                  <a:pt x="42633" y="49631"/>
                </a:lnTo>
                <a:lnTo>
                  <a:pt x="49872" y="41757"/>
                </a:lnTo>
                <a:lnTo>
                  <a:pt x="53200" y="35204"/>
                </a:lnTo>
                <a:lnTo>
                  <a:pt x="53924" y="31330"/>
                </a:lnTo>
                <a:lnTo>
                  <a:pt x="53924" y="23545"/>
                </a:lnTo>
                <a:lnTo>
                  <a:pt x="53200" y="18935"/>
                </a:lnTo>
                <a:lnTo>
                  <a:pt x="47955" y="9791"/>
                </a:lnTo>
                <a:lnTo>
                  <a:pt x="41033" y="3771"/>
                </a:lnTo>
                <a:lnTo>
                  <a:pt x="33477" y="72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336135" y="4251605"/>
            <a:ext cx="53924" cy="53187"/>
          </a:xfrm>
          <a:custGeom>
            <a:avLst/>
            <a:gdLst/>
            <a:ahLst/>
            <a:cxnLst/>
            <a:rect l="l" t="t" r="r" b="b"/>
            <a:pathLst>
              <a:path w="53924" h="53187">
                <a:moveTo>
                  <a:pt x="40258" y="3048"/>
                </a:moveTo>
                <a:lnTo>
                  <a:pt x="32702" y="0"/>
                </a:lnTo>
                <a:lnTo>
                  <a:pt x="21818" y="0"/>
                </a:lnTo>
                <a:lnTo>
                  <a:pt x="14985" y="2324"/>
                </a:lnTo>
                <a:lnTo>
                  <a:pt x="9969" y="5638"/>
                </a:lnTo>
                <a:lnTo>
                  <a:pt x="3594" y="12890"/>
                </a:lnTo>
                <a:lnTo>
                  <a:pt x="0" y="22225"/>
                </a:lnTo>
                <a:lnTo>
                  <a:pt x="0" y="31191"/>
                </a:lnTo>
                <a:lnTo>
                  <a:pt x="3098" y="39484"/>
                </a:lnTo>
                <a:lnTo>
                  <a:pt x="8470" y="46228"/>
                </a:lnTo>
                <a:lnTo>
                  <a:pt x="14528" y="50774"/>
                </a:lnTo>
                <a:lnTo>
                  <a:pt x="21272" y="53187"/>
                </a:lnTo>
                <a:lnTo>
                  <a:pt x="33248" y="53149"/>
                </a:lnTo>
                <a:lnTo>
                  <a:pt x="42214" y="49276"/>
                </a:lnTo>
                <a:lnTo>
                  <a:pt x="48640" y="43535"/>
                </a:lnTo>
                <a:lnTo>
                  <a:pt x="53200" y="35204"/>
                </a:lnTo>
                <a:lnTo>
                  <a:pt x="53924" y="30607"/>
                </a:lnTo>
                <a:lnTo>
                  <a:pt x="53924" y="22771"/>
                </a:lnTo>
                <a:lnTo>
                  <a:pt x="53200" y="18173"/>
                </a:lnTo>
                <a:lnTo>
                  <a:pt x="47866" y="9105"/>
                </a:lnTo>
                <a:lnTo>
                  <a:pt x="43357" y="5283"/>
                </a:lnTo>
                <a:lnTo>
                  <a:pt x="40258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336134" y="4454866"/>
            <a:ext cx="53924" cy="53962"/>
          </a:xfrm>
          <a:custGeom>
            <a:avLst/>
            <a:gdLst/>
            <a:ahLst/>
            <a:cxnLst/>
            <a:rect l="l" t="t" r="r" b="b"/>
            <a:pathLst>
              <a:path w="53924" h="53962">
                <a:moveTo>
                  <a:pt x="41808" y="3822"/>
                </a:moveTo>
                <a:lnTo>
                  <a:pt x="32702" y="0"/>
                </a:lnTo>
                <a:lnTo>
                  <a:pt x="22542" y="38"/>
                </a:lnTo>
                <a:lnTo>
                  <a:pt x="17259" y="1549"/>
                </a:lnTo>
                <a:lnTo>
                  <a:pt x="8102" y="7556"/>
                </a:lnTo>
                <a:lnTo>
                  <a:pt x="3187" y="14020"/>
                </a:lnTo>
                <a:lnTo>
                  <a:pt x="0" y="22263"/>
                </a:lnTo>
                <a:lnTo>
                  <a:pt x="0" y="31191"/>
                </a:lnTo>
                <a:lnTo>
                  <a:pt x="2413" y="38658"/>
                </a:lnTo>
                <a:lnTo>
                  <a:pt x="7696" y="46266"/>
                </a:lnTo>
                <a:lnTo>
                  <a:pt x="14478" y="50863"/>
                </a:lnTo>
                <a:lnTo>
                  <a:pt x="23596" y="53962"/>
                </a:lnTo>
                <a:lnTo>
                  <a:pt x="33477" y="53466"/>
                </a:lnTo>
                <a:lnTo>
                  <a:pt x="41897" y="49733"/>
                </a:lnTo>
                <a:lnTo>
                  <a:pt x="48641" y="43535"/>
                </a:lnTo>
                <a:lnTo>
                  <a:pt x="53200" y="35255"/>
                </a:lnTo>
                <a:lnTo>
                  <a:pt x="53924" y="30645"/>
                </a:lnTo>
                <a:lnTo>
                  <a:pt x="53924" y="22809"/>
                </a:lnTo>
                <a:lnTo>
                  <a:pt x="52412" y="17487"/>
                </a:lnTo>
                <a:lnTo>
                  <a:pt x="48679" y="10566"/>
                </a:lnTo>
                <a:lnTo>
                  <a:pt x="41808" y="38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192164" y="3968183"/>
            <a:ext cx="50" cy="580631"/>
          </a:xfrm>
          <a:custGeom>
            <a:avLst/>
            <a:gdLst/>
            <a:ahLst/>
            <a:cxnLst/>
            <a:rect l="l" t="t" r="r" b="b"/>
            <a:pathLst>
              <a:path w="50" h="580631">
                <a:moveTo>
                  <a:pt x="50" y="0"/>
                </a:moveTo>
                <a:lnTo>
                  <a:pt x="50" y="39446"/>
                </a:lnTo>
                <a:lnTo>
                  <a:pt x="50" y="204952"/>
                </a:lnTo>
                <a:lnTo>
                  <a:pt x="50" y="231780"/>
                </a:lnTo>
                <a:lnTo>
                  <a:pt x="50" y="256093"/>
                </a:lnTo>
                <a:lnTo>
                  <a:pt x="50" y="278168"/>
                </a:lnTo>
                <a:lnTo>
                  <a:pt x="50" y="298283"/>
                </a:lnTo>
                <a:lnTo>
                  <a:pt x="50" y="316717"/>
                </a:lnTo>
                <a:lnTo>
                  <a:pt x="49" y="333749"/>
                </a:lnTo>
                <a:lnTo>
                  <a:pt x="48" y="349655"/>
                </a:lnTo>
                <a:lnTo>
                  <a:pt x="47" y="364714"/>
                </a:lnTo>
                <a:lnTo>
                  <a:pt x="46" y="379205"/>
                </a:lnTo>
                <a:lnTo>
                  <a:pt x="44" y="393406"/>
                </a:lnTo>
                <a:lnTo>
                  <a:pt x="42" y="407594"/>
                </a:lnTo>
                <a:lnTo>
                  <a:pt x="39" y="422048"/>
                </a:lnTo>
                <a:lnTo>
                  <a:pt x="36" y="437046"/>
                </a:lnTo>
                <a:lnTo>
                  <a:pt x="33" y="452866"/>
                </a:lnTo>
                <a:lnTo>
                  <a:pt x="29" y="469787"/>
                </a:lnTo>
                <a:lnTo>
                  <a:pt x="24" y="488086"/>
                </a:lnTo>
                <a:lnTo>
                  <a:pt x="19" y="508042"/>
                </a:lnTo>
                <a:lnTo>
                  <a:pt x="13" y="529932"/>
                </a:lnTo>
                <a:lnTo>
                  <a:pt x="7" y="554036"/>
                </a:lnTo>
                <a:lnTo>
                  <a:pt x="0" y="5806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2294006" y="4071340"/>
            <a:ext cx="8928" cy="35750"/>
          </a:xfrm>
          <a:custGeom>
            <a:avLst/>
            <a:gdLst/>
            <a:ahLst/>
            <a:cxnLst/>
            <a:rect l="l" t="t" r="r" b="b"/>
            <a:pathLst>
              <a:path w="8928" h="35750">
                <a:moveTo>
                  <a:pt x="0" y="0"/>
                </a:moveTo>
                <a:lnTo>
                  <a:pt x="723" y="11163"/>
                </a:lnTo>
                <a:lnTo>
                  <a:pt x="774" y="11379"/>
                </a:lnTo>
                <a:lnTo>
                  <a:pt x="2590" y="22402"/>
                </a:lnTo>
                <a:lnTo>
                  <a:pt x="3098" y="25641"/>
                </a:lnTo>
                <a:lnTo>
                  <a:pt x="3365" y="25908"/>
                </a:lnTo>
                <a:lnTo>
                  <a:pt x="4787" y="28917"/>
                </a:lnTo>
                <a:lnTo>
                  <a:pt x="6464" y="32423"/>
                </a:lnTo>
                <a:lnTo>
                  <a:pt x="6604" y="32651"/>
                </a:lnTo>
                <a:lnTo>
                  <a:pt x="8928" y="357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293637" y="4031395"/>
            <a:ext cx="16078" cy="53517"/>
          </a:xfrm>
          <a:custGeom>
            <a:avLst/>
            <a:gdLst/>
            <a:ahLst/>
            <a:cxnLst/>
            <a:rect l="l" t="t" r="r" b="b"/>
            <a:pathLst>
              <a:path w="16078" h="53517">
                <a:moveTo>
                  <a:pt x="1917" y="53517"/>
                </a:moveTo>
                <a:lnTo>
                  <a:pt x="825" y="49872"/>
                </a:lnTo>
                <a:lnTo>
                  <a:pt x="774" y="49695"/>
                </a:lnTo>
                <a:lnTo>
                  <a:pt x="330" y="45910"/>
                </a:lnTo>
                <a:lnTo>
                  <a:pt x="0" y="43040"/>
                </a:lnTo>
                <a:lnTo>
                  <a:pt x="0" y="42773"/>
                </a:lnTo>
                <a:lnTo>
                  <a:pt x="368" y="39941"/>
                </a:lnTo>
                <a:lnTo>
                  <a:pt x="1549" y="31292"/>
                </a:lnTo>
                <a:lnTo>
                  <a:pt x="3467" y="22644"/>
                </a:lnTo>
                <a:lnTo>
                  <a:pt x="4013" y="20231"/>
                </a:lnTo>
                <a:lnTo>
                  <a:pt x="4064" y="20002"/>
                </a:lnTo>
                <a:lnTo>
                  <a:pt x="5194" y="17767"/>
                </a:lnTo>
                <a:lnTo>
                  <a:pt x="9385" y="9664"/>
                </a:lnTo>
                <a:lnTo>
                  <a:pt x="9474" y="9525"/>
                </a:lnTo>
                <a:lnTo>
                  <a:pt x="14211" y="1778"/>
                </a:lnTo>
                <a:lnTo>
                  <a:pt x="14808" y="825"/>
                </a:lnTo>
                <a:lnTo>
                  <a:pt x="15125" y="546"/>
                </a:lnTo>
                <a:lnTo>
                  <a:pt x="1607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298105" y="4436188"/>
            <a:ext cx="12941" cy="23228"/>
          </a:xfrm>
          <a:custGeom>
            <a:avLst/>
            <a:gdLst/>
            <a:ahLst/>
            <a:cxnLst/>
            <a:rect l="l" t="t" r="r" b="b"/>
            <a:pathLst>
              <a:path w="12941" h="23228">
                <a:moveTo>
                  <a:pt x="0" y="23228"/>
                </a:moveTo>
                <a:lnTo>
                  <a:pt x="317" y="21640"/>
                </a:lnTo>
                <a:lnTo>
                  <a:pt x="685" y="19989"/>
                </a:lnTo>
                <a:lnTo>
                  <a:pt x="723" y="19862"/>
                </a:lnTo>
                <a:lnTo>
                  <a:pt x="6832" y="9931"/>
                </a:lnTo>
                <a:lnTo>
                  <a:pt x="1294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375894" y="4324474"/>
            <a:ext cx="37668" cy="21767"/>
          </a:xfrm>
          <a:custGeom>
            <a:avLst/>
            <a:gdLst/>
            <a:ahLst/>
            <a:cxnLst/>
            <a:rect l="l" t="t" r="r" b="b"/>
            <a:pathLst>
              <a:path w="37668" h="21767">
                <a:moveTo>
                  <a:pt x="0" y="21767"/>
                </a:moveTo>
                <a:lnTo>
                  <a:pt x="11798" y="18440"/>
                </a:lnTo>
                <a:lnTo>
                  <a:pt x="23495" y="12661"/>
                </a:lnTo>
                <a:lnTo>
                  <a:pt x="28968" y="9880"/>
                </a:lnTo>
                <a:lnTo>
                  <a:pt x="29197" y="8966"/>
                </a:lnTo>
                <a:lnTo>
                  <a:pt x="34061" y="4648"/>
                </a:lnTo>
                <a:lnTo>
                  <a:pt x="36118" y="2819"/>
                </a:lnTo>
                <a:lnTo>
                  <a:pt x="36436" y="2412"/>
                </a:lnTo>
                <a:lnTo>
                  <a:pt x="3766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350298" y="4209219"/>
            <a:ext cx="44958" cy="8546"/>
          </a:xfrm>
          <a:custGeom>
            <a:avLst/>
            <a:gdLst/>
            <a:ahLst/>
            <a:cxnLst/>
            <a:rect l="l" t="t" r="r" b="b"/>
            <a:pathLst>
              <a:path w="44957" h="8546">
                <a:moveTo>
                  <a:pt x="0" y="1028"/>
                </a:moveTo>
                <a:lnTo>
                  <a:pt x="12668" y="0"/>
                </a:lnTo>
                <a:lnTo>
                  <a:pt x="25115" y="975"/>
                </a:lnTo>
                <a:lnTo>
                  <a:pt x="25590" y="1028"/>
                </a:lnTo>
                <a:lnTo>
                  <a:pt x="32791" y="1854"/>
                </a:lnTo>
                <a:lnTo>
                  <a:pt x="33388" y="2895"/>
                </a:lnTo>
                <a:lnTo>
                  <a:pt x="40576" y="5676"/>
                </a:lnTo>
                <a:lnTo>
                  <a:pt x="42811" y="6540"/>
                </a:lnTo>
                <a:lnTo>
                  <a:pt x="43268" y="6857"/>
                </a:lnTo>
                <a:lnTo>
                  <a:pt x="44958" y="8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399394" y="4219356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0"/>
                </a:moveTo>
                <a:lnTo>
                  <a:pt x="9512" y="7150"/>
                </a:lnTo>
                <a:lnTo>
                  <a:pt x="9969" y="7518"/>
                </a:lnTo>
                <a:lnTo>
                  <a:pt x="18084" y="16167"/>
                </a:lnTo>
                <a:lnTo>
                  <a:pt x="21856" y="20129"/>
                </a:lnTo>
                <a:lnTo>
                  <a:pt x="21818" y="20904"/>
                </a:lnTo>
                <a:lnTo>
                  <a:pt x="24549" y="25958"/>
                </a:lnTo>
                <a:lnTo>
                  <a:pt x="25869" y="28422"/>
                </a:lnTo>
                <a:lnTo>
                  <a:pt x="26009" y="28829"/>
                </a:lnTo>
                <a:lnTo>
                  <a:pt x="26454" y="3155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399394" y="4305574"/>
            <a:ext cx="26454" cy="31559"/>
          </a:xfrm>
          <a:custGeom>
            <a:avLst/>
            <a:gdLst/>
            <a:ahLst/>
            <a:cxnLst/>
            <a:rect l="l" t="t" r="r" b="b"/>
            <a:pathLst>
              <a:path w="26454" h="31559">
                <a:moveTo>
                  <a:pt x="0" y="31559"/>
                </a:moveTo>
                <a:lnTo>
                  <a:pt x="9474" y="24460"/>
                </a:lnTo>
                <a:lnTo>
                  <a:pt x="9931" y="24041"/>
                </a:lnTo>
                <a:lnTo>
                  <a:pt x="18084" y="15392"/>
                </a:lnTo>
                <a:lnTo>
                  <a:pt x="21856" y="11430"/>
                </a:lnTo>
                <a:lnTo>
                  <a:pt x="21767" y="10655"/>
                </a:lnTo>
                <a:lnTo>
                  <a:pt x="24549" y="5600"/>
                </a:lnTo>
                <a:lnTo>
                  <a:pt x="25869" y="3136"/>
                </a:lnTo>
                <a:lnTo>
                  <a:pt x="26009" y="2730"/>
                </a:lnTo>
                <a:lnTo>
                  <a:pt x="2645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417931" y="4278245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42037"/>
                </a:moveTo>
                <a:lnTo>
                  <a:pt x="6007" y="32829"/>
                </a:lnTo>
                <a:lnTo>
                  <a:pt x="6235" y="32385"/>
                </a:lnTo>
                <a:lnTo>
                  <a:pt x="10655" y="22313"/>
                </a:lnTo>
                <a:lnTo>
                  <a:pt x="12750" y="17449"/>
                </a:lnTo>
                <a:lnTo>
                  <a:pt x="12484" y="16852"/>
                </a:lnTo>
                <a:lnTo>
                  <a:pt x="13385" y="11391"/>
                </a:lnTo>
                <a:lnTo>
                  <a:pt x="14300" y="5829"/>
                </a:lnTo>
                <a:lnTo>
                  <a:pt x="14350" y="5600"/>
                </a:lnTo>
                <a:lnTo>
                  <a:pt x="143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546181" y="4481694"/>
            <a:ext cx="81114" cy="65354"/>
          </a:xfrm>
          <a:custGeom>
            <a:avLst/>
            <a:gdLst/>
            <a:ahLst/>
            <a:cxnLst/>
            <a:rect l="l" t="t" r="r" b="b"/>
            <a:pathLst>
              <a:path w="81114" h="65354">
                <a:moveTo>
                  <a:pt x="81114" y="63119"/>
                </a:moveTo>
                <a:lnTo>
                  <a:pt x="76009" y="64389"/>
                </a:lnTo>
                <a:lnTo>
                  <a:pt x="75780" y="64439"/>
                </a:lnTo>
                <a:lnTo>
                  <a:pt x="70497" y="64897"/>
                </a:lnTo>
                <a:lnTo>
                  <a:pt x="65214" y="65354"/>
                </a:lnTo>
                <a:lnTo>
                  <a:pt x="64985" y="65303"/>
                </a:lnTo>
                <a:lnTo>
                  <a:pt x="59753" y="64897"/>
                </a:lnTo>
                <a:lnTo>
                  <a:pt x="54470" y="64439"/>
                </a:lnTo>
                <a:lnTo>
                  <a:pt x="54241" y="64389"/>
                </a:lnTo>
                <a:lnTo>
                  <a:pt x="49149" y="63119"/>
                </a:lnTo>
                <a:lnTo>
                  <a:pt x="44043" y="61798"/>
                </a:lnTo>
                <a:lnTo>
                  <a:pt x="43815" y="61747"/>
                </a:lnTo>
                <a:lnTo>
                  <a:pt x="38989" y="59613"/>
                </a:lnTo>
                <a:lnTo>
                  <a:pt x="34112" y="57518"/>
                </a:lnTo>
                <a:lnTo>
                  <a:pt x="33934" y="57378"/>
                </a:lnTo>
                <a:lnTo>
                  <a:pt x="29514" y="54508"/>
                </a:lnTo>
                <a:lnTo>
                  <a:pt x="25095" y="51638"/>
                </a:lnTo>
                <a:lnTo>
                  <a:pt x="24917" y="51498"/>
                </a:lnTo>
                <a:lnTo>
                  <a:pt x="21043" y="47904"/>
                </a:lnTo>
                <a:lnTo>
                  <a:pt x="17170" y="44310"/>
                </a:lnTo>
                <a:lnTo>
                  <a:pt x="16992" y="44170"/>
                </a:lnTo>
                <a:lnTo>
                  <a:pt x="13754" y="39979"/>
                </a:lnTo>
                <a:lnTo>
                  <a:pt x="10515" y="35839"/>
                </a:lnTo>
                <a:lnTo>
                  <a:pt x="10388" y="35661"/>
                </a:lnTo>
                <a:lnTo>
                  <a:pt x="7886" y="31013"/>
                </a:lnTo>
                <a:lnTo>
                  <a:pt x="5334" y="26365"/>
                </a:lnTo>
                <a:lnTo>
                  <a:pt x="5283" y="26136"/>
                </a:lnTo>
                <a:lnTo>
                  <a:pt x="3556" y="21132"/>
                </a:lnTo>
                <a:lnTo>
                  <a:pt x="1816" y="16167"/>
                </a:lnTo>
                <a:lnTo>
                  <a:pt x="1778" y="15938"/>
                </a:lnTo>
                <a:lnTo>
                  <a:pt x="914" y="10744"/>
                </a:lnTo>
                <a:lnTo>
                  <a:pt x="50" y="5511"/>
                </a:lnTo>
                <a:lnTo>
                  <a:pt x="50" y="5321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546182" y="4416372"/>
            <a:ext cx="100787" cy="65316"/>
          </a:xfrm>
          <a:custGeom>
            <a:avLst/>
            <a:gdLst/>
            <a:ahLst/>
            <a:cxnLst/>
            <a:rect l="l" t="t" r="r" b="b"/>
            <a:pathLst>
              <a:path w="100787" h="65316">
                <a:moveTo>
                  <a:pt x="0" y="65316"/>
                </a:moveTo>
                <a:lnTo>
                  <a:pt x="0" y="60032"/>
                </a:lnTo>
                <a:lnTo>
                  <a:pt x="50" y="59804"/>
                </a:lnTo>
                <a:lnTo>
                  <a:pt x="914" y="54609"/>
                </a:lnTo>
                <a:lnTo>
                  <a:pt x="1778" y="49377"/>
                </a:lnTo>
                <a:lnTo>
                  <a:pt x="1816" y="49187"/>
                </a:lnTo>
                <a:lnTo>
                  <a:pt x="3556" y="44183"/>
                </a:lnTo>
                <a:lnTo>
                  <a:pt x="5283" y="39179"/>
                </a:lnTo>
                <a:lnTo>
                  <a:pt x="5334" y="38988"/>
                </a:lnTo>
                <a:lnTo>
                  <a:pt x="7874" y="34340"/>
                </a:lnTo>
                <a:lnTo>
                  <a:pt x="10388" y="29705"/>
                </a:lnTo>
                <a:lnTo>
                  <a:pt x="10515" y="29514"/>
                </a:lnTo>
                <a:lnTo>
                  <a:pt x="13754" y="25323"/>
                </a:lnTo>
                <a:lnTo>
                  <a:pt x="16992" y="21183"/>
                </a:lnTo>
                <a:lnTo>
                  <a:pt x="17119" y="21005"/>
                </a:lnTo>
                <a:lnTo>
                  <a:pt x="21043" y="17398"/>
                </a:lnTo>
                <a:lnTo>
                  <a:pt x="24917" y="13855"/>
                </a:lnTo>
                <a:lnTo>
                  <a:pt x="25095" y="13715"/>
                </a:lnTo>
                <a:lnTo>
                  <a:pt x="29514" y="10845"/>
                </a:lnTo>
                <a:lnTo>
                  <a:pt x="33934" y="7924"/>
                </a:lnTo>
                <a:lnTo>
                  <a:pt x="34112" y="7835"/>
                </a:lnTo>
                <a:lnTo>
                  <a:pt x="38938" y="5740"/>
                </a:lnTo>
                <a:lnTo>
                  <a:pt x="43815" y="3606"/>
                </a:lnTo>
                <a:lnTo>
                  <a:pt x="49136" y="2197"/>
                </a:lnTo>
                <a:lnTo>
                  <a:pt x="54241" y="914"/>
                </a:lnTo>
                <a:lnTo>
                  <a:pt x="59753" y="457"/>
                </a:lnTo>
                <a:lnTo>
                  <a:pt x="65036" y="0"/>
                </a:lnTo>
                <a:lnTo>
                  <a:pt x="65214" y="0"/>
                </a:lnTo>
                <a:lnTo>
                  <a:pt x="70497" y="457"/>
                </a:lnTo>
                <a:lnTo>
                  <a:pt x="75780" y="876"/>
                </a:lnTo>
                <a:lnTo>
                  <a:pt x="81114" y="2197"/>
                </a:lnTo>
                <a:lnTo>
                  <a:pt x="86220" y="3517"/>
                </a:lnTo>
                <a:lnTo>
                  <a:pt x="91274" y="5702"/>
                </a:lnTo>
                <a:lnTo>
                  <a:pt x="96139" y="7835"/>
                </a:lnTo>
                <a:lnTo>
                  <a:pt x="96329" y="7924"/>
                </a:lnTo>
                <a:lnTo>
                  <a:pt x="100787" y="1084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546226" y="4278245"/>
            <a:ext cx="38989" cy="59664"/>
          </a:xfrm>
          <a:custGeom>
            <a:avLst/>
            <a:gdLst/>
            <a:ahLst/>
            <a:cxnLst/>
            <a:rect l="l" t="t" r="r" b="b"/>
            <a:pathLst>
              <a:path w="38988" h="59664">
                <a:moveTo>
                  <a:pt x="0" y="0"/>
                </a:moveTo>
                <a:lnTo>
                  <a:pt x="0" y="5334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778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1013"/>
                </a:lnTo>
                <a:lnTo>
                  <a:pt x="10337" y="35661"/>
                </a:lnTo>
                <a:lnTo>
                  <a:pt x="10477" y="35839"/>
                </a:lnTo>
                <a:lnTo>
                  <a:pt x="13703" y="39992"/>
                </a:lnTo>
                <a:lnTo>
                  <a:pt x="16941" y="44183"/>
                </a:lnTo>
                <a:lnTo>
                  <a:pt x="17081" y="44310"/>
                </a:lnTo>
                <a:lnTo>
                  <a:pt x="20993" y="47917"/>
                </a:lnTo>
                <a:lnTo>
                  <a:pt x="24866" y="51460"/>
                </a:lnTo>
                <a:lnTo>
                  <a:pt x="25044" y="51650"/>
                </a:lnTo>
                <a:lnTo>
                  <a:pt x="29463" y="54521"/>
                </a:lnTo>
                <a:lnTo>
                  <a:pt x="33934" y="57429"/>
                </a:lnTo>
                <a:lnTo>
                  <a:pt x="34112" y="57518"/>
                </a:lnTo>
                <a:lnTo>
                  <a:pt x="38989" y="596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546226" y="4218631"/>
            <a:ext cx="38989" cy="59613"/>
          </a:xfrm>
          <a:custGeom>
            <a:avLst/>
            <a:gdLst/>
            <a:ahLst/>
            <a:cxnLst/>
            <a:rect l="l" t="t" r="r" b="b"/>
            <a:pathLst>
              <a:path w="38988" h="59613">
                <a:moveTo>
                  <a:pt x="0" y="59613"/>
                </a:moveTo>
                <a:lnTo>
                  <a:pt x="0" y="54330"/>
                </a:lnTo>
                <a:lnTo>
                  <a:pt x="0" y="54102"/>
                </a:lnTo>
                <a:lnTo>
                  <a:pt x="863" y="48907"/>
                </a:lnTo>
                <a:lnTo>
                  <a:pt x="1727" y="43675"/>
                </a:lnTo>
                <a:lnTo>
                  <a:pt x="3505" y="38481"/>
                </a:lnTo>
                <a:lnTo>
                  <a:pt x="5232" y="33477"/>
                </a:lnTo>
                <a:lnTo>
                  <a:pt x="7835" y="28651"/>
                </a:lnTo>
                <a:lnTo>
                  <a:pt x="10337" y="24003"/>
                </a:lnTo>
                <a:lnTo>
                  <a:pt x="10477" y="23812"/>
                </a:lnTo>
                <a:lnTo>
                  <a:pt x="13703" y="19621"/>
                </a:lnTo>
                <a:lnTo>
                  <a:pt x="16941" y="15430"/>
                </a:lnTo>
                <a:lnTo>
                  <a:pt x="17081" y="15303"/>
                </a:lnTo>
                <a:lnTo>
                  <a:pt x="20993" y="11696"/>
                </a:lnTo>
                <a:lnTo>
                  <a:pt x="24866" y="8153"/>
                </a:lnTo>
                <a:lnTo>
                  <a:pt x="25044" y="8013"/>
                </a:lnTo>
                <a:lnTo>
                  <a:pt x="29463" y="5092"/>
                </a:lnTo>
                <a:lnTo>
                  <a:pt x="33934" y="2235"/>
                </a:lnTo>
                <a:lnTo>
                  <a:pt x="34112" y="2095"/>
                </a:lnTo>
                <a:lnTo>
                  <a:pt x="389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546226" y="4074801"/>
            <a:ext cx="100736" cy="65316"/>
          </a:xfrm>
          <a:custGeom>
            <a:avLst/>
            <a:gdLst/>
            <a:ahLst/>
            <a:cxnLst/>
            <a:rect l="l" t="t" r="r" b="b"/>
            <a:pathLst>
              <a:path w="100736" h="65316">
                <a:moveTo>
                  <a:pt x="0" y="0"/>
                </a:moveTo>
                <a:lnTo>
                  <a:pt x="0" y="5283"/>
                </a:lnTo>
                <a:lnTo>
                  <a:pt x="0" y="5511"/>
                </a:lnTo>
                <a:lnTo>
                  <a:pt x="863" y="10744"/>
                </a:lnTo>
                <a:lnTo>
                  <a:pt x="1727" y="15938"/>
                </a:lnTo>
                <a:lnTo>
                  <a:pt x="1816" y="16167"/>
                </a:lnTo>
                <a:lnTo>
                  <a:pt x="3505" y="21132"/>
                </a:lnTo>
                <a:lnTo>
                  <a:pt x="5232" y="26136"/>
                </a:lnTo>
                <a:lnTo>
                  <a:pt x="5334" y="26327"/>
                </a:lnTo>
                <a:lnTo>
                  <a:pt x="7835" y="30962"/>
                </a:lnTo>
                <a:lnTo>
                  <a:pt x="10337" y="35610"/>
                </a:lnTo>
                <a:lnTo>
                  <a:pt x="13703" y="39992"/>
                </a:lnTo>
                <a:lnTo>
                  <a:pt x="16941" y="44132"/>
                </a:lnTo>
                <a:lnTo>
                  <a:pt x="20993" y="47917"/>
                </a:lnTo>
                <a:lnTo>
                  <a:pt x="24866" y="51460"/>
                </a:lnTo>
                <a:lnTo>
                  <a:pt x="29463" y="54521"/>
                </a:lnTo>
                <a:lnTo>
                  <a:pt x="33934" y="57378"/>
                </a:lnTo>
                <a:lnTo>
                  <a:pt x="38989" y="59613"/>
                </a:lnTo>
                <a:lnTo>
                  <a:pt x="43815" y="61760"/>
                </a:lnTo>
                <a:lnTo>
                  <a:pt x="43992" y="61798"/>
                </a:lnTo>
                <a:lnTo>
                  <a:pt x="49098" y="63119"/>
                </a:lnTo>
                <a:lnTo>
                  <a:pt x="54241" y="64401"/>
                </a:lnTo>
                <a:lnTo>
                  <a:pt x="54419" y="64439"/>
                </a:lnTo>
                <a:lnTo>
                  <a:pt x="59702" y="64858"/>
                </a:lnTo>
                <a:lnTo>
                  <a:pt x="64985" y="65316"/>
                </a:lnTo>
                <a:lnTo>
                  <a:pt x="65176" y="65316"/>
                </a:lnTo>
                <a:lnTo>
                  <a:pt x="70459" y="64858"/>
                </a:lnTo>
                <a:lnTo>
                  <a:pt x="75742" y="64439"/>
                </a:lnTo>
                <a:lnTo>
                  <a:pt x="75971" y="64401"/>
                </a:lnTo>
                <a:lnTo>
                  <a:pt x="81064" y="63119"/>
                </a:lnTo>
                <a:lnTo>
                  <a:pt x="86220" y="61798"/>
                </a:lnTo>
                <a:lnTo>
                  <a:pt x="86398" y="61760"/>
                </a:lnTo>
                <a:lnTo>
                  <a:pt x="91224" y="59613"/>
                </a:lnTo>
                <a:lnTo>
                  <a:pt x="96100" y="57480"/>
                </a:lnTo>
                <a:lnTo>
                  <a:pt x="96278" y="57378"/>
                </a:lnTo>
                <a:lnTo>
                  <a:pt x="100736" y="5447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546226" y="4009485"/>
            <a:ext cx="81114" cy="65316"/>
          </a:xfrm>
          <a:custGeom>
            <a:avLst/>
            <a:gdLst/>
            <a:ahLst/>
            <a:cxnLst/>
            <a:rect l="l" t="t" r="r" b="b"/>
            <a:pathLst>
              <a:path w="81114" h="65316">
                <a:moveTo>
                  <a:pt x="0" y="65316"/>
                </a:moveTo>
                <a:lnTo>
                  <a:pt x="0" y="60032"/>
                </a:lnTo>
                <a:lnTo>
                  <a:pt x="0" y="59804"/>
                </a:lnTo>
                <a:lnTo>
                  <a:pt x="863" y="54610"/>
                </a:lnTo>
                <a:lnTo>
                  <a:pt x="1727" y="49377"/>
                </a:lnTo>
                <a:lnTo>
                  <a:pt x="1778" y="49149"/>
                </a:lnTo>
                <a:lnTo>
                  <a:pt x="3505" y="44183"/>
                </a:lnTo>
                <a:lnTo>
                  <a:pt x="5232" y="39179"/>
                </a:lnTo>
                <a:lnTo>
                  <a:pt x="5334" y="38950"/>
                </a:lnTo>
                <a:lnTo>
                  <a:pt x="7835" y="34302"/>
                </a:lnTo>
                <a:lnTo>
                  <a:pt x="10337" y="29654"/>
                </a:lnTo>
                <a:lnTo>
                  <a:pt x="10477" y="29476"/>
                </a:lnTo>
                <a:lnTo>
                  <a:pt x="13703" y="25323"/>
                </a:lnTo>
                <a:lnTo>
                  <a:pt x="16941" y="21183"/>
                </a:lnTo>
                <a:lnTo>
                  <a:pt x="17081" y="21005"/>
                </a:lnTo>
                <a:lnTo>
                  <a:pt x="20993" y="17449"/>
                </a:lnTo>
                <a:lnTo>
                  <a:pt x="24866" y="13855"/>
                </a:lnTo>
                <a:lnTo>
                  <a:pt x="29463" y="10795"/>
                </a:lnTo>
                <a:lnTo>
                  <a:pt x="33883" y="7937"/>
                </a:lnTo>
                <a:lnTo>
                  <a:pt x="38938" y="5702"/>
                </a:lnTo>
                <a:lnTo>
                  <a:pt x="43764" y="3556"/>
                </a:lnTo>
                <a:lnTo>
                  <a:pt x="43992" y="3517"/>
                </a:lnTo>
                <a:lnTo>
                  <a:pt x="49098" y="2197"/>
                </a:lnTo>
                <a:lnTo>
                  <a:pt x="54241" y="914"/>
                </a:lnTo>
                <a:lnTo>
                  <a:pt x="54419" y="876"/>
                </a:lnTo>
                <a:lnTo>
                  <a:pt x="59702" y="419"/>
                </a:lnTo>
                <a:lnTo>
                  <a:pt x="64985" y="0"/>
                </a:lnTo>
                <a:lnTo>
                  <a:pt x="65214" y="0"/>
                </a:lnTo>
                <a:lnTo>
                  <a:pt x="70459" y="419"/>
                </a:lnTo>
                <a:lnTo>
                  <a:pt x="75742" y="876"/>
                </a:lnTo>
                <a:lnTo>
                  <a:pt x="75971" y="914"/>
                </a:lnTo>
                <a:lnTo>
                  <a:pt x="81114" y="223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585124" y="4212939"/>
            <a:ext cx="91262" cy="130657"/>
          </a:xfrm>
          <a:custGeom>
            <a:avLst/>
            <a:gdLst/>
            <a:ahLst/>
            <a:cxnLst/>
            <a:rect l="l" t="t" r="r" b="b"/>
            <a:pathLst>
              <a:path w="91262" h="130657">
                <a:moveTo>
                  <a:pt x="88" y="124967"/>
                </a:moveTo>
                <a:lnTo>
                  <a:pt x="4914" y="127063"/>
                </a:lnTo>
                <a:lnTo>
                  <a:pt x="5092" y="127152"/>
                </a:lnTo>
                <a:lnTo>
                  <a:pt x="10198" y="128435"/>
                </a:lnTo>
                <a:lnTo>
                  <a:pt x="15341" y="129705"/>
                </a:lnTo>
                <a:lnTo>
                  <a:pt x="15532" y="129755"/>
                </a:lnTo>
                <a:lnTo>
                  <a:pt x="20815" y="130200"/>
                </a:lnTo>
                <a:lnTo>
                  <a:pt x="26098" y="130619"/>
                </a:lnTo>
                <a:lnTo>
                  <a:pt x="26276" y="130657"/>
                </a:lnTo>
                <a:lnTo>
                  <a:pt x="31559" y="130200"/>
                </a:lnTo>
                <a:lnTo>
                  <a:pt x="36893" y="129755"/>
                </a:lnTo>
                <a:lnTo>
                  <a:pt x="37122" y="129705"/>
                </a:lnTo>
                <a:lnTo>
                  <a:pt x="42303" y="128384"/>
                </a:lnTo>
                <a:lnTo>
                  <a:pt x="47358" y="127114"/>
                </a:lnTo>
                <a:lnTo>
                  <a:pt x="47586" y="127012"/>
                </a:lnTo>
                <a:lnTo>
                  <a:pt x="52324" y="124917"/>
                </a:lnTo>
                <a:lnTo>
                  <a:pt x="57150" y="122783"/>
                </a:lnTo>
                <a:lnTo>
                  <a:pt x="57378" y="122694"/>
                </a:lnTo>
                <a:lnTo>
                  <a:pt x="61798" y="119824"/>
                </a:lnTo>
                <a:lnTo>
                  <a:pt x="66217" y="116903"/>
                </a:lnTo>
                <a:lnTo>
                  <a:pt x="66357" y="116763"/>
                </a:lnTo>
                <a:lnTo>
                  <a:pt x="70269" y="113220"/>
                </a:lnTo>
                <a:lnTo>
                  <a:pt x="73190" y="110616"/>
                </a:lnTo>
                <a:lnTo>
                  <a:pt x="72961" y="110261"/>
                </a:lnTo>
                <a:lnTo>
                  <a:pt x="75692" y="107340"/>
                </a:lnTo>
                <a:lnTo>
                  <a:pt x="76606" y="106337"/>
                </a:lnTo>
                <a:lnTo>
                  <a:pt x="76784" y="106387"/>
                </a:lnTo>
                <a:lnTo>
                  <a:pt x="77558" y="105295"/>
                </a:lnTo>
                <a:lnTo>
                  <a:pt x="80657" y="100926"/>
                </a:lnTo>
                <a:lnTo>
                  <a:pt x="80924" y="100964"/>
                </a:lnTo>
                <a:lnTo>
                  <a:pt x="83439" y="96278"/>
                </a:lnTo>
                <a:lnTo>
                  <a:pt x="85979" y="91579"/>
                </a:lnTo>
                <a:lnTo>
                  <a:pt x="86080" y="91401"/>
                </a:lnTo>
                <a:lnTo>
                  <a:pt x="87807" y="86347"/>
                </a:lnTo>
                <a:lnTo>
                  <a:pt x="89496" y="81381"/>
                </a:lnTo>
                <a:lnTo>
                  <a:pt x="89535" y="81152"/>
                </a:lnTo>
                <a:lnTo>
                  <a:pt x="90398" y="76009"/>
                </a:lnTo>
                <a:lnTo>
                  <a:pt x="91262" y="70815"/>
                </a:lnTo>
                <a:lnTo>
                  <a:pt x="91262" y="70586"/>
                </a:lnTo>
                <a:lnTo>
                  <a:pt x="91262" y="65303"/>
                </a:lnTo>
                <a:lnTo>
                  <a:pt x="91262" y="60020"/>
                </a:lnTo>
                <a:lnTo>
                  <a:pt x="91262" y="59791"/>
                </a:lnTo>
                <a:lnTo>
                  <a:pt x="90398" y="54609"/>
                </a:lnTo>
                <a:lnTo>
                  <a:pt x="89535" y="49364"/>
                </a:lnTo>
                <a:lnTo>
                  <a:pt x="89496" y="49187"/>
                </a:lnTo>
                <a:lnTo>
                  <a:pt x="87757" y="44170"/>
                </a:lnTo>
                <a:lnTo>
                  <a:pt x="86029" y="39166"/>
                </a:lnTo>
                <a:lnTo>
                  <a:pt x="85940" y="38976"/>
                </a:lnTo>
                <a:lnTo>
                  <a:pt x="83439" y="34340"/>
                </a:lnTo>
                <a:lnTo>
                  <a:pt x="80924" y="29692"/>
                </a:lnTo>
                <a:lnTo>
                  <a:pt x="80784" y="29514"/>
                </a:lnTo>
                <a:lnTo>
                  <a:pt x="77558" y="25323"/>
                </a:lnTo>
                <a:lnTo>
                  <a:pt x="74320" y="21132"/>
                </a:lnTo>
                <a:lnTo>
                  <a:pt x="74193" y="20993"/>
                </a:lnTo>
                <a:lnTo>
                  <a:pt x="70269" y="17398"/>
                </a:lnTo>
                <a:lnTo>
                  <a:pt x="66395" y="13842"/>
                </a:lnTo>
                <a:lnTo>
                  <a:pt x="61798" y="10794"/>
                </a:lnTo>
                <a:lnTo>
                  <a:pt x="57378" y="7924"/>
                </a:lnTo>
                <a:lnTo>
                  <a:pt x="52324" y="5689"/>
                </a:lnTo>
                <a:lnTo>
                  <a:pt x="47498" y="3555"/>
                </a:lnTo>
                <a:lnTo>
                  <a:pt x="47269" y="3505"/>
                </a:lnTo>
                <a:lnTo>
                  <a:pt x="42176" y="2184"/>
                </a:lnTo>
                <a:lnTo>
                  <a:pt x="37020" y="901"/>
                </a:lnTo>
                <a:lnTo>
                  <a:pt x="36842" y="863"/>
                </a:lnTo>
                <a:lnTo>
                  <a:pt x="31559" y="406"/>
                </a:lnTo>
                <a:lnTo>
                  <a:pt x="26276" y="0"/>
                </a:lnTo>
                <a:lnTo>
                  <a:pt x="26098" y="0"/>
                </a:lnTo>
                <a:lnTo>
                  <a:pt x="20815" y="406"/>
                </a:lnTo>
                <a:lnTo>
                  <a:pt x="15532" y="863"/>
                </a:lnTo>
                <a:lnTo>
                  <a:pt x="10198" y="2184"/>
                </a:lnTo>
                <a:lnTo>
                  <a:pt x="5054" y="3505"/>
                </a:lnTo>
                <a:lnTo>
                  <a:pt x="4826" y="3594"/>
                </a:lnTo>
                <a:lnTo>
                  <a:pt x="0" y="574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627250" y="4427223"/>
            <a:ext cx="49136" cy="117589"/>
          </a:xfrm>
          <a:custGeom>
            <a:avLst/>
            <a:gdLst/>
            <a:ahLst/>
            <a:cxnLst/>
            <a:rect l="l" t="t" r="r" b="b"/>
            <a:pathLst>
              <a:path w="49136" h="117589">
                <a:moveTo>
                  <a:pt x="0" y="117589"/>
                </a:moveTo>
                <a:lnTo>
                  <a:pt x="5143" y="116319"/>
                </a:lnTo>
                <a:lnTo>
                  <a:pt x="5334" y="116217"/>
                </a:lnTo>
                <a:lnTo>
                  <a:pt x="10198" y="114084"/>
                </a:lnTo>
                <a:lnTo>
                  <a:pt x="15024" y="111988"/>
                </a:lnTo>
                <a:lnTo>
                  <a:pt x="15252" y="111899"/>
                </a:lnTo>
                <a:lnTo>
                  <a:pt x="19634" y="108978"/>
                </a:lnTo>
                <a:lnTo>
                  <a:pt x="24269" y="105930"/>
                </a:lnTo>
                <a:lnTo>
                  <a:pt x="24409" y="105791"/>
                </a:lnTo>
                <a:lnTo>
                  <a:pt x="28511" y="102019"/>
                </a:lnTo>
                <a:lnTo>
                  <a:pt x="32194" y="98602"/>
                </a:lnTo>
                <a:lnTo>
                  <a:pt x="32334" y="98463"/>
                </a:lnTo>
                <a:lnTo>
                  <a:pt x="35433" y="94500"/>
                </a:lnTo>
                <a:lnTo>
                  <a:pt x="38658" y="90309"/>
                </a:lnTo>
                <a:lnTo>
                  <a:pt x="38798" y="90131"/>
                </a:lnTo>
                <a:lnTo>
                  <a:pt x="41313" y="85483"/>
                </a:lnTo>
                <a:lnTo>
                  <a:pt x="43815" y="80835"/>
                </a:lnTo>
                <a:lnTo>
                  <a:pt x="45631" y="75641"/>
                </a:lnTo>
                <a:lnTo>
                  <a:pt x="47371" y="70637"/>
                </a:lnTo>
                <a:lnTo>
                  <a:pt x="48272" y="65214"/>
                </a:lnTo>
                <a:lnTo>
                  <a:pt x="49136" y="59982"/>
                </a:lnTo>
                <a:lnTo>
                  <a:pt x="49136" y="59753"/>
                </a:lnTo>
                <a:lnTo>
                  <a:pt x="49136" y="54470"/>
                </a:lnTo>
                <a:lnTo>
                  <a:pt x="49136" y="49187"/>
                </a:lnTo>
                <a:lnTo>
                  <a:pt x="49136" y="48996"/>
                </a:lnTo>
                <a:lnTo>
                  <a:pt x="48272" y="43764"/>
                </a:lnTo>
                <a:lnTo>
                  <a:pt x="47409" y="38569"/>
                </a:lnTo>
                <a:lnTo>
                  <a:pt x="47371" y="38341"/>
                </a:lnTo>
                <a:lnTo>
                  <a:pt x="45631" y="33337"/>
                </a:lnTo>
                <a:lnTo>
                  <a:pt x="43903" y="28321"/>
                </a:lnTo>
                <a:lnTo>
                  <a:pt x="43815" y="28143"/>
                </a:lnTo>
                <a:lnTo>
                  <a:pt x="41313" y="23495"/>
                </a:lnTo>
                <a:lnTo>
                  <a:pt x="38798" y="18846"/>
                </a:lnTo>
                <a:lnTo>
                  <a:pt x="38658" y="18669"/>
                </a:lnTo>
                <a:lnTo>
                  <a:pt x="35433" y="14528"/>
                </a:lnTo>
                <a:lnTo>
                  <a:pt x="32194" y="10337"/>
                </a:lnTo>
                <a:lnTo>
                  <a:pt x="32067" y="10147"/>
                </a:lnTo>
                <a:lnTo>
                  <a:pt x="28143" y="6553"/>
                </a:lnTo>
                <a:lnTo>
                  <a:pt x="24269" y="2997"/>
                </a:lnTo>
                <a:lnTo>
                  <a:pt x="24091" y="2870"/>
                </a:lnTo>
                <a:lnTo>
                  <a:pt x="1972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627341" y="4011724"/>
            <a:ext cx="49098" cy="117589"/>
          </a:xfrm>
          <a:custGeom>
            <a:avLst/>
            <a:gdLst/>
            <a:ahLst/>
            <a:cxnLst/>
            <a:rect l="l" t="t" r="r" b="b"/>
            <a:pathLst>
              <a:path w="49098" h="117589">
                <a:moveTo>
                  <a:pt x="0" y="0"/>
                </a:moveTo>
                <a:lnTo>
                  <a:pt x="5105" y="1270"/>
                </a:lnTo>
                <a:lnTo>
                  <a:pt x="5321" y="1320"/>
                </a:lnTo>
                <a:lnTo>
                  <a:pt x="10109" y="3454"/>
                </a:lnTo>
                <a:lnTo>
                  <a:pt x="14986" y="5600"/>
                </a:lnTo>
                <a:lnTo>
                  <a:pt x="15163" y="5689"/>
                </a:lnTo>
                <a:lnTo>
                  <a:pt x="19583" y="8610"/>
                </a:lnTo>
                <a:lnTo>
                  <a:pt x="24003" y="11480"/>
                </a:lnTo>
                <a:lnTo>
                  <a:pt x="28054" y="15163"/>
                </a:lnTo>
                <a:lnTo>
                  <a:pt x="31965" y="18757"/>
                </a:lnTo>
                <a:lnTo>
                  <a:pt x="35344" y="23088"/>
                </a:lnTo>
                <a:lnTo>
                  <a:pt x="38620" y="27228"/>
                </a:lnTo>
                <a:lnTo>
                  <a:pt x="38709" y="27419"/>
                </a:lnTo>
                <a:lnTo>
                  <a:pt x="41211" y="32067"/>
                </a:lnTo>
                <a:lnTo>
                  <a:pt x="43764" y="36753"/>
                </a:lnTo>
                <a:lnTo>
                  <a:pt x="43815" y="36931"/>
                </a:lnTo>
                <a:lnTo>
                  <a:pt x="45542" y="41948"/>
                </a:lnTo>
                <a:lnTo>
                  <a:pt x="47269" y="46951"/>
                </a:lnTo>
                <a:lnTo>
                  <a:pt x="47320" y="47142"/>
                </a:lnTo>
                <a:lnTo>
                  <a:pt x="48183" y="52374"/>
                </a:lnTo>
                <a:lnTo>
                  <a:pt x="49047" y="57569"/>
                </a:lnTo>
                <a:lnTo>
                  <a:pt x="49098" y="57797"/>
                </a:lnTo>
                <a:lnTo>
                  <a:pt x="49098" y="63080"/>
                </a:lnTo>
                <a:lnTo>
                  <a:pt x="49098" y="68364"/>
                </a:lnTo>
                <a:lnTo>
                  <a:pt x="49047" y="68592"/>
                </a:lnTo>
                <a:lnTo>
                  <a:pt x="48183" y="73774"/>
                </a:lnTo>
                <a:lnTo>
                  <a:pt x="47320" y="79019"/>
                </a:lnTo>
                <a:lnTo>
                  <a:pt x="47269" y="79197"/>
                </a:lnTo>
                <a:lnTo>
                  <a:pt x="45542" y="84213"/>
                </a:lnTo>
                <a:lnTo>
                  <a:pt x="43853" y="89217"/>
                </a:lnTo>
                <a:lnTo>
                  <a:pt x="43764" y="89395"/>
                </a:lnTo>
                <a:lnTo>
                  <a:pt x="41211" y="94043"/>
                </a:lnTo>
                <a:lnTo>
                  <a:pt x="38709" y="98742"/>
                </a:lnTo>
                <a:lnTo>
                  <a:pt x="38569" y="98920"/>
                </a:lnTo>
                <a:lnTo>
                  <a:pt x="35344" y="103060"/>
                </a:lnTo>
                <a:lnTo>
                  <a:pt x="32105" y="107251"/>
                </a:lnTo>
                <a:lnTo>
                  <a:pt x="31927" y="107442"/>
                </a:lnTo>
                <a:lnTo>
                  <a:pt x="28054" y="110985"/>
                </a:lnTo>
                <a:lnTo>
                  <a:pt x="24142" y="114592"/>
                </a:lnTo>
                <a:lnTo>
                  <a:pt x="24003" y="114719"/>
                </a:lnTo>
                <a:lnTo>
                  <a:pt x="19532" y="11758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192169" y="3958846"/>
            <a:ext cx="512724" cy="638848"/>
          </a:xfrm>
          <a:custGeom>
            <a:avLst/>
            <a:gdLst/>
            <a:ahLst/>
            <a:cxnLst/>
            <a:rect l="l" t="t" r="r" b="b"/>
            <a:pathLst>
              <a:path w="512724" h="638848">
                <a:moveTo>
                  <a:pt x="26733" y="638797"/>
                </a:moveTo>
                <a:lnTo>
                  <a:pt x="105663" y="638797"/>
                </a:lnTo>
                <a:lnTo>
                  <a:pt x="0" y="638797"/>
                </a:lnTo>
                <a:lnTo>
                  <a:pt x="0" y="597903"/>
                </a:lnTo>
                <a:lnTo>
                  <a:pt x="0" y="638797"/>
                </a:lnTo>
                <a:lnTo>
                  <a:pt x="512724" y="638848"/>
                </a:lnTo>
                <a:lnTo>
                  <a:pt x="512724" y="0"/>
                </a:lnTo>
                <a:lnTo>
                  <a:pt x="325551" y="0"/>
                </a:lnTo>
                <a:lnTo>
                  <a:pt x="325551" y="63884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192171" y="3968178"/>
            <a:ext cx="50" cy="614845"/>
          </a:xfrm>
          <a:custGeom>
            <a:avLst/>
            <a:gdLst/>
            <a:ahLst/>
            <a:cxnLst/>
            <a:rect l="l" t="t" r="r" b="b"/>
            <a:pathLst>
              <a:path w="50" h="614845">
                <a:moveTo>
                  <a:pt x="0" y="614845"/>
                </a:moveTo>
                <a:lnTo>
                  <a:pt x="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192171" y="4521489"/>
            <a:ext cx="154254" cy="27330"/>
          </a:xfrm>
          <a:custGeom>
            <a:avLst/>
            <a:gdLst/>
            <a:ahLst/>
            <a:cxnLst/>
            <a:rect l="l" t="t" r="r" b="b"/>
            <a:pathLst>
              <a:path w="154254" h="27330">
                <a:moveTo>
                  <a:pt x="0" y="27330"/>
                </a:moveTo>
                <a:lnTo>
                  <a:pt x="154254" y="27330"/>
                </a:lnTo>
                <a:lnTo>
                  <a:pt x="131445" y="16992"/>
                </a:lnTo>
                <a:lnTo>
                  <a:pt x="114363" y="0"/>
                </a:lnTo>
                <a:lnTo>
                  <a:pt x="115684" y="1828"/>
                </a:lnTo>
                <a:lnTo>
                  <a:pt x="124929" y="1052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192171" y="4551512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192171" y="4548819"/>
            <a:ext cx="0" cy="2692"/>
          </a:xfrm>
          <a:custGeom>
            <a:avLst/>
            <a:gdLst/>
            <a:ahLst/>
            <a:cxnLst/>
            <a:rect l="l" t="t" r="r" b="b"/>
            <a:pathLst>
              <a:path h="2692">
                <a:moveTo>
                  <a:pt x="0" y="0"/>
                </a:moveTo>
                <a:lnTo>
                  <a:pt x="0" y="269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192215" y="4173129"/>
            <a:ext cx="0" cy="262788"/>
          </a:xfrm>
          <a:custGeom>
            <a:avLst/>
            <a:gdLst/>
            <a:ahLst/>
            <a:cxnLst/>
            <a:rect l="l" t="t" r="r" b="b"/>
            <a:pathLst>
              <a:path h="262788">
                <a:moveTo>
                  <a:pt x="0" y="262788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192215" y="4007624"/>
            <a:ext cx="154254" cy="50"/>
          </a:xfrm>
          <a:custGeom>
            <a:avLst/>
            <a:gdLst/>
            <a:ahLst/>
            <a:cxnLst/>
            <a:rect l="l" t="t" r="r" b="b"/>
            <a:pathLst>
              <a:path w="154254" h="50">
                <a:moveTo>
                  <a:pt x="0" y="0"/>
                </a:moveTo>
                <a:lnTo>
                  <a:pt x="154254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2192215" y="3994467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10515"/>
                </a:moveTo>
                <a:lnTo>
                  <a:pt x="0" y="0"/>
                </a:lnTo>
                <a:lnTo>
                  <a:pt x="0" y="528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192215" y="3958800"/>
            <a:ext cx="268795" cy="35661"/>
          </a:xfrm>
          <a:custGeom>
            <a:avLst/>
            <a:gdLst/>
            <a:ahLst/>
            <a:cxnLst/>
            <a:rect l="l" t="t" r="r" b="b"/>
            <a:pathLst>
              <a:path w="268795" h="35661">
                <a:moveTo>
                  <a:pt x="0" y="35661"/>
                </a:moveTo>
                <a:lnTo>
                  <a:pt x="0" y="0"/>
                </a:lnTo>
                <a:lnTo>
                  <a:pt x="268795" y="50"/>
                </a:lnTo>
                <a:lnTo>
                  <a:pt x="11040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192215" y="3958798"/>
            <a:ext cx="0" cy="9385"/>
          </a:xfrm>
          <a:custGeom>
            <a:avLst/>
            <a:gdLst/>
            <a:ahLst/>
            <a:cxnLst/>
            <a:rect l="l" t="t" r="r" b="b"/>
            <a:pathLst>
              <a:path h="9385">
                <a:moveTo>
                  <a:pt x="0" y="9385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292595" y="4597643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297832" y="4597643"/>
            <a:ext cx="5054" cy="0"/>
          </a:xfrm>
          <a:custGeom>
            <a:avLst/>
            <a:gdLst/>
            <a:ahLst/>
            <a:cxnLst/>
            <a:rect l="l" t="t" r="r" b="b"/>
            <a:pathLst>
              <a:path w="5054">
                <a:moveTo>
                  <a:pt x="0" y="0"/>
                </a:moveTo>
                <a:lnTo>
                  <a:pt x="505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296554" y="4500629"/>
            <a:ext cx="9969" cy="20866"/>
          </a:xfrm>
          <a:custGeom>
            <a:avLst/>
            <a:gdLst/>
            <a:ahLst/>
            <a:cxnLst/>
            <a:rect l="l" t="t" r="r" b="b"/>
            <a:pathLst>
              <a:path w="9969" h="20866">
                <a:moveTo>
                  <a:pt x="4965" y="10388"/>
                </a:moveTo>
                <a:lnTo>
                  <a:pt x="546" y="1828"/>
                </a:lnTo>
                <a:lnTo>
                  <a:pt x="0" y="0"/>
                </a:lnTo>
                <a:lnTo>
                  <a:pt x="9969" y="208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294549" y="4483199"/>
            <a:ext cx="2006" cy="17437"/>
          </a:xfrm>
          <a:custGeom>
            <a:avLst/>
            <a:gdLst/>
            <a:ahLst/>
            <a:cxnLst/>
            <a:rect l="l" t="t" r="r" b="b"/>
            <a:pathLst>
              <a:path w="2006" h="17437">
                <a:moveTo>
                  <a:pt x="2006" y="17437"/>
                </a:moveTo>
                <a:lnTo>
                  <a:pt x="0" y="0"/>
                </a:lnTo>
                <a:lnTo>
                  <a:pt x="419" y="33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293955" y="4478227"/>
            <a:ext cx="596" cy="4965"/>
          </a:xfrm>
          <a:custGeom>
            <a:avLst/>
            <a:gdLst/>
            <a:ahLst/>
            <a:cxnLst/>
            <a:rect l="l" t="t" r="r" b="b"/>
            <a:pathLst>
              <a:path w="596" h="4965">
                <a:moveTo>
                  <a:pt x="596" y="4965"/>
                </a:moveTo>
                <a:lnTo>
                  <a:pt x="50" y="0"/>
                </a:lnTo>
                <a:lnTo>
                  <a:pt x="0" y="952"/>
                </a:lnTo>
                <a:lnTo>
                  <a:pt x="596" y="4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294006" y="4456917"/>
            <a:ext cx="4648" cy="21310"/>
          </a:xfrm>
          <a:custGeom>
            <a:avLst/>
            <a:gdLst/>
            <a:ahLst/>
            <a:cxnLst/>
            <a:rect l="l" t="t" r="r" b="b"/>
            <a:pathLst>
              <a:path w="4648" h="21310">
                <a:moveTo>
                  <a:pt x="0" y="21310"/>
                </a:moveTo>
                <a:lnTo>
                  <a:pt x="4648" y="0"/>
                </a:lnTo>
                <a:lnTo>
                  <a:pt x="3505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293914" y="4278240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228" y="1371"/>
                </a:moveTo>
                <a:lnTo>
                  <a:pt x="0" y="0"/>
                </a:lnTo>
                <a:lnTo>
                  <a:pt x="3505" y="21043"/>
                </a:lnTo>
                <a:lnTo>
                  <a:pt x="3784" y="22453"/>
                </a:lnTo>
                <a:lnTo>
                  <a:pt x="3911" y="22682"/>
                </a:lnTo>
                <a:lnTo>
                  <a:pt x="14795" y="42722"/>
                </a:lnTo>
                <a:lnTo>
                  <a:pt x="19723" y="47142"/>
                </a:lnTo>
                <a:lnTo>
                  <a:pt x="18948" y="4645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297695" y="4300697"/>
            <a:ext cx="10934" cy="20129"/>
          </a:xfrm>
          <a:custGeom>
            <a:avLst/>
            <a:gdLst/>
            <a:ahLst/>
            <a:cxnLst/>
            <a:rect l="l" t="t" r="r" b="b"/>
            <a:pathLst>
              <a:path w="10934" h="20129">
                <a:moveTo>
                  <a:pt x="0" y="0"/>
                </a:moveTo>
                <a:lnTo>
                  <a:pt x="10934" y="2012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2293915" y="4231102"/>
            <a:ext cx="19723" cy="47142"/>
          </a:xfrm>
          <a:custGeom>
            <a:avLst/>
            <a:gdLst/>
            <a:ahLst/>
            <a:cxnLst/>
            <a:rect l="l" t="t" r="r" b="b"/>
            <a:pathLst>
              <a:path w="19723" h="47142">
                <a:moveTo>
                  <a:pt x="0" y="47142"/>
                </a:moveTo>
                <a:lnTo>
                  <a:pt x="3682" y="24828"/>
                </a:lnTo>
                <a:lnTo>
                  <a:pt x="14795" y="4381"/>
                </a:lnTo>
                <a:lnTo>
                  <a:pt x="19723" y="0"/>
                </a:lnTo>
                <a:lnTo>
                  <a:pt x="19215" y="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297695" y="4235612"/>
            <a:ext cx="10934" cy="20180"/>
          </a:xfrm>
          <a:custGeom>
            <a:avLst/>
            <a:gdLst/>
            <a:ahLst/>
            <a:cxnLst/>
            <a:rect l="l" t="t" r="r" b="b"/>
            <a:pathLst>
              <a:path w="10934" h="20180">
                <a:moveTo>
                  <a:pt x="0" y="20180"/>
                </a:moveTo>
                <a:lnTo>
                  <a:pt x="139" y="19862"/>
                </a:lnTo>
                <a:lnTo>
                  <a:pt x="1093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294008" y="4007670"/>
            <a:ext cx="52463" cy="63665"/>
          </a:xfrm>
          <a:custGeom>
            <a:avLst/>
            <a:gdLst/>
            <a:ahLst/>
            <a:cxnLst/>
            <a:rect l="l" t="t" r="r" b="b"/>
            <a:pathLst>
              <a:path w="52463" h="63665">
                <a:moveTo>
                  <a:pt x="9105" y="0"/>
                </a:moveTo>
                <a:lnTo>
                  <a:pt x="52463" y="0"/>
                </a:lnTo>
                <a:lnTo>
                  <a:pt x="36118" y="6324"/>
                </a:lnTo>
                <a:lnTo>
                  <a:pt x="17030" y="21539"/>
                </a:lnTo>
                <a:lnTo>
                  <a:pt x="4826" y="41490"/>
                </a:lnTo>
                <a:lnTo>
                  <a:pt x="0" y="636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296829" y="4094340"/>
            <a:ext cx="100101" cy="49047"/>
          </a:xfrm>
          <a:custGeom>
            <a:avLst/>
            <a:gdLst/>
            <a:ahLst/>
            <a:cxnLst/>
            <a:rect l="l" t="t" r="r" b="b"/>
            <a:pathLst>
              <a:path w="100101" h="49047">
                <a:moveTo>
                  <a:pt x="0" y="0"/>
                </a:moveTo>
                <a:lnTo>
                  <a:pt x="9702" y="20269"/>
                </a:lnTo>
                <a:lnTo>
                  <a:pt x="26784" y="37261"/>
                </a:lnTo>
                <a:lnTo>
                  <a:pt x="49644" y="47586"/>
                </a:lnTo>
                <a:lnTo>
                  <a:pt x="75196" y="49047"/>
                </a:lnTo>
                <a:lnTo>
                  <a:pt x="99237" y="41262"/>
                </a:lnTo>
                <a:lnTo>
                  <a:pt x="100101" y="405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302066" y="4597643"/>
            <a:ext cx="546" cy="0"/>
          </a:xfrm>
          <a:custGeom>
            <a:avLst/>
            <a:gdLst/>
            <a:ahLst/>
            <a:cxnLst/>
            <a:rect l="l" t="t" r="r" b="b"/>
            <a:pathLst>
              <a:path w="546">
                <a:moveTo>
                  <a:pt x="0" y="0"/>
                </a:moveTo>
                <a:lnTo>
                  <a:pt x="54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2311039" y="4434044"/>
            <a:ext cx="2590" cy="2146"/>
          </a:xfrm>
          <a:custGeom>
            <a:avLst/>
            <a:gdLst/>
            <a:ahLst/>
            <a:cxnLst/>
            <a:rect l="l" t="t" r="r" b="b"/>
            <a:pathLst>
              <a:path w="2590" h="2146">
                <a:moveTo>
                  <a:pt x="0" y="2146"/>
                </a:moveTo>
                <a:lnTo>
                  <a:pt x="2590" y="0"/>
                </a:lnTo>
                <a:lnTo>
                  <a:pt x="1498" y="9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2298656" y="4456046"/>
            <a:ext cx="177" cy="863"/>
          </a:xfrm>
          <a:custGeom>
            <a:avLst/>
            <a:gdLst/>
            <a:ahLst/>
            <a:cxnLst/>
            <a:rect l="l" t="t" r="r" b="b"/>
            <a:pathLst>
              <a:path w="177" h="863">
                <a:moveTo>
                  <a:pt x="177" y="0"/>
                </a:moveTo>
                <a:lnTo>
                  <a:pt x="0" y="863"/>
                </a:lnTo>
                <a:lnTo>
                  <a:pt x="127" y="13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2302932" y="3958802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2306485" y="4436148"/>
            <a:ext cx="4508" cy="7467"/>
          </a:xfrm>
          <a:custGeom>
            <a:avLst/>
            <a:gdLst/>
            <a:ahLst/>
            <a:cxnLst/>
            <a:rect l="l" t="t" r="r" b="b"/>
            <a:pathLst>
              <a:path w="4508" h="7467">
                <a:moveTo>
                  <a:pt x="1866" y="4368"/>
                </a:moveTo>
                <a:lnTo>
                  <a:pt x="4508" y="0"/>
                </a:lnTo>
                <a:lnTo>
                  <a:pt x="0" y="74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2306525" y="4114610"/>
            <a:ext cx="11391" cy="11290"/>
          </a:xfrm>
          <a:custGeom>
            <a:avLst/>
            <a:gdLst/>
            <a:ahLst/>
            <a:cxnLst/>
            <a:rect l="l" t="t" r="r" b="b"/>
            <a:pathLst>
              <a:path w="11391" h="11290">
                <a:moveTo>
                  <a:pt x="11391" y="11290"/>
                </a:moveTo>
                <a:lnTo>
                  <a:pt x="4521" y="5689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308716" y="4320964"/>
            <a:ext cx="10160" cy="9334"/>
          </a:xfrm>
          <a:custGeom>
            <a:avLst/>
            <a:gdLst/>
            <a:ahLst/>
            <a:cxnLst/>
            <a:rect l="l" t="t" r="r" b="b"/>
            <a:pathLst>
              <a:path w="10160" h="9334">
                <a:moveTo>
                  <a:pt x="0" y="0"/>
                </a:moveTo>
                <a:lnTo>
                  <a:pt x="10160" y="9334"/>
                </a:lnTo>
                <a:lnTo>
                  <a:pt x="4914" y="4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308716" y="4226233"/>
            <a:ext cx="10160" cy="9245"/>
          </a:xfrm>
          <a:custGeom>
            <a:avLst/>
            <a:gdLst/>
            <a:ahLst/>
            <a:cxnLst/>
            <a:rect l="l" t="t" r="r" b="b"/>
            <a:pathLst>
              <a:path w="10160" h="9245">
                <a:moveTo>
                  <a:pt x="0" y="9245"/>
                </a:moveTo>
                <a:lnTo>
                  <a:pt x="10160" y="0"/>
                </a:lnTo>
                <a:lnTo>
                  <a:pt x="4914" y="48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2311039" y="4015826"/>
            <a:ext cx="16764" cy="13385"/>
          </a:xfrm>
          <a:custGeom>
            <a:avLst/>
            <a:gdLst/>
            <a:ahLst/>
            <a:cxnLst/>
            <a:rect l="l" t="t" r="r" b="b"/>
            <a:pathLst>
              <a:path w="16763" h="13385">
                <a:moveTo>
                  <a:pt x="0" y="13385"/>
                </a:moveTo>
                <a:lnTo>
                  <a:pt x="13931" y="1269"/>
                </a:lnTo>
                <a:lnTo>
                  <a:pt x="16764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313637" y="4425491"/>
            <a:ext cx="10515" cy="8559"/>
          </a:xfrm>
          <a:custGeom>
            <a:avLst/>
            <a:gdLst/>
            <a:ahLst/>
            <a:cxnLst/>
            <a:rect l="l" t="t" r="r" b="b"/>
            <a:pathLst>
              <a:path w="10515" h="8559">
                <a:moveTo>
                  <a:pt x="4279" y="5143"/>
                </a:moveTo>
                <a:lnTo>
                  <a:pt x="0" y="8559"/>
                </a:lnTo>
                <a:lnTo>
                  <a:pt x="10515" y="0"/>
                </a:lnTo>
                <a:lnTo>
                  <a:pt x="4279" y="514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2313816" y="4325519"/>
            <a:ext cx="62077" cy="20726"/>
          </a:xfrm>
          <a:custGeom>
            <a:avLst/>
            <a:gdLst/>
            <a:ahLst/>
            <a:cxnLst/>
            <a:rect l="l" t="t" r="r" b="b"/>
            <a:pathLst>
              <a:path w="62077" h="20726">
                <a:moveTo>
                  <a:pt x="0" y="0"/>
                </a:moveTo>
                <a:lnTo>
                  <a:pt x="12979" y="11620"/>
                </a:lnTo>
                <a:lnTo>
                  <a:pt x="36487" y="20726"/>
                </a:lnTo>
                <a:lnTo>
                  <a:pt x="62077" y="2072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2318872" y="4330302"/>
            <a:ext cx="7238" cy="6235"/>
          </a:xfrm>
          <a:custGeom>
            <a:avLst/>
            <a:gdLst/>
            <a:ahLst/>
            <a:cxnLst/>
            <a:rect l="l" t="t" r="r" b="b"/>
            <a:pathLst>
              <a:path w="7238" h="6235">
                <a:moveTo>
                  <a:pt x="0" y="0"/>
                </a:moveTo>
                <a:lnTo>
                  <a:pt x="6375" y="5829"/>
                </a:lnTo>
                <a:lnTo>
                  <a:pt x="7238" y="623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2313816" y="4210244"/>
            <a:ext cx="36487" cy="20726"/>
          </a:xfrm>
          <a:custGeom>
            <a:avLst/>
            <a:gdLst/>
            <a:ahLst/>
            <a:cxnLst/>
            <a:rect l="l" t="t" r="r" b="b"/>
            <a:pathLst>
              <a:path w="36487" h="20726">
                <a:moveTo>
                  <a:pt x="0" y="20726"/>
                </a:moveTo>
                <a:lnTo>
                  <a:pt x="12979" y="9105"/>
                </a:lnTo>
                <a:lnTo>
                  <a:pt x="3648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2318872" y="4219947"/>
            <a:ext cx="7238" cy="6286"/>
          </a:xfrm>
          <a:custGeom>
            <a:avLst/>
            <a:gdLst/>
            <a:ahLst/>
            <a:cxnLst/>
            <a:rect l="l" t="t" r="r" b="b"/>
            <a:pathLst>
              <a:path w="7238" h="6286">
                <a:moveTo>
                  <a:pt x="0" y="6286"/>
                </a:moveTo>
                <a:lnTo>
                  <a:pt x="6375" y="368"/>
                </a:lnTo>
                <a:lnTo>
                  <a:pt x="723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2323609" y="4538482"/>
            <a:ext cx="21590" cy="9791"/>
          </a:xfrm>
          <a:custGeom>
            <a:avLst/>
            <a:gdLst/>
            <a:ahLst/>
            <a:cxnLst/>
            <a:rect l="l" t="t" r="r" b="b"/>
            <a:pathLst>
              <a:path w="21589" h="9791">
                <a:moveTo>
                  <a:pt x="0" y="0"/>
                </a:moveTo>
                <a:lnTo>
                  <a:pt x="1320" y="914"/>
                </a:lnTo>
                <a:lnTo>
                  <a:pt x="21590" y="9791"/>
                </a:lnTo>
                <a:lnTo>
                  <a:pt x="18034" y="820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318868" y="4413100"/>
            <a:ext cx="58483" cy="16764"/>
          </a:xfrm>
          <a:custGeom>
            <a:avLst/>
            <a:gdLst/>
            <a:ahLst/>
            <a:cxnLst/>
            <a:rect l="l" t="t" r="r" b="b"/>
            <a:pathLst>
              <a:path w="58483" h="16763">
                <a:moveTo>
                  <a:pt x="58483" y="1320"/>
                </a:moveTo>
                <a:lnTo>
                  <a:pt x="55981" y="406"/>
                </a:lnTo>
                <a:lnTo>
                  <a:pt x="35305" y="0"/>
                </a:lnTo>
                <a:lnTo>
                  <a:pt x="11252" y="7785"/>
                </a:lnTo>
                <a:lnTo>
                  <a:pt x="0" y="1676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323609" y="4131594"/>
            <a:ext cx="15570" cy="7061"/>
          </a:xfrm>
          <a:custGeom>
            <a:avLst/>
            <a:gdLst/>
            <a:ahLst/>
            <a:cxnLst/>
            <a:rect l="l" t="t" r="r" b="b"/>
            <a:pathLst>
              <a:path w="15570" h="7061">
                <a:moveTo>
                  <a:pt x="0" y="0"/>
                </a:moveTo>
                <a:lnTo>
                  <a:pt x="5651" y="3505"/>
                </a:lnTo>
                <a:lnTo>
                  <a:pt x="15570" y="706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2324155" y="4421386"/>
            <a:ext cx="5105" cy="4102"/>
          </a:xfrm>
          <a:custGeom>
            <a:avLst/>
            <a:gdLst/>
            <a:ahLst/>
            <a:cxnLst/>
            <a:rect l="l" t="t" r="r" b="b"/>
            <a:pathLst>
              <a:path w="5105" h="4102">
                <a:moveTo>
                  <a:pt x="0" y="4102"/>
                </a:moveTo>
                <a:lnTo>
                  <a:pt x="5105" y="0"/>
                </a:lnTo>
                <a:lnTo>
                  <a:pt x="4965" y="8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2329256" y="4421206"/>
            <a:ext cx="457" cy="177"/>
          </a:xfrm>
          <a:custGeom>
            <a:avLst/>
            <a:gdLst/>
            <a:ahLst/>
            <a:cxnLst/>
            <a:rect l="l" t="t" r="r" b="b"/>
            <a:pathLst>
              <a:path w="457" h="177">
                <a:moveTo>
                  <a:pt x="457" y="0"/>
                </a:moveTo>
                <a:lnTo>
                  <a:pt x="0" y="17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326797" y="4337133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0"/>
                </a:moveTo>
                <a:lnTo>
                  <a:pt x="19316" y="8153"/>
                </a:lnTo>
                <a:lnTo>
                  <a:pt x="21628" y="838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326797" y="4210974"/>
            <a:ext cx="21628" cy="8382"/>
          </a:xfrm>
          <a:custGeom>
            <a:avLst/>
            <a:gdLst/>
            <a:ahLst/>
            <a:cxnLst/>
            <a:rect l="l" t="t" r="r" b="b"/>
            <a:pathLst>
              <a:path w="21628" h="8382">
                <a:moveTo>
                  <a:pt x="0" y="8382"/>
                </a:moveTo>
                <a:lnTo>
                  <a:pt x="19316" y="177"/>
                </a:lnTo>
                <a:lnTo>
                  <a:pt x="2162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324150" y="4017097"/>
            <a:ext cx="825" cy="774"/>
          </a:xfrm>
          <a:custGeom>
            <a:avLst/>
            <a:gdLst/>
            <a:ahLst/>
            <a:cxnLst/>
            <a:rect l="l" t="t" r="r" b="b"/>
            <a:pathLst>
              <a:path w="825" h="774">
                <a:moveTo>
                  <a:pt x="825" y="0"/>
                </a:moveTo>
                <a:lnTo>
                  <a:pt x="0" y="7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334637" y="4470034"/>
            <a:ext cx="15570" cy="36703"/>
          </a:xfrm>
          <a:custGeom>
            <a:avLst/>
            <a:gdLst/>
            <a:ahLst/>
            <a:cxnLst/>
            <a:rect l="l" t="t" r="r" b="b"/>
            <a:pathLst>
              <a:path w="15570" h="36702">
                <a:moveTo>
                  <a:pt x="15570" y="36702"/>
                </a:moveTo>
                <a:lnTo>
                  <a:pt x="9461" y="32283"/>
                </a:lnTo>
                <a:lnTo>
                  <a:pt x="6045" y="29286"/>
                </a:lnTo>
                <a:lnTo>
                  <a:pt x="1498" y="20853"/>
                </a:lnTo>
                <a:lnTo>
                  <a:pt x="0" y="11658"/>
                </a:lnTo>
                <a:lnTo>
                  <a:pt x="723" y="7061"/>
                </a:lnTo>
                <a:lnTo>
                  <a:pt x="28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330122" y="4413826"/>
            <a:ext cx="20358" cy="7061"/>
          </a:xfrm>
          <a:custGeom>
            <a:avLst/>
            <a:gdLst/>
            <a:ahLst/>
            <a:cxnLst/>
            <a:rect l="l" t="t" r="r" b="b"/>
            <a:pathLst>
              <a:path w="20358" h="7061">
                <a:moveTo>
                  <a:pt x="0" y="7061"/>
                </a:moveTo>
                <a:lnTo>
                  <a:pt x="20358" y="0"/>
                </a:lnTo>
                <a:lnTo>
                  <a:pt x="17487" y="105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334637" y="4250237"/>
            <a:ext cx="56921" cy="56019"/>
          </a:xfrm>
          <a:custGeom>
            <a:avLst/>
            <a:gdLst/>
            <a:ahLst/>
            <a:cxnLst/>
            <a:rect l="l" t="t" r="r" b="b"/>
            <a:pathLst>
              <a:path w="56921" h="56019">
                <a:moveTo>
                  <a:pt x="15570" y="2959"/>
                </a:moveTo>
                <a:lnTo>
                  <a:pt x="9461" y="7378"/>
                </a:lnTo>
                <a:lnTo>
                  <a:pt x="13525" y="3784"/>
                </a:lnTo>
                <a:lnTo>
                  <a:pt x="23177" y="0"/>
                </a:lnTo>
                <a:lnTo>
                  <a:pt x="33743" y="0"/>
                </a:lnTo>
                <a:lnTo>
                  <a:pt x="43395" y="3784"/>
                </a:lnTo>
                <a:lnTo>
                  <a:pt x="50863" y="10426"/>
                </a:lnTo>
                <a:lnTo>
                  <a:pt x="55422" y="18808"/>
                </a:lnTo>
                <a:lnTo>
                  <a:pt x="56921" y="28003"/>
                </a:lnTo>
                <a:lnTo>
                  <a:pt x="55371" y="37249"/>
                </a:lnTo>
                <a:lnTo>
                  <a:pt x="50863" y="45593"/>
                </a:lnTo>
                <a:lnTo>
                  <a:pt x="43395" y="52235"/>
                </a:lnTo>
                <a:lnTo>
                  <a:pt x="33743" y="56019"/>
                </a:lnTo>
                <a:lnTo>
                  <a:pt x="23177" y="56019"/>
                </a:lnTo>
                <a:lnTo>
                  <a:pt x="13525" y="52235"/>
                </a:lnTo>
                <a:lnTo>
                  <a:pt x="6045" y="45593"/>
                </a:lnTo>
                <a:lnTo>
                  <a:pt x="1498" y="37211"/>
                </a:lnTo>
                <a:lnTo>
                  <a:pt x="0" y="28003"/>
                </a:lnTo>
                <a:lnTo>
                  <a:pt x="1498" y="18808"/>
                </a:lnTo>
                <a:lnTo>
                  <a:pt x="3771" y="14668"/>
                </a:lnTo>
                <a:lnTo>
                  <a:pt x="8013" y="864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334635" y="4046791"/>
            <a:ext cx="24815" cy="47371"/>
          </a:xfrm>
          <a:custGeom>
            <a:avLst/>
            <a:gdLst/>
            <a:ahLst/>
            <a:cxnLst/>
            <a:rect l="l" t="t" r="r" b="b"/>
            <a:pathLst>
              <a:path w="24815" h="47371">
                <a:moveTo>
                  <a:pt x="24815" y="0"/>
                </a:moveTo>
                <a:lnTo>
                  <a:pt x="17208" y="2324"/>
                </a:lnTo>
                <a:lnTo>
                  <a:pt x="13525" y="3733"/>
                </a:lnTo>
                <a:lnTo>
                  <a:pt x="6096" y="10388"/>
                </a:lnTo>
                <a:lnTo>
                  <a:pt x="1498" y="18808"/>
                </a:lnTo>
                <a:lnTo>
                  <a:pt x="0" y="28016"/>
                </a:lnTo>
                <a:lnTo>
                  <a:pt x="1498" y="37160"/>
                </a:lnTo>
                <a:lnTo>
                  <a:pt x="3771" y="41351"/>
                </a:lnTo>
                <a:lnTo>
                  <a:pt x="8051" y="473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2338411" y="4495034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335359" y="4486333"/>
            <a:ext cx="2095" cy="7010"/>
          </a:xfrm>
          <a:custGeom>
            <a:avLst/>
            <a:gdLst/>
            <a:ahLst/>
            <a:cxnLst/>
            <a:rect l="l" t="t" r="r" b="b"/>
            <a:pathLst>
              <a:path w="2095" h="7010">
                <a:moveTo>
                  <a:pt x="0" y="0"/>
                </a:moveTo>
                <a:lnTo>
                  <a:pt x="2095" y="701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2334995" y="4479320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335359" y="4462331"/>
            <a:ext cx="7289" cy="14757"/>
          </a:xfrm>
          <a:custGeom>
            <a:avLst/>
            <a:gdLst/>
            <a:ahLst/>
            <a:cxnLst/>
            <a:rect l="l" t="t" r="r" b="b"/>
            <a:pathLst>
              <a:path w="7289" h="14757">
                <a:moveTo>
                  <a:pt x="0" y="14757"/>
                </a:moveTo>
                <a:lnTo>
                  <a:pt x="774" y="10159"/>
                </a:lnTo>
                <a:lnTo>
                  <a:pt x="3048" y="6019"/>
                </a:lnTo>
                <a:lnTo>
                  <a:pt x="72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2338411" y="4453727"/>
            <a:ext cx="53149" cy="55968"/>
          </a:xfrm>
          <a:custGeom>
            <a:avLst/>
            <a:gdLst/>
            <a:ahLst/>
            <a:cxnLst/>
            <a:rect l="l" t="t" r="r" b="b"/>
            <a:pathLst>
              <a:path w="53149" h="55968">
                <a:moveTo>
                  <a:pt x="0" y="14617"/>
                </a:moveTo>
                <a:lnTo>
                  <a:pt x="2273" y="10375"/>
                </a:lnTo>
                <a:lnTo>
                  <a:pt x="9740" y="3733"/>
                </a:lnTo>
                <a:lnTo>
                  <a:pt x="19405" y="0"/>
                </a:lnTo>
                <a:lnTo>
                  <a:pt x="29972" y="0"/>
                </a:lnTo>
                <a:lnTo>
                  <a:pt x="39624" y="3733"/>
                </a:lnTo>
                <a:lnTo>
                  <a:pt x="47091" y="10375"/>
                </a:lnTo>
                <a:lnTo>
                  <a:pt x="51650" y="18757"/>
                </a:lnTo>
                <a:lnTo>
                  <a:pt x="53149" y="28003"/>
                </a:lnTo>
                <a:lnTo>
                  <a:pt x="51600" y="37211"/>
                </a:lnTo>
                <a:lnTo>
                  <a:pt x="47091" y="45580"/>
                </a:lnTo>
                <a:lnTo>
                  <a:pt x="39624" y="52235"/>
                </a:lnTo>
                <a:lnTo>
                  <a:pt x="29972" y="55968"/>
                </a:lnTo>
                <a:lnTo>
                  <a:pt x="19405" y="55968"/>
                </a:lnTo>
                <a:lnTo>
                  <a:pt x="9740" y="52235"/>
                </a:lnTo>
                <a:lnTo>
                  <a:pt x="5689" y="4859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338411" y="4291589"/>
            <a:ext cx="4229" cy="6007"/>
          </a:xfrm>
          <a:custGeom>
            <a:avLst/>
            <a:gdLst/>
            <a:ahLst/>
            <a:cxnLst/>
            <a:rect l="l" t="t" r="r" b="b"/>
            <a:pathLst>
              <a:path w="4229" h="6007">
                <a:moveTo>
                  <a:pt x="0" y="0"/>
                </a:moveTo>
                <a:lnTo>
                  <a:pt x="4229" y="600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335582" y="4283478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1917" y="642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2334995" y="4275876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0"/>
                </a:moveTo>
                <a:lnTo>
                  <a:pt x="0" y="47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335587" y="4266581"/>
            <a:ext cx="1917" cy="6426"/>
          </a:xfrm>
          <a:custGeom>
            <a:avLst/>
            <a:gdLst/>
            <a:ahLst/>
            <a:cxnLst/>
            <a:rect l="l" t="t" r="r" b="b"/>
            <a:pathLst>
              <a:path w="1917" h="6426">
                <a:moveTo>
                  <a:pt x="0" y="6426"/>
                </a:moveTo>
                <a:lnTo>
                  <a:pt x="19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338411" y="4257610"/>
            <a:ext cx="5689" cy="7289"/>
          </a:xfrm>
          <a:custGeom>
            <a:avLst/>
            <a:gdLst/>
            <a:ahLst/>
            <a:cxnLst/>
            <a:rect l="l" t="t" r="r" b="b"/>
            <a:pathLst>
              <a:path w="5689" h="7289">
                <a:moveTo>
                  <a:pt x="0" y="7289"/>
                </a:moveTo>
                <a:lnTo>
                  <a:pt x="2273" y="3009"/>
                </a:lnTo>
                <a:lnTo>
                  <a:pt x="568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338414" y="4065595"/>
            <a:ext cx="53187" cy="37172"/>
          </a:xfrm>
          <a:custGeom>
            <a:avLst/>
            <a:gdLst/>
            <a:ahLst/>
            <a:cxnLst/>
            <a:rect l="l" t="t" r="r" b="b"/>
            <a:pathLst>
              <a:path w="53187" h="37172">
                <a:moveTo>
                  <a:pt x="51688" y="18224"/>
                </a:moveTo>
                <a:lnTo>
                  <a:pt x="53187" y="9207"/>
                </a:lnTo>
                <a:lnTo>
                  <a:pt x="51638" y="0"/>
                </a:lnTo>
                <a:lnTo>
                  <a:pt x="53187" y="9207"/>
                </a:lnTo>
                <a:lnTo>
                  <a:pt x="51600" y="18453"/>
                </a:lnTo>
                <a:lnTo>
                  <a:pt x="47091" y="26784"/>
                </a:lnTo>
                <a:lnTo>
                  <a:pt x="39623" y="33439"/>
                </a:lnTo>
                <a:lnTo>
                  <a:pt x="29959" y="37172"/>
                </a:lnTo>
                <a:lnTo>
                  <a:pt x="19392" y="37172"/>
                </a:lnTo>
                <a:lnTo>
                  <a:pt x="9740" y="33439"/>
                </a:lnTo>
                <a:lnTo>
                  <a:pt x="2273" y="26784"/>
                </a:lnTo>
                <a:lnTo>
                  <a:pt x="0" y="2255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335404" y="4079400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2095" y="7061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334995" y="4072432"/>
            <a:ext cx="0" cy="4737"/>
          </a:xfrm>
          <a:custGeom>
            <a:avLst/>
            <a:gdLst/>
            <a:ahLst/>
            <a:cxnLst/>
            <a:rect l="l" t="t" r="r" b="b"/>
            <a:pathLst>
              <a:path h="4737">
                <a:moveTo>
                  <a:pt x="0" y="473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335405" y="4063094"/>
            <a:ext cx="2095" cy="7061"/>
          </a:xfrm>
          <a:custGeom>
            <a:avLst/>
            <a:gdLst/>
            <a:ahLst/>
            <a:cxnLst/>
            <a:rect l="l" t="t" r="r" b="b"/>
            <a:pathLst>
              <a:path w="2095" h="7061">
                <a:moveTo>
                  <a:pt x="0" y="7061"/>
                </a:moveTo>
                <a:lnTo>
                  <a:pt x="209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338411" y="4055441"/>
            <a:ext cx="4229" cy="5969"/>
          </a:xfrm>
          <a:custGeom>
            <a:avLst/>
            <a:gdLst/>
            <a:ahLst/>
            <a:cxnLst/>
            <a:rect l="l" t="t" r="r" b="b"/>
            <a:pathLst>
              <a:path w="4229" h="5969">
                <a:moveTo>
                  <a:pt x="0" y="5969"/>
                </a:moveTo>
                <a:lnTo>
                  <a:pt x="422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345197" y="4548273"/>
            <a:ext cx="1231" cy="546"/>
          </a:xfrm>
          <a:custGeom>
            <a:avLst/>
            <a:gdLst/>
            <a:ahLst/>
            <a:cxnLst/>
            <a:rect l="l" t="t" r="r" b="b"/>
            <a:pathLst>
              <a:path w="1231" h="546">
                <a:moveTo>
                  <a:pt x="0" y="0"/>
                </a:moveTo>
                <a:lnTo>
                  <a:pt x="1231" y="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344103" y="4456639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0" y="4419"/>
                </a:moveTo>
                <a:lnTo>
                  <a:pt x="610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2344098" y="4298875"/>
            <a:ext cx="6108" cy="4419"/>
          </a:xfrm>
          <a:custGeom>
            <a:avLst/>
            <a:gdLst/>
            <a:ahLst/>
            <a:cxnLst/>
            <a:rect l="l" t="t" r="r" b="b"/>
            <a:pathLst>
              <a:path w="6108" h="4419">
                <a:moveTo>
                  <a:pt x="6108" y="441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2344103" y="4095432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0"/>
                </a:moveTo>
                <a:lnTo>
                  <a:pt x="6146" y="441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2344103" y="4049750"/>
            <a:ext cx="6146" cy="4419"/>
          </a:xfrm>
          <a:custGeom>
            <a:avLst/>
            <a:gdLst/>
            <a:ahLst/>
            <a:cxnLst/>
            <a:rect l="l" t="t" r="r" b="b"/>
            <a:pathLst>
              <a:path w="6146" h="4419">
                <a:moveTo>
                  <a:pt x="0" y="4419"/>
                </a:moveTo>
                <a:lnTo>
                  <a:pt x="614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2345197" y="3958802"/>
            <a:ext cx="231178" cy="50"/>
          </a:xfrm>
          <a:custGeom>
            <a:avLst/>
            <a:gdLst/>
            <a:ahLst/>
            <a:cxnLst/>
            <a:rect l="l" t="t" r="r" b="b"/>
            <a:pathLst>
              <a:path w="231178" h="50">
                <a:moveTo>
                  <a:pt x="0" y="0"/>
                </a:moveTo>
                <a:lnTo>
                  <a:pt x="226352" y="50"/>
                </a:lnTo>
                <a:lnTo>
                  <a:pt x="231178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350480" y="4413511"/>
            <a:ext cx="2413" cy="317"/>
          </a:xfrm>
          <a:custGeom>
            <a:avLst/>
            <a:gdLst/>
            <a:ahLst/>
            <a:cxnLst/>
            <a:rect l="l" t="t" r="r" b="b"/>
            <a:pathLst>
              <a:path w="2412" h="317">
                <a:moveTo>
                  <a:pt x="0" y="317"/>
                </a:moveTo>
                <a:lnTo>
                  <a:pt x="863" y="0"/>
                </a:lnTo>
                <a:lnTo>
                  <a:pt x="241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346473" y="4141933"/>
            <a:ext cx="18034" cy="1041"/>
          </a:xfrm>
          <a:custGeom>
            <a:avLst/>
            <a:gdLst/>
            <a:ahLst/>
            <a:cxnLst/>
            <a:rect l="l" t="t" r="r" b="b"/>
            <a:pathLst>
              <a:path w="18033" h="1041">
                <a:moveTo>
                  <a:pt x="0" y="0"/>
                </a:moveTo>
                <a:lnTo>
                  <a:pt x="4876" y="1041"/>
                </a:lnTo>
                <a:lnTo>
                  <a:pt x="18034" y="104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351806" y="4507373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7645" y="2324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2351801" y="4453722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2350480" y="4346242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0"/>
                </a:moveTo>
                <a:lnTo>
                  <a:pt x="18313" y="952"/>
                </a:lnTo>
                <a:lnTo>
                  <a:pt x="2208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2351801" y="4303886"/>
            <a:ext cx="7645" cy="2374"/>
          </a:xfrm>
          <a:custGeom>
            <a:avLst/>
            <a:gdLst/>
            <a:ahLst/>
            <a:cxnLst/>
            <a:rect l="l" t="t" r="r" b="b"/>
            <a:pathLst>
              <a:path w="7645" h="2374">
                <a:moveTo>
                  <a:pt x="0" y="0"/>
                </a:moveTo>
                <a:lnTo>
                  <a:pt x="7645" y="23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2351801" y="4250234"/>
            <a:ext cx="7645" cy="2324"/>
          </a:xfrm>
          <a:custGeom>
            <a:avLst/>
            <a:gdLst/>
            <a:ahLst/>
            <a:cxnLst/>
            <a:rect l="l" t="t" r="r" b="b"/>
            <a:pathLst>
              <a:path w="7645" h="2324">
                <a:moveTo>
                  <a:pt x="0" y="2324"/>
                </a:moveTo>
                <a:lnTo>
                  <a:pt x="764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2350480" y="4209295"/>
            <a:ext cx="22085" cy="952"/>
          </a:xfrm>
          <a:custGeom>
            <a:avLst/>
            <a:gdLst/>
            <a:ahLst/>
            <a:cxnLst/>
            <a:rect l="l" t="t" r="r" b="b"/>
            <a:pathLst>
              <a:path w="22085" h="952">
                <a:moveTo>
                  <a:pt x="0" y="952"/>
                </a:moveTo>
                <a:lnTo>
                  <a:pt x="18313" y="0"/>
                </a:lnTo>
                <a:lnTo>
                  <a:pt x="22085" y="9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351846" y="4100442"/>
            <a:ext cx="7607" cy="2324"/>
          </a:xfrm>
          <a:custGeom>
            <a:avLst/>
            <a:gdLst/>
            <a:ahLst/>
            <a:cxnLst/>
            <a:rect l="l" t="t" r="r" b="b"/>
            <a:pathLst>
              <a:path w="7607" h="2324">
                <a:moveTo>
                  <a:pt x="0" y="0"/>
                </a:moveTo>
                <a:lnTo>
                  <a:pt x="7607" y="232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2351846" y="4046790"/>
            <a:ext cx="33655" cy="10426"/>
          </a:xfrm>
          <a:custGeom>
            <a:avLst/>
            <a:gdLst/>
            <a:ahLst/>
            <a:cxnLst/>
            <a:rect l="l" t="t" r="r" b="b"/>
            <a:pathLst>
              <a:path w="33655" h="10426">
                <a:moveTo>
                  <a:pt x="0" y="2324"/>
                </a:moveTo>
                <a:lnTo>
                  <a:pt x="6007" y="0"/>
                </a:lnTo>
                <a:lnTo>
                  <a:pt x="16535" y="0"/>
                </a:lnTo>
                <a:lnTo>
                  <a:pt x="26238" y="3784"/>
                </a:lnTo>
                <a:lnTo>
                  <a:pt x="33655" y="10426"/>
                </a:lnTo>
                <a:lnTo>
                  <a:pt x="32969" y="979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2361001" y="4509329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2355717" y="4251963"/>
            <a:ext cx="121323" cy="296862"/>
          </a:xfrm>
          <a:custGeom>
            <a:avLst/>
            <a:gdLst/>
            <a:ahLst/>
            <a:cxnLst/>
            <a:rect l="l" t="t" r="r" b="b"/>
            <a:pathLst>
              <a:path w="121323" h="296862">
                <a:moveTo>
                  <a:pt x="0" y="161226"/>
                </a:moveTo>
                <a:lnTo>
                  <a:pt x="24003" y="162598"/>
                </a:lnTo>
                <a:lnTo>
                  <a:pt x="46863" y="172935"/>
                </a:lnTo>
                <a:lnTo>
                  <a:pt x="63944" y="189915"/>
                </a:lnTo>
                <a:lnTo>
                  <a:pt x="73914" y="210781"/>
                </a:lnTo>
                <a:lnTo>
                  <a:pt x="76466" y="233184"/>
                </a:lnTo>
                <a:lnTo>
                  <a:pt x="71640" y="255371"/>
                </a:lnTo>
                <a:lnTo>
                  <a:pt x="59436" y="275272"/>
                </a:lnTo>
                <a:lnTo>
                  <a:pt x="40347" y="290525"/>
                </a:lnTo>
                <a:lnTo>
                  <a:pt x="24041" y="296862"/>
                </a:lnTo>
                <a:lnTo>
                  <a:pt x="121285" y="296862"/>
                </a:lnTo>
                <a:lnTo>
                  <a:pt x="121323" y="0"/>
                </a:lnTo>
                <a:lnTo>
                  <a:pt x="121285" y="29686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2361001" y="4305886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368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361001" y="4453724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361001" y="4250281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0"/>
                </a:moveTo>
                <a:lnTo>
                  <a:pt x="8242" y="3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361001" y="4102447"/>
            <a:ext cx="8242" cy="317"/>
          </a:xfrm>
          <a:custGeom>
            <a:avLst/>
            <a:gdLst/>
            <a:ahLst/>
            <a:cxnLst/>
            <a:rect l="l" t="t" r="r" b="b"/>
            <a:pathLst>
              <a:path w="8242" h="317">
                <a:moveTo>
                  <a:pt x="0" y="317"/>
                </a:moveTo>
                <a:lnTo>
                  <a:pt x="824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361001" y="4046791"/>
            <a:ext cx="8242" cy="368"/>
          </a:xfrm>
          <a:custGeom>
            <a:avLst/>
            <a:gdLst/>
            <a:ahLst/>
            <a:cxnLst/>
            <a:rect l="l" t="t" r="r" b="b"/>
            <a:pathLst>
              <a:path w="8242" h="368">
                <a:moveTo>
                  <a:pt x="0" y="0"/>
                </a:moveTo>
                <a:lnTo>
                  <a:pt x="8242" y="36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371520" y="4505686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371520" y="4454954"/>
            <a:ext cx="6781" cy="2730"/>
          </a:xfrm>
          <a:custGeom>
            <a:avLst/>
            <a:gdLst/>
            <a:ahLst/>
            <a:cxnLst/>
            <a:rect l="l" t="t" r="r" b="b"/>
            <a:pathLst>
              <a:path w="6781" h="2730">
                <a:moveTo>
                  <a:pt x="0" y="0"/>
                </a:moveTo>
                <a:lnTo>
                  <a:pt x="6781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371520" y="4302243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371520" y="4098799"/>
            <a:ext cx="6781" cy="2781"/>
          </a:xfrm>
          <a:custGeom>
            <a:avLst/>
            <a:gdLst/>
            <a:ahLst/>
            <a:cxnLst/>
            <a:rect l="l" t="t" r="r" b="b"/>
            <a:pathLst>
              <a:path w="6781" h="2781">
                <a:moveTo>
                  <a:pt x="0" y="2781"/>
                </a:moveTo>
                <a:lnTo>
                  <a:pt x="5283" y="685"/>
                </a:lnTo>
                <a:lnTo>
                  <a:pt x="678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371520" y="4251511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376803" y="4210612"/>
            <a:ext cx="22593" cy="8737"/>
          </a:xfrm>
          <a:custGeom>
            <a:avLst/>
            <a:gdLst/>
            <a:ahLst/>
            <a:cxnLst/>
            <a:rect l="l" t="t" r="r" b="b"/>
            <a:pathLst>
              <a:path w="22593" h="8737">
                <a:moveTo>
                  <a:pt x="0" y="0"/>
                </a:moveTo>
                <a:lnTo>
                  <a:pt x="22593" y="87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372023" y="4137383"/>
            <a:ext cx="18491" cy="6007"/>
          </a:xfrm>
          <a:custGeom>
            <a:avLst/>
            <a:gdLst/>
            <a:ahLst/>
            <a:cxnLst/>
            <a:rect l="l" t="t" r="r" b="b"/>
            <a:pathLst>
              <a:path w="18491" h="6007">
                <a:moveTo>
                  <a:pt x="0" y="6007"/>
                </a:moveTo>
                <a:lnTo>
                  <a:pt x="2819" y="5600"/>
                </a:lnTo>
                <a:lnTo>
                  <a:pt x="1849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371520" y="4048067"/>
            <a:ext cx="6832" cy="2730"/>
          </a:xfrm>
          <a:custGeom>
            <a:avLst/>
            <a:gdLst/>
            <a:ahLst/>
            <a:cxnLst/>
            <a:rect l="l" t="t" r="r" b="b"/>
            <a:pathLst>
              <a:path w="6832" h="2730">
                <a:moveTo>
                  <a:pt x="0" y="0"/>
                </a:moveTo>
                <a:lnTo>
                  <a:pt x="6832" y="27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379765" y="4548819"/>
            <a:ext cx="28600" cy="0"/>
          </a:xfrm>
          <a:custGeom>
            <a:avLst/>
            <a:gdLst/>
            <a:ahLst/>
            <a:cxnLst/>
            <a:rect l="l" t="t" r="r" b="b"/>
            <a:pathLst>
              <a:path w="28600">
                <a:moveTo>
                  <a:pt x="0" y="0"/>
                </a:moveTo>
                <a:lnTo>
                  <a:pt x="28600" y="0"/>
                </a:lnTo>
                <a:lnTo>
                  <a:pt x="233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2379992" y="4499229"/>
            <a:ext cx="5511" cy="5003"/>
          </a:xfrm>
          <a:custGeom>
            <a:avLst/>
            <a:gdLst/>
            <a:ahLst/>
            <a:cxnLst/>
            <a:rect l="l" t="t" r="r" b="b"/>
            <a:pathLst>
              <a:path w="5511" h="5003">
                <a:moveTo>
                  <a:pt x="0" y="5003"/>
                </a:moveTo>
                <a:lnTo>
                  <a:pt x="5511" y="0"/>
                </a:lnTo>
                <a:lnTo>
                  <a:pt x="4508" y="9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2378580" y="4457961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0"/>
                </a:moveTo>
                <a:lnTo>
                  <a:pt x="6921" y="6197"/>
                </a:lnTo>
                <a:lnTo>
                  <a:pt x="6197" y="551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379719" y="4414556"/>
            <a:ext cx="19951" cy="9017"/>
          </a:xfrm>
          <a:custGeom>
            <a:avLst/>
            <a:gdLst/>
            <a:ahLst/>
            <a:cxnLst/>
            <a:rect l="l" t="t" r="r" b="b"/>
            <a:pathLst>
              <a:path w="19951" h="9016">
                <a:moveTo>
                  <a:pt x="0" y="0"/>
                </a:moveTo>
                <a:lnTo>
                  <a:pt x="17259" y="6832"/>
                </a:lnTo>
                <a:lnTo>
                  <a:pt x="19951" y="901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376803" y="4338722"/>
            <a:ext cx="18440" cy="7200"/>
          </a:xfrm>
          <a:custGeom>
            <a:avLst/>
            <a:gdLst/>
            <a:ahLst/>
            <a:cxnLst/>
            <a:rect l="l" t="t" r="r" b="b"/>
            <a:pathLst>
              <a:path w="18440" h="7200">
                <a:moveTo>
                  <a:pt x="0" y="7200"/>
                </a:moveTo>
                <a:lnTo>
                  <a:pt x="14071" y="2870"/>
                </a:lnTo>
                <a:lnTo>
                  <a:pt x="1844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378580" y="4295776"/>
            <a:ext cx="6921" cy="6197"/>
          </a:xfrm>
          <a:custGeom>
            <a:avLst/>
            <a:gdLst/>
            <a:ahLst/>
            <a:cxnLst/>
            <a:rect l="l" t="t" r="r" b="b"/>
            <a:pathLst>
              <a:path w="6921" h="6197">
                <a:moveTo>
                  <a:pt x="0" y="6197"/>
                </a:moveTo>
                <a:lnTo>
                  <a:pt x="6921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378584" y="4254478"/>
            <a:ext cx="6921" cy="6235"/>
          </a:xfrm>
          <a:custGeom>
            <a:avLst/>
            <a:gdLst/>
            <a:ahLst/>
            <a:cxnLst/>
            <a:rect l="l" t="t" r="r" b="b"/>
            <a:pathLst>
              <a:path w="6921" h="6235">
                <a:moveTo>
                  <a:pt x="6235" y="5549"/>
                </a:moveTo>
                <a:lnTo>
                  <a:pt x="6921" y="6235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378580" y="4092332"/>
            <a:ext cx="6972" cy="6197"/>
          </a:xfrm>
          <a:custGeom>
            <a:avLst/>
            <a:gdLst/>
            <a:ahLst/>
            <a:cxnLst/>
            <a:rect l="l" t="t" r="r" b="b"/>
            <a:pathLst>
              <a:path w="6972" h="6197">
                <a:moveTo>
                  <a:pt x="0" y="6197"/>
                </a:moveTo>
                <a:lnTo>
                  <a:pt x="6972" y="0"/>
                </a:lnTo>
                <a:lnTo>
                  <a:pt x="5918" y="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379992" y="4052257"/>
            <a:ext cx="10071" cy="13347"/>
          </a:xfrm>
          <a:custGeom>
            <a:avLst/>
            <a:gdLst/>
            <a:ahLst/>
            <a:cxnLst/>
            <a:rect l="l" t="t" r="r" b="b"/>
            <a:pathLst>
              <a:path w="10071" h="13347">
                <a:moveTo>
                  <a:pt x="0" y="0"/>
                </a:moveTo>
                <a:lnTo>
                  <a:pt x="5511" y="4965"/>
                </a:lnTo>
                <a:lnTo>
                  <a:pt x="10071" y="133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379757" y="4007662"/>
            <a:ext cx="52425" cy="112687"/>
          </a:xfrm>
          <a:custGeom>
            <a:avLst/>
            <a:gdLst/>
            <a:ahLst/>
            <a:cxnLst/>
            <a:rect l="l" t="t" r="r" b="b"/>
            <a:pathLst>
              <a:path w="52425" h="112687">
                <a:moveTo>
                  <a:pt x="39128" y="106578"/>
                </a:moveTo>
                <a:lnTo>
                  <a:pt x="35394" y="112687"/>
                </a:lnTo>
                <a:lnTo>
                  <a:pt x="47650" y="92595"/>
                </a:lnTo>
                <a:lnTo>
                  <a:pt x="52425" y="70599"/>
                </a:lnTo>
                <a:lnTo>
                  <a:pt x="51333" y="60401"/>
                </a:lnTo>
                <a:lnTo>
                  <a:pt x="49872" y="48196"/>
                </a:lnTo>
                <a:lnTo>
                  <a:pt x="39903" y="27330"/>
                </a:lnTo>
                <a:lnTo>
                  <a:pt x="22821" y="10350"/>
                </a:lnTo>
                <a:lnTo>
                  <a:pt x="0" y="0"/>
                </a:lnTo>
                <a:lnTo>
                  <a:pt x="2861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382042" y="4008671"/>
            <a:ext cx="10515" cy="4597"/>
          </a:xfrm>
          <a:custGeom>
            <a:avLst/>
            <a:gdLst/>
            <a:ahLst/>
            <a:cxnLst/>
            <a:rect l="l" t="t" r="r" b="b"/>
            <a:pathLst>
              <a:path w="10515" h="4597">
                <a:moveTo>
                  <a:pt x="0" y="0"/>
                </a:moveTo>
                <a:lnTo>
                  <a:pt x="10515" y="4597"/>
                </a:lnTo>
                <a:lnTo>
                  <a:pt x="7327" y="31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390011" y="4485384"/>
            <a:ext cx="952" cy="5549"/>
          </a:xfrm>
          <a:custGeom>
            <a:avLst/>
            <a:gdLst/>
            <a:ahLst/>
            <a:cxnLst/>
            <a:rect l="l" t="t" r="r" b="b"/>
            <a:pathLst>
              <a:path w="952" h="5549">
                <a:moveTo>
                  <a:pt x="0" y="5549"/>
                </a:moveTo>
                <a:lnTo>
                  <a:pt x="952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2390099" y="4472669"/>
            <a:ext cx="1460" cy="15760"/>
          </a:xfrm>
          <a:custGeom>
            <a:avLst/>
            <a:gdLst/>
            <a:ahLst/>
            <a:cxnLst/>
            <a:rect l="l" t="t" r="r" b="b"/>
            <a:pathLst>
              <a:path w="1460" h="15760">
                <a:moveTo>
                  <a:pt x="368" y="15760"/>
                </a:moveTo>
                <a:lnTo>
                  <a:pt x="1460" y="9016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2390011" y="4273011"/>
            <a:ext cx="1549" cy="14478"/>
          </a:xfrm>
          <a:custGeom>
            <a:avLst/>
            <a:gdLst/>
            <a:ahLst/>
            <a:cxnLst/>
            <a:rect l="l" t="t" r="r" b="b"/>
            <a:pathLst>
              <a:path w="1549" h="14477">
                <a:moveTo>
                  <a:pt x="0" y="14477"/>
                </a:moveTo>
                <a:lnTo>
                  <a:pt x="1549" y="5232"/>
                </a:lnTo>
                <a:lnTo>
                  <a:pt x="685" y="0"/>
                </a:lnTo>
                <a:lnTo>
                  <a:pt x="723" y="17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2390696" y="4282390"/>
            <a:ext cx="177" cy="1092"/>
          </a:xfrm>
          <a:custGeom>
            <a:avLst/>
            <a:gdLst/>
            <a:ahLst/>
            <a:cxnLst/>
            <a:rect l="l" t="t" r="r" b="b"/>
            <a:pathLst>
              <a:path w="177" h="1092">
                <a:moveTo>
                  <a:pt x="0" y="1092"/>
                </a:moveTo>
                <a:lnTo>
                  <a:pt x="17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2390057" y="4269045"/>
            <a:ext cx="635" cy="3962"/>
          </a:xfrm>
          <a:custGeom>
            <a:avLst/>
            <a:gdLst/>
            <a:ahLst/>
            <a:cxnLst/>
            <a:rect l="l" t="t" r="r" b="b"/>
            <a:pathLst>
              <a:path w="635" h="3962">
                <a:moveTo>
                  <a:pt x="0" y="0"/>
                </a:moveTo>
                <a:lnTo>
                  <a:pt x="635" y="396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2390467" y="4068060"/>
            <a:ext cx="228" cy="1320"/>
          </a:xfrm>
          <a:custGeom>
            <a:avLst/>
            <a:gdLst/>
            <a:ahLst/>
            <a:cxnLst/>
            <a:rect l="l" t="t" r="r" b="b"/>
            <a:pathLst>
              <a:path w="228" h="1320">
                <a:moveTo>
                  <a:pt x="0" y="0"/>
                </a:moveTo>
                <a:lnTo>
                  <a:pt x="228" y="132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2396064" y="4532516"/>
            <a:ext cx="12484" cy="9969"/>
          </a:xfrm>
          <a:custGeom>
            <a:avLst/>
            <a:gdLst/>
            <a:ahLst/>
            <a:cxnLst/>
            <a:rect l="l" t="t" r="r" b="b"/>
            <a:pathLst>
              <a:path w="12484" h="9969">
                <a:moveTo>
                  <a:pt x="12484" y="0"/>
                </a:moveTo>
                <a:lnTo>
                  <a:pt x="5156" y="6870"/>
                </a:lnTo>
                <a:lnTo>
                  <a:pt x="0" y="996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2396069" y="4120475"/>
            <a:ext cx="18948" cy="15125"/>
          </a:xfrm>
          <a:custGeom>
            <a:avLst/>
            <a:gdLst/>
            <a:ahLst/>
            <a:cxnLst/>
            <a:rect l="l" t="t" r="r" b="b"/>
            <a:pathLst>
              <a:path w="18948" h="15125">
                <a:moveTo>
                  <a:pt x="0" y="15125"/>
                </a:moveTo>
                <a:lnTo>
                  <a:pt x="914" y="14630"/>
                </a:lnTo>
                <a:lnTo>
                  <a:pt x="1894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396843" y="4120347"/>
            <a:ext cx="18313" cy="14617"/>
          </a:xfrm>
          <a:custGeom>
            <a:avLst/>
            <a:gdLst/>
            <a:ahLst/>
            <a:cxnLst/>
            <a:rect l="l" t="t" r="r" b="b"/>
            <a:pathLst>
              <a:path w="18313" h="14617">
                <a:moveTo>
                  <a:pt x="0" y="14617"/>
                </a:moveTo>
                <a:lnTo>
                  <a:pt x="1831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2392569" y="4013269"/>
            <a:ext cx="9283" cy="4419"/>
          </a:xfrm>
          <a:custGeom>
            <a:avLst/>
            <a:gdLst/>
            <a:ahLst/>
            <a:cxnLst/>
            <a:rect l="l" t="t" r="r" b="b"/>
            <a:pathLst>
              <a:path w="9283" h="4419">
                <a:moveTo>
                  <a:pt x="9283" y="4419"/>
                </a:moveTo>
                <a:lnTo>
                  <a:pt x="8686" y="3822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2399393" y="4219356"/>
            <a:ext cx="14211" cy="12661"/>
          </a:xfrm>
          <a:custGeom>
            <a:avLst/>
            <a:gdLst/>
            <a:ahLst/>
            <a:cxnLst/>
            <a:rect l="l" t="t" r="r" b="b"/>
            <a:pathLst>
              <a:path w="14211" h="12661">
                <a:moveTo>
                  <a:pt x="14211" y="12661"/>
                </a:moveTo>
                <a:lnTo>
                  <a:pt x="10566" y="8013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403083" y="4018509"/>
            <a:ext cx="15798" cy="15709"/>
          </a:xfrm>
          <a:custGeom>
            <a:avLst/>
            <a:gdLst/>
            <a:ahLst/>
            <a:cxnLst/>
            <a:rect l="l" t="t" r="r" b="b"/>
            <a:pathLst>
              <a:path w="15798" h="15709">
                <a:moveTo>
                  <a:pt x="0" y="0"/>
                </a:moveTo>
                <a:lnTo>
                  <a:pt x="15252" y="14668"/>
                </a:lnTo>
                <a:lnTo>
                  <a:pt x="15798" y="1570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403083" y="4007670"/>
            <a:ext cx="73964" cy="244297"/>
          </a:xfrm>
          <a:custGeom>
            <a:avLst/>
            <a:gdLst/>
            <a:ahLst/>
            <a:cxnLst/>
            <a:rect l="l" t="t" r="r" b="b"/>
            <a:pathLst>
              <a:path w="73964" h="244297">
                <a:moveTo>
                  <a:pt x="0" y="0"/>
                </a:moveTo>
                <a:lnTo>
                  <a:pt x="73964" y="0"/>
                </a:lnTo>
                <a:lnTo>
                  <a:pt x="73964" y="24429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408367" y="4548819"/>
            <a:ext cx="36753" cy="0"/>
          </a:xfrm>
          <a:custGeom>
            <a:avLst/>
            <a:gdLst/>
            <a:ahLst/>
            <a:cxnLst/>
            <a:rect l="l" t="t" r="r" b="b"/>
            <a:pathLst>
              <a:path w="36753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403083" y="4425397"/>
            <a:ext cx="14020" cy="13982"/>
          </a:xfrm>
          <a:custGeom>
            <a:avLst/>
            <a:gdLst/>
            <a:ahLst/>
            <a:cxnLst/>
            <a:rect l="l" t="t" r="r" b="b"/>
            <a:pathLst>
              <a:path w="14020" h="13982">
                <a:moveTo>
                  <a:pt x="0" y="0"/>
                </a:moveTo>
                <a:lnTo>
                  <a:pt x="12115" y="10744"/>
                </a:lnTo>
                <a:lnTo>
                  <a:pt x="14020" y="1398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408367" y="4007670"/>
            <a:ext cx="68681" cy="249529"/>
          </a:xfrm>
          <a:custGeom>
            <a:avLst/>
            <a:gdLst/>
            <a:ahLst/>
            <a:cxnLst/>
            <a:rect l="l" t="t" r="r" b="b"/>
            <a:pathLst>
              <a:path w="68681" h="249529">
                <a:moveTo>
                  <a:pt x="0" y="0"/>
                </a:moveTo>
                <a:lnTo>
                  <a:pt x="68681" y="0"/>
                </a:lnTo>
                <a:lnTo>
                  <a:pt x="68681" y="24952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415152" y="4515205"/>
            <a:ext cx="7378" cy="12026"/>
          </a:xfrm>
          <a:custGeom>
            <a:avLst/>
            <a:gdLst/>
            <a:ahLst/>
            <a:cxnLst/>
            <a:rect l="l" t="t" r="r" b="b"/>
            <a:pathLst>
              <a:path w="7378" h="12026">
                <a:moveTo>
                  <a:pt x="0" y="12026"/>
                </a:moveTo>
                <a:lnTo>
                  <a:pt x="3187" y="8115"/>
                </a:lnTo>
                <a:lnTo>
                  <a:pt x="737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428594" y="4278245"/>
            <a:ext cx="3682" cy="22313"/>
          </a:xfrm>
          <a:custGeom>
            <a:avLst/>
            <a:gdLst/>
            <a:ahLst/>
            <a:cxnLst/>
            <a:rect l="l" t="t" r="r" b="b"/>
            <a:pathLst>
              <a:path w="3682" h="22313">
                <a:moveTo>
                  <a:pt x="3682" y="0"/>
                </a:moveTo>
                <a:lnTo>
                  <a:pt x="0" y="2231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417931" y="4236208"/>
            <a:ext cx="14350" cy="42037"/>
          </a:xfrm>
          <a:custGeom>
            <a:avLst/>
            <a:gdLst/>
            <a:ahLst/>
            <a:cxnLst/>
            <a:rect l="l" t="t" r="r" b="b"/>
            <a:pathLst>
              <a:path w="14350" h="42037">
                <a:moveTo>
                  <a:pt x="0" y="0"/>
                </a:moveTo>
                <a:lnTo>
                  <a:pt x="10655" y="19723"/>
                </a:lnTo>
                <a:lnTo>
                  <a:pt x="14350" y="4203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416295" y="4031256"/>
            <a:ext cx="2044" cy="1917"/>
          </a:xfrm>
          <a:custGeom>
            <a:avLst/>
            <a:gdLst/>
            <a:ahLst/>
            <a:cxnLst/>
            <a:rect l="l" t="t" r="r" b="b"/>
            <a:pathLst>
              <a:path w="2044" h="1917">
                <a:moveTo>
                  <a:pt x="2044" y="191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419667" y="4441889"/>
            <a:ext cx="8420" cy="17665"/>
          </a:xfrm>
          <a:custGeom>
            <a:avLst/>
            <a:gdLst/>
            <a:ahLst/>
            <a:cxnLst/>
            <a:rect l="l" t="t" r="r" b="b"/>
            <a:pathLst>
              <a:path w="8420" h="17665">
                <a:moveTo>
                  <a:pt x="8420" y="17665"/>
                </a:moveTo>
                <a:lnTo>
                  <a:pt x="7734" y="14338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420437" y="4036504"/>
            <a:ext cx="8788" cy="18440"/>
          </a:xfrm>
          <a:custGeom>
            <a:avLst/>
            <a:gdLst/>
            <a:ahLst/>
            <a:cxnLst/>
            <a:rect l="l" t="t" r="r" b="b"/>
            <a:pathLst>
              <a:path w="8788" h="18440">
                <a:moveTo>
                  <a:pt x="8788" y="18440"/>
                </a:moveTo>
                <a:lnTo>
                  <a:pt x="8648" y="17525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424169" y="3958802"/>
            <a:ext cx="21043" cy="50"/>
          </a:xfrm>
          <a:custGeom>
            <a:avLst/>
            <a:gdLst/>
            <a:ahLst/>
            <a:cxnLst/>
            <a:rect l="l" t="t" r="r" b="b"/>
            <a:pathLst>
              <a:path w="21043" h="50">
                <a:moveTo>
                  <a:pt x="0" y="0"/>
                </a:moveTo>
                <a:lnTo>
                  <a:pt x="21043" y="50"/>
                </a:lnTo>
                <a:lnTo>
                  <a:pt x="15760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427362" y="4494349"/>
            <a:ext cx="2819" cy="12979"/>
          </a:xfrm>
          <a:custGeom>
            <a:avLst/>
            <a:gdLst/>
            <a:ahLst/>
            <a:cxnLst/>
            <a:rect l="l" t="t" r="r" b="b"/>
            <a:pathLst>
              <a:path w="2819" h="12979">
                <a:moveTo>
                  <a:pt x="2819" y="0"/>
                </a:moveTo>
                <a:lnTo>
                  <a:pt x="1727" y="8102"/>
                </a:lnTo>
                <a:lnTo>
                  <a:pt x="0" y="129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428589" y="4255928"/>
            <a:ext cx="2730" cy="16624"/>
          </a:xfrm>
          <a:custGeom>
            <a:avLst/>
            <a:gdLst/>
            <a:ahLst/>
            <a:cxnLst/>
            <a:rect l="l" t="t" r="r" b="b"/>
            <a:pathLst>
              <a:path w="2730" h="16624">
                <a:moveTo>
                  <a:pt x="2730" y="16624"/>
                </a:moveTo>
                <a:lnTo>
                  <a:pt x="2730" y="10934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427358" y="4097936"/>
            <a:ext cx="546" cy="2463"/>
          </a:xfrm>
          <a:custGeom>
            <a:avLst/>
            <a:gdLst/>
            <a:ahLst/>
            <a:cxnLst/>
            <a:rect l="l" t="t" r="r" b="b"/>
            <a:pathLst>
              <a:path w="546" h="2463">
                <a:moveTo>
                  <a:pt x="546" y="0"/>
                </a:moveTo>
                <a:lnTo>
                  <a:pt x="0" y="2413"/>
                </a:lnTo>
                <a:lnTo>
                  <a:pt x="0" y="246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429633" y="4462748"/>
            <a:ext cx="2603" cy="22402"/>
          </a:xfrm>
          <a:custGeom>
            <a:avLst/>
            <a:gdLst/>
            <a:ahLst/>
            <a:cxnLst/>
            <a:rect l="l" t="t" r="r" b="b"/>
            <a:pathLst>
              <a:path w="2603" h="22402">
                <a:moveTo>
                  <a:pt x="2552" y="22402"/>
                </a:moveTo>
                <a:lnTo>
                  <a:pt x="2603" y="16433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431092" y="4068060"/>
            <a:ext cx="1143" cy="10198"/>
          </a:xfrm>
          <a:custGeom>
            <a:avLst/>
            <a:gdLst/>
            <a:ahLst/>
            <a:cxnLst/>
            <a:rect l="l" t="t" r="r" b="b"/>
            <a:pathLst>
              <a:path w="1143" h="10198">
                <a:moveTo>
                  <a:pt x="0" y="0"/>
                </a:moveTo>
                <a:lnTo>
                  <a:pt x="1143" y="9245"/>
                </a:lnTo>
                <a:lnTo>
                  <a:pt x="1092" y="1019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450495" y="3958847"/>
            <a:ext cx="31559" cy="0"/>
          </a:xfrm>
          <a:custGeom>
            <a:avLst/>
            <a:gdLst/>
            <a:ahLst/>
            <a:cxnLst/>
            <a:rect l="l" t="t" r="r" b="b"/>
            <a:pathLst>
              <a:path w="31559">
                <a:moveTo>
                  <a:pt x="0" y="0"/>
                </a:moveTo>
                <a:lnTo>
                  <a:pt x="31559" y="0"/>
                </a:lnTo>
                <a:lnTo>
                  <a:pt x="26276" y="0"/>
                </a:lnTo>
                <a:lnTo>
                  <a:pt x="1051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445212" y="3958847"/>
            <a:ext cx="300405" cy="379971"/>
          </a:xfrm>
          <a:custGeom>
            <a:avLst/>
            <a:gdLst/>
            <a:ahLst/>
            <a:cxnLst/>
            <a:rect l="l" t="t" r="r" b="b"/>
            <a:pathLst>
              <a:path w="300405" h="379971">
                <a:moveTo>
                  <a:pt x="0" y="0"/>
                </a:moveTo>
                <a:lnTo>
                  <a:pt x="300405" y="0"/>
                </a:lnTo>
                <a:lnTo>
                  <a:pt x="300355" y="3799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476773" y="3958847"/>
            <a:ext cx="21082" cy="0"/>
          </a:xfrm>
          <a:custGeom>
            <a:avLst/>
            <a:gdLst/>
            <a:ahLst/>
            <a:cxnLst/>
            <a:rect l="l" t="t" r="r" b="b"/>
            <a:pathLst>
              <a:path w="21081">
                <a:moveTo>
                  <a:pt x="0" y="0"/>
                </a:moveTo>
                <a:lnTo>
                  <a:pt x="21082" y="0"/>
                </a:lnTo>
                <a:lnTo>
                  <a:pt x="528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497860" y="3958847"/>
            <a:ext cx="19850" cy="0"/>
          </a:xfrm>
          <a:custGeom>
            <a:avLst/>
            <a:gdLst/>
            <a:ahLst/>
            <a:cxnLst/>
            <a:rect l="l" t="t" r="r" b="b"/>
            <a:pathLst>
              <a:path w="19850">
                <a:moveTo>
                  <a:pt x="0" y="0"/>
                </a:moveTo>
                <a:lnTo>
                  <a:pt x="198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542124" y="4477957"/>
            <a:ext cx="74879" cy="72682"/>
          </a:xfrm>
          <a:custGeom>
            <a:avLst/>
            <a:gdLst/>
            <a:ahLst/>
            <a:cxnLst/>
            <a:rect l="l" t="t" r="r" b="b"/>
            <a:pathLst>
              <a:path w="74879" h="72682">
                <a:moveTo>
                  <a:pt x="8839" y="35610"/>
                </a:moveTo>
                <a:lnTo>
                  <a:pt x="3784" y="26276"/>
                </a:lnTo>
                <a:lnTo>
                  <a:pt x="0" y="3733"/>
                </a:lnTo>
                <a:lnTo>
                  <a:pt x="634" y="0"/>
                </a:lnTo>
                <a:lnTo>
                  <a:pt x="0" y="3733"/>
                </a:lnTo>
                <a:lnTo>
                  <a:pt x="3784" y="26276"/>
                </a:lnTo>
                <a:lnTo>
                  <a:pt x="14579" y="46227"/>
                </a:lnTo>
                <a:lnTo>
                  <a:pt x="31343" y="61658"/>
                </a:lnTo>
                <a:lnTo>
                  <a:pt x="52196" y="70815"/>
                </a:lnTo>
                <a:lnTo>
                  <a:pt x="74879" y="72682"/>
                </a:lnTo>
                <a:lnTo>
                  <a:pt x="64769" y="7186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542128" y="4422341"/>
            <a:ext cx="34658" cy="59347"/>
          </a:xfrm>
          <a:custGeom>
            <a:avLst/>
            <a:gdLst/>
            <a:ahLst/>
            <a:cxnLst/>
            <a:rect l="l" t="t" r="r" b="b"/>
            <a:pathLst>
              <a:path w="34658" h="59347">
                <a:moveTo>
                  <a:pt x="0" y="59347"/>
                </a:moveTo>
                <a:lnTo>
                  <a:pt x="3733" y="36893"/>
                </a:lnTo>
                <a:lnTo>
                  <a:pt x="14566" y="16852"/>
                </a:lnTo>
                <a:lnTo>
                  <a:pt x="31330" y="1460"/>
                </a:lnTo>
                <a:lnTo>
                  <a:pt x="34658" y="0"/>
                </a:lnTo>
                <a:lnTo>
                  <a:pt x="31330" y="1460"/>
                </a:lnTo>
                <a:lnTo>
                  <a:pt x="14566" y="1685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542766" y="4459235"/>
            <a:ext cx="3098" cy="18719"/>
          </a:xfrm>
          <a:custGeom>
            <a:avLst/>
            <a:gdLst/>
            <a:ahLst/>
            <a:cxnLst/>
            <a:rect l="l" t="t" r="r" b="b"/>
            <a:pathLst>
              <a:path w="3098" h="18719">
                <a:moveTo>
                  <a:pt x="0" y="18719"/>
                </a:moveTo>
                <a:lnTo>
                  <a:pt x="309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542129" y="4273011"/>
            <a:ext cx="74879" cy="74180"/>
          </a:xfrm>
          <a:custGeom>
            <a:avLst/>
            <a:gdLst/>
            <a:ahLst/>
            <a:cxnLst/>
            <a:rect l="l" t="t" r="r" b="b"/>
            <a:pathLst>
              <a:path w="74879" h="74180">
                <a:moveTo>
                  <a:pt x="8470" y="36385"/>
                </a:moveTo>
                <a:lnTo>
                  <a:pt x="3733" y="27686"/>
                </a:lnTo>
                <a:lnTo>
                  <a:pt x="0" y="5232"/>
                </a:lnTo>
                <a:lnTo>
                  <a:pt x="863" y="0"/>
                </a:lnTo>
                <a:lnTo>
                  <a:pt x="0" y="5232"/>
                </a:lnTo>
                <a:lnTo>
                  <a:pt x="3733" y="27686"/>
                </a:lnTo>
                <a:lnTo>
                  <a:pt x="14617" y="47726"/>
                </a:lnTo>
                <a:lnTo>
                  <a:pt x="31330" y="63169"/>
                </a:lnTo>
                <a:lnTo>
                  <a:pt x="52197" y="72313"/>
                </a:lnTo>
                <a:lnTo>
                  <a:pt x="74879" y="74180"/>
                </a:lnTo>
                <a:lnTo>
                  <a:pt x="65036" y="733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2542128" y="4209334"/>
            <a:ext cx="129387" cy="68910"/>
          </a:xfrm>
          <a:custGeom>
            <a:avLst/>
            <a:gdLst/>
            <a:ahLst/>
            <a:cxnLst/>
            <a:rect l="l" t="t" r="r" b="b"/>
            <a:pathLst>
              <a:path w="129387" h="68910">
                <a:moveTo>
                  <a:pt x="0" y="68910"/>
                </a:moveTo>
                <a:lnTo>
                  <a:pt x="3733" y="46456"/>
                </a:lnTo>
                <a:lnTo>
                  <a:pt x="14617" y="26415"/>
                </a:lnTo>
                <a:lnTo>
                  <a:pt x="31330" y="11023"/>
                </a:lnTo>
                <a:lnTo>
                  <a:pt x="52197" y="1866"/>
                </a:lnTo>
                <a:lnTo>
                  <a:pt x="74917" y="0"/>
                </a:lnTo>
                <a:lnTo>
                  <a:pt x="96964" y="5562"/>
                </a:lnTo>
                <a:lnTo>
                  <a:pt x="116039" y="18033"/>
                </a:lnTo>
                <a:lnTo>
                  <a:pt x="129387" y="35204"/>
                </a:lnTo>
                <a:lnTo>
                  <a:pt x="116039" y="18033"/>
                </a:lnTo>
                <a:lnTo>
                  <a:pt x="107480" y="1243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2542987" y="4260301"/>
            <a:ext cx="2146" cy="12712"/>
          </a:xfrm>
          <a:custGeom>
            <a:avLst/>
            <a:gdLst/>
            <a:ahLst/>
            <a:cxnLst/>
            <a:rect l="l" t="t" r="r" b="b"/>
            <a:pathLst>
              <a:path w="2146" h="12712">
                <a:moveTo>
                  <a:pt x="2146" y="0"/>
                </a:moveTo>
                <a:lnTo>
                  <a:pt x="0" y="1271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542123" y="4073298"/>
            <a:ext cx="76796" cy="70408"/>
          </a:xfrm>
          <a:custGeom>
            <a:avLst/>
            <a:gdLst/>
            <a:ahLst/>
            <a:cxnLst/>
            <a:rect l="l" t="t" r="r" b="b"/>
            <a:pathLst>
              <a:path w="76796" h="70408">
                <a:moveTo>
                  <a:pt x="6426" y="28828"/>
                </a:moveTo>
                <a:lnTo>
                  <a:pt x="3784" y="23952"/>
                </a:lnTo>
                <a:lnTo>
                  <a:pt x="0" y="1498"/>
                </a:lnTo>
                <a:lnTo>
                  <a:pt x="279" y="0"/>
                </a:lnTo>
                <a:lnTo>
                  <a:pt x="0" y="1498"/>
                </a:lnTo>
                <a:lnTo>
                  <a:pt x="3784" y="23952"/>
                </a:lnTo>
                <a:lnTo>
                  <a:pt x="14630" y="43992"/>
                </a:lnTo>
                <a:lnTo>
                  <a:pt x="31343" y="59385"/>
                </a:lnTo>
                <a:lnTo>
                  <a:pt x="52197" y="68541"/>
                </a:lnTo>
                <a:lnTo>
                  <a:pt x="74930" y="70408"/>
                </a:lnTo>
                <a:lnTo>
                  <a:pt x="76796" y="69951"/>
                </a:lnTo>
                <a:lnTo>
                  <a:pt x="74930" y="70408"/>
                </a:lnTo>
                <a:lnTo>
                  <a:pt x="65366" y="6963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542134" y="4057538"/>
            <a:ext cx="2908" cy="17259"/>
          </a:xfrm>
          <a:custGeom>
            <a:avLst/>
            <a:gdLst/>
            <a:ahLst/>
            <a:cxnLst/>
            <a:rect l="l" t="t" r="r" b="b"/>
            <a:pathLst>
              <a:path w="2908" h="17259">
                <a:moveTo>
                  <a:pt x="266" y="15760"/>
                </a:moveTo>
                <a:lnTo>
                  <a:pt x="2908" y="0"/>
                </a:lnTo>
                <a:lnTo>
                  <a:pt x="0" y="1725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545039" y="4007486"/>
            <a:ext cx="52247" cy="50050"/>
          </a:xfrm>
          <a:custGeom>
            <a:avLst/>
            <a:gdLst/>
            <a:ahLst/>
            <a:cxnLst/>
            <a:rect l="l" t="t" r="r" b="b"/>
            <a:pathLst>
              <a:path w="52247" h="50050">
                <a:moveTo>
                  <a:pt x="368" y="47777"/>
                </a:moveTo>
                <a:lnTo>
                  <a:pt x="0" y="50050"/>
                </a:lnTo>
                <a:lnTo>
                  <a:pt x="863" y="44869"/>
                </a:lnTo>
                <a:lnTo>
                  <a:pt x="11709" y="24828"/>
                </a:lnTo>
                <a:lnTo>
                  <a:pt x="28473" y="9385"/>
                </a:lnTo>
                <a:lnTo>
                  <a:pt x="49275" y="228"/>
                </a:lnTo>
                <a:lnTo>
                  <a:pt x="52247" y="0"/>
                </a:lnTo>
                <a:lnTo>
                  <a:pt x="49275" y="228"/>
                </a:lnTo>
                <a:lnTo>
                  <a:pt x="28473" y="9385"/>
                </a:lnTo>
                <a:lnTo>
                  <a:pt x="11709" y="24828"/>
                </a:lnTo>
                <a:lnTo>
                  <a:pt x="965" y="4464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545223" y="4500181"/>
            <a:ext cx="685" cy="4051"/>
          </a:xfrm>
          <a:custGeom>
            <a:avLst/>
            <a:gdLst/>
            <a:ahLst/>
            <a:cxnLst/>
            <a:rect l="l" t="t" r="r" b="b"/>
            <a:pathLst>
              <a:path w="685" h="4051">
                <a:moveTo>
                  <a:pt x="685" y="4051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546182" y="4481689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0" y="0"/>
                </a:moveTo>
                <a:lnTo>
                  <a:pt x="1778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546179" y="4471121"/>
            <a:ext cx="1778" cy="10566"/>
          </a:xfrm>
          <a:custGeom>
            <a:avLst/>
            <a:gdLst/>
            <a:ahLst/>
            <a:cxnLst/>
            <a:rect l="l" t="t" r="r" b="b"/>
            <a:pathLst>
              <a:path w="1777" h="10566">
                <a:moveTo>
                  <a:pt x="1777" y="0"/>
                </a:moveTo>
                <a:lnTo>
                  <a:pt x="0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646880" y="4427179"/>
            <a:ext cx="88" cy="38"/>
          </a:xfrm>
          <a:custGeom>
            <a:avLst/>
            <a:gdLst/>
            <a:ahLst/>
            <a:cxnLst/>
            <a:rect l="l" t="t" r="r" b="b"/>
            <a:pathLst>
              <a:path w="88" h="38">
                <a:moveTo>
                  <a:pt x="88" y="38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545634" y="4299287"/>
            <a:ext cx="228" cy="1409"/>
          </a:xfrm>
          <a:custGeom>
            <a:avLst/>
            <a:gdLst/>
            <a:ahLst/>
            <a:cxnLst/>
            <a:rect l="l" t="t" r="r" b="b"/>
            <a:pathLst>
              <a:path w="228" h="1409">
                <a:moveTo>
                  <a:pt x="228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546230" y="4278243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585124" y="4337856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546230" y="4267724"/>
            <a:ext cx="1727" cy="10515"/>
          </a:xfrm>
          <a:custGeom>
            <a:avLst/>
            <a:gdLst/>
            <a:ahLst/>
            <a:cxnLst/>
            <a:rect l="l" t="t" r="r" b="b"/>
            <a:pathLst>
              <a:path w="1727" h="10515">
                <a:moveTo>
                  <a:pt x="1727" y="0"/>
                </a:moveTo>
                <a:lnTo>
                  <a:pt x="0" y="1051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545407" y="4094340"/>
            <a:ext cx="495" cy="2908"/>
          </a:xfrm>
          <a:custGeom>
            <a:avLst/>
            <a:gdLst/>
            <a:ahLst/>
            <a:cxnLst/>
            <a:rect l="l" t="t" r="r" b="b"/>
            <a:pathLst>
              <a:path w="495" h="2908">
                <a:moveTo>
                  <a:pt x="0" y="0"/>
                </a:moveTo>
                <a:lnTo>
                  <a:pt x="495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546230" y="407480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727" y="105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546225" y="4064241"/>
            <a:ext cx="1727" cy="10566"/>
          </a:xfrm>
          <a:custGeom>
            <a:avLst/>
            <a:gdLst/>
            <a:ahLst/>
            <a:cxnLst/>
            <a:rect l="l" t="t" r="r" b="b"/>
            <a:pathLst>
              <a:path w="1727" h="10566">
                <a:moveTo>
                  <a:pt x="1231" y="3136"/>
                </a:moveTo>
                <a:lnTo>
                  <a:pt x="1727" y="0"/>
                </a:lnTo>
                <a:lnTo>
                  <a:pt x="0" y="105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627252" y="4011673"/>
            <a:ext cx="88" cy="50"/>
          </a:xfrm>
          <a:custGeom>
            <a:avLst/>
            <a:gdLst/>
            <a:ahLst/>
            <a:cxnLst/>
            <a:rect l="l" t="t" r="r" b="b"/>
            <a:pathLst>
              <a:path w="88" h="50">
                <a:moveTo>
                  <a:pt x="88" y="5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545995" y="4047018"/>
            <a:ext cx="2781" cy="5105"/>
          </a:xfrm>
          <a:custGeom>
            <a:avLst/>
            <a:gdLst/>
            <a:ahLst/>
            <a:cxnLst/>
            <a:rect l="l" t="t" r="r" b="b"/>
            <a:pathLst>
              <a:path w="2781" h="5105">
                <a:moveTo>
                  <a:pt x="2781" y="0"/>
                </a:moveTo>
                <a:lnTo>
                  <a:pt x="0" y="510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550463" y="4041782"/>
            <a:ext cx="1143" cy="2095"/>
          </a:xfrm>
          <a:custGeom>
            <a:avLst/>
            <a:gdLst/>
            <a:ahLst/>
            <a:cxnLst/>
            <a:rect l="l" t="t" r="r" b="b"/>
            <a:pathLst>
              <a:path w="1143" h="2095">
                <a:moveTo>
                  <a:pt x="0" y="2095"/>
                </a:move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560438" y="4483196"/>
            <a:ext cx="53200" cy="49364"/>
          </a:xfrm>
          <a:custGeom>
            <a:avLst/>
            <a:gdLst/>
            <a:ahLst/>
            <a:cxnLst/>
            <a:rect l="l" t="t" r="r" b="b"/>
            <a:pathLst>
              <a:path w="53200" h="49364">
                <a:moveTo>
                  <a:pt x="52692" y="49364"/>
                </a:moveTo>
                <a:lnTo>
                  <a:pt x="53200" y="49364"/>
                </a:lnTo>
                <a:lnTo>
                  <a:pt x="40716" y="49364"/>
                </a:lnTo>
                <a:lnTo>
                  <a:pt x="40665" y="8699"/>
                </a:lnTo>
                <a:lnTo>
                  <a:pt x="0" y="8699"/>
                </a:ln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560436" y="4477960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190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560436" y="4431689"/>
            <a:ext cx="40716" cy="46266"/>
          </a:xfrm>
          <a:custGeom>
            <a:avLst/>
            <a:gdLst/>
            <a:ahLst/>
            <a:cxnLst/>
            <a:rect l="l" t="t" r="r" b="b"/>
            <a:pathLst>
              <a:path w="40716" h="46266">
                <a:moveTo>
                  <a:pt x="0" y="46266"/>
                </a:moveTo>
                <a:lnTo>
                  <a:pt x="0" y="39839"/>
                </a:lnTo>
                <a:lnTo>
                  <a:pt x="40716" y="39839"/>
                </a:lnTo>
                <a:lnTo>
                  <a:pt x="40716" y="0"/>
                </a:lnTo>
                <a:lnTo>
                  <a:pt x="40716" y="359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556700" y="4435918"/>
            <a:ext cx="3644" cy="3276"/>
          </a:xfrm>
          <a:custGeom>
            <a:avLst/>
            <a:gdLst/>
            <a:ahLst/>
            <a:cxnLst/>
            <a:rect l="l" t="t" r="r" b="b"/>
            <a:pathLst>
              <a:path w="3644" h="3276">
                <a:moveTo>
                  <a:pt x="3644" y="0"/>
                </a:moveTo>
                <a:lnTo>
                  <a:pt x="0" y="327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560436" y="4278250"/>
            <a:ext cx="5829" cy="10147"/>
          </a:xfrm>
          <a:custGeom>
            <a:avLst/>
            <a:gdLst/>
            <a:ahLst/>
            <a:cxnLst/>
            <a:rect l="l" t="t" r="r" b="b"/>
            <a:pathLst>
              <a:path w="5829" h="10147">
                <a:moveTo>
                  <a:pt x="0" y="5232"/>
                </a:moveTo>
                <a:lnTo>
                  <a:pt x="0" y="0"/>
                </a:lnTo>
                <a:lnTo>
                  <a:pt x="0" y="10147"/>
                </a:lnTo>
                <a:lnTo>
                  <a:pt x="5829" y="10147"/>
                </a:lnTo>
                <a:lnTo>
                  <a:pt x="2908" y="101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567378" y="4265447"/>
            <a:ext cx="0" cy="25595"/>
          </a:xfrm>
          <a:custGeom>
            <a:avLst/>
            <a:gdLst/>
            <a:ahLst/>
            <a:cxnLst/>
            <a:rect l="l" t="t" r="r" b="b"/>
            <a:pathLst>
              <a:path h="25595">
                <a:moveTo>
                  <a:pt x="0" y="0"/>
                </a:moveTo>
                <a:lnTo>
                  <a:pt x="0" y="25595"/>
                </a:lnTo>
              </a:path>
            </a:pathLst>
          </a:custGeom>
          <a:ln w="528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560436" y="4268092"/>
            <a:ext cx="5829" cy="4914"/>
          </a:xfrm>
          <a:custGeom>
            <a:avLst/>
            <a:gdLst/>
            <a:ahLst/>
            <a:cxnLst/>
            <a:rect l="l" t="t" r="r" b="b"/>
            <a:pathLst>
              <a:path w="5829" h="4914">
                <a:moveTo>
                  <a:pt x="0" y="4914"/>
                </a:moveTo>
                <a:lnTo>
                  <a:pt x="0" y="0"/>
                </a:lnTo>
                <a:lnTo>
                  <a:pt x="5829" y="0"/>
                </a:lnTo>
                <a:lnTo>
                  <a:pt x="1231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560436" y="4073302"/>
            <a:ext cx="52692" cy="52374"/>
          </a:xfrm>
          <a:custGeom>
            <a:avLst/>
            <a:gdLst/>
            <a:ahLst/>
            <a:cxnLst/>
            <a:rect l="l" t="t" r="r" b="b"/>
            <a:pathLst>
              <a:path w="52692" h="52374">
                <a:moveTo>
                  <a:pt x="0" y="1498"/>
                </a:moveTo>
                <a:lnTo>
                  <a:pt x="0" y="0"/>
                </a:lnTo>
                <a:lnTo>
                  <a:pt x="0" y="11658"/>
                </a:lnTo>
                <a:lnTo>
                  <a:pt x="40716" y="11658"/>
                </a:lnTo>
                <a:lnTo>
                  <a:pt x="40767" y="52374"/>
                </a:lnTo>
                <a:lnTo>
                  <a:pt x="52692" y="52374"/>
                </a:lnTo>
                <a:lnTo>
                  <a:pt x="49047" y="523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560436" y="40680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4914"/>
                </a:moveTo>
                <a:lnTo>
                  <a:pt x="0" y="5232"/>
                </a:lnTo>
                <a:lnTo>
                  <a:pt x="0" y="0"/>
                </a:lnTo>
                <a:lnTo>
                  <a:pt x="0" y="491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560433" y="4023928"/>
            <a:ext cx="53200" cy="44132"/>
          </a:xfrm>
          <a:custGeom>
            <a:avLst/>
            <a:gdLst/>
            <a:ahLst/>
            <a:cxnLst/>
            <a:rect l="l" t="t" r="r" b="b"/>
            <a:pathLst>
              <a:path w="53200" h="44132">
                <a:moveTo>
                  <a:pt x="47917" y="0"/>
                </a:moveTo>
                <a:lnTo>
                  <a:pt x="53200" y="0"/>
                </a:lnTo>
                <a:lnTo>
                  <a:pt x="40716" y="0"/>
                </a:lnTo>
                <a:lnTo>
                  <a:pt x="40716" y="40716"/>
                </a:lnTo>
                <a:lnTo>
                  <a:pt x="0" y="40716"/>
                </a:lnTo>
                <a:lnTo>
                  <a:pt x="0" y="441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556747" y="4031255"/>
            <a:ext cx="1143" cy="1054"/>
          </a:xfrm>
          <a:custGeom>
            <a:avLst/>
            <a:gdLst/>
            <a:ahLst/>
            <a:cxnLst/>
            <a:rect l="l" t="t" r="r" b="b"/>
            <a:pathLst>
              <a:path w="1143" h="1054">
                <a:moveTo>
                  <a:pt x="0" y="1054"/>
                </a:move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2565670" y="4565037"/>
            <a:ext cx="179895" cy="32651"/>
          </a:xfrm>
          <a:custGeom>
            <a:avLst/>
            <a:gdLst/>
            <a:ahLst/>
            <a:cxnLst/>
            <a:rect l="l" t="t" r="r" b="b"/>
            <a:pathLst>
              <a:path w="179895" h="32651">
                <a:moveTo>
                  <a:pt x="139230" y="32651"/>
                </a:moveTo>
                <a:lnTo>
                  <a:pt x="179895" y="32651"/>
                </a:lnTo>
                <a:lnTo>
                  <a:pt x="179895" y="0"/>
                </a:lnTo>
                <a:lnTo>
                  <a:pt x="179895" y="32651"/>
                </a:lnTo>
                <a:lnTo>
                  <a:pt x="0" y="32651"/>
                </a:lnTo>
                <a:lnTo>
                  <a:pt x="158495" y="3265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2566267" y="4020737"/>
            <a:ext cx="3009" cy="2781"/>
          </a:xfrm>
          <a:custGeom>
            <a:avLst/>
            <a:gdLst/>
            <a:ahLst/>
            <a:cxnLst/>
            <a:rect l="l" t="t" r="r" b="b"/>
            <a:pathLst>
              <a:path w="3009" h="2781">
                <a:moveTo>
                  <a:pt x="0" y="2781"/>
                </a:moveTo>
                <a:lnTo>
                  <a:pt x="300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2571549" y="4288401"/>
            <a:ext cx="42087" cy="40716"/>
          </a:xfrm>
          <a:custGeom>
            <a:avLst/>
            <a:gdLst/>
            <a:ahLst/>
            <a:cxnLst/>
            <a:rect l="l" t="t" r="r" b="b"/>
            <a:pathLst>
              <a:path w="42087" h="40716">
                <a:moveTo>
                  <a:pt x="0" y="0"/>
                </a:moveTo>
                <a:lnTo>
                  <a:pt x="29603" y="0"/>
                </a:lnTo>
                <a:lnTo>
                  <a:pt x="29603" y="40716"/>
                </a:lnTo>
                <a:lnTo>
                  <a:pt x="42087" y="40716"/>
                </a:lnTo>
                <a:lnTo>
                  <a:pt x="41579" y="4071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2566584" y="4218904"/>
            <a:ext cx="10198" cy="7785"/>
          </a:xfrm>
          <a:custGeom>
            <a:avLst/>
            <a:gdLst/>
            <a:ahLst/>
            <a:cxnLst/>
            <a:rect l="l" t="t" r="r" b="b"/>
            <a:pathLst>
              <a:path w="10198" h="7785">
                <a:moveTo>
                  <a:pt x="0" y="7785"/>
                </a:moveTo>
                <a:lnTo>
                  <a:pt x="6870" y="1460"/>
                </a:lnTo>
                <a:lnTo>
                  <a:pt x="10198" y="0"/>
                </a:lnTo>
                <a:lnTo>
                  <a:pt x="6870" y="146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2571549" y="3958847"/>
            <a:ext cx="157861" cy="0"/>
          </a:xfrm>
          <a:custGeom>
            <a:avLst/>
            <a:gdLst/>
            <a:ahLst/>
            <a:cxnLst/>
            <a:rect l="l" t="t" r="r" b="b"/>
            <a:pathLst>
              <a:path w="157861">
                <a:moveTo>
                  <a:pt x="0" y="0"/>
                </a:moveTo>
                <a:lnTo>
                  <a:pt x="157861" y="0"/>
                </a:lnTo>
                <a:lnTo>
                  <a:pt x="13335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2573461" y="4414875"/>
            <a:ext cx="20358" cy="8928"/>
          </a:xfrm>
          <a:custGeom>
            <a:avLst/>
            <a:gdLst/>
            <a:ahLst/>
            <a:cxnLst/>
            <a:rect l="l" t="t" r="r" b="b"/>
            <a:pathLst>
              <a:path w="20358" h="8928">
                <a:moveTo>
                  <a:pt x="0" y="8928"/>
                </a:moveTo>
                <a:lnTo>
                  <a:pt x="20358" y="0"/>
                </a:lnTo>
                <a:lnTo>
                  <a:pt x="3327" y="74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2571549" y="4231792"/>
            <a:ext cx="29603" cy="36296"/>
          </a:xfrm>
          <a:custGeom>
            <a:avLst/>
            <a:gdLst/>
            <a:ahLst/>
            <a:cxnLst/>
            <a:rect l="l" t="t" r="r" b="b"/>
            <a:pathLst>
              <a:path w="29603" h="36296">
                <a:moveTo>
                  <a:pt x="0" y="36296"/>
                </a:moveTo>
                <a:lnTo>
                  <a:pt x="29603" y="36296"/>
                </a:lnTo>
                <a:lnTo>
                  <a:pt x="29603" y="0"/>
                </a:lnTo>
                <a:lnTo>
                  <a:pt x="29603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2573507" y="4015498"/>
            <a:ext cx="3136" cy="1371"/>
          </a:xfrm>
          <a:custGeom>
            <a:avLst/>
            <a:gdLst/>
            <a:ahLst/>
            <a:cxnLst/>
            <a:rect l="l" t="t" r="r" b="b"/>
            <a:pathLst>
              <a:path w="3136" h="1371">
                <a:moveTo>
                  <a:pt x="0" y="1371"/>
                </a:moveTo>
                <a:lnTo>
                  <a:pt x="313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2576786" y="4215169"/>
            <a:ext cx="8420" cy="3733"/>
          </a:xfrm>
          <a:custGeom>
            <a:avLst/>
            <a:gdLst/>
            <a:ahLst/>
            <a:cxnLst/>
            <a:rect l="l" t="t" r="r" b="b"/>
            <a:pathLst>
              <a:path w="8420" h="3733">
                <a:moveTo>
                  <a:pt x="5283" y="1409"/>
                </a:moveTo>
                <a:lnTo>
                  <a:pt x="8420" y="0"/>
                </a:lnTo>
                <a:lnTo>
                  <a:pt x="0" y="373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2585215" y="4210886"/>
            <a:ext cx="12611" cy="4279"/>
          </a:xfrm>
          <a:custGeom>
            <a:avLst/>
            <a:gdLst/>
            <a:ahLst/>
            <a:cxnLst/>
            <a:rect l="l" t="t" r="r" b="b"/>
            <a:pathLst>
              <a:path w="12611" h="4279">
                <a:moveTo>
                  <a:pt x="9105" y="317"/>
                </a:moveTo>
                <a:lnTo>
                  <a:pt x="12611" y="0"/>
                </a:lnTo>
                <a:lnTo>
                  <a:pt x="9105" y="317"/>
                </a:lnTo>
                <a:lnTo>
                  <a:pt x="0" y="42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2593826" y="4412781"/>
            <a:ext cx="82981" cy="49555"/>
          </a:xfrm>
          <a:custGeom>
            <a:avLst/>
            <a:gdLst/>
            <a:ahLst/>
            <a:cxnLst/>
            <a:rect l="l" t="t" r="r" b="b"/>
            <a:pathLst>
              <a:path w="82981" h="49555">
                <a:moveTo>
                  <a:pt x="495" y="1866"/>
                </a:moveTo>
                <a:lnTo>
                  <a:pt x="4000" y="1587"/>
                </a:lnTo>
                <a:lnTo>
                  <a:pt x="495" y="1866"/>
                </a:lnTo>
                <a:lnTo>
                  <a:pt x="0" y="2095"/>
                </a:lnTo>
                <a:lnTo>
                  <a:pt x="495" y="1866"/>
                </a:lnTo>
                <a:lnTo>
                  <a:pt x="23177" y="0"/>
                </a:lnTo>
                <a:lnTo>
                  <a:pt x="45262" y="5549"/>
                </a:lnTo>
                <a:lnTo>
                  <a:pt x="64350" y="18033"/>
                </a:lnTo>
                <a:lnTo>
                  <a:pt x="78333" y="35979"/>
                </a:lnTo>
                <a:lnTo>
                  <a:pt x="82981" y="49555"/>
                </a:lnTo>
                <a:lnTo>
                  <a:pt x="79565" y="3967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2597828" y="4413689"/>
            <a:ext cx="7785" cy="685"/>
          </a:xfrm>
          <a:custGeom>
            <a:avLst/>
            <a:gdLst/>
            <a:ahLst/>
            <a:cxnLst/>
            <a:rect l="l" t="t" r="r" b="b"/>
            <a:pathLst>
              <a:path w="7785" h="685">
                <a:moveTo>
                  <a:pt x="0" y="685"/>
                </a:moveTo>
                <a:lnTo>
                  <a:pt x="7785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2594321" y="4005849"/>
            <a:ext cx="59029" cy="14897"/>
          </a:xfrm>
          <a:custGeom>
            <a:avLst/>
            <a:gdLst/>
            <a:ahLst/>
            <a:cxnLst/>
            <a:rect l="l" t="t" r="r" b="b"/>
            <a:pathLst>
              <a:path w="59029" h="14897">
                <a:moveTo>
                  <a:pt x="0" y="1866"/>
                </a:moveTo>
                <a:lnTo>
                  <a:pt x="22733" y="0"/>
                </a:lnTo>
                <a:lnTo>
                  <a:pt x="44767" y="5600"/>
                </a:lnTo>
                <a:lnTo>
                  <a:pt x="59029" y="14897"/>
                </a:lnTo>
                <a:lnTo>
                  <a:pt x="55740" y="1280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2601155" y="4430862"/>
            <a:ext cx="11976" cy="825"/>
          </a:xfrm>
          <a:custGeom>
            <a:avLst/>
            <a:gdLst/>
            <a:ahLst/>
            <a:cxnLst/>
            <a:rect l="l" t="t" r="r" b="b"/>
            <a:pathLst>
              <a:path w="11976" h="825">
                <a:moveTo>
                  <a:pt x="8331" y="0"/>
                </a:moveTo>
                <a:lnTo>
                  <a:pt x="11976" y="0"/>
                </a:lnTo>
                <a:lnTo>
                  <a:pt x="0" y="0"/>
                </a:lnTo>
                <a:lnTo>
                  <a:pt x="0" y="82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2601153" y="4227371"/>
            <a:ext cx="12484" cy="4419"/>
          </a:xfrm>
          <a:custGeom>
            <a:avLst/>
            <a:gdLst/>
            <a:ahLst/>
            <a:cxnLst/>
            <a:rect l="l" t="t" r="r" b="b"/>
            <a:pathLst>
              <a:path w="12484" h="4419">
                <a:moveTo>
                  <a:pt x="0" y="4419"/>
                </a:moveTo>
                <a:lnTo>
                  <a:pt x="0" y="0"/>
                </a:lnTo>
                <a:lnTo>
                  <a:pt x="12484" y="0"/>
                </a:lnTo>
                <a:lnTo>
                  <a:pt x="1016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2597828" y="4210250"/>
            <a:ext cx="7607" cy="635"/>
          </a:xfrm>
          <a:custGeom>
            <a:avLst/>
            <a:gdLst/>
            <a:ahLst/>
            <a:cxnLst/>
            <a:rect l="l" t="t" r="r" b="b"/>
            <a:pathLst>
              <a:path w="7607" h="635">
                <a:moveTo>
                  <a:pt x="0" y="635"/>
                </a:moveTo>
                <a:lnTo>
                  <a:pt x="760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2601153" y="4028347"/>
            <a:ext cx="0" cy="2908"/>
          </a:xfrm>
          <a:custGeom>
            <a:avLst/>
            <a:gdLst/>
            <a:ahLst/>
            <a:cxnLst/>
            <a:rect l="l" t="t" r="r" b="b"/>
            <a:pathLst>
              <a:path h="2908">
                <a:moveTo>
                  <a:pt x="0" y="0"/>
                </a:moveTo>
                <a:lnTo>
                  <a:pt x="0" y="2908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2608350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2608350" y="4227372"/>
            <a:ext cx="4775" cy="0"/>
          </a:xfrm>
          <a:custGeom>
            <a:avLst/>
            <a:gdLst/>
            <a:ahLst/>
            <a:cxnLst/>
            <a:rect l="l" t="t" r="r" b="b"/>
            <a:pathLst>
              <a:path w="4775">
                <a:moveTo>
                  <a:pt x="0" y="0"/>
                </a:moveTo>
                <a:lnTo>
                  <a:pt x="4775" y="0"/>
                </a:lnTo>
                <a:lnTo>
                  <a:pt x="114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2613633" y="4532561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2613130" y="4430862"/>
            <a:ext cx="49047" cy="101701"/>
          </a:xfrm>
          <a:custGeom>
            <a:avLst/>
            <a:gdLst/>
            <a:ahLst/>
            <a:cxnLst/>
            <a:rect l="l" t="t" r="r" b="b"/>
            <a:pathLst>
              <a:path w="49047" h="101701">
                <a:moveTo>
                  <a:pt x="0" y="0"/>
                </a:moveTo>
                <a:lnTo>
                  <a:pt x="8331" y="0"/>
                </a:lnTo>
                <a:lnTo>
                  <a:pt x="8331" y="40665"/>
                </a:lnTo>
                <a:lnTo>
                  <a:pt x="49047" y="40716"/>
                </a:lnTo>
                <a:lnTo>
                  <a:pt x="49047" y="61023"/>
                </a:lnTo>
                <a:lnTo>
                  <a:pt x="8331" y="61023"/>
                </a:lnTo>
                <a:lnTo>
                  <a:pt x="8331" y="101701"/>
                </a:lnTo>
                <a:lnTo>
                  <a:pt x="5791" y="101701"/>
                </a:lnTo>
                <a:lnTo>
                  <a:pt x="8331" y="10170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2613633" y="4346555"/>
            <a:ext cx="5829" cy="647"/>
          </a:xfrm>
          <a:custGeom>
            <a:avLst/>
            <a:gdLst/>
            <a:ahLst/>
            <a:cxnLst/>
            <a:rect l="l" t="t" r="r" b="b"/>
            <a:pathLst>
              <a:path w="5829" h="647">
                <a:moveTo>
                  <a:pt x="0" y="368"/>
                </a:moveTo>
                <a:lnTo>
                  <a:pt x="3365" y="647"/>
                </a:lnTo>
                <a:lnTo>
                  <a:pt x="5829" y="0"/>
                </a:lnTo>
                <a:lnTo>
                  <a:pt x="3365" y="6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2608350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295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2613633" y="4227372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2613633" y="4143435"/>
            <a:ext cx="3416" cy="266"/>
          </a:xfrm>
          <a:custGeom>
            <a:avLst/>
            <a:gdLst/>
            <a:ahLst/>
            <a:cxnLst/>
            <a:rect l="l" t="t" r="r" b="b"/>
            <a:pathLst>
              <a:path w="3416" h="266">
                <a:moveTo>
                  <a:pt x="0" y="0"/>
                </a:moveTo>
                <a:lnTo>
                  <a:pt x="3416" y="26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2613130" y="4073298"/>
            <a:ext cx="49047" cy="52374"/>
          </a:xfrm>
          <a:custGeom>
            <a:avLst/>
            <a:gdLst/>
            <a:ahLst/>
            <a:cxnLst/>
            <a:rect l="l" t="t" r="r" b="b"/>
            <a:pathLst>
              <a:path w="49047" h="52374">
                <a:moveTo>
                  <a:pt x="0" y="52374"/>
                </a:moveTo>
                <a:lnTo>
                  <a:pt x="8382" y="52374"/>
                </a:lnTo>
                <a:lnTo>
                  <a:pt x="8382" y="11658"/>
                </a:lnTo>
                <a:lnTo>
                  <a:pt x="49047" y="11658"/>
                </a:lnTo>
                <a:lnTo>
                  <a:pt x="49047" y="0"/>
                </a:lnTo>
                <a:lnTo>
                  <a:pt x="49047" y="332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2609486" y="4023928"/>
            <a:ext cx="1816" cy="0"/>
          </a:xfrm>
          <a:custGeom>
            <a:avLst/>
            <a:gdLst/>
            <a:ahLst/>
            <a:cxnLst/>
            <a:rect l="l" t="t" r="r" b="b"/>
            <a:pathLst>
              <a:path w="1816">
                <a:moveTo>
                  <a:pt x="0" y="0"/>
                </a:moveTo>
                <a:lnTo>
                  <a:pt x="1816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2613637" y="4544495"/>
            <a:ext cx="26314" cy="6146"/>
          </a:xfrm>
          <a:custGeom>
            <a:avLst/>
            <a:gdLst/>
            <a:ahLst/>
            <a:cxnLst/>
            <a:rect l="l" t="t" r="r" b="b"/>
            <a:pathLst>
              <a:path w="26314" h="6146">
                <a:moveTo>
                  <a:pt x="3365" y="6146"/>
                </a:moveTo>
                <a:lnTo>
                  <a:pt x="25450" y="546"/>
                </a:lnTo>
                <a:lnTo>
                  <a:pt x="26314" y="0"/>
                </a:lnTo>
                <a:lnTo>
                  <a:pt x="25450" y="546"/>
                </a:lnTo>
                <a:lnTo>
                  <a:pt x="3365" y="6146"/>
                </a:lnTo>
                <a:lnTo>
                  <a:pt x="0" y="586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2613633" y="4329117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618915" y="4329117"/>
            <a:ext cx="2552" cy="0"/>
          </a:xfrm>
          <a:custGeom>
            <a:avLst/>
            <a:gdLst/>
            <a:ahLst/>
            <a:cxnLst/>
            <a:rect l="l" t="t" r="r" b="b"/>
            <a:pathLst>
              <a:path w="2552">
                <a:moveTo>
                  <a:pt x="0" y="0"/>
                </a:moveTo>
                <a:lnTo>
                  <a:pt x="255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618915" y="4227372"/>
            <a:ext cx="36842" cy="40716"/>
          </a:xfrm>
          <a:custGeom>
            <a:avLst/>
            <a:gdLst/>
            <a:ahLst/>
            <a:cxnLst/>
            <a:rect l="l" t="t" r="r" b="b"/>
            <a:pathLst>
              <a:path w="36842" h="40716">
                <a:moveTo>
                  <a:pt x="0" y="0"/>
                </a:moveTo>
                <a:lnTo>
                  <a:pt x="2552" y="0"/>
                </a:lnTo>
                <a:lnTo>
                  <a:pt x="2552" y="40716"/>
                </a:lnTo>
                <a:lnTo>
                  <a:pt x="36842" y="40716"/>
                </a:lnTo>
                <a:lnTo>
                  <a:pt x="31559" y="4071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2618912" y="4086181"/>
            <a:ext cx="60617" cy="57073"/>
          </a:xfrm>
          <a:custGeom>
            <a:avLst/>
            <a:gdLst/>
            <a:ahLst/>
            <a:cxnLst/>
            <a:rect l="l" t="t" r="r" b="b"/>
            <a:pathLst>
              <a:path w="60617" h="57073">
                <a:moveTo>
                  <a:pt x="25234" y="48691"/>
                </a:moveTo>
                <a:lnTo>
                  <a:pt x="20180" y="51968"/>
                </a:lnTo>
                <a:lnTo>
                  <a:pt x="0" y="57073"/>
                </a:lnTo>
                <a:lnTo>
                  <a:pt x="20180" y="51968"/>
                </a:lnTo>
                <a:lnTo>
                  <a:pt x="39255" y="39496"/>
                </a:lnTo>
                <a:lnTo>
                  <a:pt x="53238" y="21551"/>
                </a:lnTo>
                <a:lnTo>
                  <a:pt x="60617" y="0"/>
                </a:lnTo>
                <a:lnTo>
                  <a:pt x="57848" y="815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2613628" y="4023928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1917" y="0"/>
                </a:moveTo>
                <a:lnTo>
                  <a:pt x="0" y="0"/>
                </a:lnTo>
                <a:lnTo>
                  <a:pt x="5283" y="0"/>
                </a:lnTo>
                <a:lnTo>
                  <a:pt x="19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2618915" y="4023928"/>
            <a:ext cx="43268" cy="49364"/>
          </a:xfrm>
          <a:custGeom>
            <a:avLst/>
            <a:gdLst/>
            <a:ahLst/>
            <a:cxnLst/>
            <a:rect l="l" t="t" r="r" b="b"/>
            <a:pathLst>
              <a:path w="43268" h="49364">
                <a:moveTo>
                  <a:pt x="0" y="0"/>
                </a:moveTo>
                <a:lnTo>
                  <a:pt x="2590" y="0"/>
                </a:lnTo>
                <a:lnTo>
                  <a:pt x="2590" y="40716"/>
                </a:lnTo>
                <a:lnTo>
                  <a:pt x="43268" y="40716"/>
                </a:lnTo>
                <a:lnTo>
                  <a:pt x="43268" y="493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2619461" y="4341595"/>
            <a:ext cx="19634" cy="4965"/>
          </a:xfrm>
          <a:custGeom>
            <a:avLst/>
            <a:gdLst/>
            <a:ahLst/>
            <a:cxnLst/>
            <a:rect l="l" t="t" r="r" b="b"/>
            <a:pathLst>
              <a:path w="19634" h="4965">
                <a:moveTo>
                  <a:pt x="0" y="4965"/>
                </a:moveTo>
                <a:lnTo>
                  <a:pt x="19634" y="0"/>
                </a:lnTo>
                <a:lnTo>
                  <a:pt x="0" y="496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2621465" y="4288401"/>
            <a:ext cx="34290" cy="40716"/>
          </a:xfrm>
          <a:custGeom>
            <a:avLst/>
            <a:gdLst/>
            <a:ahLst/>
            <a:cxnLst/>
            <a:rect l="l" t="t" r="r" b="b"/>
            <a:pathLst>
              <a:path w="34289" h="40716">
                <a:moveTo>
                  <a:pt x="0" y="40716"/>
                </a:moveTo>
                <a:lnTo>
                  <a:pt x="0" y="0"/>
                </a:lnTo>
                <a:lnTo>
                  <a:pt x="34290" y="50"/>
                </a:lnTo>
                <a:lnTo>
                  <a:pt x="29006" y="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2618920" y="4125673"/>
            <a:ext cx="2590" cy="0"/>
          </a:xfrm>
          <a:custGeom>
            <a:avLst/>
            <a:gdLst/>
            <a:ahLst/>
            <a:cxnLst/>
            <a:rect l="l" t="t" r="r" b="b"/>
            <a:pathLst>
              <a:path w="2590">
                <a:moveTo>
                  <a:pt x="2590" y="0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2624836" y="4414740"/>
            <a:ext cx="15125" cy="4191"/>
          </a:xfrm>
          <a:custGeom>
            <a:avLst/>
            <a:gdLst/>
            <a:ahLst/>
            <a:cxnLst/>
            <a:rect l="l" t="t" r="r" b="b"/>
            <a:pathLst>
              <a:path w="15125" h="4190">
                <a:moveTo>
                  <a:pt x="0" y="0"/>
                </a:moveTo>
                <a:lnTo>
                  <a:pt x="14262" y="3594"/>
                </a:lnTo>
                <a:lnTo>
                  <a:pt x="15125" y="4191"/>
                </a:lnTo>
                <a:lnTo>
                  <a:pt x="14262" y="359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2634673" y="4138154"/>
            <a:ext cx="4419" cy="1092"/>
          </a:xfrm>
          <a:custGeom>
            <a:avLst/>
            <a:gdLst/>
            <a:ahLst/>
            <a:cxnLst/>
            <a:rect l="l" t="t" r="r" b="b"/>
            <a:pathLst>
              <a:path w="4419" h="1092">
                <a:moveTo>
                  <a:pt x="0" y="1092"/>
                </a:moveTo>
                <a:lnTo>
                  <a:pt x="44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2634673" y="4545036"/>
            <a:ext cx="4419" cy="1143"/>
          </a:xfrm>
          <a:custGeom>
            <a:avLst/>
            <a:gdLst/>
            <a:ahLst/>
            <a:cxnLst/>
            <a:rect l="l" t="t" r="r" b="b"/>
            <a:pathLst>
              <a:path w="4419" h="1142">
                <a:moveTo>
                  <a:pt x="0" y="1142"/>
                </a:moveTo>
                <a:lnTo>
                  <a:pt x="4419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2639951" y="4470307"/>
            <a:ext cx="39585" cy="74193"/>
          </a:xfrm>
          <a:custGeom>
            <a:avLst/>
            <a:gdLst/>
            <a:ahLst/>
            <a:cxnLst/>
            <a:rect l="l" t="t" r="r" b="b"/>
            <a:pathLst>
              <a:path w="39585" h="74193">
                <a:moveTo>
                  <a:pt x="36029" y="33197"/>
                </a:moveTo>
                <a:lnTo>
                  <a:pt x="39585" y="22771"/>
                </a:lnTo>
                <a:lnTo>
                  <a:pt x="39585" y="0"/>
                </a:lnTo>
                <a:lnTo>
                  <a:pt x="39585" y="22771"/>
                </a:lnTo>
                <a:lnTo>
                  <a:pt x="32207" y="44310"/>
                </a:lnTo>
                <a:lnTo>
                  <a:pt x="18224" y="62293"/>
                </a:lnTo>
                <a:lnTo>
                  <a:pt x="0" y="74193"/>
                </a:lnTo>
                <a:lnTo>
                  <a:pt x="2781" y="7236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2634673" y="4338772"/>
            <a:ext cx="8737" cy="3962"/>
          </a:xfrm>
          <a:custGeom>
            <a:avLst/>
            <a:gdLst/>
            <a:ahLst/>
            <a:cxnLst/>
            <a:rect l="l" t="t" r="r" b="b"/>
            <a:pathLst>
              <a:path w="8737" h="3962">
                <a:moveTo>
                  <a:pt x="0" y="3962"/>
                </a:moveTo>
                <a:lnTo>
                  <a:pt x="4419" y="2819"/>
                </a:lnTo>
                <a:lnTo>
                  <a:pt x="873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639091" y="4289628"/>
            <a:ext cx="40436" cy="51968"/>
          </a:xfrm>
          <a:custGeom>
            <a:avLst/>
            <a:gdLst/>
            <a:ahLst/>
            <a:cxnLst/>
            <a:rect l="l" t="t" r="r" b="b"/>
            <a:pathLst>
              <a:path w="40436" h="51968">
                <a:moveTo>
                  <a:pt x="0" y="51968"/>
                </a:moveTo>
                <a:lnTo>
                  <a:pt x="19088" y="39484"/>
                </a:lnTo>
                <a:lnTo>
                  <a:pt x="33058" y="21539"/>
                </a:lnTo>
                <a:lnTo>
                  <a:pt x="40436" y="0"/>
                </a:lnTo>
                <a:lnTo>
                  <a:pt x="36347" y="118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639956" y="4418930"/>
            <a:ext cx="15798" cy="10287"/>
          </a:xfrm>
          <a:custGeom>
            <a:avLst/>
            <a:gdLst/>
            <a:ahLst/>
            <a:cxnLst/>
            <a:rect l="l" t="t" r="r" b="b"/>
            <a:pathLst>
              <a:path w="15798" h="10287">
                <a:moveTo>
                  <a:pt x="0" y="0"/>
                </a:moveTo>
                <a:lnTo>
                  <a:pt x="15798" y="10287"/>
                </a:lnTo>
                <a:lnTo>
                  <a:pt x="10515" y="687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655759" y="4429222"/>
            <a:ext cx="5232" cy="5232"/>
          </a:xfrm>
          <a:custGeom>
            <a:avLst/>
            <a:gdLst/>
            <a:ahLst/>
            <a:cxnLst/>
            <a:rect l="l" t="t" r="r" b="b"/>
            <a:pathLst>
              <a:path w="5232" h="5232">
                <a:moveTo>
                  <a:pt x="0" y="0"/>
                </a:moveTo>
                <a:lnTo>
                  <a:pt x="2413" y="1587"/>
                </a:lnTo>
                <a:lnTo>
                  <a:pt x="5232" y="5232"/>
                </a:lnTo>
                <a:lnTo>
                  <a:pt x="2413" y="158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655759" y="4288447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655759" y="4268089"/>
            <a:ext cx="5232" cy="0"/>
          </a:xfrm>
          <a:custGeom>
            <a:avLst/>
            <a:gdLst/>
            <a:ahLst/>
            <a:cxnLst/>
            <a:rect l="l" t="t" r="r" b="b"/>
            <a:pathLst>
              <a:path w="5232">
                <a:moveTo>
                  <a:pt x="0" y="0"/>
                </a:moveTo>
                <a:lnTo>
                  <a:pt x="5232" y="0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653351" y="4020746"/>
            <a:ext cx="18173" cy="20307"/>
          </a:xfrm>
          <a:custGeom>
            <a:avLst/>
            <a:gdLst/>
            <a:ahLst/>
            <a:cxnLst/>
            <a:rect l="l" t="t" r="r" b="b"/>
            <a:pathLst>
              <a:path w="18173" h="20307">
                <a:moveTo>
                  <a:pt x="10515" y="10515"/>
                </a:moveTo>
                <a:lnTo>
                  <a:pt x="4826" y="3187"/>
                </a:lnTo>
                <a:lnTo>
                  <a:pt x="0" y="0"/>
                </a:lnTo>
                <a:lnTo>
                  <a:pt x="4826" y="3187"/>
                </a:lnTo>
                <a:lnTo>
                  <a:pt x="18173" y="20307"/>
                </a:lnTo>
                <a:lnTo>
                  <a:pt x="14617" y="1574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2660996" y="4434460"/>
            <a:ext cx="4686" cy="6057"/>
          </a:xfrm>
          <a:custGeom>
            <a:avLst/>
            <a:gdLst/>
            <a:ahLst/>
            <a:cxnLst/>
            <a:rect l="l" t="t" r="r" b="b"/>
            <a:pathLst>
              <a:path w="4686" h="6057">
                <a:moveTo>
                  <a:pt x="0" y="0"/>
                </a:moveTo>
                <a:lnTo>
                  <a:pt x="4686" y="6057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2661000" y="4268089"/>
            <a:ext cx="1181" cy="20358"/>
          </a:xfrm>
          <a:custGeom>
            <a:avLst/>
            <a:gdLst/>
            <a:ahLst/>
            <a:cxnLst/>
            <a:rect l="l" t="t" r="r" b="b"/>
            <a:pathLst>
              <a:path w="1181" h="20358">
                <a:moveTo>
                  <a:pt x="1181" y="20358"/>
                </a:moveTo>
                <a:lnTo>
                  <a:pt x="0" y="20358"/>
                </a:lnTo>
                <a:lnTo>
                  <a:pt x="1181" y="20358"/>
                </a:lnTo>
                <a:lnTo>
                  <a:pt x="1181" y="0"/>
                </a:lnTo>
                <a:lnTo>
                  <a:pt x="0" y="0"/>
                </a:lnTo>
                <a:lnTo>
                  <a:pt x="1181" y="0"/>
                </a:lnTo>
                <a:lnTo>
                  <a:pt x="317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658174" y="4227372"/>
            <a:ext cx="2819" cy="3644"/>
          </a:xfrm>
          <a:custGeom>
            <a:avLst/>
            <a:gdLst/>
            <a:ahLst/>
            <a:cxnLst/>
            <a:rect l="l" t="t" r="r" b="b"/>
            <a:pathLst>
              <a:path w="2819" h="3644">
                <a:moveTo>
                  <a:pt x="0" y="0"/>
                </a:moveTo>
                <a:lnTo>
                  <a:pt x="2819" y="364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658176" y="4023928"/>
            <a:ext cx="1638" cy="2095"/>
          </a:xfrm>
          <a:custGeom>
            <a:avLst/>
            <a:gdLst/>
            <a:ahLst/>
            <a:cxnLst/>
            <a:rect l="l" t="t" r="r" b="b"/>
            <a:pathLst>
              <a:path w="1638" h="2095">
                <a:moveTo>
                  <a:pt x="1638" y="2095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2662181" y="4479865"/>
            <a:ext cx="0" cy="3327"/>
          </a:xfrm>
          <a:custGeom>
            <a:avLst/>
            <a:gdLst/>
            <a:ahLst/>
            <a:cxnLst/>
            <a:rect l="l" t="t" r="r" b="b"/>
            <a:pathLst>
              <a:path h="3327">
                <a:moveTo>
                  <a:pt x="0" y="332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2671519" y="4244547"/>
            <a:ext cx="8013" cy="45085"/>
          </a:xfrm>
          <a:custGeom>
            <a:avLst/>
            <a:gdLst/>
            <a:ahLst/>
            <a:cxnLst/>
            <a:rect l="l" t="t" r="r" b="b"/>
            <a:pathLst>
              <a:path w="8013" h="45085">
                <a:moveTo>
                  <a:pt x="8013" y="45085"/>
                </a:moveTo>
                <a:lnTo>
                  <a:pt x="8013" y="22313"/>
                </a:lnTo>
                <a:lnTo>
                  <a:pt x="635" y="774"/>
                </a:lnTo>
                <a:lnTo>
                  <a:pt x="0" y="0"/>
                </a:lnTo>
                <a:lnTo>
                  <a:pt x="635" y="774"/>
                </a:lnTo>
                <a:lnTo>
                  <a:pt x="1917" y="4546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2666281" y="4034312"/>
            <a:ext cx="13246" cy="51879"/>
          </a:xfrm>
          <a:custGeom>
            <a:avLst/>
            <a:gdLst/>
            <a:ahLst/>
            <a:cxnLst/>
            <a:rect l="l" t="t" r="r" b="b"/>
            <a:pathLst>
              <a:path w="13246" h="51879">
                <a:moveTo>
                  <a:pt x="0" y="0"/>
                </a:moveTo>
                <a:lnTo>
                  <a:pt x="5880" y="7556"/>
                </a:lnTo>
                <a:lnTo>
                  <a:pt x="13246" y="29108"/>
                </a:lnTo>
                <a:lnTo>
                  <a:pt x="13246" y="5187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2672153" y="4245319"/>
            <a:ext cx="457" cy="1409"/>
          </a:xfrm>
          <a:custGeom>
            <a:avLst/>
            <a:gdLst/>
            <a:ahLst/>
            <a:cxnLst/>
            <a:rect l="l" t="t" r="r" b="b"/>
            <a:pathLst>
              <a:path w="457" h="1409">
                <a:moveTo>
                  <a:pt x="457" y="140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671518" y="4041053"/>
            <a:ext cx="2552" cy="6324"/>
          </a:xfrm>
          <a:custGeom>
            <a:avLst/>
            <a:gdLst/>
            <a:ahLst/>
            <a:cxnLst/>
            <a:rect l="l" t="t" r="r" b="b"/>
            <a:pathLst>
              <a:path w="2552" h="6324">
                <a:moveTo>
                  <a:pt x="0" y="0"/>
                </a:moveTo>
                <a:lnTo>
                  <a:pt x="635" y="825"/>
                </a:lnTo>
                <a:lnTo>
                  <a:pt x="2552" y="6324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2672153" y="4041875"/>
            <a:ext cx="1778" cy="5143"/>
          </a:xfrm>
          <a:custGeom>
            <a:avLst/>
            <a:gdLst/>
            <a:ahLst/>
            <a:cxnLst/>
            <a:rect l="l" t="t" r="r" b="b"/>
            <a:pathLst>
              <a:path w="1777" h="5143">
                <a:moveTo>
                  <a:pt x="1777" y="5143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679305" y="4493077"/>
            <a:ext cx="228" cy="635"/>
          </a:xfrm>
          <a:custGeom>
            <a:avLst/>
            <a:gdLst/>
            <a:ahLst/>
            <a:cxnLst/>
            <a:rect l="l" t="t" r="r" b="b"/>
            <a:pathLst>
              <a:path w="228" h="635">
                <a:moveTo>
                  <a:pt x="0" y="635"/>
                </a:moveTo>
                <a:lnTo>
                  <a:pt x="22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2676803" y="4462327"/>
            <a:ext cx="2730" cy="10350"/>
          </a:xfrm>
          <a:custGeom>
            <a:avLst/>
            <a:gdLst/>
            <a:ahLst/>
            <a:cxnLst/>
            <a:rect l="l" t="t" r="r" b="b"/>
            <a:pathLst>
              <a:path w="2730" h="10350">
                <a:moveTo>
                  <a:pt x="2730" y="7975"/>
                </a:moveTo>
                <a:lnTo>
                  <a:pt x="0" y="0"/>
                </a:lnTo>
                <a:lnTo>
                  <a:pt x="2730" y="7975"/>
                </a:lnTo>
                <a:lnTo>
                  <a:pt x="2730" y="1035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678029" y="4282981"/>
            <a:ext cx="1498" cy="11023"/>
          </a:xfrm>
          <a:custGeom>
            <a:avLst/>
            <a:gdLst/>
            <a:ahLst/>
            <a:cxnLst/>
            <a:rect l="l" t="t" r="r" b="b"/>
            <a:pathLst>
              <a:path w="1498" h="11023">
                <a:moveTo>
                  <a:pt x="0" y="11023"/>
                </a:moveTo>
                <a:lnTo>
                  <a:pt x="1498" y="6654"/>
                </a:lnTo>
                <a:lnTo>
                  <a:pt x="1498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2678532" y="4078401"/>
            <a:ext cx="1003" cy="10655"/>
          </a:xfrm>
          <a:custGeom>
            <a:avLst/>
            <a:gdLst/>
            <a:ahLst/>
            <a:cxnLst/>
            <a:rect l="l" t="t" r="r" b="b"/>
            <a:pathLst>
              <a:path w="1003" h="10655">
                <a:moveTo>
                  <a:pt x="0" y="10655"/>
                </a:moveTo>
                <a:lnTo>
                  <a:pt x="1003" y="7785"/>
                </a:lnTo>
                <a:lnTo>
                  <a:pt x="1003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2729405" y="3958847"/>
            <a:ext cx="16217" cy="379971"/>
          </a:xfrm>
          <a:custGeom>
            <a:avLst/>
            <a:gdLst/>
            <a:ahLst/>
            <a:cxnLst/>
            <a:rect l="l" t="t" r="r" b="b"/>
            <a:pathLst>
              <a:path w="16217" h="379971">
                <a:moveTo>
                  <a:pt x="0" y="0"/>
                </a:moveTo>
                <a:lnTo>
                  <a:pt x="16217" y="0"/>
                </a:lnTo>
                <a:lnTo>
                  <a:pt x="16167" y="37997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2745572" y="4565040"/>
            <a:ext cx="0" cy="23266"/>
          </a:xfrm>
          <a:custGeom>
            <a:avLst/>
            <a:gdLst/>
            <a:ahLst/>
            <a:cxnLst/>
            <a:rect l="l" t="t" r="r" b="b"/>
            <a:pathLst>
              <a:path h="23266">
                <a:moveTo>
                  <a:pt x="0" y="2326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745572" y="4551504"/>
            <a:ext cx="0" cy="15760"/>
          </a:xfrm>
          <a:custGeom>
            <a:avLst/>
            <a:gdLst/>
            <a:ahLst/>
            <a:cxnLst/>
            <a:rect l="l" t="t" r="r" b="b"/>
            <a:pathLst>
              <a:path h="15760">
                <a:moveTo>
                  <a:pt x="0" y="15760"/>
                </a:moveTo>
                <a:lnTo>
                  <a:pt x="0" y="0"/>
                </a:lnTo>
                <a:lnTo>
                  <a:pt x="0" y="433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745572" y="4399121"/>
            <a:ext cx="0" cy="152387"/>
          </a:xfrm>
          <a:custGeom>
            <a:avLst/>
            <a:gdLst/>
            <a:ahLst/>
            <a:cxnLst/>
            <a:rect l="l" t="t" r="r" b="b"/>
            <a:pathLst>
              <a:path h="152387">
                <a:moveTo>
                  <a:pt x="0" y="152387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745572" y="4364464"/>
            <a:ext cx="0" cy="34658"/>
          </a:xfrm>
          <a:custGeom>
            <a:avLst/>
            <a:gdLst/>
            <a:ahLst/>
            <a:cxnLst/>
            <a:rect l="l" t="t" r="r" b="b"/>
            <a:pathLst>
              <a:path h="34658">
                <a:moveTo>
                  <a:pt x="0" y="30099"/>
                </a:moveTo>
                <a:lnTo>
                  <a:pt x="0" y="34658"/>
                </a:lnTo>
                <a:lnTo>
                  <a:pt x="0" y="0"/>
                </a:lnTo>
                <a:lnTo>
                  <a:pt x="0" y="34658"/>
                </a:lnTo>
                <a:lnTo>
                  <a:pt x="0" y="30099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745572" y="4388603"/>
            <a:ext cx="0" cy="10515"/>
          </a:xfrm>
          <a:custGeom>
            <a:avLst/>
            <a:gdLst/>
            <a:ahLst/>
            <a:cxnLst/>
            <a:rect l="l" t="t" r="r" b="b"/>
            <a:pathLst>
              <a:path h="10515">
                <a:moveTo>
                  <a:pt x="0" y="5232"/>
                </a:moveTo>
                <a:lnTo>
                  <a:pt x="0" y="0"/>
                </a:lnTo>
                <a:lnTo>
                  <a:pt x="0" y="10515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745572" y="4383365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5232"/>
                </a:moveTo>
                <a:lnTo>
                  <a:pt x="0" y="0"/>
                </a:ln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745572" y="4364462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745572" y="4336041"/>
            <a:ext cx="0" cy="31559"/>
          </a:xfrm>
          <a:custGeom>
            <a:avLst/>
            <a:gdLst/>
            <a:ahLst/>
            <a:cxnLst/>
            <a:rect l="l" t="t" r="r" b="b"/>
            <a:pathLst>
              <a:path h="31559">
                <a:moveTo>
                  <a:pt x="0" y="31559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745572" y="4253787"/>
            <a:ext cx="0" cy="3416"/>
          </a:xfrm>
          <a:custGeom>
            <a:avLst/>
            <a:gdLst/>
            <a:ahLst/>
            <a:cxnLst/>
            <a:rect l="l" t="t" r="r" b="b"/>
            <a:pathLst>
              <a:path h="3416">
                <a:moveTo>
                  <a:pt x="0" y="341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745572" y="4194171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745572" y="4178414"/>
            <a:ext cx="0" cy="20993"/>
          </a:xfrm>
          <a:custGeom>
            <a:avLst/>
            <a:gdLst/>
            <a:ahLst/>
            <a:cxnLst/>
            <a:rect l="l" t="t" r="r" b="b"/>
            <a:pathLst>
              <a:path h="20993">
                <a:moveTo>
                  <a:pt x="0" y="0"/>
                </a:moveTo>
                <a:lnTo>
                  <a:pt x="0" y="20993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745572" y="4164117"/>
            <a:ext cx="0" cy="19532"/>
          </a:xfrm>
          <a:custGeom>
            <a:avLst/>
            <a:gdLst/>
            <a:ahLst/>
            <a:cxnLst/>
            <a:rect l="l" t="t" r="r" b="b"/>
            <a:pathLst>
              <a:path h="19532">
                <a:moveTo>
                  <a:pt x="0" y="19532"/>
                </a:moveTo>
                <a:lnTo>
                  <a:pt x="0" y="0"/>
                </a:lnTo>
                <a:lnTo>
                  <a:pt x="0" y="3771"/>
                </a:ln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745572" y="4120573"/>
            <a:ext cx="0" cy="1231"/>
          </a:xfrm>
          <a:custGeom>
            <a:avLst/>
            <a:gdLst/>
            <a:ahLst/>
            <a:cxnLst/>
            <a:rect l="l" t="t" r="r" b="b"/>
            <a:pathLst>
              <a:path h="1231">
                <a:moveTo>
                  <a:pt x="0" y="0"/>
                </a:moveTo>
                <a:lnTo>
                  <a:pt x="0" y="1231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745618" y="3968186"/>
            <a:ext cx="0" cy="26276"/>
          </a:xfrm>
          <a:custGeom>
            <a:avLst/>
            <a:gdLst/>
            <a:ahLst/>
            <a:cxnLst/>
            <a:rect l="l" t="t" r="r" b="b"/>
            <a:pathLst>
              <a:path h="26276">
                <a:moveTo>
                  <a:pt x="0" y="26276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745618" y="3989224"/>
            <a:ext cx="0" cy="5232"/>
          </a:xfrm>
          <a:custGeom>
            <a:avLst/>
            <a:gdLst/>
            <a:ahLst/>
            <a:cxnLst/>
            <a:rect l="l" t="t" r="r" b="b"/>
            <a:pathLst>
              <a:path h="5232">
                <a:moveTo>
                  <a:pt x="0" y="0"/>
                </a:moveTo>
                <a:lnTo>
                  <a:pt x="0" y="5232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745618" y="3983941"/>
            <a:ext cx="0" cy="5283"/>
          </a:xfrm>
          <a:custGeom>
            <a:avLst/>
            <a:gdLst/>
            <a:ahLst/>
            <a:cxnLst/>
            <a:rect l="l" t="t" r="r" b="b"/>
            <a:pathLst>
              <a:path h="5283">
                <a:moveTo>
                  <a:pt x="0" y="5283"/>
                </a:moveTo>
                <a:lnTo>
                  <a:pt x="0" y="0"/>
                </a:lnTo>
              </a:path>
            </a:pathLst>
          </a:custGeom>
          <a:ln w="57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457200" y="5298351"/>
            <a:ext cx="3358794" cy="2434780"/>
          </a:xfrm>
          <a:custGeom>
            <a:avLst/>
            <a:gdLst/>
            <a:ahLst/>
            <a:cxnLst/>
            <a:rect l="l" t="t" r="r" b="b"/>
            <a:pathLst>
              <a:path w="3358794" h="2434780">
                <a:moveTo>
                  <a:pt x="0" y="2434780"/>
                </a:moveTo>
                <a:lnTo>
                  <a:pt x="3358794" y="2434780"/>
                </a:lnTo>
                <a:lnTo>
                  <a:pt x="3358794" y="0"/>
                </a:lnTo>
                <a:lnTo>
                  <a:pt x="0" y="0"/>
                </a:lnTo>
                <a:lnTo>
                  <a:pt x="0" y="2434780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613760" y="5800225"/>
            <a:ext cx="3045675" cy="1627085"/>
          </a:xfrm>
          <a:custGeom>
            <a:avLst/>
            <a:gdLst/>
            <a:ahLst/>
            <a:cxnLst/>
            <a:rect l="l" t="t" r="r" b="b"/>
            <a:pathLst>
              <a:path w="3045675" h="1627085">
                <a:moveTo>
                  <a:pt x="2003298" y="964183"/>
                </a:moveTo>
                <a:lnTo>
                  <a:pt x="2000288" y="1240243"/>
                </a:lnTo>
                <a:lnTo>
                  <a:pt x="1952142" y="1240243"/>
                </a:lnTo>
                <a:lnTo>
                  <a:pt x="1952142" y="810183"/>
                </a:lnTo>
                <a:lnTo>
                  <a:pt x="2173516" y="808240"/>
                </a:lnTo>
                <a:lnTo>
                  <a:pt x="2185339" y="770127"/>
                </a:lnTo>
                <a:lnTo>
                  <a:pt x="2187625" y="751801"/>
                </a:lnTo>
                <a:lnTo>
                  <a:pt x="2190800" y="749147"/>
                </a:lnTo>
                <a:lnTo>
                  <a:pt x="2194153" y="737666"/>
                </a:lnTo>
                <a:lnTo>
                  <a:pt x="2194153" y="313791"/>
                </a:lnTo>
                <a:lnTo>
                  <a:pt x="2182507" y="213601"/>
                </a:lnTo>
                <a:lnTo>
                  <a:pt x="1955126" y="212013"/>
                </a:lnTo>
                <a:lnTo>
                  <a:pt x="1955126" y="104927"/>
                </a:lnTo>
                <a:lnTo>
                  <a:pt x="2399842" y="73698"/>
                </a:lnTo>
                <a:lnTo>
                  <a:pt x="2681897" y="47243"/>
                </a:lnTo>
                <a:lnTo>
                  <a:pt x="2937510" y="17970"/>
                </a:lnTo>
                <a:lnTo>
                  <a:pt x="3045675" y="3162"/>
                </a:lnTo>
                <a:lnTo>
                  <a:pt x="3045675" y="0"/>
                </a:lnTo>
                <a:lnTo>
                  <a:pt x="2934500" y="14973"/>
                </a:lnTo>
                <a:lnTo>
                  <a:pt x="2678899" y="44424"/>
                </a:lnTo>
                <a:lnTo>
                  <a:pt x="2396845" y="70891"/>
                </a:lnTo>
                <a:lnTo>
                  <a:pt x="1951431" y="101930"/>
                </a:lnTo>
                <a:lnTo>
                  <a:pt x="1951431" y="215010"/>
                </a:lnTo>
                <a:lnTo>
                  <a:pt x="2179510" y="216585"/>
                </a:lnTo>
                <a:lnTo>
                  <a:pt x="2191156" y="316610"/>
                </a:lnTo>
                <a:lnTo>
                  <a:pt x="2191156" y="734860"/>
                </a:lnTo>
                <a:lnTo>
                  <a:pt x="2187981" y="746150"/>
                </a:lnTo>
                <a:lnTo>
                  <a:pt x="2184641" y="748791"/>
                </a:lnTo>
                <a:lnTo>
                  <a:pt x="2182507" y="767130"/>
                </a:lnTo>
                <a:lnTo>
                  <a:pt x="2170684" y="805243"/>
                </a:lnTo>
                <a:lnTo>
                  <a:pt x="1948433" y="807008"/>
                </a:lnTo>
                <a:lnTo>
                  <a:pt x="1949132" y="1243952"/>
                </a:lnTo>
                <a:lnTo>
                  <a:pt x="2003475" y="1243952"/>
                </a:lnTo>
                <a:lnTo>
                  <a:pt x="2004707" y="970889"/>
                </a:lnTo>
                <a:lnTo>
                  <a:pt x="2033638" y="929068"/>
                </a:lnTo>
                <a:lnTo>
                  <a:pt x="2044915" y="930313"/>
                </a:lnTo>
                <a:lnTo>
                  <a:pt x="2059381" y="950950"/>
                </a:lnTo>
                <a:lnTo>
                  <a:pt x="2071027" y="971054"/>
                </a:lnTo>
                <a:lnTo>
                  <a:pt x="2072449" y="1243952"/>
                </a:lnTo>
                <a:lnTo>
                  <a:pt x="2264714" y="1245006"/>
                </a:lnTo>
                <a:lnTo>
                  <a:pt x="2264714" y="1334084"/>
                </a:lnTo>
                <a:lnTo>
                  <a:pt x="2216912" y="1506778"/>
                </a:lnTo>
                <a:lnTo>
                  <a:pt x="1966074" y="1509267"/>
                </a:lnTo>
                <a:lnTo>
                  <a:pt x="1965185" y="1590052"/>
                </a:lnTo>
                <a:lnTo>
                  <a:pt x="1959546" y="1596034"/>
                </a:lnTo>
                <a:lnTo>
                  <a:pt x="1914194" y="1612455"/>
                </a:lnTo>
                <a:lnTo>
                  <a:pt x="1885619" y="1619148"/>
                </a:lnTo>
                <a:lnTo>
                  <a:pt x="1799551" y="1624088"/>
                </a:lnTo>
                <a:lnTo>
                  <a:pt x="1732876" y="1624088"/>
                </a:lnTo>
                <a:lnTo>
                  <a:pt x="1677136" y="1621078"/>
                </a:lnTo>
                <a:lnTo>
                  <a:pt x="1647659" y="1618272"/>
                </a:lnTo>
                <a:lnTo>
                  <a:pt x="1603565" y="1606626"/>
                </a:lnTo>
                <a:lnTo>
                  <a:pt x="1568284" y="1591805"/>
                </a:lnTo>
                <a:lnTo>
                  <a:pt x="1566164" y="1506258"/>
                </a:lnTo>
                <a:lnTo>
                  <a:pt x="334365" y="1500606"/>
                </a:lnTo>
                <a:lnTo>
                  <a:pt x="203136" y="1499019"/>
                </a:lnTo>
                <a:lnTo>
                  <a:pt x="190436" y="1516303"/>
                </a:lnTo>
                <a:lnTo>
                  <a:pt x="140690" y="1566583"/>
                </a:lnTo>
                <a:lnTo>
                  <a:pt x="83705" y="1603628"/>
                </a:lnTo>
                <a:lnTo>
                  <a:pt x="27965" y="1621281"/>
                </a:lnTo>
                <a:lnTo>
                  <a:pt x="0" y="1621218"/>
                </a:lnTo>
                <a:lnTo>
                  <a:pt x="0" y="1624088"/>
                </a:lnTo>
                <a:lnTo>
                  <a:pt x="30962" y="1624088"/>
                </a:lnTo>
                <a:lnTo>
                  <a:pt x="86702" y="1606448"/>
                </a:lnTo>
                <a:lnTo>
                  <a:pt x="143687" y="1569402"/>
                </a:lnTo>
                <a:lnTo>
                  <a:pt x="193243" y="1519313"/>
                </a:lnTo>
                <a:lnTo>
                  <a:pt x="203834" y="1503260"/>
                </a:lnTo>
                <a:lnTo>
                  <a:pt x="1562646" y="1509433"/>
                </a:lnTo>
                <a:lnTo>
                  <a:pt x="1565465" y="1594624"/>
                </a:lnTo>
                <a:lnTo>
                  <a:pt x="1600568" y="1609445"/>
                </a:lnTo>
                <a:lnTo>
                  <a:pt x="1644675" y="1621078"/>
                </a:lnTo>
                <a:lnTo>
                  <a:pt x="1674126" y="1624088"/>
                </a:lnTo>
                <a:lnTo>
                  <a:pt x="1729866" y="1627085"/>
                </a:lnTo>
                <a:lnTo>
                  <a:pt x="1802383" y="1627085"/>
                </a:lnTo>
                <a:lnTo>
                  <a:pt x="1888629" y="1622145"/>
                </a:lnTo>
                <a:lnTo>
                  <a:pt x="1917204" y="1615452"/>
                </a:lnTo>
                <a:lnTo>
                  <a:pt x="1962556" y="1599031"/>
                </a:lnTo>
                <a:lnTo>
                  <a:pt x="1969770" y="1512252"/>
                </a:lnTo>
                <a:lnTo>
                  <a:pt x="2219731" y="1509610"/>
                </a:lnTo>
                <a:lnTo>
                  <a:pt x="2267534" y="1337081"/>
                </a:lnTo>
                <a:lnTo>
                  <a:pt x="2267724" y="1242009"/>
                </a:lnTo>
                <a:lnTo>
                  <a:pt x="2075611" y="1240243"/>
                </a:lnTo>
                <a:lnTo>
                  <a:pt x="2073859" y="965771"/>
                </a:lnTo>
                <a:lnTo>
                  <a:pt x="2044560" y="924661"/>
                </a:lnTo>
                <a:lnTo>
                  <a:pt x="2031339" y="924496"/>
                </a:lnTo>
                <a:lnTo>
                  <a:pt x="2003298" y="9641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13760" y="5949078"/>
            <a:ext cx="311962" cy="1472412"/>
          </a:xfrm>
          <a:custGeom>
            <a:avLst/>
            <a:gdLst/>
            <a:ahLst/>
            <a:cxnLst/>
            <a:rect l="l" t="t" r="r" b="b"/>
            <a:pathLst>
              <a:path w="311962" h="1472412">
                <a:moveTo>
                  <a:pt x="81762" y="1288084"/>
                </a:moveTo>
                <a:lnTo>
                  <a:pt x="111048" y="1220520"/>
                </a:lnTo>
                <a:lnTo>
                  <a:pt x="131686" y="1153121"/>
                </a:lnTo>
                <a:lnTo>
                  <a:pt x="144386" y="1088745"/>
                </a:lnTo>
                <a:lnTo>
                  <a:pt x="145097" y="1086269"/>
                </a:lnTo>
                <a:lnTo>
                  <a:pt x="149326" y="1026655"/>
                </a:lnTo>
                <a:lnTo>
                  <a:pt x="153390" y="3009"/>
                </a:lnTo>
                <a:lnTo>
                  <a:pt x="150393" y="2819"/>
                </a:lnTo>
                <a:lnTo>
                  <a:pt x="111048" y="3365"/>
                </a:lnTo>
                <a:lnTo>
                  <a:pt x="79654" y="0"/>
                </a:lnTo>
                <a:lnTo>
                  <a:pt x="76657" y="0"/>
                </a:lnTo>
                <a:lnTo>
                  <a:pt x="72948" y="1020838"/>
                </a:lnTo>
                <a:lnTo>
                  <a:pt x="67475" y="1082573"/>
                </a:lnTo>
                <a:lnTo>
                  <a:pt x="64655" y="1086459"/>
                </a:lnTo>
                <a:lnTo>
                  <a:pt x="64655" y="1089456"/>
                </a:lnTo>
                <a:lnTo>
                  <a:pt x="58305" y="1132484"/>
                </a:lnTo>
                <a:lnTo>
                  <a:pt x="40487" y="1191056"/>
                </a:lnTo>
                <a:lnTo>
                  <a:pt x="13157" y="1254912"/>
                </a:lnTo>
                <a:lnTo>
                  <a:pt x="0" y="1275867"/>
                </a:lnTo>
                <a:lnTo>
                  <a:pt x="0" y="1472361"/>
                </a:lnTo>
                <a:lnTo>
                  <a:pt x="27965" y="1472412"/>
                </a:lnTo>
                <a:lnTo>
                  <a:pt x="83705" y="1454772"/>
                </a:lnTo>
                <a:lnTo>
                  <a:pt x="140690" y="1417726"/>
                </a:lnTo>
                <a:lnTo>
                  <a:pt x="190436" y="1367459"/>
                </a:lnTo>
                <a:lnTo>
                  <a:pt x="203123" y="1350175"/>
                </a:lnTo>
                <a:lnTo>
                  <a:pt x="203835" y="1348054"/>
                </a:lnTo>
                <a:lnTo>
                  <a:pt x="237350" y="1291069"/>
                </a:lnTo>
                <a:lnTo>
                  <a:pt x="266814" y="1226515"/>
                </a:lnTo>
                <a:lnTo>
                  <a:pt x="290271" y="1144130"/>
                </a:lnTo>
                <a:lnTo>
                  <a:pt x="299097" y="1091044"/>
                </a:lnTo>
                <a:lnTo>
                  <a:pt x="300685" y="1089266"/>
                </a:lnTo>
                <a:lnTo>
                  <a:pt x="300863" y="1086269"/>
                </a:lnTo>
                <a:lnTo>
                  <a:pt x="307924" y="994371"/>
                </a:lnTo>
                <a:lnTo>
                  <a:pt x="310908" y="71805"/>
                </a:lnTo>
                <a:lnTo>
                  <a:pt x="311962" y="3009"/>
                </a:lnTo>
                <a:lnTo>
                  <a:pt x="232410" y="3009"/>
                </a:lnTo>
                <a:lnTo>
                  <a:pt x="231533" y="988377"/>
                </a:lnTo>
                <a:lnTo>
                  <a:pt x="228536" y="1044295"/>
                </a:lnTo>
                <a:lnTo>
                  <a:pt x="223062" y="1082573"/>
                </a:lnTo>
                <a:lnTo>
                  <a:pt x="220243" y="1086459"/>
                </a:lnTo>
                <a:lnTo>
                  <a:pt x="220243" y="1089266"/>
                </a:lnTo>
                <a:lnTo>
                  <a:pt x="214071" y="1135494"/>
                </a:lnTo>
                <a:lnTo>
                  <a:pt x="196253" y="1194054"/>
                </a:lnTo>
                <a:lnTo>
                  <a:pt x="166966" y="1261795"/>
                </a:lnTo>
                <a:lnTo>
                  <a:pt x="131686" y="1317536"/>
                </a:lnTo>
                <a:lnTo>
                  <a:pt x="100114" y="1348409"/>
                </a:lnTo>
                <a:lnTo>
                  <a:pt x="97282" y="1351407"/>
                </a:lnTo>
                <a:lnTo>
                  <a:pt x="90766" y="1358988"/>
                </a:lnTo>
                <a:lnTo>
                  <a:pt x="52311" y="1385100"/>
                </a:lnTo>
                <a:lnTo>
                  <a:pt x="19329" y="1396034"/>
                </a:lnTo>
                <a:lnTo>
                  <a:pt x="3975" y="1395857"/>
                </a:lnTo>
                <a:lnTo>
                  <a:pt x="27965" y="1369390"/>
                </a:lnTo>
                <a:lnTo>
                  <a:pt x="44551" y="1350518"/>
                </a:lnTo>
                <a:lnTo>
                  <a:pt x="47015" y="1347177"/>
                </a:lnTo>
                <a:lnTo>
                  <a:pt x="81762" y="12880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816888" y="7035346"/>
            <a:ext cx="2061590" cy="274129"/>
          </a:xfrm>
          <a:custGeom>
            <a:avLst/>
            <a:gdLst/>
            <a:ahLst/>
            <a:cxnLst/>
            <a:rect l="l" t="t" r="r" b="b"/>
            <a:pathLst>
              <a:path w="2061590" h="274129">
                <a:moveTo>
                  <a:pt x="1449476" y="157886"/>
                </a:moveTo>
                <a:lnTo>
                  <a:pt x="1447723" y="150304"/>
                </a:lnTo>
                <a:lnTo>
                  <a:pt x="1444891" y="111848"/>
                </a:lnTo>
                <a:lnTo>
                  <a:pt x="1397622" y="109905"/>
                </a:lnTo>
                <a:lnTo>
                  <a:pt x="1384744" y="107962"/>
                </a:lnTo>
                <a:lnTo>
                  <a:pt x="1382979" y="100203"/>
                </a:lnTo>
                <a:lnTo>
                  <a:pt x="1383157" y="5829"/>
                </a:lnTo>
                <a:lnTo>
                  <a:pt x="97726" y="0"/>
                </a:lnTo>
                <a:lnTo>
                  <a:pt x="97548" y="3009"/>
                </a:lnTo>
                <a:lnTo>
                  <a:pt x="98971" y="4241"/>
                </a:lnTo>
                <a:lnTo>
                  <a:pt x="90144" y="60871"/>
                </a:lnTo>
                <a:lnTo>
                  <a:pt x="66687" y="143243"/>
                </a:lnTo>
                <a:lnTo>
                  <a:pt x="39166" y="203923"/>
                </a:lnTo>
                <a:lnTo>
                  <a:pt x="7937" y="257898"/>
                </a:lnTo>
                <a:lnTo>
                  <a:pt x="711" y="261785"/>
                </a:lnTo>
                <a:lnTo>
                  <a:pt x="0" y="263906"/>
                </a:lnTo>
                <a:lnTo>
                  <a:pt x="131241" y="265493"/>
                </a:lnTo>
                <a:lnTo>
                  <a:pt x="1363052" y="271132"/>
                </a:lnTo>
                <a:lnTo>
                  <a:pt x="1366215" y="271132"/>
                </a:lnTo>
                <a:lnTo>
                  <a:pt x="1759953" y="273964"/>
                </a:lnTo>
                <a:lnTo>
                  <a:pt x="1762937" y="274129"/>
                </a:lnTo>
                <a:lnTo>
                  <a:pt x="2013788" y="271665"/>
                </a:lnTo>
                <a:lnTo>
                  <a:pt x="2061590" y="98971"/>
                </a:lnTo>
                <a:lnTo>
                  <a:pt x="2061590" y="9880"/>
                </a:lnTo>
                <a:lnTo>
                  <a:pt x="1869313" y="8826"/>
                </a:lnTo>
                <a:lnTo>
                  <a:pt x="1869313" y="11823"/>
                </a:lnTo>
                <a:lnTo>
                  <a:pt x="1870379" y="12890"/>
                </a:lnTo>
                <a:lnTo>
                  <a:pt x="1872488" y="40398"/>
                </a:lnTo>
                <a:lnTo>
                  <a:pt x="1967560" y="42164"/>
                </a:lnTo>
                <a:lnTo>
                  <a:pt x="1966328" y="141300"/>
                </a:lnTo>
                <a:lnTo>
                  <a:pt x="1961756" y="157886"/>
                </a:lnTo>
                <a:lnTo>
                  <a:pt x="1612823" y="159473"/>
                </a:lnTo>
                <a:lnTo>
                  <a:pt x="1656397" y="162826"/>
                </a:lnTo>
                <a:lnTo>
                  <a:pt x="1656397" y="169532"/>
                </a:lnTo>
                <a:lnTo>
                  <a:pt x="1610702" y="171297"/>
                </a:lnTo>
                <a:lnTo>
                  <a:pt x="1602943" y="183997"/>
                </a:lnTo>
                <a:lnTo>
                  <a:pt x="1596593" y="186461"/>
                </a:lnTo>
                <a:lnTo>
                  <a:pt x="1544027" y="186639"/>
                </a:lnTo>
                <a:lnTo>
                  <a:pt x="1540675" y="184162"/>
                </a:lnTo>
                <a:lnTo>
                  <a:pt x="1540510" y="171297"/>
                </a:lnTo>
                <a:lnTo>
                  <a:pt x="1550212" y="171462"/>
                </a:lnTo>
                <a:lnTo>
                  <a:pt x="1553210" y="180467"/>
                </a:lnTo>
                <a:lnTo>
                  <a:pt x="1590420" y="180289"/>
                </a:lnTo>
                <a:lnTo>
                  <a:pt x="1597837" y="172351"/>
                </a:lnTo>
                <a:lnTo>
                  <a:pt x="1597660" y="168643"/>
                </a:lnTo>
                <a:lnTo>
                  <a:pt x="1554797" y="166357"/>
                </a:lnTo>
                <a:lnTo>
                  <a:pt x="1554797" y="163004"/>
                </a:lnTo>
                <a:lnTo>
                  <a:pt x="1601355" y="159473"/>
                </a:lnTo>
                <a:lnTo>
                  <a:pt x="1449476" y="157886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2199872" y="5901978"/>
            <a:ext cx="365315" cy="1245209"/>
          </a:xfrm>
          <a:custGeom>
            <a:avLst/>
            <a:gdLst/>
            <a:ahLst/>
            <a:cxnLst/>
            <a:rect l="l" t="t" r="r" b="b"/>
            <a:pathLst>
              <a:path w="365315" h="1245209">
                <a:moveTo>
                  <a:pt x="14643" y="1243266"/>
                </a:moveTo>
                <a:lnTo>
                  <a:pt x="61912" y="1245209"/>
                </a:lnTo>
                <a:lnTo>
                  <a:pt x="64211" y="1179233"/>
                </a:lnTo>
                <a:lnTo>
                  <a:pt x="66497" y="1172717"/>
                </a:lnTo>
                <a:lnTo>
                  <a:pt x="158584" y="1170774"/>
                </a:lnTo>
                <a:lnTo>
                  <a:pt x="161226" y="862075"/>
                </a:lnTo>
                <a:lnTo>
                  <a:pt x="189623" y="822909"/>
                </a:lnTo>
                <a:lnTo>
                  <a:pt x="202857" y="822909"/>
                </a:lnTo>
                <a:lnTo>
                  <a:pt x="232143" y="864006"/>
                </a:lnTo>
                <a:lnTo>
                  <a:pt x="233895" y="1170774"/>
                </a:lnTo>
                <a:lnTo>
                  <a:pt x="361441" y="1170774"/>
                </a:lnTo>
                <a:lnTo>
                  <a:pt x="362851" y="1145197"/>
                </a:lnTo>
                <a:lnTo>
                  <a:pt x="363029" y="1142187"/>
                </a:lnTo>
                <a:lnTo>
                  <a:pt x="362318" y="705243"/>
                </a:lnTo>
                <a:lnTo>
                  <a:pt x="359321" y="705243"/>
                </a:lnTo>
                <a:lnTo>
                  <a:pt x="73380" y="705599"/>
                </a:lnTo>
                <a:lnTo>
                  <a:pt x="34035" y="703668"/>
                </a:lnTo>
                <a:lnTo>
                  <a:pt x="35102" y="248196"/>
                </a:lnTo>
                <a:lnTo>
                  <a:pt x="37922" y="127533"/>
                </a:lnTo>
                <a:lnTo>
                  <a:pt x="43040" y="109194"/>
                </a:lnTo>
                <a:lnTo>
                  <a:pt x="152577" y="109194"/>
                </a:lnTo>
                <a:lnTo>
                  <a:pt x="362318" y="113436"/>
                </a:lnTo>
                <a:lnTo>
                  <a:pt x="365315" y="113258"/>
                </a:lnTo>
                <a:lnTo>
                  <a:pt x="365315" y="177"/>
                </a:lnTo>
                <a:lnTo>
                  <a:pt x="362140" y="0"/>
                </a:lnTo>
                <a:lnTo>
                  <a:pt x="354736" y="3530"/>
                </a:lnTo>
                <a:lnTo>
                  <a:pt x="10401" y="21348"/>
                </a:lnTo>
                <a:lnTo>
                  <a:pt x="5994" y="19938"/>
                </a:lnTo>
                <a:lnTo>
                  <a:pt x="3530" y="20650"/>
                </a:lnTo>
                <a:lnTo>
                  <a:pt x="2819" y="107073"/>
                </a:lnTo>
                <a:lnTo>
                  <a:pt x="165" y="1139202"/>
                </a:lnTo>
                <a:lnTo>
                  <a:pt x="0" y="1233576"/>
                </a:lnTo>
                <a:lnTo>
                  <a:pt x="1752" y="1241336"/>
                </a:lnTo>
                <a:lnTo>
                  <a:pt x="14643" y="124326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13755" y="5574174"/>
            <a:ext cx="3045688" cy="377913"/>
          </a:xfrm>
          <a:custGeom>
            <a:avLst/>
            <a:gdLst/>
            <a:ahLst/>
            <a:cxnLst/>
            <a:rect l="l" t="t" r="r" b="b"/>
            <a:pathLst>
              <a:path w="3045688" h="377913">
                <a:moveTo>
                  <a:pt x="76657" y="374904"/>
                </a:moveTo>
                <a:lnTo>
                  <a:pt x="79654" y="374904"/>
                </a:lnTo>
                <a:lnTo>
                  <a:pt x="150393" y="377723"/>
                </a:lnTo>
                <a:lnTo>
                  <a:pt x="153390" y="377913"/>
                </a:lnTo>
                <a:lnTo>
                  <a:pt x="311975" y="377913"/>
                </a:lnTo>
                <a:lnTo>
                  <a:pt x="345135" y="375259"/>
                </a:lnTo>
                <a:lnTo>
                  <a:pt x="842581" y="370319"/>
                </a:lnTo>
                <a:lnTo>
                  <a:pt x="1295044" y="358495"/>
                </a:lnTo>
                <a:lnTo>
                  <a:pt x="1523314" y="348792"/>
                </a:lnTo>
                <a:lnTo>
                  <a:pt x="1589646" y="348449"/>
                </a:lnTo>
                <a:lnTo>
                  <a:pt x="1593875" y="345986"/>
                </a:lnTo>
                <a:lnTo>
                  <a:pt x="1882648" y="332041"/>
                </a:lnTo>
                <a:lnTo>
                  <a:pt x="1948268" y="327812"/>
                </a:lnTo>
                <a:lnTo>
                  <a:pt x="1951431" y="327990"/>
                </a:lnTo>
                <a:lnTo>
                  <a:pt x="2396845" y="296938"/>
                </a:lnTo>
                <a:lnTo>
                  <a:pt x="2678925" y="270484"/>
                </a:lnTo>
                <a:lnTo>
                  <a:pt x="2934500" y="241020"/>
                </a:lnTo>
                <a:lnTo>
                  <a:pt x="3045688" y="226047"/>
                </a:lnTo>
                <a:lnTo>
                  <a:pt x="3045688" y="0"/>
                </a:lnTo>
                <a:lnTo>
                  <a:pt x="443661" y="0"/>
                </a:lnTo>
                <a:lnTo>
                  <a:pt x="401942" y="3048"/>
                </a:lnTo>
                <a:lnTo>
                  <a:pt x="224662" y="8001"/>
                </a:lnTo>
                <a:lnTo>
                  <a:pt x="119862" y="8001"/>
                </a:lnTo>
                <a:lnTo>
                  <a:pt x="0" y="5334"/>
                </a:lnTo>
                <a:lnTo>
                  <a:pt x="0" y="374281"/>
                </a:lnTo>
                <a:lnTo>
                  <a:pt x="76657" y="374904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13756" y="5657955"/>
            <a:ext cx="76657" cy="28295"/>
          </a:xfrm>
          <a:custGeom>
            <a:avLst/>
            <a:gdLst/>
            <a:ahLst/>
            <a:cxnLst/>
            <a:rect l="l" t="t" r="r" b="b"/>
            <a:pathLst>
              <a:path w="76657" h="28295">
                <a:moveTo>
                  <a:pt x="0" y="22860"/>
                </a:moveTo>
                <a:lnTo>
                  <a:pt x="76657" y="28295"/>
                </a:lnTo>
                <a:lnTo>
                  <a:pt x="76657" y="6235"/>
                </a:lnTo>
                <a:lnTo>
                  <a:pt x="61125" y="3594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233912" y="6011179"/>
            <a:ext cx="328282" cy="596404"/>
          </a:xfrm>
          <a:custGeom>
            <a:avLst/>
            <a:gdLst/>
            <a:ahLst/>
            <a:cxnLst/>
            <a:rect l="l" t="t" r="r" b="b"/>
            <a:pathLst>
              <a:path w="328282" h="596404">
                <a:moveTo>
                  <a:pt x="2997" y="591464"/>
                </a:moveTo>
                <a:lnTo>
                  <a:pt x="4051" y="141820"/>
                </a:lnTo>
                <a:lnTo>
                  <a:pt x="6883" y="21336"/>
                </a:lnTo>
                <a:lnTo>
                  <a:pt x="12001" y="2997"/>
                </a:lnTo>
                <a:lnTo>
                  <a:pt x="328282" y="4229"/>
                </a:lnTo>
                <a:lnTo>
                  <a:pt x="118541" y="0"/>
                </a:lnTo>
                <a:lnTo>
                  <a:pt x="8991" y="0"/>
                </a:lnTo>
                <a:lnTo>
                  <a:pt x="3873" y="18338"/>
                </a:lnTo>
                <a:lnTo>
                  <a:pt x="1054" y="138988"/>
                </a:lnTo>
                <a:lnTo>
                  <a:pt x="0" y="594474"/>
                </a:lnTo>
                <a:lnTo>
                  <a:pt x="39331" y="596404"/>
                </a:lnTo>
                <a:lnTo>
                  <a:pt x="325285" y="596049"/>
                </a:lnTo>
                <a:lnTo>
                  <a:pt x="42151" y="593407"/>
                </a:lnTo>
                <a:lnTo>
                  <a:pt x="2997" y="5914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90411" y="5664197"/>
            <a:ext cx="76733" cy="25222"/>
          </a:xfrm>
          <a:custGeom>
            <a:avLst/>
            <a:gdLst/>
            <a:ahLst/>
            <a:cxnLst/>
            <a:rect l="l" t="t" r="r" b="b"/>
            <a:pathLst>
              <a:path w="76733" h="25222">
                <a:moveTo>
                  <a:pt x="76733" y="0"/>
                </a:moveTo>
                <a:lnTo>
                  <a:pt x="0" y="0"/>
                </a:lnTo>
                <a:lnTo>
                  <a:pt x="0" y="22047"/>
                </a:lnTo>
                <a:lnTo>
                  <a:pt x="2997" y="22047"/>
                </a:lnTo>
                <a:lnTo>
                  <a:pt x="70027" y="20637"/>
                </a:lnTo>
                <a:lnTo>
                  <a:pt x="73558" y="25222"/>
                </a:lnTo>
                <a:lnTo>
                  <a:pt x="76555" y="25044"/>
                </a:lnTo>
                <a:lnTo>
                  <a:pt x="767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13756" y="7035270"/>
            <a:ext cx="64655" cy="182092"/>
          </a:xfrm>
          <a:custGeom>
            <a:avLst/>
            <a:gdLst/>
            <a:ahLst/>
            <a:cxnLst/>
            <a:rect l="l" t="t" r="r" b="b"/>
            <a:pathLst>
              <a:path w="64655" h="182092">
                <a:moveTo>
                  <a:pt x="60960" y="7658"/>
                </a:moveTo>
                <a:lnTo>
                  <a:pt x="64655" y="3251"/>
                </a:lnTo>
                <a:lnTo>
                  <a:pt x="64655" y="266"/>
                </a:lnTo>
                <a:lnTo>
                  <a:pt x="0" y="0"/>
                </a:lnTo>
                <a:lnTo>
                  <a:pt x="0" y="182092"/>
                </a:lnTo>
                <a:lnTo>
                  <a:pt x="8216" y="169608"/>
                </a:lnTo>
                <a:lnTo>
                  <a:pt x="37503" y="101866"/>
                </a:lnTo>
                <a:lnTo>
                  <a:pt x="55308" y="43306"/>
                </a:lnTo>
                <a:lnTo>
                  <a:pt x="60960" y="7658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236909" y="6014176"/>
            <a:ext cx="568007" cy="593051"/>
          </a:xfrm>
          <a:custGeom>
            <a:avLst/>
            <a:gdLst/>
            <a:ahLst/>
            <a:cxnLst/>
            <a:rect l="l" t="t" r="r" b="b"/>
            <a:pathLst>
              <a:path w="568007" h="593051">
                <a:moveTo>
                  <a:pt x="325285" y="1231"/>
                </a:moveTo>
                <a:lnTo>
                  <a:pt x="9004" y="0"/>
                </a:lnTo>
                <a:lnTo>
                  <a:pt x="3886" y="18338"/>
                </a:lnTo>
                <a:lnTo>
                  <a:pt x="1054" y="138823"/>
                </a:lnTo>
                <a:lnTo>
                  <a:pt x="0" y="588467"/>
                </a:lnTo>
                <a:lnTo>
                  <a:pt x="39154" y="590410"/>
                </a:lnTo>
                <a:lnTo>
                  <a:pt x="322287" y="593051"/>
                </a:lnTo>
                <a:lnTo>
                  <a:pt x="325285" y="593051"/>
                </a:lnTo>
                <a:lnTo>
                  <a:pt x="547547" y="591286"/>
                </a:lnTo>
                <a:lnTo>
                  <a:pt x="559358" y="553186"/>
                </a:lnTo>
                <a:lnTo>
                  <a:pt x="561479" y="534847"/>
                </a:lnTo>
                <a:lnTo>
                  <a:pt x="564832" y="532193"/>
                </a:lnTo>
                <a:lnTo>
                  <a:pt x="568007" y="520903"/>
                </a:lnTo>
                <a:lnTo>
                  <a:pt x="568007" y="102666"/>
                </a:lnTo>
                <a:lnTo>
                  <a:pt x="556374" y="2641"/>
                </a:lnTo>
                <a:lnTo>
                  <a:pt x="328282" y="1054"/>
                </a:lnTo>
                <a:lnTo>
                  <a:pt x="325285" y="123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264614" y="7076812"/>
            <a:ext cx="518604" cy="118008"/>
          </a:xfrm>
          <a:custGeom>
            <a:avLst/>
            <a:gdLst/>
            <a:ahLst/>
            <a:cxnLst/>
            <a:rect l="l" t="t" r="r" b="b"/>
            <a:pathLst>
              <a:path w="518604" h="118008">
                <a:moveTo>
                  <a:pt x="0" y="108839"/>
                </a:moveTo>
                <a:lnTo>
                  <a:pt x="1752" y="116420"/>
                </a:lnTo>
                <a:lnTo>
                  <a:pt x="153631" y="118008"/>
                </a:lnTo>
                <a:lnTo>
                  <a:pt x="165099" y="118008"/>
                </a:lnTo>
                <a:lnTo>
                  <a:pt x="514032" y="116420"/>
                </a:lnTo>
                <a:lnTo>
                  <a:pt x="518604" y="99834"/>
                </a:lnTo>
                <a:lnTo>
                  <a:pt x="517016" y="3708"/>
                </a:lnTo>
                <a:lnTo>
                  <a:pt x="421589" y="2819"/>
                </a:lnTo>
                <a:lnTo>
                  <a:pt x="418934" y="9690"/>
                </a:lnTo>
                <a:lnTo>
                  <a:pt x="355257" y="9690"/>
                </a:lnTo>
                <a:lnTo>
                  <a:pt x="352615" y="2819"/>
                </a:lnTo>
                <a:lnTo>
                  <a:pt x="165988" y="0"/>
                </a:lnTo>
                <a:lnTo>
                  <a:pt x="164045" y="7581"/>
                </a:lnTo>
                <a:lnTo>
                  <a:pt x="157695" y="9880"/>
                </a:lnTo>
                <a:lnTo>
                  <a:pt x="105295" y="9880"/>
                </a:lnTo>
                <a:lnTo>
                  <a:pt x="98958" y="7581"/>
                </a:lnTo>
                <a:lnTo>
                  <a:pt x="97015" y="0"/>
                </a:lnTo>
                <a:lnTo>
                  <a:pt x="4749" y="876"/>
                </a:lnTo>
                <a:lnTo>
                  <a:pt x="2463" y="7404"/>
                </a:lnTo>
                <a:lnTo>
                  <a:pt x="0" y="10883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766969" y="5664188"/>
            <a:ext cx="82029" cy="25057"/>
          </a:xfrm>
          <a:custGeom>
            <a:avLst/>
            <a:gdLst/>
            <a:ahLst/>
            <a:cxnLst/>
            <a:rect l="l" t="t" r="r" b="b"/>
            <a:pathLst>
              <a:path w="82029" h="25057">
                <a:moveTo>
                  <a:pt x="82029" y="24879"/>
                </a:moveTo>
                <a:lnTo>
                  <a:pt x="82029" y="0"/>
                </a:lnTo>
                <a:lnTo>
                  <a:pt x="177" y="0"/>
                </a:lnTo>
                <a:lnTo>
                  <a:pt x="0" y="25057"/>
                </a:lnTo>
                <a:lnTo>
                  <a:pt x="82029" y="24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849006" y="5661197"/>
            <a:ext cx="76898" cy="27863"/>
          </a:xfrm>
          <a:custGeom>
            <a:avLst/>
            <a:gdLst/>
            <a:ahLst/>
            <a:cxnLst/>
            <a:rect l="l" t="t" r="r" b="b"/>
            <a:pathLst>
              <a:path w="76898" h="27863">
                <a:moveTo>
                  <a:pt x="27686" y="3175"/>
                </a:moveTo>
                <a:lnTo>
                  <a:pt x="3162" y="2819"/>
                </a:lnTo>
                <a:lnTo>
                  <a:pt x="0" y="2997"/>
                </a:lnTo>
                <a:lnTo>
                  <a:pt x="0" y="27863"/>
                </a:lnTo>
                <a:lnTo>
                  <a:pt x="76720" y="27863"/>
                </a:lnTo>
                <a:lnTo>
                  <a:pt x="76898" y="177"/>
                </a:lnTo>
                <a:lnTo>
                  <a:pt x="73901" y="0"/>
                </a:lnTo>
                <a:lnTo>
                  <a:pt x="27686" y="31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179934" y="7306482"/>
            <a:ext cx="399897" cy="117830"/>
          </a:xfrm>
          <a:custGeom>
            <a:avLst/>
            <a:gdLst/>
            <a:ahLst/>
            <a:cxnLst/>
            <a:rect l="l" t="t" r="r" b="b"/>
            <a:pathLst>
              <a:path w="399897" h="117830">
                <a:moveTo>
                  <a:pt x="60858" y="3175"/>
                </a:moveTo>
                <a:lnTo>
                  <a:pt x="3175" y="0"/>
                </a:lnTo>
                <a:lnTo>
                  <a:pt x="0" y="0"/>
                </a:lnTo>
                <a:lnTo>
                  <a:pt x="2120" y="85547"/>
                </a:lnTo>
                <a:lnTo>
                  <a:pt x="37388" y="100368"/>
                </a:lnTo>
                <a:lnTo>
                  <a:pt x="81495" y="112014"/>
                </a:lnTo>
                <a:lnTo>
                  <a:pt x="110947" y="114833"/>
                </a:lnTo>
                <a:lnTo>
                  <a:pt x="166700" y="117830"/>
                </a:lnTo>
                <a:lnTo>
                  <a:pt x="233375" y="117830"/>
                </a:lnTo>
                <a:lnTo>
                  <a:pt x="319455" y="112890"/>
                </a:lnTo>
                <a:lnTo>
                  <a:pt x="348030" y="106184"/>
                </a:lnTo>
                <a:lnTo>
                  <a:pt x="393369" y="89789"/>
                </a:lnTo>
                <a:lnTo>
                  <a:pt x="399897" y="2997"/>
                </a:lnTo>
                <a:lnTo>
                  <a:pt x="396900" y="2819"/>
                </a:lnTo>
                <a:lnTo>
                  <a:pt x="60858" y="317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613760" y="5649372"/>
            <a:ext cx="417804" cy="14820"/>
          </a:xfrm>
          <a:custGeom>
            <a:avLst/>
            <a:gdLst/>
            <a:ahLst/>
            <a:cxnLst/>
            <a:rect l="l" t="t" r="r" b="b"/>
            <a:pathLst>
              <a:path w="417804" h="14820">
                <a:moveTo>
                  <a:pt x="61125" y="12166"/>
                </a:moveTo>
                <a:lnTo>
                  <a:pt x="76657" y="14820"/>
                </a:lnTo>
                <a:lnTo>
                  <a:pt x="235242" y="14820"/>
                </a:lnTo>
                <a:lnTo>
                  <a:pt x="238404" y="14655"/>
                </a:lnTo>
                <a:lnTo>
                  <a:pt x="259930" y="12166"/>
                </a:lnTo>
                <a:lnTo>
                  <a:pt x="309143" y="11823"/>
                </a:lnTo>
                <a:lnTo>
                  <a:pt x="312153" y="12001"/>
                </a:lnTo>
                <a:lnTo>
                  <a:pt x="318681" y="9004"/>
                </a:lnTo>
                <a:lnTo>
                  <a:pt x="390118" y="4241"/>
                </a:lnTo>
                <a:lnTo>
                  <a:pt x="417804" y="0"/>
                </a:lnTo>
                <a:lnTo>
                  <a:pt x="388353" y="0"/>
                </a:lnTo>
                <a:lnTo>
                  <a:pt x="113169" y="368"/>
                </a:lnTo>
                <a:lnTo>
                  <a:pt x="0" y="4292"/>
                </a:lnTo>
                <a:lnTo>
                  <a:pt x="0" y="8585"/>
                </a:lnTo>
                <a:lnTo>
                  <a:pt x="61125" y="1216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539428" y="6275249"/>
            <a:ext cx="201282" cy="248196"/>
          </a:xfrm>
          <a:custGeom>
            <a:avLst/>
            <a:gdLst/>
            <a:ahLst/>
            <a:cxnLst/>
            <a:rect l="l" t="t" r="r" b="b"/>
            <a:pathLst>
              <a:path w="201282" h="248196">
                <a:moveTo>
                  <a:pt x="201282" y="2819"/>
                </a:moveTo>
                <a:lnTo>
                  <a:pt x="198285" y="0"/>
                </a:lnTo>
                <a:lnTo>
                  <a:pt x="0" y="177"/>
                </a:lnTo>
                <a:lnTo>
                  <a:pt x="0" y="248196"/>
                </a:lnTo>
                <a:lnTo>
                  <a:pt x="201104" y="248196"/>
                </a:lnTo>
                <a:lnTo>
                  <a:pt x="201282" y="28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281003" y="6275249"/>
            <a:ext cx="204101" cy="248196"/>
          </a:xfrm>
          <a:custGeom>
            <a:avLst/>
            <a:gdLst/>
            <a:ahLst/>
            <a:cxnLst/>
            <a:rect l="l" t="t" r="r" b="b"/>
            <a:pathLst>
              <a:path w="204101" h="248196">
                <a:moveTo>
                  <a:pt x="204101" y="2819"/>
                </a:moveTo>
                <a:lnTo>
                  <a:pt x="201104" y="0"/>
                </a:lnTo>
                <a:lnTo>
                  <a:pt x="2819" y="177"/>
                </a:lnTo>
                <a:lnTo>
                  <a:pt x="0" y="248196"/>
                </a:lnTo>
                <a:lnTo>
                  <a:pt x="203923" y="248196"/>
                </a:lnTo>
                <a:lnTo>
                  <a:pt x="204101" y="28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647393" y="6727714"/>
            <a:ext cx="8826" cy="1587"/>
          </a:xfrm>
          <a:custGeom>
            <a:avLst/>
            <a:gdLst/>
            <a:ahLst/>
            <a:cxnLst/>
            <a:rect l="l" t="t" r="r" b="b"/>
            <a:pathLst>
              <a:path w="8826" h="1587">
                <a:moveTo>
                  <a:pt x="0" y="1587"/>
                </a:moveTo>
                <a:lnTo>
                  <a:pt x="8826" y="1587"/>
                </a:lnTo>
                <a:lnTo>
                  <a:pt x="7594" y="0"/>
                </a:lnTo>
                <a:lnTo>
                  <a:pt x="0" y="158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361629" y="6767931"/>
            <a:ext cx="68973" cy="318757"/>
          </a:xfrm>
          <a:custGeom>
            <a:avLst/>
            <a:gdLst/>
            <a:ahLst/>
            <a:cxnLst/>
            <a:rect l="l" t="t" r="r" b="b"/>
            <a:pathLst>
              <a:path w="68973" h="318757">
                <a:moveTo>
                  <a:pt x="8280" y="318757"/>
                </a:moveTo>
                <a:lnTo>
                  <a:pt x="60680" y="318757"/>
                </a:lnTo>
                <a:lnTo>
                  <a:pt x="67030" y="316458"/>
                </a:lnTo>
                <a:lnTo>
                  <a:pt x="68973" y="308876"/>
                </a:lnTo>
                <a:lnTo>
                  <a:pt x="66141" y="0"/>
                </a:lnTo>
                <a:lnTo>
                  <a:pt x="64554" y="1765"/>
                </a:lnTo>
                <a:lnTo>
                  <a:pt x="4406" y="1765"/>
                </a:lnTo>
                <a:lnTo>
                  <a:pt x="2641" y="0"/>
                </a:lnTo>
                <a:lnTo>
                  <a:pt x="0" y="308876"/>
                </a:lnTo>
                <a:lnTo>
                  <a:pt x="1943" y="316458"/>
                </a:lnTo>
                <a:lnTo>
                  <a:pt x="8280" y="3187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617226" y="6771098"/>
            <a:ext cx="68973" cy="315417"/>
          </a:xfrm>
          <a:custGeom>
            <a:avLst/>
            <a:gdLst/>
            <a:ahLst/>
            <a:cxnLst/>
            <a:rect l="l" t="t" r="r" b="b"/>
            <a:pathLst>
              <a:path w="68973" h="315417">
                <a:moveTo>
                  <a:pt x="68973" y="276072"/>
                </a:moveTo>
                <a:lnTo>
                  <a:pt x="68973" y="273075"/>
                </a:lnTo>
                <a:lnTo>
                  <a:pt x="67563" y="190"/>
                </a:lnTo>
                <a:lnTo>
                  <a:pt x="51688" y="888"/>
                </a:lnTo>
                <a:lnTo>
                  <a:pt x="17297" y="888"/>
                </a:lnTo>
                <a:lnTo>
                  <a:pt x="1244" y="0"/>
                </a:lnTo>
                <a:lnTo>
                  <a:pt x="0" y="273075"/>
                </a:lnTo>
                <a:lnTo>
                  <a:pt x="0" y="308533"/>
                </a:lnTo>
                <a:lnTo>
                  <a:pt x="2641" y="315417"/>
                </a:lnTo>
                <a:lnTo>
                  <a:pt x="66332" y="315417"/>
                </a:lnTo>
                <a:lnTo>
                  <a:pt x="68973" y="308533"/>
                </a:lnTo>
                <a:lnTo>
                  <a:pt x="68973" y="2760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58303" y="7035356"/>
            <a:ext cx="175691" cy="265125"/>
          </a:xfrm>
          <a:custGeom>
            <a:avLst/>
            <a:gdLst/>
            <a:ahLst/>
            <a:cxnLst/>
            <a:rect l="l" t="t" r="r" b="b"/>
            <a:pathLst>
              <a:path w="175691" h="265125">
                <a:moveTo>
                  <a:pt x="175691" y="2997"/>
                </a:moveTo>
                <a:lnTo>
                  <a:pt x="175691" y="177"/>
                </a:lnTo>
                <a:lnTo>
                  <a:pt x="100545" y="0"/>
                </a:lnTo>
                <a:lnTo>
                  <a:pt x="99847" y="2463"/>
                </a:lnTo>
                <a:lnTo>
                  <a:pt x="101079" y="3517"/>
                </a:lnTo>
                <a:lnTo>
                  <a:pt x="90144" y="69684"/>
                </a:lnTo>
                <a:lnTo>
                  <a:pt x="69329" y="137058"/>
                </a:lnTo>
                <a:lnTo>
                  <a:pt x="42164" y="200914"/>
                </a:lnTo>
                <a:lnTo>
                  <a:pt x="10769" y="254889"/>
                </a:lnTo>
                <a:lnTo>
                  <a:pt x="2476" y="260896"/>
                </a:lnTo>
                <a:lnTo>
                  <a:pt x="0" y="264236"/>
                </a:lnTo>
                <a:lnTo>
                  <a:pt x="52755" y="265125"/>
                </a:lnTo>
                <a:lnTo>
                  <a:pt x="55575" y="262128"/>
                </a:lnTo>
                <a:lnTo>
                  <a:pt x="54508" y="258064"/>
                </a:lnTo>
                <a:lnTo>
                  <a:pt x="84150" y="228257"/>
                </a:lnTo>
                <a:lnTo>
                  <a:pt x="119430" y="172516"/>
                </a:lnTo>
                <a:lnTo>
                  <a:pt x="148704" y="104775"/>
                </a:lnTo>
                <a:lnTo>
                  <a:pt x="166522" y="46215"/>
                </a:lnTo>
                <a:lnTo>
                  <a:pt x="172173" y="10579"/>
                </a:lnTo>
                <a:lnTo>
                  <a:pt x="175691" y="2997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562722" y="7044176"/>
            <a:ext cx="54508" cy="31572"/>
          </a:xfrm>
          <a:custGeom>
            <a:avLst/>
            <a:gdLst/>
            <a:ahLst/>
            <a:cxnLst/>
            <a:rect l="l" t="t" r="r" b="b"/>
            <a:pathLst>
              <a:path w="54508" h="31572">
                <a:moveTo>
                  <a:pt x="0" y="2997"/>
                </a:moveTo>
                <a:lnTo>
                  <a:pt x="3352" y="28575"/>
                </a:lnTo>
                <a:lnTo>
                  <a:pt x="13055" y="30518"/>
                </a:lnTo>
                <a:lnTo>
                  <a:pt x="51333" y="31572"/>
                </a:lnTo>
                <a:lnTo>
                  <a:pt x="54508" y="2997"/>
                </a:lnTo>
                <a:lnTo>
                  <a:pt x="54508" y="0"/>
                </a:lnTo>
                <a:lnTo>
                  <a:pt x="177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3367803" y="5587993"/>
            <a:ext cx="151358" cy="2997"/>
          </a:xfrm>
          <a:custGeom>
            <a:avLst/>
            <a:gdLst/>
            <a:ahLst/>
            <a:cxnLst/>
            <a:rect l="l" t="t" r="r" b="b"/>
            <a:pathLst>
              <a:path w="151358" h="2997">
                <a:moveTo>
                  <a:pt x="0" y="0"/>
                </a:moveTo>
                <a:lnTo>
                  <a:pt x="42341" y="2997"/>
                </a:lnTo>
                <a:lnTo>
                  <a:pt x="112026" y="2997"/>
                </a:lnTo>
                <a:lnTo>
                  <a:pt x="151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643326" y="5623275"/>
            <a:ext cx="251180" cy="5816"/>
          </a:xfrm>
          <a:custGeom>
            <a:avLst/>
            <a:gdLst/>
            <a:ahLst/>
            <a:cxnLst/>
            <a:rect l="l" t="t" r="r" b="b"/>
            <a:pathLst>
              <a:path w="251180" h="5816">
                <a:moveTo>
                  <a:pt x="200037" y="5816"/>
                </a:moveTo>
                <a:lnTo>
                  <a:pt x="251180" y="876"/>
                </a:lnTo>
                <a:lnTo>
                  <a:pt x="251180" y="0"/>
                </a:lnTo>
                <a:lnTo>
                  <a:pt x="197040" y="2997"/>
                </a:lnTo>
                <a:lnTo>
                  <a:pt x="53974" y="2997"/>
                </a:lnTo>
                <a:lnTo>
                  <a:pt x="0" y="0"/>
                </a:lnTo>
                <a:lnTo>
                  <a:pt x="18694" y="2997"/>
                </a:lnTo>
                <a:lnTo>
                  <a:pt x="50977" y="5816"/>
                </a:lnTo>
                <a:lnTo>
                  <a:pt x="200037" y="58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925729" y="5649376"/>
            <a:ext cx="386664" cy="39687"/>
          </a:xfrm>
          <a:custGeom>
            <a:avLst/>
            <a:gdLst/>
            <a:ahLst/>
            <a:cxnLst/>
            <a:rect l="l" t="t" r="r" b="b"/>
            <a:pathLst>
              <a:path w="386664" h="39687">
                <a:moveTo>
                  <a:pt x="141998" y="35636"/>
                </a:moveTo>
                <a:lnTo>
                  <a:pt x="259486" y="26809"/>
                </a:lnTo>
                <a:lnTo>
                  <a:pt x="339572" y="15875"/>
                </a:lnTo>
                <a:lnTo>
                  <a:pt x="379615" y="5994"/>
                </a:lnTo>
                <a:lnTo>
                  <a:pt x="386664" y="0"/>
                </a:lnTo>
                <a:lnTo>
                  <a:pt x="380136" y="0"/>
                </a:lnTo>
                <a:lnTo>
                  <a:pt x="376618" y="2997"/>
                </a:lnTo>
                <a:lnTo>
                  <a:pt x="327050" y="15176"/>
                </a:lnTo>
                <a:lnTo>
                  <a:pt x="301459" y="14998"/>
                </a:lnTo>
                <a:lnTo>
                  <a:pt x="180987" y="3352"/>
                </a:lnTo>
                <a:lnTo>
                  <a:pt x="105841" y="0"/>
                </a:lnTo>
                <a:lnTo>
                  <a:pt x="78143" y="4241"/>
                </a:lnTo>
                <a:lnTo>
                  <a:pt x="6705" y="8991"/>
                </a:lnTo>
                <a:lnTo>
                  <a:pt x="177" y="12001"/>
                </a:lnTo>
                <a:lnTo>
                  <a:pt x="0" y="39687"/>
                </a:lnTo>
                <a:lnTo>
                  <a:pt x="141998" y="356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852172" y="5661190"/>
            <a:ext cx="70726" cy="3187"/>
          </a:xfrm>
          <a:custGeom>
            <a:avLst/>
            <a:gdLst/>
            <a:ahLst/>
            <a:cxnLst/>
            <a:rect l="l" t="t" r="r" b="b"/>
            <a:pathLst>
              <a:path w="70726" h="3187">
                <a:moveTo>
                  <a:pt x="21513" y="355"/>
                </a:moveTo>
                <a:lnTo>
                  <a:pt x="0" y="2832"/>
                </a:lnTo>
                <a:lnTo>
                  <a:pt x="24523" y="3187"/>
                </a:lnTo>
                <a:lnTo>
                  <a:pt x="70726" y="0"/>
                </a:lnTo>
                <a:lnTo>
                  <a:pt x="21513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723930" y="5646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693412" y="5684823"/>
            <a:ext cx="70561" cy="4597"/>
          </a:xfrm>
          <a:custGeom>
            <a:avLst/>
            <a:gdLst/>
            <a:ahLst/>
            <a:cxnLst/>
            <a:rect l="l" t="t" r="r" b="b"/>
            <a:pathLst>
              <a:path w="70561" h="4597">
                <a:moveTo>
                  <a:pt x="0" y="1422"/>
                </a:moveTo>
                <a:lnTo>
                  <a:pt x="70561" y="4597"/>
                </a:lnTo>
                <a:lnTo>
                  <a:pt x="6703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205868" y="5901990"/>
            <a:ext cx="356146" cy="21336"/>
          </a:xfrm>
          <a:custGeom>
            <a:avLst/>
            <a:gdLst/>
            <a:ahLst/>
            <a:cxnLst/>
            <a:rect l="l" t="t" r="r" b="b"/>
            <a:pathLst>
              <a:path w="356146" h="21336">
                <a:moveTo>
                  <a:pt x="348742" y="3517"/>
                </a:moveTo>
                <a:lnTo>
                  <a:pt x="356146" y="0"/>
                </a:lnTo>
                <a:lnTo>
                  <a:pt x="290537" y="4216"/>
                </a:lnTo>
                <a:lnTo>
                  <a:pt x="1765" y="18160"/>
                </a:lnTo>
                <a:lnTo>
                  <a:pt x="0" y="19926"/>
                </a:lnTo>
                <a:lnTo>
                  <a:pt x="4406" y="21335"/>
                </a:lnTo>
                <a:lnTo>
                  <a:pt x="348742" y="35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613756" y="5948451"/>
            <a:ext cx="76657" cy="1087081"/>
          </a:xfrm>
          <a:custGeom>
            <a:avLst/>
            <a:gdLst/>
            <a:ahLst/>
            <a:cxnLst/>
            <a:rect l="l" t="t" r="r" b="b"/>
            <a:pathLst>
              <a:path w="76657" h="1087081">
                <a:moveTo>
                  <a:pt x="0" y="1086815"/>
                </a:moveTo>
                <a:lnTo>
                  <a:pt x="64655" y="1087081"/>
                </a:lnTo>
                <a:lnTo>
                  <a:pt x="67487" y="1083195"/>
                </a:lnTo>
                <a:lnTo>
                  <a:pt x="72948" y="1021461"/>
                </a:lnTo>
                <a:lnTo>
                  <a:pt x="76657" y="622"/>
                </a:lnTo>
                <a:lnTo>
                  <a:pt x="0" y="0"/>
                </a:lnTo>
                <a:lnTo>
                  <a:pt x="0" y="10868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693416" y="5949073"/>
            <a:ext cx="70739" cy="3365"/>
          </a:xfrm>
          <a:custGeom>
            <a:avLst/>
            <a:gdLst/>
            <a:ahLst/>
            <a:cxnLst/>
            <a:rect l="l" t="t" r="r" b="b"/>
            <a:pathLst>
              <a:path w="70739" h="3365">
                <a:moveTo>
                  <a:pt x="31394" y="3365"/>
                </a:moveTo>
                <a:lnTo>
                  <a:pt x="70739" y="2832"/>
                </a:lnTo>
                <a:lnTo>
                  <a:pt x="0" y="0"/>
                </a:lnTo>
                <a:lnTo>
                  <a:pt x="31394" y="3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351219" y="6031805"/>
            <a:ext cx="77965" cy="3352"/>
          </a:xfrm>
          <a:custGeom>
            <a:avLst/>
            <a:gdLst/>
            <a:ahLst/>
            <a:cxnLst/>
            <a:rect l="l" t="t" r="r" b="b"/>
            <a:pathLst>
              <a:path w="77965" h="3352">
                <a:moveTo>
                  <a:pt x="0" y="3352"/>
                </a:moveTo>
                <a:lnTo>
                  <a:pt x="77965" y="2832"/>
                </a:lnTo>
                <a:lnTo>
                  <a:pt x="87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261792" y="6724893"/>
            <a:ext cx="355434" cy="460755"/>
          </a:xfrm>
          <a:custGeom>
            <a:avLst/>
            <a:gdLst/>
            <a:ahLst/>
            <a:cxnLst/>
            <a:rect l="l" t="t" r="r" b="b"/>
            <a:pathLst>
              <a:path w="355434" h="460755">
                <a:moveTo>
                  <a:pt x="2819" y="460756"/>
                </a:moveTo>
                <a:lnTo>
                  <a:pt x="5283" y="359321"/>
                </a:lnTo>
                <a:lnTo>
                  <a:pt x="7569" y="352793"/>
                </a:lnTo>
                <a:lnTo>
                  <a:pt x="99834" y="351917"/>
                </a:lnTo>
                <a:lnTo>
                  <a:pt x="102476" y="43040"/>
                </a:lnTo>
                <a:lnTo>
                  <a:pt x="128943" y="4051"/>
                </a:lnTo>
                <a:lnTo>
                  <a:pt x="137756" y="2641"/>
                </a:lnTo>
                <a:lnTo>
                  <a:pt x="165976" y="43040"/>
                </a:lnTo>
                <a:lnTo>
                  <a:pt x="168808" y="351917"/>
                </a:lnTo>
                <a:lnTo>
                  <a:pt x="355434" y="354736"/>
                </a:lnTo>
                <a:lnTo>
                  <a:pt x="355434" y="322287"/>
                </a:lnTo>
                <a:lnTo>
                  <a:pt x="352259" y="350850"/>
                </a:lnTo>
                <a:lnTo>
                  <a:pt x="313982" y="349796"/>
                </a:lnTo>
                <a:lnTo>
                  <a:pt x="304279" y="347865"/>
                </a:lnTo>
                <a:lnTo>
                  <a:pt x="300926" y="322287"/>
                </a:lnTo>
                <a:lnTo>
                  <a:pt x="299516" y="347865"/>
                </a:lnTo>
                <a:lnTo>
                  <a:pt x="171983" y="347865"/>
                </a:lnTo>
                <a:lnTo>
                  <a:pt x="170218" y="41097"/>
                </a:lnTo>
                <a:lnTo>
                  <a:pt x="140944" y="0"/>
                </a:lnTo>
                <a:lnTo>
                  <a:pt x="127698" y="0"/>
                </a:lnTo>
                <a:lnTo>
                  <a:pt x="99301" y="39154"/>
                </a:lnTo>
                <a:lnTo>
                  <a:pt x="96659" y="347865"/>
                </a:lnTo>
                <a:lnTo>
                  <a:pt x="4584" y="349796"/>
                </a:lnTo>
                <a:lnTo>
                  <a:pt x="2285" y="356323"/>
                </a:lnTo>
                <a:lnTo>
                  <a:pt x="0" y="422300"/>
                </a:lnTo>
                <a:lnTo>
                  <a:pt x="2819" y="4607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914619" y="5922618"/>
            <a:ext cx="1288770" cy="1118565"/>
          </a:xfrm>
          <a:custGeom>
            <a:avLst/>
            <a:gdLst/>
            <a:ahLst/>
            <a:cxnLst/>
            <a:rect l="l" t="t" r="r" b="b"/>
            <a:pathLst>
              <a:path w="1288770" h="1118565">
                <a:moveTo>
                  <a:pt x="1222451" y="355"/>
                </a:moveTo>
                <a:lnTo>
                  <a:pt x="994181" y="10058"/>
                </a:lnTo>
                <a:lnTo>
                  <a:pt x="541718" y="21882"/>
                </a:lnTo>
                <a:lnTo>
                  <a:pt x="44272" y="26822"/>
                </a:lnTo>
                <a:lnTo>
                  <a:pt x="11112" y="29464"/>
                </a:lnTo>
                <a:lnTo>
                  <a:pt x="10045" y="98259"/>
                </a:lnTo>
                <a:lnTo>
                  <a:pt x="7061" y="1020826"/>
                </a:lnTo>
                <a:lnTo>
                  <a:pt x="0" y="1112735"/>
                </a:lnTo>
                <a:lnTo>
                  <a:pt x="1285430" y="1118565"/>
                </a:lnTo>
                <a:lnTo>
                  <a:pt x="1288072" y="86436"/>
                </a:lnTo>
                <a:lnTo>
                  <a:pt x="1288770" y="0"/>
                </a:lnTo>
                <a:lnTo>
                  <a:pt x="1222451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758855" y="5952083"/>
            <a:ext cx="87325" cy="1083449"/>
          </a:xfrm>
          <a:custGeom>
            <a:avLst/>
            <a:gdLst/>
            <a:ahLst/>
            <a:cxnLst/>
            <a:rect l="l" t="t" r="r" b="b"/>
            <a:pathLst>
              <a:path w="87325" h="1083449">
                <a:moveTo>
                  <a:pt x="86436" y="985367"/>
                </a:moveTo>
                <a:lnTo>
                  <a:pt x="87325" y="0"/>
                </a:lnTo>
                <a:lnTo>
                  <a:pt x="8293" y="0"/>
                </a:lnTo>
                <a:lnTo>
                  <a:pt x="4241" y="1023645"/>
                </a:lnTo>
                <a:lnTo>
                  <a:pt x="0" y="1083271"/>
                </a:lnTo>
                <a:lnTo>
                  <a:pt x="75145" y="1083449"/>
                </a:lnTo>
                <a:lnTo>
                  <a:pt x="77977" y="1079563"/>
                </a:lnTo>
                <a:lnTo>
                  <a:pt x="83438" y="1041285"/>
                </a:lnTo>
                <a:lnTo>
                  <a:pt x="86436" y="9853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686202" y="7047174"/>
            <a:ext cx="98247" cy="129476"/>
          </a:xfrm>
          <a:custGeom>
            <a:avLst/>
            <a:gdLst/>
            <a:ahLst/>
            <a:cxnLst/>
            <a:rect l="l" t="t" r="r" b="b"/>
            <a:pathLst>
              <a:path w="98247" h="129476">
                <a:moveTo>
                  <a:pt x="0" y="0"/>
                </a:moveTo>
                <a:lnTo>
                  <a:pt x="0" y="32461"/>
                </a:lnTo>
                <a:lnTo>
                  <a:pt x="95427" y="33337"/>
                </a:lnTo>
                <a:lnTo>
                  <a:pt x="97015" y="129476"/>
                </a:lnTo>
                <a:lnTo>
                  <a:pt x="98247" y="30340"/>
                </a:lnTo>
                <a:lnTo>
                  <a:pt x="3175" y="28574"/>
                </a:lnTo>
                <a:lnTo>
                  <a:pt x="1054" y="105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17601" y="7039593"/>
            <a:ext cx="98247" cy="257543"/>
          </a:xfrm>
          <a:custGeom>
            <a:avLst/>
            <a:gdLst/>
            <a:ahLst/>
            <a:cxnLst/>
            <a:rect l="l" t="t" r="r" b="b"/>
            <a:pathLst>
              <a:path w="98247" h="257543">
                <a:moveTo>
                  <a:pt x="0" y="257543"/>
                </a:moveTo>
                <a:lnTo>
                  <a:pt x="38455" y="199682"/>
                </a:lnTo>
                <a:lnTo>
                  <a:pt x="65963" y="139001"/>
                </a:lnTo>
                <a:lnTo>
                  <a:pt x="89433" y="56616"/>
                </a:lnTo>
                <a:lnTo>
                  <a:pt x="98247" y="0"/>
                </a:lnTo>
                <a:lnTo>
                  <a:pt x="95250" y="520"/>
                </a:lnTo>
                <a:lnTo>
                  <a:pt x="86436" y="53619"/>
                </a:lnTo>
                <a:lnTo>
                  <a:pt x="62979" y="135991"/>
                </a:lnTo>
                <a:lnTo>
                  <a:pt x="33515" y="200558"/>
                </a:lnTo>
                <a:lnTo>
                  <a:pt x="0" y="257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712814" y="7038351"/>
            <a:ext cx="121183" cy="259130"/>
          </a:xfrm>
          <a:custGeom>
            <a:avLst/>
            <a:gdLst/>
            <a:ahLst/>
            <a:cxnLst/>
            <a:rect l="l" t="t" r="r" b="b"/>
            <a:pathLst>
              <a:path w="121183" h="259130">
                <a:moveTo>
                  <a:pt x="0" y="255079"/>
                </a:moveTo>
                <a:lnTo>
                  <a:pt x="32638" y="228257"/>
                </a:lnTo>
                <a:lnTo>
                  <a:pt x="67919" y="172529"/>
                </a:lnTo>
                <a:lnTo>
                  <a:pt x="97205" y="104774"/>
                </a:lnTo>
                <a:lnTo>
                  <a:pt x="115011" y="46215"/>
                </a:lnTo>
                <a:lnTo>
                  <a:pt x="121183" y="0"/>
                </a:lnTo>
                <a:lnTo>
                  <a:pt x="117665" y="7594"/>
                </a:lnTo>
                <a:lnTo>
                  <a:pt x="112013" y="43218"/>
                </a:lnTo>
                <a:lnTo>
                  <a:pt x="94195" y="101790"/>
                </a:lnTo>
                <a:lnTo>
                  <a:pt x="64909" y="169519"/>
                </a:lnTo>
                <a:lnTo>
                  <a:pt x="29641" y="225259"/>
                </a:lnTo>
                <a:lnTo>
                  <a:pt x="0" y="255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660778" y="7037825"/>
            <a:ext cx="98602" cy="258432"/>
          </a:xfrm>
          <a:custGeom>
            <a:avLst/>
            <a:gdLst/>
            <a:ahLst/>
            <a:cxnLst/>
            <a:rect l="l" t="t" r="r" b="b"/>
            <a:pathLst>
              <a:path w="98602" h="258432">
                <a:moveTo>
                  <a:pt x="0" y="258432"/>
                </a:moveTo>
                <a:lnTo>
                  <a:pt x="8293" y="252425"/>
                </a:lnTo>
                <a:lnTo>
                  <a:pt x="39687" y="198450"/>
                </a:lnTo>
                <a:lnTo>
                  <a:pt x="66852" y="134594"/>
                </a:lnTo>
                <a:lnTo>
                  <a:pt x="87668" y="67208"/>
                </a:lnTo>
                <a:lnTo>
                  <a:pt x="98602" y="1054"/>
                </a:lnTo>
                <a:lnTo>
                  <a:pt x="97370" y="0"/>
                </a:lnTo>
                <a:lnTo>
                  <a:pt x="84670" y="64389"/>
                </a:lnTo>
                <a:lnTo>
                  <a:pt x="64033" y="131762"/>
                </a:lnTo>
                <a:lnTo>
                  <a:pt x="34747" y="199326"/>
                </a:lnTo>
                <a:lnTo>
                  <a:pt x="0" y="2584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613752" y="7038534"/>
            <a:ext cx="64668" cy="186423"/>
          </a:xfrm>
          <a:custGeom>
            <a:avLst/>
            <a:gdLst/>
            <a:ahLst/>
            <a:cxnLst/>
            <a:rect l="l" t="t" r="r" b="b"/>
            <a:pathLst>
              <a:path w="64668" h="186423">
                <a:moveTo>
                  <a:pt x="64668" y="0"/>
                </a:moveTo>
                <a:lnTo>
                  <a:pt x="60959" y="4406"/>
                </a:lnTo>
                <a:lnTo>
                  <a:pt x="55308" y="40043"/>
                </a:lnTo>
                <a:lnTo>
                  <a:pt x="37490" y="98602"/>
                </a:lnTo>
                <a:lnTo>
                  <a:pt x="8204" y="166331"/>
                </a:lnTo>
                <a:lnTo>
                  <a:pt x="0" y="178803"/>
                </a:lnTo>
                <a:lnTo>
                  <a:pt x="0" y="186423"/>
                </a:lnTo>
                <a:lnTo>
                  <a:pt x="13157" y="165468"/>
                </a:lnTo>
                <a:lnTo>
                  <a:pt x="40500" y="101599"/>
                </a:lnTo>
                <a:lnTo>
                  <a:pt x="58318" y="43040"/>
                </a:lnTo>
                <a:lnTo>
                  <a:pt x="6466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617734" y="7299608"/>
            <a:ext cx="93319" cy="45504"/>
          </a:xfrm>
          <a:custGeom>
            <a:avLst/>
            <a:gdLst/>
            <a:ahLst/>
            <a:cxnLst/>
            <a:rect l="l" t="t" r="r" b="b"/>
            <a:pathLst>
              <a:path w="93319" h="45504">
                <a:moveTo>
                  <a:pt x="86791" y="8458"/>
                </a:moveTo>
                <a:lnTo>
                  <a:pt x="93319" y="876"/>
                </a:lnTo>
                <a:lnTo>
                  <a:pt x="40576" y="0"/>
                </a:lnTo>
                <a:lnTo>
                  <a:pt x="23990" y="18872"/>
                </a:lnTo>
                <a:lnTo>
                  <a:pt x="0" y="45326"/>
                </a:lnTo>
                <a:lnTo>
                  <a:pt x="15354" y="45504"/>
                </a:lnTo>
                <a:lnTo>
                  <a:pt x="48336" y="34569"/>
                </a:lnTo>
                <a:lnTo>
                  <a:pt x="86791" y="84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613756" y="7350238"/>
            <a:ext cx="2032" cy="6096"/>
          </a:xfrm>
          <a:custGeom>
            <a:avLst/>
            <a:gdLst/>
            <a:ahLst/>
            <a:cxnLst/>
            <a:rect l="l" t="t" r="r" b="b"/>
            <a:pathLst>
              <a:path w="2031" h="6096">
                <a:moveTo>
                  <a:pt x="0" y="355"/>
                </a:moveTo>
                <a:lnTo>
                  <a:pt x="0" y="6095"/>
                </a:lnTo>
                <a:lnTo>
                  <a:pt x="2032" y="0"/>
                </a:lnTo>
                <a:lnTo>
                  <a:pt x="0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929431" y="5652733"/>
            <a:ext cx="295122" cy="33337"/>
          </a:xfrm>
          <a:custGeom>
            <a:avLst/>
            <a:gdLst/>
            <a:ahLst/>
            <a:cxnLst/>
            <a:rect l="l" t="t" r="r" b="b"/>
            <a:pathLst>
              <a:path w="295122" h="33337">
                <a:moveTo>
                  <a:pt x="174459" y="2819"/>
                </a:moveTo>
                <a:lnTo>
                  <a:pt x="105841" y="0"/>
                </a:lnTo>
                <a:lnTo>
                  <a:pt x="77444" y="3873"/>
                </a:lnTo>
                <a:lnTo>
                  <a:pt x="5816" y="8458"/>
                </a:lnTo>
                <a:lnTo>
                  <a:pt x="177" y="11633"/>
                </a:lnTo>
                <a:lnTo>
                  <a:pt x="0" y="33337"/>
                </a:lnTo>
                <a:lnTo>
                  <a:pt x="135293" y="29273"/>
                </a:lnTo>
                <a:lnTo>
                  <a:pt x="252780" y="20459"/>
                </a:lnTo>
                <a:lnTo>
                  <a:pt x="295122" y="14643"/>
                </a:lnTo>
                <a:lnTo>
                  <a:pt x="174459" y="28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613756" y="5661576"/>
            <a:ext cx="72948" cy="21488"/>
          </a:xfrm>
          <a:custGeom>
            <a:avLst/>
            <a:gdLst/>
            <a:ahLst/>
            <a:cxnLst/>
            <a:rect l="l" t="t" r="r" b="b"/>
            <a:pathLst>
              <a:path w="72948" h="21488">
                <a:moveTo>
                  <a:pt x="0" y="16167"/>
                </a:moveTo>
                <a:lnTo>
                  <a:pt x="72948" y="21488"/>
                </a:lnTo>
                <a:lnTo>
                  <a:pt x="72948" y="5626"/>
                </a:lnTo>
                <a:lnTo>
                  <a:pt x="58127" y="2794"/>
                </a:lnTo>
                <a:lnTo>
                  <a:pt x="0" y="0"/>
                </a:lnTo>
                <a:lnTo>
                  <a:pt x="0" y="16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770851" y="5676633"/>
            <a:ext cx="74612" cy="0"/>
          </a:xfrm>
          <a:custGeom>
            <a:avLst/>
            <a:gdLst/>
            <a:ahLst/>
            <a:cxnLst/>
            <a:rect l="l" t="t" r="r" b="b"/>
            <a:pathLst>
              <a:path w="74612">
                <a:moveTo>
                  <a:pt x="0" y="0"/>
                </a:moveTo>
                <a:lnTo>
                  <a:pt x="74612" y="0"/>
                </a:lnTo>
              </a:path>
            </a:pathLst>
          </a:custGeom>
          <a:ln w="20142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13756" y="5951627"/>
            <a:ext cx="72948" cy="1079144"/>
          </a:xfrm>
          <a:custGeom>
            <a:avLst/>
            <a:gdLst/>
            <a:ahLst/>
            <a:cxnLst/>
            <a:rect l="l" t="t" r="r" b="b"/>
            <a:pathLst>
              <a:path w="72948" h="1079144">
                <a:moveTo>
                  <a:pt x="0" y="1078979"/>
                </a:moveTo>
                <a:lnTo>
                  <a:pt x="63258" y="1079144"/>
                </a:lnTo>
                <a:lnTo>
                  <a:pt x="66941" y="1059383"/>
                </a:lnTo>
                <a:lnTo>
                  <a:pt x="69951" y="1015276"/>
                </a:lnTo>
                <a:lnTo>
                  <a:pt x="72948" y="622"/>
                </a:lnTo>
                <a:lnTo>
                  <a:pt x="0" y="0"/>
                </a:lnTo>
                <a:lnTo>
                  <a:pt x="0" y="10789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240794" y="73096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13756" y="5803385"/>
            <a:ext cx="3045688" cy="1698599"/>
          </a:xfrm>
          <a:custGeom>
            <a:avLst/>
            <a:gdLst/>
            <a:ahLst/>
            <a:cxnLst/>
            <a:rect l="l" t="t" r="r" b="b"/>
            <a:pathLst>
              <a:path w="3045688" h="1698599">
                <a:moveTo>
                  <a:pt x="203847" y="1500098"/>
                </a:moveTo>
                <a:lnTo>
                  <a:pt x="193255" y="1516151"/>
                </a:lnTo>
                <a:lnTo>
                  <a:pt x="143687" y="1566252"/>
                </a:lnTo>
                <a:lnTo>
                  <a:pt x="86702" y="1603298"/>
                </a:lnTo>
                <a:lnTo>
                  <a:pt x="30975" y="1620926"/>
                </a:lnTo>
                <a:lnTo>
                  <a:pt x="0" y="1620926"/>
                </a:lnTo>
                <a:lnTo>
                  <a:pt x="0" y="1698599"/>
                </a:lnTo>
                <a:lnTo>
                  <a:pt x="3045688" y="1698599"/>
                </a:lnTo>
                <a:lnTo>
                  <a:pt x="3045688" y="0"/>
                </a:lnTo>
                <a:lnTo>
                  <a:pt x="2937510" y="14808"/>
                </a:lnTo>
                <a:lnTo>
                  <a:pt x="2681897" y="44081"/>
                </a:lnTo>
                <a:lnTo>
                  <a:pt x="2399842" y="70535"/>
                </a:lnTo>
                <a:lnTo>
                  <a:pt x="1955139" y="101765"/>
                </a:lnTo>
                <a:lnTo>
                  <a:pt x="1955139" y="208851"/>
                </a:lnTo>
                <a:lnTo>
                  <a:pt x="2182507" y="210438"/>
                </a:lnTo>
                <a:lnTo>
                  <a:pt x="2194166" y="310629"/>
                </a:lnTo>
                <a:lnTo>
                  <a:pt x="2194166" y="734517"/>
                </a:lnTo>
                <a:lnTo>
                  <a:pt x="2190813" y="745985"/>
                </a:lnTo>
                <a:lnTo>
                  <a:pt x="2187638" y="748639"/>
                </a:lnTo>
                <a:lnTo>
                  <a:pt x="2185352" y="766978"/>
                </a:lnTo>
                <a:lnTo>
                  <a:pt x="2173528" y="805078"/>
                </a:lnTo>
                <a:lnTo>
                  <a:pt x="1952142" y="807021"/>
                </a:lnTo>
                <a:lnTo>
                  <a:pt x="1952142" y="1237081"/>
                </a:lnTo>
                <a:lnTo>
                  <a:pt x="2000300" y="1237081"/>
                </a:lnTo>
                <a:lnTo>
                  <a:pt x="2003285" y="961021"/>
                </a:lnTo>
                <a:lnTo>
                  <a:pt x="2031339" y="921321"/>
                </a:lnTo>
                <a:lnTo>
                  <a:pt x="2044573" y="921499"/>
                </a:lnTo>
                <a:lnTo>
                  <a:pt x="2073859" y="962609"/>
                </a:lnTo>
                <a:lnTo>
                  <a:pt x="2075624" y="1237081"/>
                </a:lnTo>
                <a:lnTo>
                  <a:pt x="2267712" y="1238846"/>
                </a:lnTo>
                <a:lnTo>
                  <a:pt x="2267546" y="1333919"/>
                </a:lnTo>
                <a:lnTo>
                  <a:pt x="2219744" y="1506448"/>
                </a:lnTo>
                <a:lnTo>
                  <a:pt x="1969795" y="1509090"/>
                </a:lnTo>
                <a:lnTo>
                  <a:pt x="1968195" y="1589709"/>
                </a:lnTo>
                <a:lnTo>
                  <a:pt x="1962543" y="1595882"/>
                </a:lnTo>
                <a:lnTo>
                  <a:pt x="1917217" y="1612290"/>
                </a:lnTo>
                <a:lnTo>
                  <a:pt x="1888642" y="1618995"/>
                </a:lnTo>
                <a:lnTo>
                  <a:pt x="1802371" y="1623923"/>
                </a:lnTo>
                <a:lnTo>
                  <a:pt x="1729879" y="1623923"/>
                </a:lnTo>
                <a:lnTo>
                  <a:pt x="1674139" y="1620926"/>
                </a:lnTo>
                <a:lnTo>
                  <a:pt x="1644675" y="1617929"/>
                </a:lnTo>
                <a:lnTo>
                  <a:pt x="1600581" y="1606295"/>
                </a:lnTo>
                <a:lnTo>
                  <a:pt x="1565478" y="1591475"/>
                </a:lnTo>
                <a:lnTo>
                  <a:pt x="1562658" y="1506270"/>
                </a:lnTo>
                <a:lnTo>
                  <a:pt x="203847" y="15000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364275" y="6727530"/>
            <a:ext cx="63500" cy="42164"/>
          </a:xfrm>
          <a:custGeom>
            <a:avLst/>
            <a:gdLst/>
            <a:ahLst/>
            <a:cxnLst/>
            <a:rect l="l" t="t" r="r" b="b"/>
            <a:pathLst>
              <a:path w="63500" h="42164">
                <a:moveTo>
                  <a:pt x="63500" y="40398"/>
                </a:moveTo>
                <a:lnTo>
                  <a:pt x="35280" y="0"/>
                </a:lnTo>
                <a:lnTo>
                  <a:pt x="26454" y="1409"/>
                </a:lnTo>
                <a:lnTo>
                  <a:pt x="0" y="40398"/>
                </a:lnTo>
                <a:lnTo>
                  <a:pt x="1765" y="42163"/>
                </a:lnTo>
                <a:lnTo>
                  <a:pt x="61912" y="42163"/>
                </a:lnTo>
                <a:lnTo>
                  <a:pt x="63500" y="403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618464" y="6729291"/>
            <a:ext cx="66319" cy="42697"/>
          </a:xfrm>
          <a:custGeom>
            <a:avLst/>
            <a:gdLst/>
            <a:ahLst/>
            <a:cxnLst/>
            <a:rect l="l" t="t" r="r" b="b"/>
            <a:pathLst>
              <a:path w="66319" h="42697">
                <a:moveTo>
                  <a:pt x="54686" y="21882"/>
                </a:moveTo>
                <a:lnTo>
                  <a:pt x="40220" y="1244"/>
                </a:lnTo>
                <a:lnTo>
                  <a:pt x="37744" y="0"/>
                </a:lnTo>
                <a:lnTo>
                  <a:pt x="28930" y="0"/>
                </a:lnTo>
                <a:lnTo>
                  <a:pt x="0" y="41808"/>
                </a:lnTo>
                <a:lnTo>
                  <a:pt x="16052" y="42697"/>
                </a:lnTo>
                <a:lnTo>
                  <a:pt x="50444" y="42697"/>
                </a:lnTo>
                <a:lnTo>
                  <a:pt x="66319" y="41986"/>
                </a:lnTo>
                <a:lnTo>
                  <a:pt x="54686" y="218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917615" y="5925795"/>
            <a:ext cx="1282255" cy="1111846"/>
          </a:xfrm>
          <a:custGeom>
            <a:avLst/>
            <a:gdLst/>
            <a:ahLst/>
            <a:cxnLst/>
            <a:rect l="l" t="t" r="r" b="b"/>
            <a:pathLst>
              <a:path w="1282255" h="1111846">
                <a:moveTo>
                  <a:pt x="1279245" y="1111846"/>
                </a:moveTo>
                <a:lnTo>
                  <a:pt x="1282255" y="0"/>
                </a:lnTo>
                <a:lnTo>
                  <a:pt x="1222451" y="177"/>
                </a:lnTo>
                <a:lnTo>
                  <a:pt x="994194" y="9880"/>
                </a:lnTo>
                <a:lnTo>
                  <a:pt x="541718" y="21704"/>
                </a:lnTo>
                <a:lnTo>
                  <a:pt x="44272" y="26631"/>
                </a:lnTo>
                <a:lnTo>
                  <a:pt x="11811" y="29286"/>
                </a:lnTo>
                <a:lnTo>
                  <a:pt x="9880" y="98082"/>
                </a:lnTo>
                <a:lnTo>
                  <a:pt x="7061" y="1020470"/>
                </a:lnTo>
                <a:lnTo>
                  <a:pt x="0" y="1105674"/>
                </a:lnTo>
                <a:lnTo>
                  <a:pt x="247840" y="1107795"/>
                </a:lnTo>
                <a:lnTo>
                  <a:pt x="1279245" y="11118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61852" y="5955080"/>
            <a:ext cx="80619" cy="1076388"/>
          </a:xfrm>
          <a:custGeom>
            <a:avLst/>
            <a:gdLst/>
            <a:ahLst/>
            <a:cxnLst/>
            <a:rect l="l" t="t" r="r" b="b"/>
            <a:pathLst>
              <a:path w="80619" h="1076388">
                <a:moveTo>
                  <a:pt x="80441" y="979551"/>
                </a:moveTo>
                <a:lnTo>
                  <a:pt x="80619" y="0"/>
                </a:lnTo>
                <a:lnTo>
                  <a:pt x="9004" y="0"/>
                </a:lnTo>
                <a:lnTo>
                  <a:pt x="4064" y="1023645"/>
                </a:lnTo>
                <a:lnTo>
                  <a:pt x="0" y="1076388"/>
                </a:lnTo>
                <a:lnTo>
                  <a:pt x="70916" y="1075689"/>
                </a:lnTo>
                <a:lnTo>
                  <a:pt x="77622" y="1035291"/>
                </a:lnTo>
                <a:lnTo>
                  <a:pt x="80441" y="9795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357398" y="7194820"/>
            <a:ext cx="115887" cy="27165"/>
          </a:xfrm>
          <a:custGeom>
            <a:avLst/>
            <a:gdLst/>
            <a:ahLst/>
            <a:cxnLst/>
            <a:rect l="l" t="t" r="r" b="b"/>
            <a:pathLst>
              <a:path w="115887" h="27165">
                <a:moveTo>
                  <a:pt x="9702" y="12001"/>
                </a:moveTo>
                <a:lnTo>
                  <a:pt x="0" y="11811"/>
                </a:lnTo>
                <a:lnTo>
                  <a:pt x="165" y="24701"/>
                </a:lnTo>
                <a:lnTo>
                  <a:pt x="3517" y="27165"/>
                </a:lnTo>
                <a:lnTo>
                  <a:pt x="56095" y="26987"/>
                </a:lnTo>
                <a:lnTo>
                  <a:pt x="62433" y="24523"/>
                </a:lnTo>
                <a:lnTo>
                  <a:pt x="70192" y="11811"/>
                </a:lnTo>
                <a:lnTo>
                  <a:pt x="115887" y="10058"/>
                </a:lnTo>
                <a:lnTo>
                  <a:pt x="115887" y="3352"/>
                </a:lnTo>
                <a:lnTo>
                  <a:pt x="72313" y="0"/>
                </a:lnTo>
                <a:lnTo>
                  <a:pt x="60845" y="0"/>
                </a:lnTo>
                <a:lnTo>
                  <a:pt x="14287" y="3530"/>
                </a:lnTo>
                <a:lnTo>
                  <a:pt x="14287" y="6870"/>
                </a:lnTo>
                <a:lnTo>
                  <a:pt x="57150" y="9182"/>
                </a:lnTo>
                <a:lnTo>
                  <a:pt x="57327" y="12877"/>
                </a:lnTo>
                <a:lnTo>
                  <a:pt x="49911" y="20815"/>
                </a:lnTo>
                <a:lnTo>
                  <a:pt x="12700" y="20993"/>
                </a:lnTo>
                <a:lnTo>
                  <a:pt x="9702" y="120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559725" y="7198006"/>
            <a:ext cx="98780" cy="6870"/>
          </a:xfrm>
          <a:custGeom>
            <a:avLst/>
            <a:gdLst/>
            <a:ahLst/>
            <a:cxnLst/>
            <a:rect l="l" t="t" r="r" b="b"/>
            <a:pathLst>
              <a:path w="98780" h="6870">
                <a:moveTo>
                  <a:pt x="0" y="165"/>
                </a:moveTo>
                <a:lnTo>
                  <a:pt x="0" y="6870"/>
                </a:lnTo>
                <a:lnTo>
                  <a:pt x="98780" y="6692"/>
                </a:lnTo>
                <a:lnTo>
                  <a:pt x="98780" y="3162"/>
                </a:lnTo>
                <a:lnTo>
                  <a:pt x="77787" y="0"/>
                </a:lnTo>
                <a:lnTo>
                  <a:pt x="0" y="1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275014" y="7206990"/>
            <a:ext cx="66332" cy="14820"/>
          </a:xfrm>
          <a:custGeom>
            <a:avLst/>
            <a:gdLst/>
            <a:ahLst/>
            <a:cxnLst/>
            <a:rect l="l" t="t" r="r" b="b"/>
            <a:pathLst>
              <a:path w="66332" h="14820">
                <a:moveTo>
                  <a:pt x="62623" y="2819"/>
                </a:moveTo>
                <a:lnTo>
                  <a:pt x="50977" y="0"/>
                </a:lnTo>
                <a:lnTo>
                  <a:pt x="14808" y="0"/>
                </a:lnTo>
                <a:lnTo>
                  <a:pt x="3175" y="2819"/>
                </a:lnTo>
                <a:lnTo>
                  <a:pt x="520" y="6527"/>
                </a:lnTo>
                <a:lnTo>
                  <a:pt x="0" y="12522"/>
                </a:lnTo>
                <a:lnTo>
                  <a:pt x="9880" y="14643"/>
                </a:lnTo>
                <a:lnTo>
                  <a:pt x="59093" y="14820"/>
                </a:lnTo>
                <a:lnTo>
                  <a:pt x="65798" y="12344"/>
                </a:lnTo>
                <a:lnTo>
                  <a:pt x="66332" y="8813"/>
                </a:lnTo>
                <a:lnTo>
                  <a:pt x="62623" y="28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656560" y="7209806"/>
            <a:ext cx="75501" cy="11836"/>
          </a:xfrm>
          <a:custGeom>
            <a:avLst/>
            <a:gdLst/>
            <a:ahLst/>
            <a:cxnLst/>
            <a:rect l="l" t="t" r="r" b="b"/>
            <a:pathLst>
              <a:path w="75501" h="11836">
                <a:moveTo>
                  <a:pt x="54343" y="889"/>
                </a:moveTo>
                <a:lnTo>
                  <a:pt x="34048" y="3175"/>
                </a:lnTo>
                <a:lnTo>
                  <a:pt x="19050" y="0"/>
                </a:lnTo>
                <a:lnTo>
                  <a:pt x="0" y="355"/>
                </a:lnTo>
                <a:lnTo>
                  <a:pt x="0" y="3721"/>
                </a:lnTo>
                <a:lnTo>
                  <a:pt x="13233" y="5829"/>
                </a:lnTo>
                <a:lnTo>
                  <a:pt x="28219" y="11468"/>
                </a:lnTo>
                <a:lnTo>
                  <a:pt x="41808" y="11836"/>
                </a:lnTo>
                <a:lnTo>
                  <a:pt x="47459" y="8648"/>
                </a:lnTo>
                <a:lnTo>
                  <a:pt x="75323" y="3530"/>
                </a:lnTo>
                <a:lnTo>
                  <a:pt x="75501" y="355"/>
                </a:lnTo>
                <a:lnTo>
                  <a:pt x="54343" y="8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518789" y="7209459"/>
            <a:ext cx="66509" cy="13055"/>
          </a:xfrm>
          <a:custGeom>
            <a:avLst/>
            <a:gdLst/>
            <a:ahLst/>
            <a:cxnLst/>
            <a:rect l="l" t="t" r="r" b="b"/>
            <a:pathLst>
              <a:path w="66509" h="13055">
                <a:moveTo>
                  <a:pt x="66509" y="3352"/>
                </a:moveTo>
                <a:lnTo>
                  <a:pt x="63334" y="0"/>
                </a:lnTo>
                <a:lnTo>
                  <a:pt x="3187" y="355"/>
                </a:lnTo>
                <a:lnTo>
                  <a:pt x="711" y="3886"/>
                </a:lnTo>
                <a:lnTo>
                  <a:pt x="0" y="13055"/>
                </a:lnTo>
                <a:lnTo>
                  <a:pt x="53111" y="9182"/>
                </a:lnTo>
                <a:lnTo>
                  <a:pt x="66154" y="7061"/>
                </a:lnTo>
                <a:lnTo>
                  <a:pt x="66509" y="33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598172" y="7209807"/>
            <a:ext cx="51511" cy="12700"/>
          </a:xfrm>
          <a:custGeom>
            <a:avLst/>
            <a:gdLst/>
            <a:ahLst/>
            <a:cxnLst/>
            <a:rect l="l" t="t" r="r" b="b"/>
            <a:pathLst>
              <a:path w="51511" h="12700">
                <a:moveTo>
                  <a:pt x="12001" y="6705"/>
                </a:moveTo>
                <a:lnTo>
                  <a:pt x="9715" y="0"/>
                </a:lnTo>
                <a:lnTo>
                  <a:pt x="1066" y="711"/>
                </a:lnTo>
                <a:lnTo>
                  <a:pt x="0" y="12700"/>
                </a:lnTo>
                <a:lnTo>
                  <a:pt x="51511" y="12534"/>
                </a:lnTo>
                <a:lnTo>
                  <a:pt x="51511" y="9004"/>
                </a:lnTo>
                <a:lnTo>
                  <a:pt x="12001" y="67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439591" y="7209807"/>
            <a:ext cx="65976" cy="12877"/>
          </a:xfrm>
          <a:custGeom>
            <a:avLst/>
            <a:gdLst/>
            <a:ahLst/>
            <a:cxnLst/>
            <a:rect l="l" t="t" r="r" b="b"/>
            <a:pathLst>
              <a:path w="65976" h="12877">
                <a:moveTo>
                  <a:pt x="0" y="12877"/>
                </a:moveTo>
                <a:lnTo>
                  <a:pt x="9702" y="12534"/>
                </a:lnTo>
                <a:lnTo>
                  <a:pt x="15341" y="8470"/>
                </a:lnTo>
                <a:lnTo>
                  <a:pt x="44284" y="8826"/>
                </a:lnTo>
                <a:lnTo>
                  <a:pt x="65976" y="6705"/>
                </a:lnTo>
                <a:lnTo>
                  <a:pt x="65976" y="177"/>
                </a:lnTo>
                <a:lnTo>
                  <a:pt x="3174" y="0"/>
                </a:lnTo>
                <a:lnTo>
                  <a:pt x="0" y="128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29551" y="7304004"/>
            <a:ext cx="72148" cy="35280"/>
          </a:xfrm>
          <a:custGeom>
            <a:avLst/>
            <a:gdLst/>
            <a:ahLst/>
            <a:cxnLst/>
            <a:rect l="l" t="t" r="r" b="b"/>
            <a:pathLst>
              <a:path w="72148" h="35280">
                <a:moveTo>
                  <a:pt x="72148" y="888"/>
                </a:moveTo>
                <a:lnTo>
                  <a:pt x="29819" y="0"/>
                </a:lnTo>
                <a:lnTo>
                  <a:pt x="0" y="35115"/>
                </a:lnTo>
                <a:lnTo>
                  <a:pt x="9347" y="35280"/>
                </a:lnTo>
                <a:lnTo>
                  <a:pt x="33515" y="27177"/>
                </a:lnTo>
                <a:lnTo>
                  <a:pt x="72148" y="8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-1501180" y="5787857"/>
            <a:ext cx="5239080" cy="162471"/>
          </a:xfrm>
          <a:custGeom>
            <a:avLst/>
            <a:gdLst/>
            <a:ahLst/>
            <a:cxnLst/>
            <a:rect l="l" t="t" r="r" b="b"/>
            <a:pathLst>
              <a:path w="5239080" h="162471">
                <a:moveTo>
                  <a:pt x="2271541" y="162461"/>
                </a:moveTo>
                <a:lnTo>
                  <a:pt x="2289776" y="162441"/>
                </a:lnTo>
                <a:lnTo>
                  <a:pt x="2309688" y="162412"/>
                </a:lnTo>
                <a:lnTo>
                  <a:pt x="2331556" y="162375"/>
                </a:lnTo>
                <a:lnTo>
                  <a:pt x="2355660" y="162331"/>
                </a:lnTo>
                <a:lnTo>
                  <a:pt x="2382278" y="162280"/>
                </a:lnTo>
                <a:lnTo>
                  <a:pt x="2408819" y="162254"/>
                </a:lnTo>
                <a:lnTo>
                  <a:pt x="2432850" y="162229"/>
                </a:lnTo>
                <a:lnTo>
                  <a:pt x="2454650" y="162203"/>
                </a:lnTo>
              </a:path>
              <a:path w="5239080" h="162471">
                <a:moveTo>
                  <a:pt x="2114933" y="161922"/>
                </a:moveTo>
                <a:lnTo>
                  <a:pt x="2119928" y="161960"/>
                </a:lnTo>
                <a:lnTo>
                  <a:pt x="2136766" y="162082"/>
                </a:lnTo>
                <a:lnTo>
                  <a:pt x="2152486" y="162184"/>
                </a:lnTo>
                <a:lnTo>
                  <a:pt x="2167368" y="162270"/>
                </a:lnTo>
                <a:lnTo>
                  <a:pt x="2181691" y="162339"/>
                </a:lnTo>
                <a:lnTo>
                  <a:pt x="2195734" y="162393"/>
                </a:lnTo>
                <a:lnTo>
                  <a:pt x="2209778" y="162432"/>
                </a:lnTo>
                <a:lnTo>
                  <a:pt x="2224101" y="162457"/>
                </a:lnTo>
                <a:lnTo>
                  <a:pt x="2238983" y="162470"/>
                </a:lnTo>
                <a:lnTo>
                  <a:pt x="2254703" y="162471"/>
                </a:lnTo>
                <a:lnTo>
                  <a:pt x="2271541" y="162461"/>
                </a:lnTo>
              </a:path>
              <a:path w="5239080" h="162471">
                <a:moveTo>
                  <a:pt x="2474497" y="162174"/>
                </a:moveTo>
                <a:lnTo>
                  <a:pt x="2492670" y="162139"/>
                </a:lnTo>
                <a:lnTo>
                  <a:pt x="2509448" y="162097"/>
                </a:lnTo>
                <a:lnTo>
                  <a:pt x="2525110" y="162045"/>
                </a:lnTo>
                <a:lnTo>
                  <a:pt x="2539934" y="161983"/>
                </a:lnTo>
                <a:lnTo>
                  <a:pt x="2554199" y="161907"/>
                </a:lnTo>
                <a:lnTo>
                  <a:pt x="2568184" y="161817"/>
                </a:lnTo>
                <a:lnTo>
                  <a:pt x="2582168" y="161709"/>
                </a:lnTo>
                <a:lnTo>
                  <a:pt x="2596429" y="161581"/>
                </a:lnTo>
                <a:lnTo>
                  <a:pt x="2611246" y="161433"/>
                </a:lnTo>
                <a:lnTo>
                  <a:pt x="2626898" y="161262"/>
                </a:lnTo>
                <a:lnTo>
                  <a:pt x="2643664" y="161066"/>
                </a:lnTo>
                <a:lnTo>
                  <a:pt x="2661823" y="160842"/>
                </a:lnTo>
                <a:lnTo>
                  <a:pt x="2681653" y="160590"/>
                </a:lnTo>
                <a:lnTo>
                  <a:pt x="2703432" y="160306"/>
                </a:lnTo>
                <a:lnTo>
                  <a:pt x="2727441" y="159990"/>
                </a:lnTo>
                <a:lnTo>
                  <a:pt x="2753956" y="159639"/>
                </a:lnTo>
                <a:lnTo>
                  <a:pt x="2780095" y="159310"/>
                </a:lnTo>
                <a:lnTo>
                  <a:pt x="2803762" y="159011"/>
                </a:lnTo>
                <a:lnTo>
                  <a:pt x="2825231" y="158737"/>
                </a:lnTo>
              </a:path>
              <a:path w="5239080" h="162471">
                <a:moveTo>
                  <a:pt x="2454650" y="162203"/>
                </a:moveTo>
                <a:lnTo>
                  <a:pt x="2474497" y="162174"/>
                </a:lnTo>
              </a:path>
              <a:path w="5239080" h="162471">
                <a:moveTo>
                  <a:pt x="2844778" y="158481"/>
                </a:moveTo>
                <a:lnTo>
                  <a:pt x="2862677" y="158241"/>
                </a:lnTo>
                <a:lnTo>
                  <a:pt x="2879203" y="158009"/>
                </a:lnTo>
                <a:lnTo>
                  <a:pt x="2894630" y="157782"/>
                </a:lnTo>
                <a:lnTo>
                  <a:pt x="2909232" y="157554"/>
                </a:lnTo>
                <a:lnTo>
                  <a:pt x="2923286" y="157321"/>
                </a:lnTo>
                <a:lnTo>
                  <a:pt x="2937065" y="157076"/>
                </a:lnTo>
                <a:lnTo>
                  <a:pt x="2950844" y="156816"/>
                </a:lnTo>
                <a:lnTo>
                  <a:pt x="2964898" y="156535"/>
                </a:lnTo>
                <a:lnTo>
                  <a:pt x="2979500" y="156228"/>
                </a:lnTo>
                <a:lnTo>
                  <a:pt x="2994927" y="155890"/>
                </a:lnTo>
                <a:lnTo>
                  <a:pt x="3011453" y="155517"/>
                </a:lnTo>
                <a:lnTo>
                  <a:pt x="3029352" y="155102"/>
                </a:lnTo>
                <a:lnTo>
                  <a:pt x="3048899" y="154641"/>
                </a:lnTo>
                <a:lnTo>
                  <a:pt x="3070368" y="154129"/>
                </a:lnTo>
                <a:lnTo>
                  <a:pt x="3094035" y="153562"/>
                </a:lnTo>
                <a:lnTo>
                  <a:pt x="3120174" y="152933"/>
                </a:lnTo>
                <a:lnTo>
                  <a:pt x="3145680" y="152305"/>
                </a:lnTo>
              </a:path>
              <a:path w="5239080" h="162471">
                <a:moveTo>
                  <a:pt x="2825231" y="158737"/>
                </a:moveTo>
                <a:lnTo>
                  <a:pt x="2844778" y="158481"/>
                </a:lnTo>
              </a:path>
              <a:path w="5239080" h="162471">
                <a:moveTo>
                  <a:pt x="3168773" y="151737"/>
                </a:moveTo>
                <a:lnTo>
                  <a:pt x="3189723" y="151221"/>
                </a:lnTo>
                <a:lnTo>
                  <a:pt x="3208796" y="150749"/>
                </a:lnTo>
                <a:lnTo>
                  <a:pt x="3226260" y="150311"/>
                </a:lnTo>
                <a:lnTo>
                  <a:pt x="3242384" y="149900"/>
                </a:lnTo>
                <a:lnTo>
                  <a:pt x="3257435" y="149506"/>
                </a:lnTo>
                <a:lnTo>
                  <a:pt x="3271681" y="149123"/>
                </a:lnTo>
                <a:lnTo>
                  <a:pt x="3285391" y="148740"/>
                </a:lnTo>
                <a:lnTo>
                  <a:pt x="3298831" y="148350"/>
                </a:lnTo>
                <a:lnTo>
                  <a:pt x="3312270" y="147944"/>
                </a:lnTo>
                <a:lnTo>
                  <a:pt x="3325976" y="147513"/>
                </a:lnTo>
                <a:lnTo>
                  <a:pt x="3340216" y="147050"/>
                </a:lnTo>
                <a:lnTo>
                  <a:pt x="3355259" y="146545"/>
                </a:lnTo>
                <a:lnTo>
                  <a:pt x="3371373" y="145991"/>
                </a:lnTo>
                <a:lnTo>
                  <a:pt x="3388825" y="145378"/>
                </a:lnTo>
                <a:lnTo>
                  <a:pt x="3407883" y="144699"/>
                </a:lnTo>
                <a:lnTo>
                  <a:pt x="3428815" y="143944"/>
                </a:lnTo>
                <a:lnTo>
                  <a:pt x="3451889" y="143106"/>
                </a:lnTo>
                <a:lnTo>
                  <a:pt x="3477374" y="142176"/>
                </a:lnTo>
                <a:lnTo>
                  <a:pt x="3501899" y="141295"/>
                </a:lnTo>
                <a:lnTo>
                  <a:pt x="3524105" y="140495"/>
                </a:lnTo>
                <a:lnTo>
                  <a:pt x="3544249" y="139766"/>
                </a:lnTo>
              </a:path>
              <a:path w="5239080" h="162471">
                <a:moveTo>
                  <a:pt x="3145680" y="152305"/>
                </a:moveTo>
                <a:lnTo>
                  <a:pt x="3168773" y="151737"/>
                </a:lnTo>
              </a:path>
              <a:path w="5239080" h="162471">
                <a:moveTo>
                  <a:pt x="3562589" y="139098"/>
                </a:moveTo>
                <a:lnTo>
                  <a:pt x="3579384" y="138478"/>
                </a:lnTo>
                <a:lnTo>
                  <a:pt x="3594889" y="137897"/>
                </a:lnTo>
                <a:lnTo>
                  <a:pt x="3609364" y="137343"/>
                </a:lnTo>
                <a:lnTo>
                  <a:pt x="3623066" y="136806"/>
                </a:lnTo>
                <a:lnTo>
                  <a:pt x="3649181" y="135739"/>
                </a:lnTo>
                <a:lnTo>
                  <a:pt x="3675297" y="134608"/>
                </a:lnTo>
                <a:lnTo>
                  <a:pt x="3688999" y="133991"/>
                </a:lnTo>
                <a:lnTo>
                  <a:pt x="3703474" y="133326"/>
                </a:lnTo>
                <a:lnTo>
                  <a:pt x="3718981" y="132602"/>
                </a:lnTo>
                <a:lnTo>
                  <a:pt x="3735776" y="131807"/>
                </a:lnTo>
                <a:lnTo>
                  <a:pt x="3754117" y="130932"/>
                </a:lnTo>
                <a:lnTo>
                  <a:pt x="3774263" y="129964"/>
                </a:lnTo>
                <a:lnTo>
                  <a:pt x="3796471" y="128894"/>
                </a:lnTo>
                <a:lnTo>
                  <a:pt x="3820998" y="127711"/>
                </a:lnTo>
                <a:lnTo>
                  <a:pt x="3844341" y="126552"/>
                </a:lnTo>
                <a:lnTo>
                  <a:pt x="3865476" y="125501"/>
                </a:lnTo>
                <a:lnTo>
                  <a:pt x="3884649" y="124545"/>
                </a:lnTo>
                <a:lnTo>
                  <a:pt x="3902105" y="123669"/>
                </a:lnTo>
                <a:lnTo>
                  <a:pt x="3918088" y="122859"/>
                </a:lnTo>
                <a:lnTo>
                  <a:pt x="3932844" y="122103"/>
                </a:lnTo>
                <a:lnTo>
                  <a:pt x="3946618" y="121385"/>
                </a:lnTo>
                <a:lnTo>
                  <a:pt x="3959656" y="120693"/>
                </a:lnTo>
                <a:lnTo>
                  <a:pt x="3972201" y="120013"/>
                </a:lnTo>
              </a:path>
              <a:path w="5239080" h="162471">
                <a:moveTo>
                  <a:pt x="4277766" y="100974"/>
                </a:moveTo>
                <a:lnTo>
                  <a:pt x="4289526" y="100162"/>
                </a:lnTo>
              </a:path>
              <a:path w="5239080" h="162471">
                <a:moveTo>
                  <a:pt x="4324338" y="97649"/>
                </a:moveTo>
                <a:lnTo>
                  <a:pt x="4336550" y="96731"/>
                </a:lnTo>
                <a:lnTo>
                  <a:pt x="4349450" y="95745"/>
                </a:lnTo>
                <a:lnTo>
                  <a:pt x="4363265" y="94675"/>
                </a:lnTo>
                <a:lnTo>
                  <a:pt x="4378226" y="93505"/>
                </a:lnTo>
              </a:path>
              <a:path w="5239080" h="162471">
                <a:moveTo>
                  <a:pt x="4537989" y="80850"/>
                </a:moveTo>
                <a:lnTo>
                  <a:pt x="4550737" y="79818"/>
                </a:lnTo>
                <a:lnTo>
                  <a:pt x="4562635" y="78839"/>
                </a:lnTo>
                <a:lnTo>
                  <a:pt x="4573895" y="77897"/>
                </a:lnTo>
                <a:lnTo>
                  <a:pt x="4584730" y="76973"/>
                </a:lnTo>
                <a:lnTo>
                  <a:pt x="4595350" y="76047"/>
                </a:lnTo>
              </a:path>
              <a:path w="5239080" h="162471">
                <a:moveTo>
                  <a:pt x="4616795" y="74118"/>
                </a:moveTo>
                <a:lnTo>
                  <a:pt x="4628042" y="73077"/>
                </a:lnTo>
                <a:lnTo>
                  <a:pt x="4639922" y="71960"/>
                </a:lnTo>
                <a:lnTo>
                  <a:pt x="4652646" y="70748"/>
                </a:lnTo>
                <a:lnTo>
                  <a:pt x="4666426" y="69424"/>
                </a:lnTo>
                <a:lnTo>
                  <a:pt x="4681474" y="67968"/>
                </a:lnTo>
                <a:lnTo>
                  <a:pt x="4698000" y="66362"/>
                </a:lnTo>
                <a:lnTo>
                  <a:pt x="4716218" y="64586"/>
                </a:lnTo>
                <a:lnTo>
                  <a:pt x="4736338" y="62623"/>
                </a:lnTo>
                <a:lnTo>
                  <a:pt x="4754594" y="60809"/>
                </a:lnTo>
              </a:path>
              <a:path w="5239080" h="162471">
                <a:moveTo>
                  <a:pt x="3544249" y="139766"/>
                </a:moveTo>
                <a:lnTo>
                  <a:pt x="3562589" y="139098"/>
                </a:lnTo>
              </a:path>
              <a:path w="5239080" h="162471">
                <a:moveTo>
                  <a:pt x="4771123" y="59168"/>
                </a:moveTo>
                <a:lnTo>
                  <a:pt x="4786117" y="57676"/>
                </a:lnTo>
                <a:lnTo>
                  <a:pt x="4799768" y="56314"/>
                </a:lnTo>
                <a:lnTo>
                  <a:pt x="4812266" y="55059"/>
                </a:lnTo>
                <a:lnTo>
                  <a:pt x="4823804" y="53890"/>
                </a:lnTo>
                <a:lnTo>
                  <a:pt x="4834574" y="52786"/>
                </a:lnTo>
                <a:lnTo>
                  <a:pt x="4844765" y="51726"/>
                </a:lnTo>
                <a:lnTo>
                  <a:pt x="4854572" y="50687"/>
                </a:lnTo>
                <a:lnTo>
                  <a:pt x="4864184" y="49649"/>
                </a:lnTo>
              </a:path>
              <a:path w="5239080" h="162471">
                <a:moveTo>
                  <a:pt x="5104824" y="19916"/>
                </a:moveTo>
                <a:lnTo>
                  <a:pt x="5114282" y="18567"/>
                </a:lnTo>
                <a:lnTo>
                  <a:pt x="5123979" y="17170"/>
                </a:lnTo>
                <a:lnTo>
                  <a:pt x="5134151" y="15699"/>
                </a:lnTo>
                <a:lnTo>
                  <a:pt x="5145033" y="14124"/>
                </a:lnTo>
                <a:lnTo>
                  <a:pt x="5156859" y="12418"/>
                </a:lnTo>
                <a:lnTo>
                  <a:pt x="5160622" y="11879"/>
                </a:lnTo>
              </a:path>
              <a:path w="5239080" h="162471">
                <a:moveTo>
                  <a:pt x="4754594" y="60809"/>
                </a:moveTo>
                <a:lnTo>
                  <a:pt x="4771123" y="5916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-1501181" y="5737049"/>
            <a:ext cx="5239080" cy="162297"/>
          </a:xfrm>
          <a:custGeom>
            <a:avLst/>
            <a:gdLst/>
            <a:ahLst/>
            <a:cxnLst/>
            <a:rect l="l" t="t" r="r" b="b"/>
            <a:pathLst>
              <a:path w="5239080" h="162297">
                <a:moveTo>
                  <a:pt x="4771257" y="58993"/>
                </a:moveTo>
                <a:lnTo>
                  <a:pt x="4786237" y="57502"/>
                </a:lnTo>
                <a:lnTo>
                  <a:pt x="4799876" y="56141"/>
                </a:lnTo>
                <a:lnTo>
                  <a:pt x="4812366" y="54887"/>
                </a:lnTo>
                <a:lnTo>
                  <a:pt x="4823899" y="53718"/>
                </a:lnTo>
                <a:lnTo>
                  <a:pt x="4834665" y="52614"/>
                </a:lnTo>
              </a:path>
              <a:path w="5239080" h="162297">
                <a:moveTo>
                  <a:pt x="4864273" y="49476"/>
                </a:moveTo>
                <a:lnTo>
                  <a:pt x="4873882" y="48416"/>
                </a:lnTo>
                <a:lnTo>
                  <a:pt x="4883680" y="47313"/>
                </a:lnTo>
              </a:path>
              <a:path w="5239080" h="162297">
                <a:moveTo>
                  <a:pt x="5074784" y="23892"/>
                </a:moveTo>
                <a:lnTo>
                  <a:pt x="5085000" y="22510"/>
                </a:lnTo>
                <a:lnTo>
                  <a:pt x="5094733" y="21167"/>
                </a:lnTo>
                <a:lnTo>
                  <a:pt x="5104217" y="19835"/>
                </a:lnTo>
                <a:lnTo>
                  <a:pt x="5113688" y="18487"/>
                </a:lnTo>
                <a:lnTo>
                  <a:pt x="5123381" y="17093"/>
                </a:lnTo>
                <a:lnTo>
                  <a:pt x="5133531" y="15626"/>
                </a:lnTo>
                <a:lnTo>
                  <a:pt x="5144374" y="14058"/>
                </a:lnTo>
                <a:lnTo>
                  <a:pt x="5156145" y="12359"/>
                </a:lnTo>
                <a:lnTo>
                  <a:pt x="5160623" y="11717"/>
                </a:lnTo>
              </a:path>
              <a:path w="5239080" h="162297">
                <a:moveTo>
                  <a:pt x="4754747" y="60633"/>
                </a:moveTo>
                <a:lnTo>
                  <a:pt x="4771257" y="58993"/>
                </a:lnTo>
              </a:path>
              <a:path w="5239080" h="162297">
                <a:moveTo>
                  <a:pt x="3821176" y="127355"/>
                </a:moveTo>
                <a:lnTo>
                  <a:pt x="3844495" y="126222"/>
                </a:lnTo>
                <a:lnTo>
                  <a:pt x="3865611" y="125194"/>
                </a:lnTo>
                <a:lnTo>
                  <a:pt x="3884769" y="124258"/>
                </a:lnTo>
                <a:lnTo>
                  <a:pt x="3902213" y="123400"/>
                </a:lnTo>
                <a:lnTo>
                  <a:pt x="3918188" y="122606"/>
                </a:lnTo>
                <a:lnTo>
                  <a:pt x="3932939" y="121864"/>
                </a:lnTo>
                <a:lnTo>
                  <a:pt x="3946710" y="121159"/>
                </a:lnTo>
                <a:lnTo>
                  <a:pt x="3959745" y="120478"/>
                </a:lnTo>
                <a:lnTo>
                  <a:pt x="3972290" y="119807"/>
                </a:lnTo>
              </a:path>
              <a:path w="5239080" h="162297">
                <a:moveTo>
                  <a:pt x="4022458" y="116950"/>
                </a:moveTo>
                <a:lnTo>
                  <a:pt x="4036219" y="116125"/>
                </a:lnTo>
                <a:lnTo>
                  <a:pt x="4050958" y="115229"/>
                </a:lnTo>
                <a:lnTo>
                  <a:pt x="4066918" y="114247"/>
                </a:lnTo>
                <a:lnTo>
                  <a:pt x="4084345" y="113166"/>
                </a:lnTo>
                <a:lnTo>
                  <a:pt x="4103483" y="111973"/>
                </a:lnTo>
                <a:lnTo>
                  <a:pt x="4124577" y="110653"/>
                </a:lnTo>
                <a:lnTo>
                  <a:pt x="4147870" y="109194"/>
                </a:lnTo>
                <a:lnTo>
                  <a:pt x="4169752" y="107809"/>
                </a:lnTo>
                <a:lnTo>
                  <a:pt x="4189565" y="106552"/>
                </a:lnTo>
                <a:lnTo>
                  <a:pt x="4207537" y="105409"/>
                </a:lnTo>
                <a:lnTo>
                  <a:pt x="4223900" y="104362"/>
                </a:lnTo>
                <a:lnTo>
                  <a:pt x="4238883" y="103394"/>
                </a:lnTo>
                <a:lnTo>
                  <a:pt x="4252716" y="102491"/>
                </a:lnTo>
                <a:lnTo>
                  <a:pt x="4265627" y="101634"/>
                </a:lnTo>
                <a:lnTo>
                  <a:pt x="4277849" y="100808"/>
                </a:lnTo>
              </a:path>
              <a:path w="5239080" h="162297">
                <a:moveTo>
                  <a:pt x="4289609" y="99996"/>
                </a:moveTo>
                <a:lnTo>
                  <a:pt x="4301139" y="99182"/>
                </a:lnTo>
                <a:lnTo>
                  <a:pt x="4312667" y="98349"/>
                </a:lnTo>
                <a:lnTo>
                  <a:pt x="4324424" y="97482"/>
                </a:lnTo>
                <a:lnTo>
                  <a:pt x="4336639" y="96563"/>
                </a:lnTo>
                <a:lnTo>
                  <a:pt x="4349542" y="95576"/>
                </a:lnTo>
                <a:lnTo>
                  <a:pt x="4363363" y="94505"/>
                </a:lnTo>
                <a:lnTo>
                  <a:pt x="4378332" y="93333"/>
                </a:lnTo>
                <a:lnTo>
                  <a:pt x="4394679" y="92044"/>
                </a:lnTo>
              </a:path>
              <a:path w="5239080" h="162297">
                <a:moveTo>
                  <a:pt x="4454283" y="87312"/>
                </a:moveTo>
                <a:lnTo>
                  <a:pt x="4474427" y="85727"/>
                </a:lnTo>
                <a:lnTo>
                  <a:pt x="4492665" y="84290"/>
                </a:lnTo>
              </a:path>
              <a:path w="5239080" h="162297">
                <a:moveTo>
                  <a:pt x="4584776" y="76804"/>
                </a:moveTo>
                <a:lnTo>
                  <a:pt x="4595394" y="75879"/>
                </a:lnTo>
                <a:lnTo>
                  <a:pt x="4606014" y="74933"/>
                </a:lnTo>
                <a:lnTo>
                  <a:pt x="4616844" y="73949"/>
                </a:lnTo>
                <a:lnTo>
                  <a:pt x="4628099" y="72907"/>
                </a:lnTo>
                <a:lnTo>
                  <a:pt x="4639988" y="71790"/>
                </a:lnTo>
                <a:lnTo>
                  <a:pt x="4652724" y="70578"/>
                </a:lnTo>
                <a:lnTo>
                  <a:pt x="4666519" y="69252"/>
                </a:lnTo>
                <a:lnTo>
                  <a:pt x="4681583" y="67795"/>
                </a:lnTo>
                <a:lnTo>
                  <a:pt x="4698130" y="66187"/>
                </a:lnTo>
                <a:lnTo>
                  <a:pt x="4716370" y="64410"/>
                </a:lnTo>
                <a:lnTo>
                  <a:pt x="4736515" y="62445"/>
                </a:lnTo>
                <a:lnTo>
                  <a:pt x="4754747" y="60633"/>
                </a:lnTo>
              </a:path>
              <a:path w="5239080" h="162297">
                <a:moveTo>
                  <a:pt x="3796650" y="128564"/>
                </a:moveTo>
                <a:lnTo>
                  <a:pt x="3821176" y="127355"/>
                </a:lnTo>
              </a:path>
              <a:path w="5239080" h="162297">
                <a:moveTo>
                  <a:pt x="3501926" y="141117"/>
                </a:moveTo>
                <a:lnTo>
                  <a:pt x="3524157" y="140317"/>
                </a:lnTo>
                <a:lnTo>
                  <a:pt x="3544323" y="139588"/>
                </a:lnTo>
                <a:lnTo>
                  <a:pt x="3562682" y="138918"/>
                </a:lnTo>
                <a:lnTo>
                  <a:pt x="3579494" y="138298"/>
                </a:lnTo>
                <a:lnTo>
                  <a:pt x="3595014" y="137714"/>
                </a:lnTo>
                <a:lnTo>
                  <a:pt x="3609502" y="137158"/>
                </a:lnTo>
                <a:lnTo>
                  <a:pt x="3623214" y="136617"/>
                </a:lnTo>
                <a:lnTo>
                  <a:pt x="3636410" y="136081"/>
                </a:lnTo>
                <a:lnTo>
                  <a:pt x="3649346" y="135539"/>
                </a:lnTo>
                <a:lnTo>
                  <a:pt x="3662281" y="134979"/>
                </a:lnTo>
                <a:lnTo>
                  <a:pt x="3675472" y="134391"/>
                </a:lnTo>
                <a:lnTo>
                  <a:pt x="3689178" y="133764"/>
                </a:lnTo>
                <a:lnTo>
                  <a:pt x="3703655" y="133087"/>
                </a:lnTo>
                <a:lnTo>
                  <a:pt x="3719163" y="132349"/>
                </a:lnTo>
                <a:lnTo>
                  <a:pt x="3735958" y="131538"/>
                </a:lnTo>
                <a:lnTo>
                  <a:pt x="3754300" y="130645"/>
                </a:lnTo>
                <a:lnTo>
                  <a:pt x="3774444" y="129657"/>
                </a:lnTo>
                <a:lnTo>
                  <a:pt x="3796650" y="128564"/>
                </a:lnTo>
              </a:path>
              <a:path w="5239080" h="162297">
                <a:moveTo>
                  <a:pt x="3477374" y="141998"/>
                </a:moveTo>
                <a:lnTo>
                  <a:pt x="3501926" y="141117"/>
                </a:lnTo>
              </a:path>
              <a:path w="5239080" h="162297">
                <a:moveTo>
                  <a:pt x="3168897" y="151572"/>
                </a:moveTo>
                <a:lnTo>
                  <a:pt x="3189829" y="151055"/>
                </a:lnTo>
                <a:lnTo>
                  <a:pt x="3208886" y="150582"/>
                </a:lnTo>
                <a:lnTo>
                  <a:pt x="3226337" y="150144"/>
                </a:lnTo>
                <a:lnTo>
                  <a:pt x="3242449" y="149732"/>
                </a:lnTo>
                <a:lnTo>
                  <a:pt x="3257489" y="149338"/>
                </a:lnTo>
                <a:lnTo>
                  <a:pt x="3271726" y="148953"/>
                </a:lnTo>
                <a:lnTo>
                  <a:pt x="3285428" y="148569"/>
                </a:lnTo>
                <a:lnTo>
                  <a:pt x="3298861" y="148178"/>
                </a:lnTo>
                <a:lnTo>
                  <a:pt x="3312294" y="147771"/>
                </a:lnTo>
                <a:lnTo>
                  <a:pt x="3325995" y="147340"/>
                </a:lnTo>
                <a:lnTo>
                  <a:pt x="3340232" y="146876"/>
                </a:lnTo>
                <a:lnTo>
                  <a:pt x="3355272" y="146370"/>
                </a:lnTo>
                <a:lnTo>
                  <a:pt x="3371383" y="145815"/>
                </a:lnTo>
                <a:lnTo>
                  <a:pt x="3388832" y="145202"/>
                </a:lnTo>
                <a:lnTo>
                  <a:pt x="3407888" y="144522"/>
                </a:lnTo>
                <a:lnTo>
                  <a:pt x="3428819" y="143767"/>
                </a:lnTo>
                <a:lnTo>
                  <a:pt x="3451891" y="142929"/>
                </a:lnTo>
                <a:lnTo>
                  <a:pt x="3477374" y="141998"/>
                </a:lnTo>
              </a:path>
              <a:path w="5239080" h="162297">
                <a:moveTo>
                  <a:pt x="3145823" y="152140"/>
                </a:moveTo>
                <a:lnTo>
                  <a:pt x="3168897" y="151572"/>
                </a:lnTo>
              </a:path>
              <a:path w="5239080" h="162297">
                <a:moveTo>
                  <a:pt x="2474588" y="161939"/>
                </a:moveTo>
                <a:lnTo>
                  <a:pt x="2492745" y="161897"/>
                </a:lnTo>
                <a:lnTo>
                  <a:pt x="2509509" y="161851"/>
                </a:lnTo>
                <a:lnTo>
                  <a:pt x="2525159" y="161798"/>
                </a:lnTo>
              </a:path>
              <a:path w="5239080" h="162297">
                <a:moveTo>
                  <a:pt x="2539972" y="161737"/>
                </a:moveTo>
                <a:lnTo>
                  <a:pt x="2554228" y="161664"/>
                </a:lnTo>
                <a:lnTo>
                  <a:pt x="2568206" y="161578"/>
                </a:lnTo>
                <a:lnTo>
                  <a:pt x="2582184" y="161477"/>
                </a:lnTo>
                <a:lnTo>
                  <a:pt x="2596440" y="161357"/>
                </a:lnTo>
                <a:lnTo>
                  <a:pt x="2611254" y="161217"/>
                </a:lnTo>
                <a:lnTo>
                  <a:pt x="2626903" y="161053"/>
                </a:lnTo>
                <a:lnTo>
                  <a:pt x="2643667" y="160865"/>
                </a:lnTo>
                <a:lnTo>
                  <a:pt x="2661824" y="160649"/>
                </a:lnTo>
                <a:lnTo>
                  <a:pt x="2681653" y="160403"/>
                </a:lnTo>
                <a:lnTo>
                  <a:pt x="2703432" y="160124"/>
                </a:lnTo>
                <a:lnTo>
                  <a:pt x="2727441" y="159811"/>
                </a:lnTo>
                <a:lnTo>
                  <a:pt x="2753956" y="159461"/>
                </a:lnTo>
                <a:lnTo>
                  <a:pt x="2780119" y="159134"/>
                </a:lnTo>
                <a:lnTo>
                  <a:pt x="2803807" y="158837"/>
                </a:lnTo>
                <a:lnTo>
                  <a:pt x="2825295" y="158564"/>
                </a:lnTo>
                <a:lnTo>
                  <a:pt x="2844859" y="158310"/>
                </a:lnTo>
                <a:lnTo>
                  <a:pt x="2862773" y="158070"/>
                </a:lnTo>
                <a:lnTo>
                  <a:pt x="2879311" y="157840"/>
                </a:lnTo>
                <a:lnTo>
                  <a:pt x="2894749" y="157614"/>
                </a:lnTo>
                <a:lnTo>
                  <a:pt x="2909362" y="157386"/>
                </a:lnTo>
                <a:lnTo>
                  <a:pt x="2923424" y="157153"/>
                </a:lnTo>
                <a:lnTo>
                  <a:pt x="2937209" y="156910"/>
                </a:lnTo>
                <a:lnTo>
                  <a:pt x="2950994" y="156650"/>
                </a:lnTo>
                <a:lnTo>
                  <a:pt x="2965052" y="156369"/>
                </a:lnTo>
                <a:lnTo>
                  <a:pt x="2979658" y="156062"/>
                </a:lnTo>
                <a:lnTo>
                  <a:pt x="2995088" y="155725"/>
                </a:lnTo>
                <a:lnTo>
                  <a:pt x="3011615" y="155351"/>
                </a:lnTo>
                <a:lnTo>
                  <a:pt x="3029516" y="154937"/>
                </a:lnTo>
                <a:lnTo>
                  <a:pt x="3049063" y="154476"/>
                </a:lnTo>
                <a:lnTo>
                  <a:pt x="3070533" y="153964"/>
                </a:lnTo>
                <a:lnTo>
                  <a:pt x="3094200" y="153397"/>
                </a:lnTo>
                <a:lnTo>
                  <a:pt x="3120339" y="152768"/>
                </a:lnTo>
                <a:lnTo>
                  <a:pt x="3145823" y="152140"/>
                </a:lnTo>
              </a:path>
              <a:path w="5239080" h="162297">
                <a:moveTo>
                  <a:pt x="2454759" y="161979"/>
                </a:moveTo>
                <a:lnTo>
                  <a:pt x="2474588" y="161939"/>
                </a:lnTo>
              </a:path>
              <a:path w="5239080" h="162297">
                <a:moveTo>
                  <a:pt x="2454759" y="161979"/>
                </a:moveTo>
                <a:lnTo>
                  <a:pt x="2432980" y="162021"/>
                </a:lnTo>
              </a:path>
              <a:path w="5239080" h="162297">
                <a:moveTo>
                  <a:pt x="2432980" y="162021"/>
                </a:moveTo>
                <a:lnTo>
                  <a:pt x="2408972" y="162065"/>
                </a:lnTo>
              </a:path>
              <a:path w="5239080" h="162297">
                <a:moveTo>
                  <a:pt x="2408972" y="162065"/>
                </a:moveTo>
                <a:lnTo>
                  <a:pt x="2382456" y="162115"/>
                </a:lnTo>
                <a:lnTo>
                  <a:pt x="2408972" y="162066"/>
                </a:lnTo>
              </a:path>
              <a:path w="5239080" h="162297">
                <a:moveTo>
                  <a:pt x="2271752" y="162288"/>
                </a:moveTo>
                <a:lnTo>
                  <a:pt x="2289977" y="162270"/>
                </a:lnTo>
                <a:lnTo>
                  <a:pt x="2309881" y="162242"/>
                </a:lnTo>
                <a:lnTo>
                  <a:pt x="2331742" y="162206"/>
                </a:lnTo>
                <a:lnTo>
                  <a:pt x="2355840" y="162164"/>
                </a:lnTo>
                <a:lnTo>
                  <a:pt x="2382456" y="162115"/>
                </a:lnTo>
              </a:path>
              <a:path w="5239080" h="162297">
                <a:moveTo>
                  <a:pt x="2114934" y="161742"/>
                </a:moveTo>
                <a:lnTo>
                  <a:pt x="2120257" y="161783"/>
                </a:lnTo>
                <a:lnTo>
                  <a:pt x="2137085" y="161904"/>
                </a:lnTo>
                <a:lnTo>
                  <a:pt x="2152794" y="162007"/>
                </a:lnTo>
                <a:lnTo>
                  <a:pt x="2167664" y="162093"/>
                </a:lnTo>
                <a:lnTo>
                  <a:pt x="2181975" y="162163"/>
                </a:lnTo>
                <a:lnTo>
                  <a:pt x="2196006" y="162217"/>
                </a:lnTo>
                <a:lnTo>
                  <a:pt x="2210036" y="162256"/>
                </a:lnTo>
                <a:lnTo>
                  <a:pt x="2224347" y="162282"/>
                </a:lnTo>
                <a:lnTo>
                  <a:pt x="2239216" y="162296"/>
                </a:lnTo>
                <a:lnTo>
                  <a:pt x="2254925" y="162297"/>
                </a:lnTo>
                <a:lnTo>
                  <a:pt x="2271752" y="16228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13756" y="55741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8FB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417520" y="5593350"/>
            <a:ext cx="885355" cy="35040"/>
          </a:xfrm>
          <a:custGeom>
            <a:avLst/>
            <a:gdLst/>
            <a:ahLst/>
            <a:cxnLst/>
            <a:rect l="l" t="t" r="r" b="b"/>
            <a:pathLst>
              <a:path w="885355" h="35040">
                <a:moveTo>
                  <a:pt x="343022" y="1138"/>
                </a:moveTo>
                <a:lnTo>
                  <a:pt x="330918" y="1358"/>
                </a:lnTo>
                <a:lnTo>
                  <a:pt x="320410" y="1581"/>
                </a:lnTo>
                <a:lnTo>
                  <a:pt x="310723" y="1836"/>
                </a:lnTo>
              </a:path>
              <a:path w="885355" h="35040">
                <a:moveTo>
                  <a:pt x="264697" y="3706"/>
                </a:moveTo>
                <a:lnTo>
                  <a:pt x="247497" y="4522"/>
                </a:lnTo>
                <a:lnTo>
                  <a:pt x="236075" y="5081"/>
                </a:lnTo>
              </a:path>
              <a:path w="885355" h="35040">
                <a:moveTo>
                  <a:pt x="209396" y="6521"/>
                </a:moveTo>
                <a:lnTo>
                  <a:pt x="199136" y="7174"/>
                </a:lnTo>
                <a:lnTo>
                  <a:pt x="196232" y="7381"/>
                </a:lnTo>
              </a:path>
              <a:path w="885355" h="35040">
                <a:moveTo>
                  <a:pt x="357497" y="895"/>
                </a:moveTo>
                <a:lnTo>
                  <a:pt x="343022" y="1138"/>
                </a:lnTo>
              </a:path>
              <a:path w="885355" h="35040">
                <a:moveTo>
                  <a:pt x="343022" y="1139"/>
                </a:moveTo>
                <a:lnTo>
                  <a:pt x="357497" y="895"/>
                </a:lnTo>
              </a:path>
              <a:path w="885355" h="35040">
                <a:moveTo>
                  <a:pt x="498148" y="714"/>
                </a:moveTo>
                <a:lnTo>
                  <a:pt x="481900" y="458"/>
                </a:lnTo>
                <a:lnTo>
                  <a:pt x="468386" y="259"/>
                </a:lnTo>
                <a:lnTo>
                  <a:pt x="456892" y="117"/>
                </a:lnTo>
                <a:lnTo>
                  <a:pt x="446705" y="31"/>
                </a:lnTo>
              </a:path>
              <a:path w="885355" h="35040">
                <a:moveTo>
                  <a:pt x="427399" y="23"/>
                </a:moveTo>
                <a:lnTo>
                  <a:pt x="416854" y="99"/>
                </a:lnTo>
                <a:lnTo>
                  <a:pt x="404762" y="227"/>
                </a:lnTo>
                <a:lnTo>
                  <a:pt x="390411" y="406"/>
                </a:lnTo>
                <a:lnTo>
                  <a:pt x="373087" y="636"/>
                </a:lnTo>
                <a:lnTo>
                  <a:pt x="357497" y="895"/>
                </a:lnTo>
              </a:path>
              <a:path w="885355" h="35040">
                <a:moveTo>
                  <a:pt x="877002" y="32620"/>
                </a:moveTo>
                <a:lnTo>
                  <a:pt x="864854" y="29221"/>
                </a:lnTo>
                <a:lnTo>
                  <a:pt x="855242" y="26924"/>
                </a:lnTo>
                <a:lnTo>
                  <a:pt x="844619" y="24950"/>
                </a:lnTo>
                <a:lnTo>
                  <a:pt x="829437" y="22518"/>
                </a:lnTo>
                <a:lnTo>
                  <a:pt x="814116" y="20107"/>
                </a:lnTo>
                <a:lnTo>
                  <a:pt x="801395" y="18202"/>
                </a:lnTo>
                <a:lnTo>
                  <a:pt x="791022" y="16800"/>
                </a:lnTo>
                <a:lnTo>
                  <a:pt x="781451" y="15697"/>
                </a:lnTo>
                <a:lnTo>
                  <a:pt x="771138" y="14684"/>
                </a:lnTo>
                <a:lnTo>
                  <a:pt x="758540" y="13556"/>
                </a:lnTo>
                <a:lnTo>
                  <a:pt x="742111" y="12104"/>
                </a:lnTo>
                <a:lnTo>
                  <a:pt x="735112" y="11481"/>
                </a:lnTo>
                <a:lnTo>
                  <a:pt x="719354" y="10101"/>
                </a:lnTo>
                <a:lnTo>
                  <a:pt x="706433" y="9017"/>
                </a:lnTo>
                <a:lnTo>
                  <a:pt x="695489" y="8165"/>
                </a:lnTo>
                <a:lnTo>
                  <a:pt x="685662" y="7482"/>
                </a:lnTo>
                <a:lnTo>
                  <a:pt x="676094" y="6902"/>
                </a:lnTo>
                <a:lnTo>
                  <a:pt x="665926" y="6363"/>
                </a:lnTo>
                <a:lnTo>
                  <a:pt x="654298" y="5800"/>
                </a:lnTo>
                <a:lnTo>
                  <a:pt x="640351" y="5148"/>
                </a:lnTo>
              </a:path>
              <a:path w="885355" h="35040">
                <a:moveTo>
                  <a:pt x="623227" y="4344"/>
                </a:moveTo>
                <a:lnTo>
                  <a:pt x="616507" y="4026"/>
                </a:lnTo>
                <a:lnTo>
                  <a:pt x="600629" y="3288"/>
                </a:lnTo>
                <a:lnTo>
                  <a:pt x="587630" y="2714"/>
                </a:lnTo>
              </a:path>
              <a:path w="885355" h="35040">
                <a:moveTo>
                  <a:pt x="557225" y="1680"/>
                </a:moveTo>
                <a:lnTo>
                  <a:pt x="547061" y="1467"/>
                </a:lnTo>
                <a:lnTo>
                  <a:pt x="535436" y="1272"/>
                </a:lnTo>
                <a:lnTo>
                  <a:pt x="521481" y="1064"/>
                </a:lnTo>
                <a:lnTo>
                  <a:pt x="504329" y="814"/>
                </a:lnTo>
                <a:lnTo>
                  <a:pt x="498148" y="714"/>
                </a:lnTo>
              </a:path>
              <a:path w="885355" h="35040">
                <a:moveTo>
                  <a:pt x="885355" y="35040"/>
                </a:moveTo>
                <a:lnTo>
                  <a:pt x="877002" y="326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420693" y="5655196"/>
            <a:ext cx="885355" cy="35060"/>
          </a:xfrm>
          <a:custGeom>
            <a:avLst/>
            <a:gdLst/>
            <a:ahLst/>
            <a:cxnLst/>
            <a:rect l="l" t="t" r="r" b="b"/>
            <a:pathLst>
              <a:path w="885355" h="35060">
                <a:moveTo>
                  <a:pt x="458127" y="35027"/>
                </a:moveTo>
                <a:lnTo>
                  <a:pt x="468687" y="34945"/>
                </a:lnTo>
              </a:path>
              <a:path w="885355" h="35060">
                <a:moveTo>
                  <a:pt x="512444" y="34404"/>
                </a:moveTo>
                <a:lnTo>
                  <a:pt x="527818" y="34148"/>
                </a:lnTo>
                <a:lnTo>
                  <a:pt x="542299" y="33915"/>
                </a:lnTo>
                <a:lnTo>
                  <a:pt x="554405" y="33710"/>
                </a:lnTo>
                <a:lnTo>
                  <a:pt x="564912" y="33505"/>
                </a:lnTo>
              </a:path>
              <a:path w="885355" h="35060">
                <a:moveTo>
                  <a:pt x="574598" y="33267"/>
                </a:moveTo>
                <a:lnTo>
                  <a:pt x="584238" y="32966"/>
                </a:lnTo>
                <a:lnTo>
                  <a:pt x="594609" y="32572"/>
                </a:lnTo>
              </a:path>
              <a:path w="885355" h="35060">
                <a:moveTo>
                  <a:pt x="643681" y="30223"/>
                </a:moveTo>
                <a:lnTo>
                  <a:pt x="659714" y="29403"/>
                </a:lnTo>
                <a:lnTo>
                  <a:pt x="672820" y="28708"/>
                </a:lnTo>
              </a:path>
              <a:path w="885355" h="35060">
                <a:moveTo>
                  <a:pt x="693741" y="27441"/>
                </a:moveTo>
                <a:lnTo>
                  <a:pt x="703301" y="26743"/>
                </a:lnTo>
                <a:lnTo>
                  <a:pt x="713422" y="25919"/>
                </a:lnTo>
                <a:lnTo>
                  <a:pt x="724977" y="24905"/>
                </a:lnTo>
                <a:lnTo>
                  <a:pt x="738838" y="23640"/>
                </a:lnTo>
                <a:lnTo>
                  <a:pt x="755878" y="22059"/>
                </a:lnTo>
                <a:lnTo>
                  <a:pt x="757178" y="21940"/>
                </a:lnTo>
                <a:lnTo>
                  <a:pt x="772992" y="20511"/>
                </a:lnTo>
                <a:lnTo>
                  <a:pt x="784789" y="19428"/>
                </a:lnTo>
                <a:lnTo>
                  <a:pt x="794592" y="18399"/>
                </a:lnTo>
                <a:lnTo>
                  <a:pt x="804423" y="17129"/>
                </a:lnTo>
                <a:lnTo>
                  <a:pt x="816303" y="15327"/>
                </a:lnTo>
                <a:lnTo>
                  <a:pt x="832256" y="12700"/>
                </a:lnTo>
                <a:lnTo>
                  <a:pt x="837355" y="11854"/>
                </a:lnTo>
                <a:lnTo>
                  <a:pt x="850626" y="9549"/>
                </a:lnTo>
                <a:lnTo>
                  <a:pt x="860443" y="7463"/>
                </a:lnTo>
                <a:lnTo>
                  <a:pt x="870716" y="4698"/>
                </a:lnTo>
                <a:lnTo>
                  <a:pt x="885355" y="355"/>
                </a:lnTo>
              </a:path>
              <a:path w="885355" h="35060">
                <a:moveTo>
                  <a:pt x="387444" y="34489"/>
                </a:moveTo>
                <a:lnTo>
                  <a:pt x="403639" y="34702"/>
                </a:lnTo>
                <a:lnTo>
                  <a:pt x="417124" y="34865"/>
                </a:lnTo>
                <a:lnTo>
                  <a:pt x="428606" y="34979"/>
                </a:lnTo>
                <a:lnTo>
                  <a:pt x="438795" y="35044"/>
                </a:lnTo>
              </a:path>
              <a:path w="885355" h="35060">
                <a:moveTo>
                  <a:pt x="448399" y="35060"/>
                </a:moveTo>
                <a:lnTo>
                  <a:pt x="458127" y="35027"/>
                </a:lnTo>
              </a:path>
              <a:path w="885355" h="35060">
                <a:moveTo>
                  <a:pt x="363768" y="34115"/>
                </a:moveTo>
                <a:lnTo>
                  <a:pt x="381025" y="34404"/>
                </a:lnTo>
                <a:lnTo>
                  <a:pt x="387444" y="34489"/>
                </a:lnTo>
              </a:path>
              <a:path w="885355" h="35060">
                <a:moveTo>
                  <a:pt x="237715" y="29667"/>
                </a:moveTo>
                <a:lnTo>
                  <a:pt x="254723" y="30518"/>
                </a:lnTo>
                <a:lnTo>
                  <a:pt x="271163" y="31294"/>
                </a:lnTo>
                <a:lnTo>
                  <a:pt x="285468" y="31947"/>
                </a:lnTo>
                <a:lnTo>
                  <a:pt x="297461" y="32462"/>
                </a:lnTo>
              </a:path>
              <a:path w="885355" h="35060">
                <a:moveTo>
                  <a:pt x="317577" y="33178"/>
                </a:moveTo>
                <a:lnTo>
                  <a:pt x="327231" y="33434"/>
                </a:lnTo>
                <a:lnTo>
                  <a:pt x="337636" y="33657"/>
                </a:lnTo>
                <a:lnTo>
                  <a:pt x="349560" y="33875"/>
                </a:lnTo>
                <a:lnTo>
                  <a:pt x="363768" y="34115"/>
                </a:lnTo>
              </a:path>
              <a:path w="885355" h="35060">
                <a:moveTo>
                  <a:pt x="193059" y="27192"/>
                </a:moveTo>
                <a:lnTo>
                  <a:pt x="193185" y="27201"/>
                </a:lnTo>
                <a:lnTo>
                  <a:pt x="202744" y="27829"/>
                </a:lnTo>
              </a:path>
              <a:path w="885355" h="35060">
                <a:moveTo>
                  <a:pt x="212701" y="28399"/>
                </a:moveTo>
                <a:lnTo>
                  <a:pt x="224032" y="28986"/>
                </a:lnTo>
                <a:lnTo>
                  <a:pt x="237715" y="2966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471145" y="5644327"/>
            <a:ext cx="781100" cy="23748"/>
          </a:xfrm>
          <a:custGeom>
            <a:avLst/>
            <a:gdLst/>
            <a:ahLst/>
            <a:cxnLst/>
            <a:rect l="l" t="t" r="r" b="b"/>
            <a:pathLst>
              <a:path w="781100" h="23748">
                <a:moveTo>
                  <a:pt x="303689" y="906"/>
                </a:moveTo>
                <a:lnTo>
                  <a:pt x="289230" y="1148"/>
                </a:lnTo>
                <a:lnTo>
                  <a:pt x="277145" y="1366"/>
                </a:lnTo>
                <a:lnTo>
                  <a:pt x="266656" y="1588"/>
                </a:lnTo>
                <a:lnTo>
                  <a:pt x="256986" y="1840"/>
                </a:lnTo>
              </a:path>
              <a:path w="781100" h="23748">
                <a:moveTo>
                  <a:pt x="210932" y="3704"/>
                </a:moveTo>
                <a:lnTo>
                  <a:pt x="193687" y="4520"/>
                </a:lnTo>
                <a:lnTo>
                  <a:pt x="182516" y="5071"/>
                </a:lnTo>
              </a:path>
              <a:path w="781100" h="23748">
                <a:moveTo>
                  <a:pt x="155818" y="6519"/>
                </a:moveTo>
                <a:lnTo>
                  <a:pt x="145557" y="7173"/>
                </a:lnTo>
                <a:lnTo>
                  <a:pt x="142607" y="7383"/>
                </a:lnTo>
              </a:path>
              <a:path w="781100" h="23748">
                <a:moveTo>
                  <a:pt x="444287" y="709"/>
                </a:moveTo>
                <a:lnTo>
                  <a:pt x="428093" y="453"/>
                </a:lnTo>
                <a:lnTo>
                  <a:pt x="414609" y="255"/>
                </a:lnTo>
                <a:lnTo>
                  <a:pt x="403127" y="114"/>
                </a:lnTo>
                <a:lnTo>
                  <a:pt x="392938" y="29"/>
                </a:lnTo>
              </a:path>
              <a:path w="781100" h="23748">
                <a:moveTo>
                  <a:pt x="373607" y="24"/>
                </a:moveTo>
                <a:lnTo>
                  <a:pt x="363047" y="102"/>
                </a:lnTo>
                <a:lnTo>
                  <a:pt x="350947" y="232"/>
                </a:lnTo>
                <a:lnTo>
                  <a:pt x="336597" y="414"/>
                </a:lnTo>
                <a:lnTo>
                  <a:pt x="319290" y="647"/>
                </a:lnTo>
                <a:lnTo>
                  <a:pt x="303689" y="906"/>
                </a:lnTo>
              </a:path>
              <a:path w="781100" h="23748">
                <a:moveTo>
                  <a:pt x="560517" y="3909"/>
                </a:moveTo>
                <a:lnTo>
                  <a:pt x="546222" y="3246"/>
                </a:lnTo>
                <a:lnTo>
                  <a:pt x="534233" y="2717"/>
                </a:lnTo>
                <a:lnTo>
                  <a:pt x="523786" y="2300"/>
                </a:lnTo>
              </a:path>
              <a:path w="781100" h="23748">
                <a:moveTo>
                  <a:pt x="504464" y="1704"/>
                </a:moveTo>
                <a:lnTo>
                  <a:pt x="494060" y="1479"/>
                </a:lnTo>
                <a:lnTo>
                  <a:pt x="482142" y="1271"/>
                </a:lnTo>
                <a:lnTo>
                  <a:pt x="467947" y="1057"/>
                </a:lnTo>
                <a:lnTo>
                  <a:pt x="450710" y="812"/>
                </a:lnTo>
                <a:lnTo>
                  <a:pt x="444287" y="709"/>
                </a:lnTo>
              </a:path>
              <a:path w="781100" h="23748">
                <a:moveTo>
                  <a:pt x="577189" y="4698"/>
                </a:moveTo>
                <a:lnTo>
                  <a:pt x="560517" y="3909"/>
                </a:lnTo>
              </a:path>
              <a:path w="781100" h="23748">
                <a:moveTo>
                  <a:pt x="775639" y="22516"/>
                </a:moveTo>
                <a:lnTo>
                  <a:pt x="760482" y="20566"/>
                </a:lnTo>
                <a:lnTo>
                  <a:pt x="747647" y="18836"/>
                </a:lnTo>
                <a:lnTo>
                  <a:pt x="737259" y="17410"/>
                </a:lnTo>
                <a:lnTo>
                  <a:pt x="727734" y="16155"/>
                </a:lnTo>
                <a:lnTo>
                  <a:pt x="717487" y="14940"/>
                </a:lnTo>
                <a:lnTo>
                  <a:pt x="704934" y="13633"/>
                </a:lnTo>
              </a:path>
              <a:path w="781100" h="23748">
                <a:moveTo>
                  <a:pt x="688492" y="12102"/>
                </a:moveTo>
                <a:lnTo>
                  <a:pt x="674840" y="10898"/>
                </a:lnTo>
                <a:lnTo>
                  <a:pt x="660547" y="9663"/>
                </a:lnTo>
              </a:path>
              <a:path w="781100" h="23748">
                <a:moveTo>
                  <a:pt x="638653" y="7937"/>
                </a:moveTo>
                <a:lnTo>
                  <a:pt x="629090" y="7307"/>
                </a:lnTo>
                <a:lnTo>
                  <a:pt x="619143" y="6737"/>
                </a:lnTo>
                <a:lnTo>
                  <a:pt x="607831" y="6159"/>
                </a:lnTo>
                <a:lnTo>
                  <a:pt x="594173" y="5503"/>
                </a:lnTo>
                <a:lnTo>
                  <a:pt x="577189" y="4698"/>
                </a:lnTo>
              </a:path>
              <a:path w="781100" h="23748">
                <a:moveTo>
                  <a:pt x="781100" y="23748"/>
                </a:moveTo>
                <a:lnTo>
                  <a:pt x="778459" y="2287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630446" y="5601496"/>
            <a:ext cx="278003" cy="12248"/>
          </a:xfrm>
          <a:custGeom>
            <a:avLst/>
            <a:gdLst/>
            <a:ahLst/>
            <a:cxnLst/>
            <a:rect l="l" t="t" r="r" b="b"/>
            <a:pathLst>
              <a:path w="278002" h="12248">
                <a:moveTo>
                  <a:pt x="0" y="10661"/>
                </a:moveTo>
                <a:lnTo>
                  <a:pt x="10058" y="7841"/>
                </a:lnTo>
                <a:lnTo>
                  <a:pt x="10236" y="7664"/>
                </a:lnTo>
                <a:lnTo>
                  <a:pt x="20637" y="6254"/>
                </a:lnTo>
                <a:lnTo>
                  <a:pt x="34152" y="4374"/>
                </a:lnTo>
                <a:lnTo>
                  <a:pt x="44272" y="3441"/>
                </a:lnTo>
                <a:lnTo>
                  <a:pt x="54152" y="2723"/>
                </a:lnTo>
                <a:lnTo>
                  <a:pt x="68612" y="1701"/>
                </a:lnTo>
                <a:lnTo>
                  <a:pt x="78503" y="1200"/>
                </a:lnTo>
                <a:lnTo>
                  <a:pt x="90646" y="795"/>
                </a:lnTo>
                <a:lnTo>
                  <a:pt x="111313" y="178"/>
                </a:lnTo>
                <a:lnTo>
                  <a:pt x="121405" y="0"/>
                </a:lnTo>
                <a:lnTo>
                  <a:pt x="132349" y="4"/>
                </a:lnTo>
                <a:lnTo>
                  <a:pt x="143421" y="82"/>
                </a:lnTo>
                <a:lnTo>
                  <a:pt x="158188" y="210"/>
                </a:lnTo>
                <a:lnTo>
                  <a:pt x="168243" y="389"/>
                </a:lnTo>
                <a:lnTo>
                  <a:pt x="179337" y="749"/>
                </a:lnTo>
                <a:lnTo>
                  <a:pt x="189636" y="1136"/>
                </a:lnTo>
                <a:lnTo>
                  <a:pt x="203979" y="1781"/>
                </a:lnTo>
                <a:lnTo>
                  <a:pt x="213873" y="2400"/>
                </a:lnTo>
                <a:lnTo>
                  <a:pt x="226641" y="3476"/>
                </a:lnTo>
                <a:lnTo>
                  <a:pt x="243509" y="5021"/>
                </a:lnTo>
                <a:lnTo>
                  <a:pt x="253982" y="6483"/>
                </a:lnTo>
                <a:lnTo>
                  <a:pt x="260896" y="7664"/>
                </a:lnTo>
                <a:lnTo>
                  <a:pt x="269367" y="9073"/>
                </a:lnTo>
                <a:lnTo>
                  <a:pt x="269887" y="9251"/>
                </a:lnTo>
                <a:lnTo>
                  <a:pt x="278003" y="1224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636100" y="5619038"/>
            <a:ext cx="274472" cy="12620"/>
          </a:xfrm>
          <a:custGeom>
            <a:avLst/>
            <a:gdLst/>
            <a:ahLst/>
            <a:cxnLst/>
            <a:rect l="l" t="t" r="r" b="b"/>
            <a:pathLst>
              <a:path w="274472" h="12620">
                <a:moveTo>
                  <a:pt x="274472" y="0"/>
                </a:moveTo>
                <a:lnTo>
                  <a:pt x="268122" y="2819"/>
                </a:lnTo>
                <a:lnTo>
                  <a:pt x="267766" y="2997"/>
                </a:lnTo>
                <a:lnTo>
                  <a:pt x="261073" y="4229"/>
                </a:lnTo>
                <a:lnTo>
                  <a:pt x="248300" y="6656"/>
                </a:lnTo>
                <a:lnTo>
                  <a:pt x="236917" y="7948"/>
                </a:lnTo>
                <a:lnTo>
                  <a:pt x="233552" y="8293"/>
                </a:lnTo>
                <a:lnTo>
                  <a:pt x="219437" y="9681"/>
                </a:lnTo>
                <a:lnTo>
                  <a:pt x="209593" y="10409"/>
                </a:lnTo>
                <a:lnTo>
                  <a:pt x="195775" y="11081"/>
                </a:lnTo>
                <a:lnTo>
                  <a:pt x="195097" y="11112"/>
                </a:lnTo>
                <a:lnTo>
                  <a:pt x="180438" y="11780"/>
                </a:lnTo>
                <a:lnTo>
                  <a:pt x="170435" y="12139"/>
                </a:lnTo>
                <a:lnTo>
                  <a:pt x="159118" y="12372"/>
                </a:lnTo>
                <a:lnTo>
                  <a:pt x="149758" y="12522"/>
                </a:lnTo>
                <a:lnTo>
                  <a:pt x="134906" y="12620"/>
                </a:lnTo>
                <a:lnTo>
                  <a:pt x="124793" y="12599"/>
                </a:lnTo>
                <a:lnTo>
                  <a:pt x="113922" y="12419"/>
                </a:lnTo>
                <a:lnTo>
                  <a:pt x="102476" y="12166"/>
                </a:lnTo>
                <a:lnTo>
                  <a:pt x="87909" y="11832"/>
                </a:lnTo>
                <a:lnTo>
                  <a:pt x="77927" y="11514"/>
                </a:lnTo>
                <a:lnTo>
                  <a:pt x="66258" y="10886"/>
                </a:lnTo>
                <a:lnTo>
                  <a:pt x="58559" y="10401"/>
                </a:lnTo>
                <a:lnTo>
                  <a:pt x="44661" y="9457"/>
                </a:lnTo>
                <a:lnTo>
                  <a:pt x="34735" y="8550"/>
                </a:lnTo>
                <a:lnTo>
                  <a:pt x="22567" y="7061"/>
                </a:lnTo>
                <a:lnTo>
                  <a:pt x="11277" y="5638"/>
                </a:lnTo>
                <a:lnTo>
                  <a:pt x="11112" y="5638"/>
                </a:lnTo>
                <a:lnTo>
                  <a:pt x="0" y="317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765936" y="5643204"/>
            <a:ext cx="153111" cy="7903"/>
          </a:xfrm>
          <a:custGeom>
            <a:avLst/>
            <a:gdLst/>
            <a:ahLst/>
            <a:cxnLst/>
            <a:rect l="l" t="t" r="r" b="b"/>
            <a:pathLst>
              <a:path w="153111" h="7903">
                <a:moveTo>
                  <a:pt x="0" y="0"/>
                </a:moveTo>
                <a:lnTo>
                  <a:pt x="2120" y="1765"/>
                </a:lnTo>
                <a:lnTo>
                  <a:pt x="2641" y="1943"/>
                </a:lnTo>
                <a:lnTo>
                  <a:pt x="5283" y="2641"/>
                </a:lnTo>
                <a:lnTo>
                  <a:pt x="11468" y="4241"/>
                </a:lnTo>
                <a:lnTo>
                  <a:pt x="11811" y="4406"/>
                </a:lnTo>
                <a:lnTo>
                  <a:pt x="18338" y="4940"/>
                </a:lnTo>
                <a:lnTo>
                  <a:pt x="32783" y="6282"/>
                </a:lnTo>
                <a:lnTo>
                  <a:pt x="42680" y="7043"/>
                </a:lnTo>
                <a:lnTo>
                  <a:pt x="54676" y="7462"/>
                </a:lnTo>
                <a:lnTo>
                  <a:pt x="61214" y="7581"/>
                </a:lnTo>
                <a:lnTo>
                  <a:pt x="76156" y="7903"/>
                </a:lnTo>
                <a:lnTo>
                  <a:pt x="86377" y="7845"/>
                </a:lnTo>
                <a:lnTo>
                  <a:pt x="96870" y="7512"/>
                </a:lnTo>
                <a:lnTo>
                  <a:pt x="110769" y="7061"/>
                </a:lnTo>
                <a:lnTo>
                  <a:pt x="121005" y="6705"/>
                </a:lnTo>
                <a:lnTo>
                  <a:pt x="131241" y="5638"/>
                </a:lnTo>
                <a:lnTo>
                  <a:pt x="138645" y="4762"/>
                </a:lnTo>
                <a:lnTo>
                  <a:pt x="138823" y="4940"/>
                </a:lnTo>
                <a:lnTo>
                  <a:pt x="146062" y="3530"/>
                </a:lnTo>
                <a:lnTo>
                  <a:pt x="149580" y="2641"/>
                </a:lnTo>
                <a:lnTo>
                  <a:pt x="149936" y="2641"/>
                </a:lnTo>
                <a:lnTo>
                  <a:pt x="153111" y="88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769110" y="5634913"/>
            <a:ext cx="148882" cy="6527"/>
          </a:xfrm>
          <a:custGeom>
            <a:avLst/>
            <a:gdLst/>
            <a:ahLst/>
            <a:cxnLst/>
            <a:rect l="l" t="t" r="r" b="b"/>
            <a:pathLst>
              <a:path w="148882" h="6527">
                <a:moveTo>
                  <a:pt x="148882" y="6527"/>
                </a:moveTo>
                <a:lnTo>
                  <a:pt x="144475" y="4940"/>
                </a:lnTo>
                <a:lnTo>
                  <a:pt x="144297" y="4940"/>
                </a:lnTo>
                <a:lnTo>
                  <a:pt x="139700" y="4051"/>
                </a:lnTo>
                <a:lnTo>
                  <a:pt x="131597" y="2641"/>
                </a:lnTo>
                <a:lnTo>
                  <a:pt x="131419" y="2819"/>
                </a:lnTo>
                <a:lnTo>
                  <a:pt x="123304" y="2120"/>
                </a:lnTo>
                <a:lnTo>
                  <a:pt x="112369" y="1054"/>
                </a:lnTo>
                <a:lnTo>
                  <a:pt x="101422" y="698"/>
                </a:lnTo>
                <a:lnTo>
                  <a:pt x="89090" y="177"/>
                </a:lnTo>
                <a:lnTo>
                  <a:pt x="89090" y="0"/>
                </a:lnTo>
                <a:lnTo>
                  <a:pt x="76733" y="0"/>
                </a:lnTo>
                <a:lnTo>
                  <a:pt x="61906" y="237"/>
                </a:lnTo>
                <a:lnTo>
                  <a:pt x="51783" y="503"/>
                </a:lnTo>
                <a:lnTo>
                  <a:pt x="40994" y="975"/>
                </a:lnTo>
                <a:lnTo>
                  <a:pt x="28930" y="1587"/>
                </a:lnTo>
                <a:lnTo>
                  <a:pt x="20104" y="1943"/>
                </a:lnTo>
                <a:lnTo>
                  <a:pt x="19926" y="2120"/>
                </a:lnTo>
                <a:lnTo>
                  <a:pt x="11112" y="3352"/>
                </a:lnTo>
                <a:lnTo>
                  <a:pt x="5461" y="4229"/>
                </a:lnTo>
                <a:lnTo>
                  <a:pt x="5295" y="4229"/>
                </a:lnTo>
                <a:lnTo>
                  <a:pt x="0" y="563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341175" y="5581642"/>
            <a:ext cx="204101" cy="10325"/>
          </a:xfrm>
          <a:custGeom>
            <a:avLst/>
            <a:gdLst/>
            <a:ahLst/>
            <a:cxnLst/>
            <a:rect l="l" t="t" r="r" b="b"/>
            <a:pathLst>
              <a:path w="204101" h="10325">
                <a:moveTo>
                  <a:pt x="0" y="0"/>
                </a:moveTo>
                <a:lnTo>
                  <a:pt x="2819" y="2120"/>
                </a:lnTo>
                <a:lnTo>
                  <a:pt x="3517" y="2463"/>
                </a:lnTo>
                <a:lnTo>
                  <a:pt x="6870" y="3352"/>
                </a:lnTo>
                <a:lnTo>
                  <a:pt x="15176" y="5638"/>
                </a:lnTo>
                <a:lnTo>
                  <a:pt x="15519" y="5295"/>
                </a:lnTo>
                <a:lnTo>
                  <a:pt x="24168" y="6527"/>
                </a:lnTo>
                <a:lnTo>
                  <a:pt x="36865" y="7922"/>
                </a:lnTo>
                <a:lnTo>
                  <a:pt x="49210" y="8766"/>
                </a:lnTo>
                <a:lnTo>
                  <a:pt x="63338" y="9535"/>
                </a:lnTo>
                <a:lnTo>
                  <a:pt x="73806" y="9880"/>
                </a:lnTo>
                <a:lnTo>
                  <a:pt x="81495" y="10058"/>
                </a:lnTo>
                <a:lnTo>
                  <a:pt x="95154" y="10309"/>
                </a:lnTo>
                <a:lnTo>
                  <a:pt x="105329" y="10325"/>
                </a:lnTo>
                <a:lnTo>
                  <a:pt x="115189" y="10236"/>
                </a:lnTo>
                <a:lnTo>
                  <a:pt x="128770" y="10054"/>
                </a:lnTo>
                <a:lnTo>
                  <a:pt x="139071" y="9714"/>
                </a:lnTo>
                <a:lnTo>
                  <a:pt x="147472" y="9347"/>
                </a:lnTo>
                <a:lnTo>
                  <a:pt x="160467" y="8619"/>
                </a:lnTo>
                <a:lnTo>
                  <a:pt x="171987" y="7539"/>
                </a:lnTo>
                <a:lnTo>
                  <a:pt x="174980" y="7226"/>
                </a:lnTo>
                <a:lnTo>
                  <a:pt x="184861" y="6350"/>
                </a:lnTo>
                <a:lnTo>
                  <a:pt x="185039" y="6527"/>
                </a:lnTo>
                <a:lnTo>
                  <a:pt x="194564" y="4406"/>
                </a:lnTo>
                <a:lnTo>
                  <a:pt x="199326" y="3352"/>
                </a:lnTo>
                <a:lnTo>
                  <a:pt x="199682" y="3352"/>
                </a:lnTo>
                <a:lnTo>
                  <a:pt x="204101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342579" y="5570523"/>
            <a:ext cx="201282" cy="8648"/>
          </a:xfrm>
          <a:custGeom>
            <a:avLst/>
            <a:gdLst/>
            <a:ahLst/>
            <a:cxnLst/>
            <a:rect l="l" t="t" r="r" b="b"/>
            <a:pathLst>
              <a:path w="201282" h="8648">
                <a:moveTo>
                  <a:pt x="195452" y="6527"/>
                </a:moveTo>
                <a:lnTo>
                  <a:pt x="195110" y="6527"/>
                </a:lnTo>
                <a:lnTo>
                  <a:pt x="188937" y="5295"/>
                </a:lnTo>
                <a:lnTo>
                  <a:pt x="179039" y="3646"/>
                </a:lnTo>
              </a:path>
              <a:path w="201282" h="8648">
                <a:moveTo>
                  <a:pt x="178230" y="3646"/>
                </a:moveTo>
                <a:lnTo>
                  <a:pt x="178168" y="3708"/>
                </a:lnTo>
                <a:lnTo>
                  <a:pt x="177522" y="3646"/>
                </a:lnTo>
              </a:path>
              <a:path w="201282" h="8648">
                <a:moveTo>
                  <a:pt x="22649" y="3646"/>
                </a:moveTo>
                <a:lnTo>
                  <a:pt x="17475" y="4419"/>
                </a:lnTo>
                <a:lnTo>
                  <a:pt x="10058" y="5473"/>
                </a:lnTo>
                <a:lnTo>
                  <a:pt x="10058" y="5651"/>
                </a:lnTo>
                <a:lnTo>
                  <a:pt x="2654" y="7594"/>
                </a:lnTo>
                <a:lnTo>
                  <a:pt x="1422" y="7950"/>
                </a:lnTo>
                <a:lnTo>
                  <a:pt x="1231" y="7950"/>
                </a:lnTo>
                <a:lnTo>
                  <a:pt x="0" y="8648"/>
                </a:lnTo>
              </a:path>
              <a:path w="201282" h="8648">
                <a:moveTo>
                  <a:pt x="201282" y="8648"/>
                </a:moveTo>
                <a:lnTo>
                  <a:pt x="195452" y="652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302876" y="5628387"/>
            <a:ext cx="20281" cy="27165"/>
          </a:xfrm>
          <a:custGeom>
            <a:avLst/>
            <a:gdLst/>
            <a:ahLst/>
            <a:cxnLst/>
            <a:rect l="l" t="t" r="r" b="b"/>
            <a:pathLst>
              <a:path w="20281" h="27165">
                <a:moveTo>
                  <a:pt x="0" y="0"/>
                </a:moveTo>
                <a:lnTo>
                  <a:pt x="20281" y="13589"/>
                </a:lnTo>
                <a:lnTo>
                  <a:pt x="3175" y="271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624623" y="5612154"/>
            <a:ext cx="11468" cy="10058"/>
          </a:xfrm>
          <a:custGeom>
            <a:avLst/>
            <a:gdLst/>
            <a:ahLst/>
            <a:cxnLst/>
            <a:rect l="l" t="t" r="r" b="b"/>
            <a:pathLst>
              <a:path w="11468" h="10058">
                <a:moveTo>
                  <a:pt x="11468" y="10058"/>
                </a:moveTo>
                <a:lnTo>
                  <a:pt x="0" y="4940"/>
                </a:lnTo>
                <a:lnTo>
                  <a:pt x="582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908451" y="5613744"/>
            <a:ext cx="2120" cy="5295"/>
          </a:xfrm>
          <a:custGeom>
            <a:avLst/>
            <a:gdLst/>
            <a:ahLst/>
            <a:cxnLst/>
            <a:rect l="l" t="t" r="r" b="b"/>
            <a:pathLst>
              <a:path w="2120" h="5295">
                <a:moveTo>
                  <a:pt x="0" y="0"/>
                </a:moveTo>
                <a:lnTo>
                  <a:pt x="2120" y="529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765934" y="5641793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1765" y="0"/>
                </a:moveTo>
                <a:lnTo>
                  <a:pt x="0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917997" y="5641446"/>
            <a:ext cx="1054" cy="2641"/>
          </a:xfrm>
          <a:custGeom>
            <a:avLst/>
            <a:gdLst/>
            <a:ahLst/>
            <a:cxnLst/>
            <a:rect l="l" t="t" r="r" b="b"/>
            <a:pathLst>
              <a:path w="1054" h="2641">
                <a:moveTo>
                  <a:pt x="1054" y="264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767699" y="5640557"/>
            <a:ext cx="1409" cy="1244"/>
          </a:xfrm>
          <a:custGeom>
            <a:avLst/>
            <a:gdLst/>
            <a:ahLst/>
            <a:cxnLst/>
            <a:rect l="l" t="t" r="r" b="b"/>
            <a:pathLst>
              <a:path w="1409" h="1244">
                <a:moveTo>
                  <a:pt x="1409" y="0"/>
                </a:moveTo>
                <a:lnTo>
                  <a:pt x="0" y="124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543861" y="5579168"/>
            <a:ext cx="1409" cy="3530"/>
          </a:xfrm>
          <a:custGeom>
            <a:avLst/>
            <a:gdLst/>
            <a:ahLst/>
            <a:cxnLst/>
            <a:rect l="l" t="t" r="r" b="b"/>
            <a:pathLst>
              <a:path w="1409" h="3530">
                <a:moveTo>
                  <a:pt x="1409" y="353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341175" y="5579172"/>
            <a:ext cx="1409" cy="2476"/>
          </a:xfrm>
          <a:custGeom>
            <a:avLst/>
            <a:gdLst/>
            <a:ahLst/>
            <a:cxnLst/>
            <a:rect l="l" t="t" r="r" b="b"/>
            <a:pathLst>
              <a:path w="1409" h="2476">
                <a:moveTo>
                  <a:pt x="1409" y="0"/>
                </a:moveTo>
                <a:lnTo>
                  <a:pt x="0" y="24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52061" y="5535070"/>
            <a:ext cx="1051166" cy="48212"/>
          </a:xfrm>
          <a:custGeom>
            <a:avLst/>
            <a:gdLst/>
            <a:ahLst/>
            <a:cxnLst/>
            <a:rect l="l" t="t" r="r" b="b"/>
            <a:pathLst>
              <a:path w="1051166" h="48212">
                <a:moveTo>
                  <a:pt x="718092" y="44331"/>
                </a:moveTo>
                <a:lnTo>
                  <a:pt x="732158" y="43822"/>
                </a:lnTo>
              </a:path>
              <a:path w="1051166" h="48212">
                <a:moveTo>
                  <a:pt x="743998" y="43372"/>
                </a:moveTo>
                <a:lnTo>
                  <a:pt x="754362" y="42938"/>
                </a:lnTo>
                <a:lnTo>
                  <a:pt x="763999" y="42478"/>
                </a:lnTo>
                <a:lnTo>
                  <a:pt x="773658" y="41948"/>
                </a:lnTo>
              </a:path>
              <a:path w="1051166" h="48212">
                <a:moveTo>
                  <a:pt x="810256" y="39514"/>
                </a:moveTo>
                <a:lnTo>
                  <a:pt x="816038" y="39099"/>
                </a:lnTo>
              </a:path>
              <a:path w="1051166" h="48212">
                <a:moveTo>
                  <a:pt x="701052" y="44943"/>
                </a:moveTo>
                <a:lnTo>
                  <a:pt x="718092" y="44331"/>
                </a:lnTo>
              </a:path>
              <a:path w="1051166" h="48212">
                <a:moveTo>
                  <a:pt x="578571" y="47819"/>
                </a:moveTo>
                <a:lnTo>
                  <a:pt x="592544" y="47713"/>
                </a:lnTo>
                <a:lnTo>
                  <a:pt x="604524" y="47607"/>
                </a:lnTo>
                <a:lnTo>
                  <a:pt x="615103" y="47486"/>
                </a:lnTo>
                <a:lnTo>
                  <a:pt x="624878" y="47335"/>
                </a:lnTo>
              </a:path>
              <a:path w="1051166" h="48212">
                <a:moveTo>
                  <a:pt x="634444" y="47140"/>
                </a:moveTo>
                <a:lnTo>
                  <a:pt x="644395" y="46885"/>
                </a:lnTo>
                <a:lnTo>
                  <a:pt x="655325" y="46557"/>
                </a:lnTo>
                <a:lnTo>
                  <a:pt x="667831" y="46141"/>
                </a:lnTo>
                <a:lnTo>
                  <a:pt x="682507" y="45621"/>
                </a:lnTo>
                <a:lnTo>
                  <a:pt x="699947" y="44983"/>
                </a:lnTo>
                <a:lnTo>
                  <a:pt x="701052" y="44943"/>
                </a:lnTo>
              </a:path>
              <a:path w="1051166" h="48212">
                <a:moveTo>
                  <a:pt x="562008" y="47940"/>
                </a:moveTo>
                <a:lnTo>
                  <a:pt x="578571" y="47819"/>
                </a:lnTo>
              </a:path>
              <a:path w="1051166" h="48212">
                <a:moveTo>
                  <a:pt x="556539" y="47980"/>
                </a:moveTo>
                <a:lnTo>
                  <a:pt x="562008" y="47940"/>
                </a:lnTo>
              </a:path>
              <a:path w="1051166" h="48212">
                <a:moveTo>
                  <a:pt x="539065" y="48068"/>
                </a:moveTo>
                <a:lnTo>
                  <a:pt x="556539" y="47980"/>
                </a:lnTo>
              </a:path>
              <a:path w="1051166" h="48212">
                <a:moveTo>
                  <a:pt x="511717" y="48191"/>
                </a:moveTo>
                <a:lnTo>
                  <a:pt x="524316" y="48140"/>
                </a:lnTo>
                <a:lnTo>
                  <a:pt x="539065" y="48068"/>
                </a:lnTo>
              </a:path>
              <a:path w="1051166" h="48212">
                <a:moveTo>
                  <a:pt x="392899" y="46351"/>
                </a:moveTo>
                <a:lnTo>
                  <a:pt x="410298" y="46748"/>
                </a:lnTo>
                <a:lnTo>
                  <a:pt x="419696" y="46974"/>
                </a:lnTo>
                <a:lnTo>
                  <a:pt x="435689" y="47348"/>
                </a:lnTo>
                <a:lnTo>
                  <a:pt x="449254" y="47645"/>
                </a:lnTo>
                <a:lnTo>
                  <a:pt x="460963" y="47872"/>
                </a:lnTo>
                <a:lnTo>
                  <a:pt x="471390" y="48035"/>
                </a:lnTo>
              </a:path>
              <a:path w="1051166" h="48212">
                <a:moveTo>
                  <a:pt x="481107" y="48141"/>
                </a:moveTo>
                <a:lnTo>
                  <a:pt x="490685" y="48198"/>
                </a:lnTo>
                <a:lnTo>
                  <a:pt x="500698" y="48212"/>
                </a:lnTo>
                <a:lnTo>
                  <a:pt x="511717" y="48191"/>
                </a:lnTo>
              </a:path>
              <a:path w="1051166" h="48212">
                <a:moveTo>
                  <a:pt x="361690" y="45600"/>
                </a:moveTo>
                <a:lnTo>
                  <a:pt x="365999" y="45717"/>
                </a:lnTo>
                <a:lnTo>
                  <a:pt x="378345" y="46017"/>
                </a:lnTo>
                <a:lnTo>
                  <a:pt x="392899" y="4635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69929" y="5648676"/>
            <a:ext cx="471170" cy="14820"/>
          </a:xfrm>
          <a:custGeom>
            <a:avLst/>
            <a:gdLst/>
            <a:ahLst/>
            <a:cxnLst/>
            <a:rect l="l" t="t" r="r" b="b"/>
            <a:pathLst>
              <a:path w="471170" h="14820">
                <a:moveTo>
                  <a:pt x="50124" y="10969"/>
                </a:moveTo>
                <a:lnTo>
                  <a:pt x="59998" y="11459"/>
                </a:lnTo>
                <a:lnTo>
                  <a:pt x="71427" y="11937"/>
                </a:lnTo>
                <a:lnTo>
                  <a:pt x="85719" y="12476"/>
                </a:lnTo>
              </a:path>
              <a:path w="471170" h="14820">
                <a:moveTo>
                  <a:pt x="85719" y="12477"/>
                </a:moveTo>
                <a:lnTo>
                  <a:pt x="96672" y="12877"/>
                </a:lnTo>
                <a:lnTo>
                  <a:pt x="85719" y="12476"/>
                </a:lnTo>
              </a:path>
              <a:path w="471170" h="14820">
                <a:moveTo>
                  <a:pt x="221545" y="14817"/>
                </a:moveTo>
                <a:lnTo>
                  <a:pt x="235049" y="14795"/>
                </a:lnTo>
              </a:path>
              <a:path w="471170" h="14820">
                <a:moveTo>
                  <a:pt x="246198" y="14733"/>
                </a:moveTo>
                <a:lnTo>
                  <a:pt x="256055" y="14614"/>
                </a:lnTo>
                <a:lnTo>
                  <a:pt x="265681" y="14417"/>
                </a:lnTo>
                <a:lnTo>
                  <a:pt x="276140" y="14124"/>
                </a:lnTo>
                <a:lnTo>
                  <a:pt x="288493" y="13714"/>
                </a:lnTo>
                <a:lnTo>
                  <a:pt x="303804" y="13169"/>
                </a:lnTo>
              </a:path>
              <a:path w="471170" h="14820">
                <a:moveTo>
                  <a:pt x="328558" y="12261"/>
                </a:moveTo>
                <a:lnTo>
                  <a:pt x="341544" y="11766"/>
                </a:lnTo>
                <a:lnTo>
                  <a:pt x="352177" y="11307"/>
                </a:lnTo>
                <a:lnTo>
                  <a:pt x="361800" y="10800"/>
                </a:lnTo>
              </a:path>
              <a:path w="471170" h="14820">
                <a:moveTo>
                  <a:pt x="371758" y="10158"/>
                </a:moveTo>
                <a:lnTo>
                  <a:pt x="383395" y="9297"/>
                </a:lnTo>
              </a:path>
              <a:path w="471170" h="14820">
                <a:moveTo>
                  <a:pt x="422668" y="6174"/>
                </a:moveTo>
                <a:lnTo>
                  <a:pt x="433881" y="5182"/>
                </a:lnTo>
                <a:lnTo>
                  <a:pt x="443494" y="4089"/>
                </a:lnTo>
                <a:lnTo>
                  <a:pt x="454405" y="2559"/>
                </a:lnTo>
                <a:lnTo>
                  <a:pt x="469514" y="255"/>
                </a:lnTo>
                <a:lnTo>
                  <a:pt x="471170" y="0"/>
                </a:lnTo>
              </a:path>
              <a:path w="471170" h="14820">
                <a:moveTo>
                  <a:pt x="96672" y="12877"/>
                </a:moveTo>
                <a:lnTo>
                  <a:pt x="113605" y="13485"/>
                </a:lnTo>
                <a:lnTo>
                  <a:pt x="127136" y="13951"/>
                </a:lnTo>
                <a:lnTo>
                  <a:pt x="138313" y="14294"/>
                </a:lnTo>
              </a:path>
              <a:path w="471170" h="14820">
                <a:moveTo>
                  <a:pt x="148186" y="14532"/>
                </a:moveTo>
                <a:lnTo>
                  <a:pt x="157804" y="14685"/>
                </a:lnTo>
              </a:path>
              <a:path w="471170" h="14820">
                <a:moveTo>
                  <a:pt x="180467" y="14810"/>
                </a:moveTo>
                <a:lnTo>
                  <a:pt x="195612" y="14820"/>
                </a:lnTo>
                <a:lnTo>
                  <a:pt x="204622" y="14820"/>
                </a:lnTo>
                <a:lnTo>
                  <a:pt x="221545" y="1481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276246" y="7220043"/>
            <a:ext cx="62801" cy="2641"/>
          </a:xfrm>
          <a:custGeom>
            <a:avLst/>
            <a:gdLst/>
            <a:ahLst/>
            <a:cxnLst/>
            <a:rect l="l" t="t" r="r" b="b"/>
            <a:pathLst>
              <a:path w="62801" h="2641">
                <a:moveTo>
                  <a:pt x="0" y="0"/>
                </a:moveTo>
                <a:lnTo>
                  <a:pt x="5473" y="1231"/>
                </a:lnTo>
                <a:lnTo>
                  <a:pt x="5638" y="1231"/>
                </a:lnTo>
                <a:lnTo>
                  <a:pt x="11290" y="1765"/>
                </a:lnTo>
                <a:lnTo>
                  <a:pt x="21348" y="2463"/>
                </a:lnTo>
                <a:lnTo>
                  <a:pt x="21526" y="2463"/>
                </a:lnTo>
                <a:lnTo>
                  <a:pt x="31572" y="2463"/>
                </a:lnTo>
                <a:lnTo>
                  <a:pt x="41452" y="2463"/>
                </a:lnTo>
                <a:lnTo>
                  <a:pt x="41630" y="2641"/>
                </a:lnTo>
                <a:lnTo>
                  <a:pt x="51511" y="1943"/>
                </a:lnTo>
                <a:lnTo>
                  <a:pt x="57162" y="1587"/>
                </a:lnTo>
                <a:lnTo>
                  <a:pt x="62801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276424" y="7214922"/>
            <a:ext cx="62623" cy="2654"/>
          </a:xfrm>
          <a:custGeom>
            <a:avLst/>
            <a:gdLst/>
            <a:ahLst/>
            <a:cxnLst/>
            <a:rect l="l" t="t" r="r" b="b"/>
            <a:pathLst>
              <a:path w="62623" h="2654">
                <a:moveTo>
                  <a:pt x="62623" y="533"/>
                </a:moveTo>
                <a:lnTo>
                  <a:pt x="57150" y="1587"/>
                </a:lnTo>
                <a:lnTo>
                  <a:pt x="56984" y="1587"/>
                </a:lnTo>
                <a:lnTo>
                  <a:pt x="51333" y="1943"/>
                </a:lnTo>
                <a:lnTo>
                  <a:pt x="41452" y="2654"/>
                </a:lnTo>
                <a:lnTo>
                  <a:pt x="41275" y="2654"/>
                </a:lnTo>
                <a:lnTo>
                  <a:pt x="31394" y="2476"/>
                </a:lnTo>
                <a:lnTo>
                  <a:pt x="18515" y="2064"/>
                </a:lnTo>
                <a:lnTo>
                  <a:pt x="6682" y="1244"/>
                </a:lnTo>
                <a:lnTo>
                  <a:pt x="4419" y="1066"/>
                </a:lnTo>
                <a:lnTo>
                  <a:pt x="2298" y="888"/>
                </a:lnTo>
                <a:lnTo>
                  <a:pt x="1943" y="888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286833" y="7214398"/>
            <a:ext cx="43395" cy="1943"/>
          </a:xfrm>
          <a:custGeom>
            <a:avLst/>
            <a:gdLst/>
            <a:ahLst/>
            <a:cxnLst/>
            <a:rect l="l" t="t" r="r" b="b"/>
            <a:pathLst>
              <a:path w="43395" h="1943">
                <a:moveTo>
                  <a:pt x="0" y="0"/>
                </a:moveTo>
                <a:lnTo>
                  <a:pt x="3517" y="889"/>
                </a:lnTo>
                <a:lnTo>
                  <a:pt x="7061" y="1231"/>
                </a:lnTo>
                <a:lnTo>
                  <a:pt x="14643" y="1765"/>
                </a:lnTo>
                <a:lnTo>
                  <a:pt x="14820" y="1587"/>
                </a:lnTo>
                <a:lnTo>
                  <a:pt x="22402" y="1765"/>
                </a:lnTo>
                <a:lnTo>
                  <a:pt x="28917" y="1765"/>
                </a:lnTo>
                <a:lnTo>
                  <a:pt x="29108" y="1943"/>
                </a:lnTo>
                <a:lnTo>
                  <a:pt x="35636" y="1409"/>
                </a:lnTo>
                <a:lnTo>
                  <a:pt x="39522" y="1231"/>
                </a:lnTo>
                <a:lnTo>
                  <a:pt x="39687" y="1054"/>
                </a:lnTo>
                <a:lnTo>
                  <a:pt x="43395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278540" y="7209627"/>
            <a:ext cx="51155" cy="4241"/>
          </a:xfrm>
          <a:custGeom>
            <a:avLst/>
            <a:gdLst/>
            <a:ahLst/>
            <a:cxnLst/>
            <a:rect l="l" t="t" r="r" b="b"/>
            <a:pathLst>
              <a:path w="51155" h="4241">
                <a:moveTo>
                  <a:pt x="51155" y="4241"/>
                </a:moveTo>
                <a:lnTo>
                  <a:pt x="48869" y="3708"/>
                </a:lnTo>
                <a:lnTo>
                  <a:pt x="46393" y="3543"/>
                </a:lnTo>
                <a:lnTo>
                  <a:pt x="32128" y="2818"/>
                </a:lnTo>
                <a:lnTo>
                  <a:pt x="22255" y="2494"/>
                </a:lnTo>
                <a:lnTo>
                  <a:pt x="9224" y="1787"/>
                </a:lnTo>
                <a:lnTo>
                  <a:pt x="6527" y="1600"/>
                </a:lnTo>
                <a:lnTo>
                  <a:pt x="3352" y="1244"/>
                </a:lnTo>
                <a:lnTo>
                  <a:pt x="2997" y="1244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280306" y="7206280"/>
            <a:ext cx="57683" cy="2298"/>
          </a:xfrm>
          <a:custGeom>
            <a:avLst/>
            <a:gdLst/>
            <a:ahLst/>
            <a:cxnLst/>
            <a:rect l="l" t="t" r="r" b="b"/>
            <a:pathLst>
              <a:path w="57683" h="2298">
                <a:moveTo>
                  <a:pt x="0" y="1943"/>
                </a:moveTo>
                <a:lnTo>
                  <a:pt x="1765" y="1244"/>
                </a:lnTo>
                <a:lnTo>
                  <a:pt x="1943" y="1244"/>
                </a:lnTo>
                <a:lnTo>
                  <a:pt x="3886" y="1244"/>
                </a:lnTo>
                <a:lnTo>
                  <a:pt x="16217" y="355"/>
                </a:lnTo>
                <a:lnTo>
                  <a:pt x="16408" y="177"/>
                </a:lnTo>
                <a:lnTo>
                  <a:pt x="28752" y="177"/>
                </a:lnTo>
                <a:lnTo>
                  <a:pt x="38277" y="0"/>
                </a:lnTo>
                <a:lnTo>
                  <a:pt x="47802" y="711"/>
                </a:lnTo>
                <a:lnTo>
                  <a:pt x="52565" y="1054"/>
                </a:lnTo>
                <a:lnTo>
                  <a:pt x="52743" y="1054"/>
                </a:lnTo>
                <a:lnTo>
                  <a:pt x="57683" y="22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289119" y="7209458"/>
            <a:ext cx="49047" cy="3530"/>
          </a:xfrm>
          <a:custGeom>
            <a:avLst/>
            <a:gdLst/>
            <a:ahLst/>
            <a:cxnLst/>
            <a:rect l="l" t="t" r="r" b="b"/>
            <a:pathLst>
              <a:path w="49047" h="3530">
                <a:moveTo>
                  <a:pt x="49047" y="3530"/>
                </a:moveTo>
                <a:lnTo>
                  <a:pt x="46748" y="2997"/>
                </a:lnTo>
                <a:lnTo>
                  <a:pt x="44462" y="2832"/>
                </a:lnTo>
                <a:lnTo>
                  <a:pt x="30473" y="2291"/>
                </a:lnTo>
                <a:lnTo>
                  <a:pt x="20596" y="1984"/>
                </a:lnTo>
                <a:lnTo>
                  <a:pt x="7416" y="1244"/>
                </a:lnTo>
                <a:lnTo>
                  <a:pt x="3708" y="1066"/>
                </a:lnTo>
                <a:lnTo>
                  <a:pt x="3543" y="1066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289124" y="7207515"/>
            <a:ext cx="39865" cy="2298"/>
          </a:xfrm>
          <a:custGeom>
            <a:avLst/>
            <a:gdLst/>
            <a:ahLst/>
            <a:cxnLst/>
            <a:rect l="l" t="t" r="r" b="b"/>
            <a:pathLst>
              <a:path w="39865" h="2298">
                <a:moveTo>
                  <a:pt x="0" y="1943"/>
                </a:moveTo>
                <a:lnTo>
                  <a:pt x="1587" y="1054"/>
                </a:lnTo>
                <a:lnTo>
                  <a:pt x="2120" y="889"/>
                </a:lnTo>
                <a:lnTo>
                  <a:pt x="3886" y="711"/>
                </a:lnTo>
                <a:lnTo>
                  <a:pt x="12344" y="0"/>
                </a:lnTo>
                <a:lnTo>
                  <a:pt x="12522" y="0"/>
                </a:lnTo>
                <a:lnTo>
                  <a:pt x="21170" y="177"/>
                </a:lnTo>
                <a:lnTo>
                  <a:pt x="28587" y="177"/>
                </a:lnTo>
                <a:lnTo>
                  <a:pt x="28752" y="177"/>
                </a:lnTo>
                <a:lnTo>
                  <a:pt x="36169" y="889"/>
                </a:lnTo>
                <a:lnTo>
                  <a:pt x="37934" y="1244"/>
                </a:lnTo>
                <a:lnTo>
                  <a:pt x="38455" y="1409"/>
                </a:lnTo>
                <a:lnTo>
                  <a:pt x="39865" y="22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358628" y="7215276"/>
            <a:ext cx="60502" cy="2654"/>
          </a:xfrm>
          <a:custGeom>
            <a:avLst/>
            <a:gdLst/>
            <a:ahLst/>
            <a:cxnLst/>
            <a:rect l="l" t="t" r="r" b="b"/>
            <a:pathLst>
              <a:path w="60502" h="2654">
                <a:moveTo>
                  <a:pt x="0" y="355"/>
                </a:moveTo>
                <a:lnTo>
                  <a:pt x="4406" y="1409"/>
                </a:lnTo>
                <a:lnTo>
                  <a:pt x="4584" y="1409"/>
                </a:lnTo>
                <a:lnTo>
                  <a:pt x="8991" y="1778"/>
                </a:lnTo>
                <a:lnTo>
                  <a:pt x="18872" y="2476"/>
                </a:lnTo>
                <a:lnTo>
                  <a:pt x="19050" y="2476"/>
                </a:lnTo>
                <a:lnTo>
                  <a:pt x="28917" y="2476"/>
                </a:lnTo>
                <a:lnTo>
                  <a:pt x="39687" y="2476"/>
                </a:lnTo>
                <a:lnTo>
                  <a:pt x="39865" y="2654"/>
                </a:lnTo>
                <a:lnTo>
                  <a:pt x="50444" y="1778"/>
                </a:lnTo>
                <a:lnTo>
                  <a:pt x="55384" y="1409"/>
                </a:lnTo>
                <a:lnTo>
                  <a:pt x="55740" y="1409"/>
                </a:lnTo>
                <a:lnTo>
                  <a:pt x="60502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58630" y="7220397"/>
            <a:ext cx="60502" cy="2641"/>
          </a:xfrm>
          <a:custGeom>
            <a:avLst/>
            <a:gdLst/>
            <a:ahLst/>
            <a:cxnLst/>
            <a:rect l="l" t="t" r="r" b="b"/>
            <a:pathLst>
              <a:path w="60502" h="2641">
                <a:moveTo>
                  <a:pt x="60502" y="0"/>
                </a:moveTo>
                <a:lnTo>
                  <a:pt x="55740" y="1409"/>
                </a:lnTo>
                <a:lnTo>
                  <a:pt x="55384" y="1409"/>
                </a:lnTo>
                <a:lnTo>
                  <a:pt x="50444" y="1765"/>
                </a:lnTo>
                <a:lnTo>
                  <a:pt x="39865" y="2641"/>
                </a:lnTo>
                <a:lnTo>
                  <a:pt x="39687" y="2641"/>
                </a:lnTo>
                <a:lnTo>
                  <a:pt x="28930" y="2463"/>
                </a:lnTo>
                <a:lnTo>
                  <a:pt x="16395" y="2285"/>
                </a:lnTo>
                <a:lnTo>
                  <a:pt x="16230" y="2120"/>
                </a:lnTo>
                <a:lnTo>
                  <a:pt x="3695" y="1231"/>
                </a:lnTo>
                <a:lnTo>
                  <a:pt x="1943" y="1054"/>
                </a:lnTo>
                <a:lnTo>
                  <a:pt x="1765" y="1054"/>
                </a:lnTo>
                <a:lnTo>
                  <a:pt x="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367619" y="7214045"/>
            <a:ext cx="42519" cy="2819"/>
          </a:xfrm>
          <a:custGeom>
            <a:avLst/>
            <a:gdLst/>
            <a:ahLst/>
            <a:cxnLst/>
            <a:rect l="l" t="t" r="r" b="b"/>
            <a:pathLst>
              <a:path w="42519" h="2819">
                <a:moveTo>
                  <a:pt x="42519" y="0"/>
                </a:moveTo>
                <a:lnTo>
                  <a:pt x="40220" y="1409"/>
                </a:lnTo>
                <a:lnTo>
                  <a:pt x="39522" y="1587"/>
                </a:lnTo>
                <a:lnTo>
                  <a:pt x="36880" y="1765"/>
                </a:lnTo>
                <a:lnTo>
                  <a:pt x="26289" y="2819"/>
                </a:lnTo>
                <a:lnTo>
                  <a:pt x="26111" y="2463"/>
                </a:lnTo>
                <a:lnTo>
                  <a:pt x="15532" y="2463"/>
                </a:lnTo>
                <a:lnTo>
                  <a:pt x="10414" y="2463"/>
                </a:lnTo>
                <a:lnTo>
                  <a:pt x="5295" y="1943"/>
                </a:lnTo>
                <a:lnTo>
                  <a:pt x="2654" y="1587"/>
                </a:lnTo>
                <a:lnTo>
                  <a:pt x="2476" y="1587"/>
                </a:lnTo>
                <a:lnTo>
                  <a:pt x="0" y="69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442949" y="7207070"/>
            <a:ext cx="62090" cy="2383"/>
          </a:xfrm>
          <a:custGeom>
            <a:avLst/>
            <a:gdLst/>
            <a:ahLst/>
            <a:cxnLst/>
            <a:rect l="l" t="t" r="r" b="b"/>
            <a:pathLst>
              <a:path w="62090" h="2383">
                <a:moveTo>
                  <a:pt x="0" y="97"/>
                </a:moveTo>
                <a:lnTo>
                  <a:pt x="14888" y="0"/>
                </a:lnTo>
                <a:lnTo>
                  <a:pt x="25037" y="17"/>
                </a:lnTo>
                <a:lnTo>
                  <a:pt x="35782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02" y="1684"/>
                </a:lnTo>
                <a:lnTo>
                  <a:pt x="62090" y="238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530265" y="7217222"/>
            <a:ext cx="52387" cy="2004"/>
          </a:xfrm>
          <a:custGeom>
            <a:avLst/>
            <a:gdLst/>
            <a:ahLst/>
            <a:cxnLst/>
            <a:rect l="l" t="t" r="r" b="b"/>
            <a:pathLst>
              <a:path w="52387" h="2004">
                <a:moveTo>
                  <a:pt x="0" y="1765"/>
                </a:moveTo>
                <a:lnTo>
                  <a:pt x="14039" y="2004"/>
                </a:lnTo>
                <a:lnTo>
                  <a:pt x="23932" y="1997"/>
                </a:lnTo>
                <a:lnTo>
                  <a:pt x="37401" y="1765"/>
                </a:lnTo>
                <a:lnTo>
                  <a:pt x="42862" y="1587"/>
                </a:lnTo>
                <a:lnTo>
                  <a:pt x="43040" y="1409"/>
                </a:lnTo>
                <a:lnTo>
                  <a:pt x="48514" y="876"/>
                </a:lnTo>
                <a:lnTo>
                  <a:pt x="50444" y="711"/>
                </a:lnTo>
                <a:lnTo>
                  <a:pt x="50622" y="533"/>
                </a:lnTo>
                <a:lnTo>
                  <a:pt x="5238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531851" y="7208753"/>
            <a:ext cx="41808" cy="1943"/>
          </a:xfrm>
          <a:custGeom>
            <a:avLst/>
            <a:gdLst/>
            <a:ahLst/>
            <a:cxnLst/>
            <a:rect l="l" t="t" r="r" b="b"/>
            <a:pathLst>
              <a:path w="41808" h="1943">
                <a:moveTo>
                  <a:pt x="0" y="0"/>
                </a:moveTo>
                <a:lnTo>
                  <a:pt x="13662" y="19"/>
                </a:lnTo>
                <a:lnTo>
                  <a:pt x="23840" y="152"/>
                </a:lnTo>
                <a:lnTo>
                  <a:pt x="33693" y="355"/>
                </a:lnTo>
                <a:lnTo>
                  <a:pt x="36512" y="355"/>
                </a:lnTo>
                <a:lnTo>
                  <a:pt x="39166" y="888"/>
                </a:lnTo>
                <a:lnTo>
                  <a:pt x="40398" y="1054"/>
                </a:lnTo>
                <a:lnTo>
                  <a:pt x="40741" y="1231"/>
                </a:lnTo>
                <a:lnTo>
                  <a:pt x="41808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530793" y="7211226"/>
            <a:ext cx="42862" cy="1656"/>
          </a:xfrm>
          <a:custGeom>
            <a:avLst/>
            <a:gdLst/>
            <a:ahLst/>
            <a:cxnLst/>
            <a:rect l="l" t="t" r="r" b="b"/>
            <a:pathLst>
              <a:path w="42862" h="1656">
                <a:moveTo>
                  <a:pt x="42862" y="0"/>
                </a:moveTo>
                <a:lnTo>
                  <a:pt x="42164" y="533"/>
                </a:lnTo>
                <a:lnTo>
                  <a:pt x="41973" y="533"/>
                </a:lnTo>
                <a:lnTo>
                  <a:pt x="41097" y="698"/>
                </a:lnTo>
                <a:lnTo>
                  <a:pt x="38100" y="1231"/>
                </a:lnTo>
                <a:lnTo>
                  <a:pt x="34925" y="1409"/>
                </a:lnTo>
                <a:lnTo>
                  <a:pt x="21125" y="1656"/>
                </a:lnTo>
                <a:lnTo>
                  <a:pt x="11104" y="1621"/>
                </a:lnTo>
                <a:lnTo>
                  <a:pt x="0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521441" y="7207422"/>
            <a:ext cx="62102" cy="2383"/>
          </a:xfrm>
          <a:custGeom>
            <a:avLst/>
            <a:gdLst/>
            <a:ahLst/>
            <a:cxnLst/>
            <a:rect l="l" t="t" r="r" b="b"/>
            <a:pathLst>
              <a:path w="62102" h="2383">
                <a:moveTo>
                  <a:pt x="0" y="97"/>
                </a:moveTo>
                <a:lnTo>
                  <a:pt x="14896" y="0"/>
                </a:lnTo>
                <a:lnTo>
                  <a:pt x="25046" y="17"/>
                </a:lnTo>
                <a:lnTo>
                  <a:pt x="35788" y="187"/>
                </a:lnTo>
                <a:lnTo>
                  <a:pt x="47980" y="452"/>
                </a:lnTo>
                <a:lnTo>
                  <a:pt x="53276" y="630"/>
                </a:lnTo>
                <a:lnTo>
                  <a:pt x="53454" y="795"/>
                </a:lnTo>
                <a:lnTo>
                  <a:pt x="58737" y="1506"/>
                </a:lnTo>
                <a:lnTo>
                  <a:pt x="60515" y="1684"/>
                </a:lnTo>
                <a:lnTo>
                  <a:pt x="62102" y="238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-1400282" y="7208747"/>
            <a:ext cx="2019604" cy="90500"/>
          </a:xfrm>
          <a:custGeom>
            <a:avLst/>
            <a:gdLst/>
            <a:ahLst/>
            <a:cxnLst/>
            <a:rect l="l" t="t" r="r" b="b"/>
            <a:pathLst>
              <a:path w="2019604" h="90500">
                <a:moveTo>
                  <a:pt x="2019604" y="9182"/>
                </a:moveTo>
                <a:lnTo>
                  <a:pt x="2014035" y="915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-91217" y="7030943"/>
            <a:ext cx="771398" cy="3352"/>
          </a:xfrm>
          <a:custGeom>
            <a:avLst/>
            <a:gdLst/>
            <a:ahLst/>
            <a:cxnLst/>
            <a:rect l="l" t="t" r="r" b="b"/>
            <a:pathLst>
              <a:path w="771398" h="3352">
                <a:moveTo>
                  <a:pt x="771398" y="3352"/>
                </a:moveTo>
                <a:lnTo>
                  <a:pt x="704970" y="3064"/>
                </a:lnTo>
              </a:path>
              <a:path w="771398" h="3352">
                <a:moveTo>
                  <a:pt x="704970" y="3065"/>
                </a:moveTo>
                <a:lnTo>
                  <a:pt x="771398" y="33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57428" y="7299600"/>
            <a:ext cx="56273" cy="355"/>
          </a:xfrm>
          <a:custGeom>
            <a:avLst/>
            <a:gdLst/>
            <a:ahLst/>
            <a:cxnLst/>
            <a:rect l="l" t="t" r="r" b="b"/>
            <a:pathLst>
              <a:path w="56273" h="355">
                <a:moveTo>
                  <a:pt x="0" y="0"/>
                </a:moveTo>
                <a:lnTo>
                  <a:pt x="56273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704344" y="7218278"/>
            <a:ext cx="72682" cy="355"/>
          </a:xfrm>
          <a:custGeom>
            <a:avLst/>
            <a:gdLst/>
            <a:ahLst/>
            <a:cxnLst/>
            <a:rect l="l" t="t" r="r" b="b"/>
            <a:pathLst>
              <a:path w="72682" h="355">
                <a:moveTo>
                  <a:pt x="72682" y="355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757622" y="7034648"/>
            <a:ext cx="78320" cy="355"/>
          </a:xfrm>
          <a:custGeom>
            <a:avLst/>
            <a:gdLst/>
            <a:ahLst/>
            <a:cxnLst/>
            <a:rect l="l" t="t" r="r" b="b"/>
            <a:pathLst>
              <a:path w="78320" h="355">
                <a:moveTo>
                  <a:pt x="0" y="0"/>
                </a:moveTo>
                <a:lnTo>
                  <a:pt x="7832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814242" y="7043473"/>
            <a:ext cx="2066353" cy="266014"/>
          </a:xfrm>
          <a:custGeom>
            <a:avLst/>
            <a:gdLst/>
            <a:ahLst/>
            <a:cxnLst/>
            <a:rect l="l" t="t" r="r" b="b"/>
            <a:pathLst>
              <a:path w="2066353" h="266014">
                <a:moveTo>
                  <a:pt x="0" y="256832"/>
                </a:moveTo>
                <a:lnTo>
                  <a:pt x="2015363" y="266014"/>
                </a:lnTo>
                <a:lnTo>
                  <a:pt x="2015553" y="184505"/>
                </a:lnTo>
                <a:lnTo>
                  <a:pt x="2066353" y="876"/>
                </a:lnTo>
                <a:lnTo>
                  <a:pt x="187090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861162" y="7218989"/>
            <a:ext cx="1968627" cy="8991"/>
          </a:xfrm>
          <a:custGeom>
            <a:avLst/>
            <a:gdLst/>
            <a:ahLst/>
            <a:cxnLst/>
            <a:rect l="l" t="t" r="r" b="b"/>
            <a:pathLst>
              <a:path w="1968627" h="8991">
                <a:moveTo>
                  <a:pt x="1968627" y="899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913554" y="7035358"/>
            <a:ext cx="1287195" cy="5994"/>
          </a:xfrm>
          <a:custGeom>
            <a:avLst/>
            <a:gdLst/>
            <a:ahLst/>
            <a:cxnLst/>
            <a:rect l="l" t="t" r="r" b="b"/>
            <a:pathLst>
              <a:path w="1287195" h="5994">
                <a:moveTo>
                  <a:pt x="1287195" y="5994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274660" y="7218634"/>
            <a:ext cx="1587" cy="1409"/>
          </a:xfrm>
          <a:custGeom>
            <a:avLst/>
            <a:gdLst/>
            <a:ahLst/>
            <a:cxnLst/>
            <a:rect l="l" t="t" r="r" b="b"/>
            <a:pathLst>
              <a:path w="1587" h="1409">
                <a:moveTo>
                  <a:pt x="0" y="0"/>
                </a:moveTo>
                <a:lnTo>
                  <a:pt x="1587" y="140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339047" y="7214579"/>
            <a:ext cx="1765" cy="5994"/>
          </a:xfrm>
          <a:custGeom>
            <a:avLst/>
            <a:gdLst/>
            <a:ahLst/>
            <a:cxnLst/>
            <a:rect l="l" t="t" r="r" b="b"/>
            <a:pathLst>
              <a:path w="1765" h="5994">
                <a:moveTo>
                  <a:pt x="0" y="5994"/>
                </a:moveTo>
                <a:lnTo>
                  <a:pt x="1765" y="5105"/>
                </a:lnTo>
                <a:lnTo>
                  <a:pt x="1765" y="0"/>
                </a:lnTo>
                <a:lnTo>
                  <a:pt x="0" y="8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274657" y="7213695"/>
            <a:ext cx="1765" cy="4940"/>
          </a:xfrm>
          <a:custGeom>
            <a:avLst/>
            <a:gdLst/>
            <a:ahLst/>
            <a:cxnLst/>
            <a:rect l="l" t="t" r="r" b="b"/>
            <a:pathLst>
              <a:path w="1765" h="4940">
                <a:moveTo>
                  <a:pt x="1765" y="1231"/>
                </a:moveTo>
                <a:lnTo>
                  <a:pt x="0" y="0"/>
                </a:lnTo>
                <a:lnTo>
                  <a:pt x="0" y="494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274660" y="7213516"/>
            <a:ext cx="12166" cy="876"/>
          </a:xfrm>
          <a:custGeom>
            <a:avLst/>
            <a:gdLst/>
            <a:ahLst/>
            <a:cxnLst/>
            <a:rect l="l" t="t" r="r" b="b"/>
            <a:pathLst>
              <a:path w="12166" h="876">
                <a:moveTo>
                  <a:pt x="0" y="177"/>
                </a:moveTo>
                <a:lnTo>
                  <a:pt x="10579" y="0"/>
                </a:lnTo>
                <a:lnTo>
                  <a:pt x="12166" y="8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329690" y="7213876"/>
            <a:ext cx="533" cy="698"/>
          </a:xfrm>
          <a:custGeom>
            <a:avLst/>
            <a:gdLst/>
            <a:ahLst/>
            <a:cxnLst/>
            <a:rect l="l" t="t" r="r" b="b"/>
            <a:pathLst>
              <a:path w="533" h="698">
                <a:moveTo>
                  <a:pt x="533" y="698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278543" y="7209633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0"/>
                </a:moveTo>
                <a:lnTo>
                  <a:pt x="0" y="388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278543" y="7208224"/>
            <a:ext cx="1765" cy="1409"/>
          </a:xfrm>
          <a:custGeom>
            <a:avLst/>
            <a:gdLst/>
            <a:ahLst/>
            <a:cxnLst/>
            <a:rect l="l" t="t" r="r" b="b"/>
            <a:pathLst>
              <a:path w="1765" h="1409">
                <a:moveTo>
                  <a:pt x="0" y="1409"/>
                </a:moveTo>
                <a:lnTo>
                  <a:pt x="176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328986" y="7208575"/>
            <a:ext cx="10414" cy="3352"/>
          </a:xfrm>
          <a:custGeom>
            <a:avLst/>
            <a:gdLst/>
            <a:ahLst/>
            <a:cxnLst/>
            <a:rect l="l" t="t" r="r" b="b"/>
            <a:pathLst>
              <a:path w="10413" h="3352">
                <a:moveTo>
                  <a:pt x="9004" y="0"/>
                </a:moveTo>
                <a:lnTo>
                  <a:pt x="10414" y="889"/>
                </a:lnTo>
                <a:lnTo>
                  <a:pt x="0" y="1231"/>
                </a:lnTo>
                <a:lnTo>
                  <a:pt x="0" y="335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338167" y="7212987"/>
            <a:ext cx="2641" cy="1587"/>
          </a:xfrm>
          <a:custGeom>
            <a:avLst/>
            <a:gdLst/>
            <a:ahLst/>
            <a:cxnLst/>
            <a:rect l="l" t="t" r="r" b="b"/>
            <a:pathLst>
              <a:path w="2641" h="1587">
                <a:moveTo>
                  <a:pt x="2641" y="158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339398" y="7209466"/>
            <a:ext cx="177" cy="4051"/>
          </a:xfrm>
          <a:custGeom>
            <a:avLst/>
            <a:gdLst/>
            <a:ahLst/>
            <a:cxnLst/>
            <a:rect l="l" t="t" r="r" b="b"/>
            <a:pathLst>
              <a:path w="177" h="4051">
                <a:moveTo>
                  <a:pt x="177" y="4051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350516" y="7211754"/>
            <a:ext cx="8115" cy="3873"/>
          </a:xfrm>
          <a:custGeom>
            <a:avLst/>
            <a:gdLst/>
            <a:ahLst/>
            <a:cxnLst/>
            <a:rect l="l" t="t" r="r" b="b"/>
            <a:pathLst>
              <a:path w="8115" h="3873">
                <a:moveTo>
                  <a:pt x="0" y="0"/>
                </a:moveTo>
                <a:lnTo>
                  <a:pt x="5816" y="177"/>
                </a:lnTo>
                <a:lnTo>
                  <a:pt x="5461" y="1587"/>
                </a:lnTo>
                <a:lnTo>
                  <a:pt x="8115" y="38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419132" y="7206987"/>
            <a:ext cx="3886" cy="13411"/>
          </a:xfrm>
          <a:custGeom>
            <a:avLst/>
            <a:gdLst/>
            <a:ahLst/>
            <a:cxnLst/>
            <a:rect l="l" t="t" r="r" b="b"/>
            <a:pathLst>
              <a:path w="3886" h="13411">
                <a:moveTo>
                  <a:pt x="0" y="8293"/>
                </a:moveTo>
                <a:lnTo>
                  <a:pt x="2120" y="6172"/>
                </a:lnTo>
                <a:lnTo>
                  <a:pt x="3886" y="0"/>
                </a:lnTo>
                <a:lnTo>
                  <a:pt x="3886" y="5118"/>
                </a:lnTo>
                <a:lnTo>
                  <a:pt x="2120" y="11290"/>
                </a:lnTo>
                <a:lnTo>
                  <a:pt x="0" y="1341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355974" y="7213344"/>
            <a:ext cx="2654" cy="7404"/>
          </a:xfrm>
          <a:custGeom>
            <a:avLst/>
            <a:gdLst/>
            <a:ahLst/>
            <a:cxnLst/>
            <a:rect l="l" t="t" r="r" b="b"/>
            <a:pathLst>
              <a:path w="2654" h="7404">
                <a:moveTo>
                  <a:pt x="2654" y="7404"/>
                </a:moveTo>
                <a:lnTo>
                  <a:pt x="0" y="5118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356331" y="7206813"/>
            <a:ext cx="12166" cy="7937"/>
          </a:xfrm>
          <a:custGeom>
            <a:avLst/>
            <a:gdLst/>
            <a:ahLst/>
            <a:cxnLst/>
            <a:rect l="l" t="t" r="r" b="b"/>
            <a:pathLst>
              <a:path w="12166" h="7937">
                <a:moveTo>
                  <a:pt x="0" y="5118"/>
                </a:moveTo>
                <a:lnTo>
                  <a:pt x="1422" y="0"/>
                </a:lnTo>
                <a:lnTo>
                  <a:pt x="12166" y="0"/>
                </a:lnTo>
                <a:lnTo>
                  <a:pt x="10414" y="6172"/>
                </a:lnTo>
                <a:lnTo>
                  <a:pt x="11290" y="7937"/>
                </a:lnTo>
                <a:lnTo>
                  <a:pt x="12166" y="5118"/>
                </a:lnTo>
                <a:lnTo>
                  <a:pt x="12166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410138" y="7206990"/>
            <a:ext cx="12877" cy="7061"/>
          </a:xfrm>
          <a:custGeom>
            <a:avLst/>
            <a:gdLst/>
            <a:ahLst/>
            <a:cxnLst/>
            <a:rect l="l" t="t" r="r" b="b"/>
            <a:pathLst>
              <a:path w="12877" h="7061">
                <a:moveTo>
                  <a:pt x="12877" y="0"/>
                </a:moveTo>
                <a:lnTo>
                  <a:pt x="2286" y="0"/>
                </a:lnTo>
                <a:lnTo>
                  <a:pt x="0" y="706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368503" y="7211931"/>
            <a:ext cx="42519" cy="177"/>
          </a:xfrm>
          <a:custGeom>
            <a:avLst/>
            <a:gdLst/>
            <a:ahLst/>
            <a:cxnLst/>
            <a:rect l="l" t="t" r="r" b="b"/>
            <a:pathLst>
              <a:path w="42519" h="177">
                <a:moveTo>
                  <a:pt x="0" y="0"/>
                </a:moveTo>
                <a:lnTo>
                  <a:pt x="42519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371854" y="7198697"/>
            <a:ext cx="44462" cy="8293"/>
          </a:xfrm>
          <a:custGeom>
            <a:avLst/>
            <a:gdLst/>
            <a:ahLst/>
            <a:cxnLst/>
            <a:rect l="l" t="t" r="r" b="b"/>
            <a:pathLst>
              <a:path w="44462" h="8293">
                <a:moveTo>
                  <a:pt x="43218" y="8293"/>
                </a:moveTo>
                <a:lnTo>
                  <a:pt x="43218" y="4940"/>
                </a:lnTo>
                <a:lnTo>
                  <a:pt x="44462" y="177"/>
                </a:lnTo>
                <a:lnTo>
                  <a:pt x="0" y="0"/>
                </a:lnTo>
                <a:lnTo>
                  <a:pt x="0" y="5118"/>
                </a:lnTo>
                <a:lnTo>
                  <a:pt x="43218" y="529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371863" y="7193059"/>
            <a:ext cx="58559" cy="5638"/>
          </a:xfrm>
          <a:custGeom>
            <a:avLst/>
            <a:gdLst/>
            <a:ahLst/>
            <a:cxnLst/>
            <a:rect l="l" t="t" r="r" b="b"/>
            <a:pathLst>
              <a:path w="58559" h="5638">
                <a:moveTo>
                  <a:pt x="58559" y="4584"/>
                </a:moveTo>
                <a:lnTo>
                  <a:pt x="58559" y="0"/>
                </a:lnTo>
                <a:lnTo>
                  <a:pt x="46037" y="0"/>
                </a:lnTo>
                <a:lnTo>
                  <a:pt x="44805" y="4584"/>
                </a:lnTo>
                <a:lnTo>
                  <a:pt x="355" y="4406"/>
                </a:lnTo>
                <a:lnTo>
                  <a:pt x="0" y="563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415072" y="7203635"/>
            <a:ext cx="12344" cy="5118"/>
          </a:xfrm>
          <a:custGeom>
            <a:avLst/>
            <a:gdLst/>
            <a:ahLst/>
            <a:cxnLst/>
            <a:rect l="l" t="t" r="r" b="b"/>
            <a:pathLst>
              <a:path w="12344" h="5118">
                <a:moveTo>
                  <a:pt x="0" y="0"/>
                </a:moveTo>
                <a:lnTo>
                  <a:pt x="12344" y="0"/>
                </a:lnTo>
                <a:lnTo>
                  <a:pt x="12344" y="5118"/>
                </a:lnTo>
                <a:lnTo>
                  <a:pt x="7937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423016" y="7212107"/>
            <a:ext cx="28917" cy="10934"/>
          </a:xfrm>
          <a:custGeom>
            <a:avLst/>
            <a:gdLst/>
            <a:ahLst/>
            <a:cxnLst/>
            <a:rect l="l" t="t" r="r" b="b"/>
            <a:pathLst>
              <a:path w="28917" h="10934">
                <a:moveTo>
                  <a:pt x="0" y="0"/>
                </a:moveTo>
                <a:lnTo>
                  <a:pt x="18516" y="177"/>
                </a:lnTo>
                <a:lnTo>
                  <a:pt x="16929" y="5829"/>
                </a:lnTo>
                <a:lnTo>
                  <a:pt x="27686" y="5829"/>
                </a:lnTo>
                <a:lnTo>
                  <a:pt x="27686" y="10934"/>
                </a:lnTo>
                <a:lnTo>
                  <a:pt x="28917" y="6527"/>
                </a:lnTo>
                <a:lnTo>
                  <a:pt x="28917" y="1409"/>
                </a:lnTo>
                <a:lnTo>
                  <a:pt x="27686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427422" y="7199050"/>
            <a:ext cx="45859" cy="9702"/>
          </a:xfrm>
          <a:custGeom>
            <a:avLst/>
            <a:gdLst/>
            <a:ahLst/>
            <a:cxnLst/>
            <a:rect l="l" t="t" r="r" b="b"/>
            <a:pathLst>
              <a:path w="45859" h="9702">
                <a:moveTo>
                  <a:pt x="0" y="9702"/>
                </a:moveTo>
                <a:lnTo>
                  <a:pt x="1409" y="5118"/>
                </a:lnTo>
                <a:lnTo>
                  <a:pt x="45859" y="5295"/>
                </a:lnTo>
                <a:lnTo>
                  <a:pt x="45859" y="177"/>
                </a:lnTo>
                <a:lnTo>
                  <a:pt x="1409" y="0"/>
                </a:lnTo>
                <a:lnTo>
                  <a:pt x="0" y="458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428831" y="7199054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429191" y="7193055"/>
            <a:ext cx="44450" cy="11290"/>
          </a:xfrm>
          <a:custGeom>
            <a:avLst/>
            <a:gdLst/>
            <a:ahLst/>
            <a:cxnLst/>
            <a:rect l="l" t="t" r="r" b="b"/>
            <a:pathLst>
              <a:path w="44450" h="11290">
                <a:moveTo>
                  <a:pt x="1231" y="0"/>
                </a:moveTo>
                <a:lnTo>
                  <a:pt x="0" y="4584"/>
                </a:lnTo>
                <a:lnTo>
                  <a:pt x="44450" y="4762"/>
                </a:lnTo>
                <a:lnTo>
                  <a:pt x="44094" y="1129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452302" y="7208404"/>
            <a:ext cx="42862" cy="3873"/>
          </a:xfrm>
          <a:custGeom>
            <a:avLst/>
            <a:gdLst/>
            <a:ahLst/>
            <a:cxnLst/>
            <a:rect l="l" t="t" r="r" b="b"/>
            <a:pathLst>
              <a:path w="42862" h="3873">
                <a:moveTo>
                  <a:pt x="698" y="1054"/>
                </a:moveTo>
                <a:lnTo>
                  <a:pt x="1054" y="0"/>
                </a:lnTo>
                <a:lnTo>
                  <a:pt x="34747" y="355"/>
                </a:lnTo>
                <a:lnTo>
                  <a:pt x="42329" y="1409"/>
                </a:lnTo>
                <a:lnTo>
                  <a:pt x="42862" y="2476"/>
                </a:lnTo>
                <a:lnTo>
                  <a:pt x="34912" y="3873"/>
                </a:lnTo>
                <a:lnTo>
                  <a:pt x="0" y="3873"/>
                </a:lnTo>
                <a:lnTo>
                  <a:pt x="698" y="1054"/>
                </a:lnTo>
                <a:lnTo>
                  <a:pt x="1054" y="38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439946" y="7217929"/>
            <a:ext cx="10756" cy="5105"/>
          </a:xfrm>
          <a:custGeom>
            <a:avLst/>
            <a:gdLst/>
            <a:ahLst/>
            <a:cxnLst/>
            <a:rect l="l" t="t" r="r" b="b"/>
            <a:pathLst>
              <a:path w="10756" h="5105">
                <a:moveTo>
                  <a:pt x="0" y="0"/>
                </a:moveTo>
                <a:lnTo>
                  <a:pt x="0" y="4940"/>
                </a:lnTo>
                <a:lnTo>
                  <a:pt x="10756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441533" y="7207166"/>
            <a:ext cx="1422" cy="5118"/>
          </a:xfrm>
          <a:custGeom>
            <a:avLst/>
            <a:gdLst/>
            <a:ahLst/>
            <a:cxnLst/>
            <a:rect l="l" t="t" r="r" b="b"/>
            <a:pathLst>
              <a:path w="1422" h="5118">
                <a:moveTo>
                  <a:pt x="0" y="5118"/>
                </a:moveTo>
                <a:lnTo>
                  <a:pt x="1422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451940" y="7209458"/>
            <a:ext cx="54152" cy="4051"/>
          </a:xfrm>
          <a:custGeom>
            <a:avLst/>
            <a:gdLst/>
            <a:ahLst/>
            <a:cxnLst/>
            <a:rect l="l" t="t" r="r" b="b"/>
            <a:pathLst>
              <a:path w="54152" h="4051">
                <a:moveTo>
                  <a:pt x="53098" y="0"/>
                </a:moveTo>
                <a:lnTo>
                  <a:pt x="54152" y="1066"/>
                </a:lnTo>
                <a:lnTo>
                  <a:pt x="52209" y="2298"/>
                </a:lnTo>
                <a:lnTo>
                  <a:pt x="43751" y="3708"/>
                </a:lnTo>
                <a:lnTo>
                  <a:pt x="0" y="405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451942" y="7212639"/>
            <a:ext cx="68084" cy="5994"/>
          </a:xfrm>
          <a:custGeom>
            <a:avLst/>
            <a:gdLst/>
            <a:ahLst/>
            <a:cxnLst/>
            <a:rect l="l" t="t" r="r" b="b"/>
            <a:pathLst>
              <a:path w="68084" h="5994">
                <a:moveTo>
                  <a:pt x="0" y="5994"/>
                </a:moveTo>
                <a:lnTo>
                  <a:pt x="43573" y="5638"/>
                </a:lnTo>
                <a:lnTo>
                  <a:pt x="52222" y="4229"/>
                </a:lnTo>
                <a:lnTo>
                  <a:pt x="53975" y="2997"/>
                </a:lnTo>
                <a:lnTo>
                  <a:pt x="53975" y="0"/>
                </a:lnTo>
                <a:lnTo>
                  <a:pt x="68084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473285" y="7197820"/>
            <a:ext cx="355" cy="1409"/>
          </a:xfrm>
          <a:custGeom>
            <a:avLst/>
            <a:gdLst/>
            <a:ahLst/>
            <a:cxnLst/>
            <a:rect l="l" t="t" r="r" b="b"/>
            <a:pathLst>
              <a:path w="355" h="1409">
                <a:moveTo>
                  <a:pt x="0" y="1409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505918" y="7210521"/>
            <a:ext cx="177" cy="2120"/>
          </a:xfrm>
          <a:custGeom>
            <a:avLst/>
            <a:gdLst/>
            <a:ahLst/>
            <a:cxnLst/>
            <a:rect l="l" t="t" r="r" b="b"/>
            <a:pathLst>
              <a:path w="177" h="2120">
                <a:moveTo>
                  <a:pt x="177" y="0"/>
                </a:moveTo>
                <a:lnTo>
                  <a:pt x="0" y="21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529202" y="7210874"/>
            <a:ext cx="55397" cy="12522"/>
          </a:xfrm>
          <a:custGeom>
            <a:avLst/>
            <a:gdLst/>
            <a:ahLst/>
            <a:cxnLst/>
            <a:rect l="l" t="t" r="r" b="b"/>
            <a:pathLst>
              <a:path w="55397" h="12522">
                <a:moveTo>
                  <a:pt x="53454" y="6350"/>
                </a:moveTo>
                <a:lnTo>
                  <a:pt x="55219" y="5105"/>
                </a:lnTo>
                <a:lnTo>
                  <a:pt x="55397" y="0"/>
                </a:lnTo>
                <a:lnTo>
                  <a:pt x="53454" y="1231"/>
                </a:lnTo>
                <a:lnTo>
                  <a:pt x="44996" y="2641"/>
                </a:lnTo>
                <a:lnTo>
                  <a:pt x="1231" y="2997"/>
                </a:lnTo>
                <a:lnTo>
                  <a:pt x="0" y="7404"/>
                </a:lnTo>
                <a:lnTo>
                  <a:pt x="0" y="12522"/>
                </a:lnTo>
                <a:lnTo>
                  <a:pt x="1066" y="8115"/>
                </a:lnTo>
                <a:lnTo>
                  <a:pt x="1231" y="29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518617" y="7218281"/>
            <a:ext cx="10591" cy="5105"/>
          </a:xfrm>
          <a:custGeom>
            <a:avLst/>
            <a:gdLst/>
            <a:ahLst/>
            <a:cxnLst/>
            <a:rect l="l" t="t" r="r" b="b"/>
            <a:pathLst>
              <a:path w="10591" h="5105">
                <a:moveTo>
                  <a:pt x="10591" y="0"/>
                </a:moveTo>
                <a:lnTo>
                  <a:pt x="0" y="0"/>
                </a:lnTo>
                <a:lnTo>
                  <a:pt x="0" y="5105"/>
                </a:lnTo>
                <a:lnTo>
                  <a:pt x="10591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531675" y="7208760"/>
            <a:ext cx="177" cy="698"/>
          </a:xfrm>
          <a:custGeom>
            <a:avLst/>
            <a:gdLst/>
            <a:ahLst/>
            <a:cxnLst/>
            <a:rect l="l" t="t" r="r" b="b"/>
            <a:pathLst>
              <a:path w="177" h="698">
                <a:moveTo>
                  <a:pt x="0" y="698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573656" y="7210698"/>
            <a:ext cx="0" cy="533"/>
          </a:xfrm>
          <a:custGeom>
            <a:avLst/>
            <a:gdLst/>
            <a:ahLst/>
            <a:cxnLst/>
            <a:rect l="l" t="t" r="r" b="b"/>
            <a:pathLst>
              <a:path h="533">
                <a:moveTo>
                  <a:pt x="0" y="0"/>
                </a:moveTo>
                <a:lnTo>
                  <a:pt x="0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530793" y="7209461"/>
            <a:ext cx="1054" cy="3175"/>
          </a:xfrm>
          <a:custGeom>
            <a:avLst/>
            <a:gdLst/>
            <a:ahLst/>
            <a:cxnLst/>
            <a:rect l="l" t="t" r="r" b="b"/>
            <a:pathLst>
              <a:path w="1054" h="3175">
                <a:moveTo>
                  <a:pt x="0" y="3175"/>
                </a:moveTo>
                <a:lnTo>
                  <a:pt x="889" y="0"/>
                </a:lnTo>
                <a:lnTo>
                  <a:pt x="1054" y="317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518622" y="7207524"/>
            <a:ext cx="2819" cy="10756"/>
          </a:xfrm>
          <a:custGeom>
            <a:avLst/>
            <a:gdLst/>
            <a:ahLst/>
            <a:cxnLst/>
            <a:rect l="l" t="t" r="r" b="b"/>
            <a:pathLst>
              <a:path w="2819" h="10756">
                <a:moveTo>
                  <a:pt x="0" y="10756"/>
                </a:moveTo>
                <a:lnTo>
                  <a:pt x="281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583538" y="7209810"/>
            <a:ext cx="1054" cy="1066"/>
          </a:xfrm>
          <a:custGeom>
            <a:avLst/>
            <a:gdLst/>
            <a:ahLst/>
            <a:cxnLst/>
            <a:rect l="l" t="t" r="r" b="b"/>
            <a:pathLst>
              <a:path w="1054" h="1066">
                <a:moveTo>
                  <a:pt x="0" y="0"/>
                </a:moveTo>
                <a:lnTo>
                  <a:pt x="1054" y="106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558840" y="7199052"/>
            <a:ext cx="99669" cy="5651"/>
          </a:xfrm>
          <a:custGeom>
            <a:avLst/>
            <a:gdLst/>
            <a:ahLst/>
            <a:cxnLst/>
            <a:rect l="l" t="t" r="r" b="b"/>
            <a:pathLst>
              <a:path w="99669" h="5651">
                <a:moveTo>
                  <a:pt x="0" y="5118"/>
                </a:moveTo>
                <a:lnTo>
                  <a:pt x="0" y="0"/>
                </a:lnTo>
                <a:lnTo>
                  <a:pt x="99669" y="533"/>
                </a:lnTo>
                <a:lnTo>
                  <a:pt x="99491" y="5651"/>
                </a:ln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558840" y="7197822"/>
            <a:ext cx="100012" cy="1765"/>
          </a:xfrm>
          <a:custGeom>
            <a:avLst/>
            <a:gdLst/>
            <a:ahLst/>
            <a:cxnLst/>
            <a:rect l="l" t="t" r="r" b="b"/>
            <a:pathLst>
              <a:path w="100012" h="1765">
                <a:moveTo>
                  <a:pt x="0" y="1231"/>
                </a:moveTo>
                <a:lnTo>
                  <a:pt x="355" y="0"/>
                </a:lnTo>
                <a:lnTo>
                  <a:pt x="100012" y="342"/>
                </a:lnTo>
                <a:lnTo>
                  <a:pt x="99669" y="17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562200" y="7042936"/>
            <a:ext cx="56438" cy="177"/>
          </a:xfrm>
          <a:custGeom>
            <a:avLst/>
            <a:gdLst/>
            <a:ahLst/>
            <a:cxnLst/>
            <a:rect l="l" t="t" r="r" b="b"/>
            <a:pathLst>
              <a:path w="56438" h="177">
                <a:moveTo>
                  <a:pt x="56438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584596" y="7212811"/>
            <a:ext cx="14109" cy="177"/>
          </a:xfrm>
          <a:custGeom>
            <a:avLst/>
            <a:gdLst/>
            <a:ahLst/>
            <a:cxnLst/>
            <a:rect l="l" t="t" r="r" b="b"/>
            <a:pathLst>
              <a:path w="14109" h="177">
                <a:moveTo>
                  <a:pt x="14109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609469" y="7208053"/>
            <a:ext cx="77965" cy="11290"/>
          </a:xfrm>
          <a:custGeom>
            <a:avLst/>
            <a:gdLst/>
            <a:ahLst/>
            <a:cxnLst/>
            <a:rect l="l" t="t" r="r" b="b"/>
            <a:pathLst>
              <a:path w="77965" h="11290">
                <a:moveTo>
                  <a:pt x="0" y="9347"/>
                </a:moveTo>
                <a:lnTo>
                  <a:pt x="1231" y="4940"/>
                </a:lnTo>
                <a:lnTo>
                  <a:pt x="47802" y="5105"/>
                </a:lnTo>
                <a:lnTo>
                  <a:pt x="47802" y="0"/>
                </a:lnTo>
                <a:lnTo>
                  <a:pt x="77965" y="6349"/>
                </a:lnTo>
                <a:lnTo>
                  <a:pt x="76733" y="11290"/>
                </a:lnTo>
                <a:lnTo>
                  <a:pt x="47802" y="510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597114" y="7207871"/>
            <a:ext cx="53454" cy="16052"/>
          </a:xfrm>
          <a:custGeom>
            <a:avLst/>
            <a:gdLst/>
            <a:ahLst/>
            <a:cxnLst/>
            <a:rect l="l" t="t" r="r" b="b"/>
            <a:pathLst>
              <a:path w="53454" h="16052">
                <a:moveTo>
                  <a:pt x="13588" y="5118"/>
                </a:moveTo>
                <a:lnTo>
                  <a:pt x="13588" y="0"/>
                </a:lnTo>
                <a:lnTo>
                  <a:pt x="10947" y="9524"/>
                </a:lnTo>
                <a:lnTo>
                  <a:pt x="53454" y="9702"/>
                </a:lnTo>
                <a:lnTo>
                  <a:pt x="53098" y="16052"/>
                </a:lnTo>
                <a:lnTo>
                  <a:pt x="0" y="15874"/>
                </a:lnTo>
                <a:lnTo>
                  <a:pt x="0" y="10756"/>
                </a:lnTo>
                <a:lnTo>
                  <a:pt x="2997" y="0"/>
                </a:lnTo>
                <a:lnTo>
                  <a:pt x="1358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597114" y="7217576"/>
            <a:ext cx="53454" cy="1231"/>
          </a:xfrm>
          <a:custGeom>
            <a:avLst/>
            <a:gdLst/>
            <a:ahLst/>
            <a:cxnLst/>
            <a:rect l="l" t="t" r="r" b="b"/>
            <a:pathLst>
              <a:path w="53454" h="1231">
                <a:moveTo>
                  <a:pt x="53454" y="0"/>
                </a:moveTo>
                <a:lnTo>
                  <a:pt x="53098" y="1231"/>
                </a:lnTo>
                <a:lnTo>
                  <a:pt x="0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650216" y="7218810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657274" y="7208052"/>
            <a:ext cx="74434" cy="16052"/>
          </a:xfrm>
          <a:custGeom>
            <a:avLst/>
            <a:gdLst/>
            <a:ahLst/>
            <a:cxnLst/>
            <a:rect l="l" t="t" r="r" b="b"/>
            <a:pathLst>
              <a:path w="74434" h="16052">
                <a:moveTo>
                  <a:pt x="39687" y="10934"/>
                </a:moveTo>
                <a:lnTo>
                  <a:pt x="28930" y="11290"/>
                </a:lnTo>
                <a:lnTo>
                  <a:pt x="28930" y="16052"/>
                </a:lnTo>
                <a:lnTo>
                  <a:pt x="39687" y="16052"/>
                </a:lnTo>
                <a:lnTo>
                  <a:pt x="39687" y="10934"/>
                </a:lnTo>
                <a:lnTo>
                  <a:pt x="40919" y="6349"/>
                </a:lnTo>
                <a:lnTo>
                  <a:pt x="74434" y="355"/>
                </a:lnTo>
                <a:lnTo>
                  <a:pt x="62623" y="355"/>
                </a:lnTo>
                <a:lnTo>
                  <a:pt x="36690" y="5295"/>
                </a:lnTo>
                <a:lnTo>
                  <a:pt x="11988" y="177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658329" y="7198172"/>
            <a:ext cx="533" cy="6527"/>
          </a:xfrm>
          <a:custGeom>
            <a:avLst/>
            <a:gdLst/>
            <a:ahLst/>
            <a:cxnLst/>
            <a:rect l="l" t="t" r="r" b="b"/>
            <a:pathLst>
              <a:path w="533" h="6527">
                <a:moveTo>
                  <a:pt x="0" y="6527"/>
                </a:moveTo>
                <a:lnTo>
                  <a:pt x="53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696963" y="7208400"/>
            <a:ext cx="34747" cy="15697"/>
          </a:xfrm>
          <a:custGeom>
            <a:avLst/>
            <a:gdLst/>
            <a:ahLst/>
            <a:cxnLst/>
            <a:rect l="l" t="t" r="r" b="b"/>
            <a:pathLst>
              <a:path w="34747" h="15697">
                <a:moveTo>
                  <a:pt x="34747" y="0"/>
                </a:moveTo>
                <a:lnTo>
                  <a:pt x="34747" y="5118"/>
                </a:lnTo>
                <a:lnTo>
                  <a:pt x="1231" y="11112"/>
                </a:lnTo>
                <a:lnTo>
                  <a:pt x="0" y="156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698195" y="7214398"/>
            <a:ext cx="0" cy="5118"/>
          </a:xfrm>
          <a:custGeom>
            <a:avLst/>
            <a:gdLst/>
            <a:ahLst/>
            <a:cxnLst/>
            <a:rect l="l" t="t" r="r" b="b"/>
            <a:pathLst>
              <a:path h="5118">
                <a:moveTo>
                  <a:pt x="0" y="0"/>
                </a:moveTo>
                <a:lnTo>
                  <a:pt x="0" y="51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731710" y="7213517"/>
            <a:ext cx="50977" cy="355"/>
          </a:xfrm>
          <a:custGeom>
            <a:avLst/>
            <a:gdLst/>
            <a:ahLst/>
            <a:cxnLst/>
            <a:rect l="l" t="t" r="r" b="b"/>
            <a:pathLst>
              <a:path w="50977" h="355">
                <a:moveTo>
                  <a:pt x="0" y="0"/>
                </a:moveTo>
                <a:lnTo>
                  <a:pt x="50977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829613" y="7044357"/>
            <a:ext cx="50977" cy="265125"/>
          </a:xfrm>
          <a:custGeom>
            <a:avLst/>
            <a:gdLst/>
            <a:ahLst/>
            <a:cxnLst/>
            <a:rect l="l" t="t" r="r" b="b"/>
            <a:pathLst>
              <a:path w="50977" h="265125">
                <a:moveTo>
                  <a:pt x="0" y="265125"/>
                </a:moveTo>
                <a:lnTo>
                  <a:pt x="50800" y="81673"/>
                </a:lnTo>
                <a:lnTo>
                  <a:pt x="509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362328" y="7084221"/>
            <a:ext cx="16586" cy="2819"/>
          </a:xfrm>
          <a:custGeom>
            <a:avLst/>
            <a:gdLst/>
            <a:ahLst/>
            <a:cxnLst/>
            <a:rect l="l" t="t" r="r" b="b"/>
            <a:pathLst>
              <a:path w="16586" h="2819">
                <a:moveTo>
                  <a:pt x="16586" y="2819"/>
                </a:moveTo>
                <a:lnTo>
                  <a:pt x="12344" y="2641"/>
                </a:lnTo>
                <a:lnTo>
                  <a:pt x="8128" y="2120"/>
                </a:lnTo>
                <a:lnTo>
                  <a:pt x="5295" y="1765"/>
                </a:lnTo>
                <a:lnTo>
                  <a:pt x="5118" y="1930"/>
                </a:lnTo>
                <a:lnTo>
                  <a:pt x="2476" y="1231"/>
                </a:lnTo>
                <a:lnTo>
                  <a:pt x="1244" y="876"/>
                </a:lnTo>
                <a:lnTo>
                  <a:pt x="1054" y="698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363569" y="6768810"/>
            <a:ext cx="64554" cy="2819"/>
          </a:xfrm>
          <a:custGeom>
            <a:avLst/>
            <a:gdLst/>
            <a:ahLst/>
            <a:cxnLst/>
            <a:rect l="l" t="t" r="r" b="b"/>
            <a:pathLst>
              <a:path w="64554" h="2819">
                <a:moveTo>
                  <a:pt x="0" y="0"/>
                </a:moveTo>
                <a:lnTo>
                  <a:pt x="2120" y="533"/>
                </a:lnTo>
                <a:lnTo>
                  <a:pt x="4229" y="1066"/>
                </a:lnTo>
                <a:lnTo>
                  <a:pt x="5994" y="1422"/>
                </a:lnTo>
                <a:lnTo>
                  <a:pt x="5994" y="1244"/>
                </a:lnTo>
                <a:lnTo>
                  <a:pt x="7759" y="1422"/>
                </a:lnTo>
                <a:lnTo>
                  <a:pt x="9525" y="1587"/>
                </a:lnTo>
                <a:lnTo>
                  <a:pt x="9525" y="1765"/>
                </a:lnTo>
                <a:lnTo>
                  <a:pt x="11277" y="1943"/>
                </a:lnTo>
                <a:lnTo>
                  <a:pt x="16052" y="2298"/>
                </a:lnTo>
                <a:lnTo>
                  <a:pt x="20815" y="2476"/>
                </a:lnTo>
                <a:lnTo>
                  <a:pt x="26276" y="2654"/>
                </a:lnTo>
                <a:lnTo>
                  <a:pt x="31572" y="2654"/>
                </a:lnTo>
                <a:lnTo>
                  <a:pt x="37033" y="2819"/>
                </a:lnTo>
                <a:lnTo>
                  <a:pt x="42506" y="2654"/>
                </a:lnTo>
                <a:lnTo>
                  <a:pt x="47447" y="2476"/>
                </a:lnTo>
                <a:lnTo>
                  <a:pt x="52209" y="2120"/>
                </a:lnTo>
                <a:lnTo>
                  <a:pt x="56095" y="1765"/>
                </a:lnTo>
                <a:lnTo>
                  <a:pt x="59982" y="1244"/>
                </a:lnTo>
                <a:lnTo>
                  <a:pt x="61036" y="1066"/>
                </a:lnTo>
                <a:lnTo>
                  <a:pt x="62268" y="711"/>
                </a:lnTo>
                <a:lnTo>
                  <a:pt x="63500" y="533"/>
                </a:lnTo>
                <a:lnTo>
                  <a:pt x="64554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378920" y="7084566"/>
            <a:ext cx="49911" cy="2997"/>
          </a:xfrm>
          <a:custGeom>
            <a:avLst/>
            <a:gdLst/>
            <a:ahLst/>
            <a:cxnLst/>
            <a:rect l="l" t="t" r="r" b="b"/>
            <a:pathLst>
              <a:path w="49911" h="2997">
                <a:moveTo>
                  <a:pt x="49911" y="0"/>
                </a:moveTo>
                <a:lnTo>
                  <a:pt x="48501" y="698"/>
                </a:lnTo>
                <a:lnTo>
                  <a:pt x="48323" y="698"/>
                </a:lnTo>
                <a:lnTo>
                  <a:pt x="46913" y="1066"/>
                </a:lnTo>
                <a:lnTo>
                  <a:pt x="43738" y="1765"/>
                </a:lnTo>
                <a:lnTo>
                  <a:pt x="40563" y="1943"/>
                </a:lnTo>
                <a:lnTo>
                  <a:pt x="36156" y="2476"/>
                </a:lnTo>
                <a:lnTo>
                  <a:pt x="31750" y="2654"/>
                </a:lnTo>
                <a:lnTo>
                  <a:pt x="26454" y="2997"/>
                </a:lnTo>
                <a:lnTo>
                  <a:pt x="21336" y="2997"/>
                </a:lnTo>
                <a:lnTo>
                  <a:pt x="10223" y="2997"/>
                </a:lnTo>
                <a:lnTo>
                  <a:pt x="5105" y="2819"/>
                </a:lnTo>
                <a:lnTo>
                  <a:pt x="0" y="247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392320" y="6727356"/>
            <a:ext cx="8293" cy="355"/>
          </a:xfrm>
          <a:custGeom>
            <a:avLst/>
            <a:gdLst/>
            <a:ahLst/>
            <a:cxnLst/>
            <a:rect l="l" t="t" r="r" b="b"/>
            <a:pathLst>
              <a:path w="8293" h="355">
                <a:moveTo>
                  <a:pt x="0" y="177"/>
                </a:moveTo>
                <a:lnTo>
                  <a:pt x="1765" y="355"/>
                </a:lnTo>
                <a:lnTo>
                  <a:pt x="1943" y="355"/>
                </a:lnTo>
                <a:lnTo>
                  <a:pt x="3708" y="355"/>
                </a:lnTo>
                <a:lnTo>
                  <a:pt x="6705" y="355"/>
                </a:lnTo>
                <a:lnTo>
                  <a:pt x="7581" y="177"/>
                </a:lnTo>
                <a:lnTo>
                  <a:pt x="829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391615" y="6726825"/>
            <a:ext cx="9169" cy="355"/>
          </a:xfrm>
          <a:custGeom>
            <a:avLst/>
            <a:gdLst/>
            <a:ahLst/>
            <a:cxnLst/>
            <a:rect l="l" t="t" r="r" b="b"/>
            <a:pathLst>
              <a:path w="9169" h="355">
                <a:moveTo>
                  <a:pt x="9169" y="355"/>
                </a:moveTo>
                <a:lnTo>
                  <a:pt x="8636" y="177"/>
                </a:lnTo>
                <a:lnTo>
                  <a:pt x="8115" y="177"/>
                </a:lnTo>
                <a:lnTo>
                  <a:pt x="6350" y="0"/>
                </a:lnTo>
                <a:lnTo>
                  <a:pt x="4762" y="0"/>
                </a:lnTo>
                <a:lnTo>
                  <a:pt x="2997" y="0"/>
                </a:lnTo>
                <a:lnTo>
                  <a:pt x="1231" y="177"/>
                </a:lnTo>
                <a:lnTo>
                  <a:pt x="711" y="177"/>
                </a:lnTo>
                <a:lnTo>
                  <a:pt x="520" y="177"/>
                </a:lnTo>
                <a:lnTo>
                  <a:pt x="0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626752" y="7085802"/>
            <a:ext cx="58204" cy="2997"/>
          </a:xfrm>
          <a:custGeom>
            <a:avLst/>
            <a:gdLst/>
            <a:ahLst/>
            <a:cxnLst/>
            <a:rect l="l" t="t" r="r" b="b"/>
            <a:pathLst>
              <a:path w="58204" h="2997">
                <a:moveTo>
                  <a:pt x="0" y="1765"/>
                </a:moveTo>
                <a:lnTo>
                  <a:pt x="4241" y="2298"/>
                </a:lnTo>
                <a:lnTo>
                  <a:pt x="8470" y="2463"/>
                </a:lnTo>
                <a:lnTo>
                  <a:pt x="13589" y="2819"/>
                </a:lnTo>
                <a:lnTo>
                  <a:pt x="18694" y="2819"/>
                </a:lnTo>
                <a:lnTo>
                  <a:pt x="24168" y="2997"/>
                </a:lnTo>
                <a:lnTo>
                  <a:pt x="29641" y="2997"/>
                </a:lnTo>
                <a:lnTo>
                  <a:pt x="34925" y="2819"/>
                </a:lnTo>
                <a:lnTo>
                  <a:pt x="40055" y="2654"/>
                </a:lnTo>
                <a:lnTo>
                  <a:pt x="44462" y="2463"/>
                </a:lnTo>
                <a:lnTo>
                  <a:pt x="44627" y="2463"/>
                </a:lnTo>
                <a:lnTo>
                  <a:pt x="49047" y="1943"/>
                </a:lnTo>
                <a:lnTo>
                  <a:pt x="52031" y="1587"/>
                </a:lnTo>
                <a:lnTo>
                  <a:pt x="52222" y="1765"/>
                </a:lnTo>
                <a:lnTo>
                  <a:pt x="55219" y="1066"/>
                </a:lnTo>
                <a:lnTo>
                  <a:pt x="56807" y="711"/>
                </a:lnTo>
                <a:lnTo>
                  <a:pt x="58204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619870" y="6769870"/>
            <a:ext cx="64566" cy="2819"/>
          </a:xfrm>
          <a:custGeom>
            <a:avLst/>
            <a:gdLst/>
            <a:ahLst/>
            <a:cxnLst/>
            <a:rect l="l" t="t" r="r" b="b"/>
            <a:pathLst>
              <a:path w="64566" h="2819">
                <a:moveTo>
                  <a:pt x="64566" y="355"/>
                </a:moveTo>
                <a:lnTo>
                  <a:pt x="62280" y="1054"/>
                </a:lnTo>
                <a:lnTo>
                  <a:pt x="62103" y="1054"/>
                </a:lnTo>
                <a:lnTo>
                  <a:pt x="59804" y="1409"/>
                </a:lnTo>
                <a:lnTo>
                  <a:pt x="56108" y="1943"/>
                </a:lnTo>
                <a:lnTo>
                  <a:pt x="55918" y="1943"/>
                </a:lnTo>
                <a:lnTo>
                  <a:pt x="52222" y="2120"/>
                </a:lnTo>
                <a:lnTo>
                  <a:pt x="47282" y="2476"/>
                </a:lnTo>
                <a:lnTo>
                  <a:pt x="42341" y="2641"/>
                </a:lnTo>
                <a:lnTo>
                  <a:pt x="36868" y="2819"/>
                </a:lnTo>
                <a:lnTo>
                  <a:pt x="31572" y="2819"/>
                </a:lnTo>
                <a:lnTo>
                  <a:pt x="26111" y="2819"/>
                </a:lnTo>
                <a:lnTo>
                  <a:pt x="20828" y="2641"/>
                </a:lnTo>
                <a:lnTo>
                  <a:pt x="18351" y="2476"/>
                </a:lnTo>
                <a:lnTo>
                  <a:pt x="16052" y="2298"/>
                </a:lnTo>
                <a:lnTo>
                  <a:pt x="13589" y="2120"/>
                </a:lnTo>
                <a:lnTo>
                  <a:pt x="13589" y="2298"/>
                </a:lnTo>
                <a:lnTo>
                  <a:pt x="11290" y="1943"/>
                </a:lnTo>
                <a:lnTo>
                  <a:pt x="7594" y="1587"/>
                </a:lnTo>
                <a:lnTo>
                  <a:pt x="7594" y="1765"/>
                </a:lnTo>
                <a:lnTo>
                  <a:pt x="4064" y="1054"/>
                </a:lnTo>
                <a:lnTo>
                  <a:pt x="1943" y="711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648454" y="6728590"/>
            <a:ext cx="8458" cy="355"/>
          </a:xfrm>
          <a:custGeom>
            <a:avLst/>
            <a:gdLst/>
            <a:ahLst/>
            <a:cxnLst/>
            <a:rect l="l" t="t" r="r" b="b"/>
            <a:pathLst>
              <a:path w="8458" h="355">
                <a:moveTo>
                  <a:pt x="0" y="0"/>
                </a:moveTo>
                <a:lnTo>
                  <a:pt x="1943" y="355"/>
                </a:lnTo>
                <a:lnTo>
                  <a:pt x="3873" y="355"/>
                </a:lnTo>
                <a:lnTo>
                  <a:pt x="5829" y="355"/>
                </a:lnTo>
                <a:lnTo>
                  <a:pt x="5829" y="177"/>
                </a:lnTo>
                <a:lnTo>
                  <a:pt x="7759" y="177"/>
                </a:lnTo>
                <a:lnTo>
                  <a:pt x="8115" y="177"/>
                </a:lnTo>
                <a:lnTo>
                  <a:pt x="8115" y="0"/>
                </a:lnTo>
                <a:lnTo>
                  <a:pt x="845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647749" y="6727882"/>
            <a:ext cx="9169" cy="533"/>
          </a:xfrm>
          <a:custGeom>
            <a:avLst/>
            <a:gdLst/>
            <a:ahLst/>
            <a:cxnLst/>
            <a:rect l="l" t="t" r="r" b="b"/>
            <a:pathLst>
              <a:path w="9169" h="533">
                <a:moveTo>
                  <a:pt x="9169" y="533"/>
                </a:moveTo>
                <a:lnTo>
                  <a:pt x="8813" y="355"/>
                </a:lnTo>
                <a:lnTo>
                  <a:pt x="8636" y="355"/>
                </a:lnTo>
                <a:lnTo>
                  <a:pt x="8115" y="177"/>
                </a:lnTo>
                <a:lnTo>
                  <a:pt x="6527" y="0"/>
                </a:lnTo>
                <a:lnTo>
                  <a:pt x="4762" y="0"/>
                </a:lnTo>
                <a:lnTo>
                  <a:pt x="3175" y="0"/>
                </a:lnTo>
                <a:lnTo>
                  <a:pt x="2997" y="0"/>
                </a:lnTo>
                <a:lnTo>
                  <a:pt x="1409" y="177"/>
                </a:lnTo>
                <a:lnTo>
                  <a:pt x="711" y="177"/>
                </a:lnTo>
                <a:lnTo>
                  <a:pt x="711" y="355"/>
                </a:lnTo>
                <a:lnTo>
                  <a:pt x="0" y="53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265492" y="7076272"/>
            <a:ext cx="152412" cy="117132"/>
          </a:xfrm>
          <a:custGeom>
            <a:avLst/>
            <a:gdLst/>
            <a:ahLst/>
            <a:cxnLst/>
            <a:rect l="l" t="t" r="r" b="b"/>
            <a:pathLst>
              <a:path w="152412" h="117132">
                <a:moveTo>
                  <a:pt x="96837" y="533"/>
                </a:moveTo>
                <a:lnTo>
                  <a:pt x="4051" y="0"/>
                </a:lnTo>
                <a:lnTo>
                  <a:pt x="0" y="14465"/>
                </a:lnTo>
                <a:lnTo>
                  <a:pt x="0" y="116433"/>
                </a:lnTo>
                <a:lnTo>
                  <a:pt x="152412" y="11713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265489" y="7090740"/>
            <a:ext cx="512445" cy="104254"/>
          </a:xfrm>
          <a:custGeom>
            <a:avLst/>
            <a:gdLst/>
            <a:ahLst/>
            <a:cxnLst/>
            <a:rect l="l" t="t" r="r" b="b"/>
            <a:pathLst>
              <a:path w="512444" h="104254">
                <a:moveTo>
                  <a:pt x="0" y="0"/>
                </a:moveTo>
                <a:lnTo>
                  <a:pt x="512445" y="2298"/>
                </a:lnTo>
                <a:lnTo>
                  <a:pt x="512254" y="104254"/>
                </a:lnTo>
                <a:lnTo>
                  <a:pt x="164934" y="10266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362329" y="6767577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316636"/>
                </a:moveTo>
                <a:lnTo>
                  <a:pt x="698" y="0"/>
                </a:lnTo>
                <a:lnTo>
                  <a:pt x="1244" y="123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428126" y="6767925"/>
            <a:ext cx="1244" cy="316636"/>
          </a:xfrm>
          <a:custGeom>
            <a:avLst/>
            <a:gdLst/>
            <a:ahLst/>
            <a:cxnLst/>
            <a:rect l="l" t="t" r="r" b="b"/>
            <a:pathLst>
              <a:path w="1244" h="316636">
                <a:moveTo>
                  <a:pt x="0" y="1066"/>
                </a:moveTo>
                <a:lnTo>
                  <a:pt x="1244" y="0"/>
                </a:lnTo>
                <a:lnTo>
                  <a:pt x="698" y="316636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363034" y="6727177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35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400609" y="6727179"/>
            <a:ext cx="28752" cy="40754"/>
          </a:xfrm>
          <a:custGeom>
            <a:avLst/>
            <a:gdLst/>
            <a:ahLst/>
            <a:cxnLst/>
            <a:rect l="l" t="t" r="r" b="b"/>
            <a:pathLst>
              <a:path w="28752" h="40754">
                <a:moveTo>
                  <a:pt x="0" y="177"/>
                </a:moveTo>
                <a:lnTo>
                  <a:pt x="177" y="0"/>
                </a:lnTo>
                <a:lnTo>
                  <a:pt x="28752" y="407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428825" y="7076974"/>
            <a:ext cx="189814" cy="889"/>
          </a:xfrm>
          <a:custGeom>
            <a:avLst/>
            <a:gdLst/>
            <a:ahLst/>
            <a:cxnLst/>
            <a:rect l="l" t="t" r="r" b="b"/>
            <a:pathLst>
              <a:path w="189814" h="889">
                <a:moveTo>
                  <a:pt x="189814" y="889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684432" y="6768992"/>
            <a:ext cx="1231" cy="316814"/>
          </a:xfrm>
          <a:custGeom>
            <a:avLst/>
            <a:gdLst/>
            <a:ahLst/>
            <a:cxnLst/>
            <a:rect l="l" t="t" r="r" b="b"/>
            <a:pathLst>
              <a:path w="1231" h="316814">
                <a:moveTo>
                  <a:pt x="533" y="316814"/>
                </a:moveTo>
                <a:lnTo>
                  <a:pt x="1231" y="0"/>
                </a:lnTo>
                <a:lnTo>
                  <a:pt x="0" y="123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618640" y="6768806"/>
            <a:ext cx="8102" cy="318770"/>
          </a:xfrm>
          <a:custGeom>
            <a:avLst/>
            <a:gdLst/>
            <a:ahLst/>
            <a:cxnLst/>
            <a:rect l="l" t="t" r="r" b="b"/>
            <a:pathLst>
              <a:path w="8102" h="318770">
                <a:moveTo>
                  <a:pt x="1231" y="1066"/>
                </a:moveTo>
                <a:lnTo>
                  <a:pt x="533" y="0"/>
                </a:lnTo>
                <a:lnTo>
                  <a:pt x="0" y="316649"/>
                </a:lnTo>
                <a:lnTo>
                  <a:pt x="2298" y="317703"/>
                </a:lnTo>
                <a:lnTo>
                  <a:pt x="8102" y="31877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619167" y="6728411"/>
            <a:ext cx="29286" cy="40398"/>
          </a:xfrm>
          <a:custGeom>
            <a:avLst/>
            <a:gdLst/>
            <a:ahLst/>
            <a:cxnLst/>
            <a:rect l="l" t="t" r="r" b="b"/>
            <a:pathLst>
              <a:path w="29286" h="40398">
                <a:moveTo>
                  <a:pt x="0" y="40398"/>
                </a:moveTo>
                <a:lnTo>
                  <a:pt x="28587" y="0"/>
                </a:lnTo>
                <a:lnTo>
                  <a:pt x="28752" y="177"/>
                </a:lnTo>
                <a:lnTo>
                  <a:pt x="29286" y="17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656918" y="6728413"/>
            <a:ext cx="0" cy="177"/>
          </a:xfrm>
          <a:custGeom>
            <a:avLst/>
            <a:gdLst/>
            <a:ahLst/>
            <a:cxnLst/>
            <a:rect l="l" t="t" r="r" b="b"/>
            <a:pathLst>
              <a:path h="177">
                <a:moveTo>
                  <a:pt x="0" y="17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656917" y="6728415"/>
            <a:ext cx="28752" cy="40576"/>
          </a:xfrm>
          <a:custGeom>
            <a:avLst/>
            <a:gdLst/>
            <a:ahLst/>
            <a:cxnLst/>
            <a:rect l="l" t="t" r="r" b="b"/>
            <a:pathLst>
              <a:path w="28752" h="40576">
                <a:moveTo>
                  <a:pt x="28752" y="40576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684965" y="7078215"/>
            <a:ext cx="97028" cy="14820"/>
          </a:xfrm>
          <a:custGeom>
            <a:avLst/>
            <a:gdLst/>
            <a:ahLst/>
            <a:cxnLst/>
            <a:rect l="l" t="t" r="r" b="b"/>
            <a:pathLst>
              <a:path w="97027" h="14820">
                <a:moveTo>
                  <a:pt x="0" y="0"/>
                </a:moveTo>
                <a:lnTo>
                  <a:pt x="97028" y="355"/>
                </a:lnTo>
                <a:lnTo>
                  <a:pt x="92964" y="1482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777751" y="7078573"/>
            <a:ext cx="4241" cy="116420"/>
          </a:xfrm>
          <a:custGeom>
            <a:avLst/>
            <a:gdLst/>
            <a:ahLst/>
            <a:cxnLst/>
            <a:rect l="l" t="t" r="r" b="b"/>
            <a:pathLst>
              <a:path w="4241" h="116420">
                <a:moveTo>
                  <a:pt x="0" y="116420"/>
                </a:moveTo>
                <a:lnTo>
                  <a:pt x="4051" y="101955"/>
                </a:lnTo>
                <a:lnTo>
                  <a:pt x="4241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304474" y="6017659"/>
            <a:ext cx="168808" cy="7271"/>
          </a:xfrm>
          <a:custGeom>
            <a:avLst/>
            <a:gdLst/>
            <a:ahLst/>
            <a:cxnLst/>
            <a:rect l="l" t="t" r="r" b="b"/>
            <a:pathLst>
              <a:path w="168808" h="7271">
                <a:moveTo>
                  <a:pt x="0" y="6572"/>
                </a:moveTo>
                <a:lnTo>
                  <a:pt x="5994" y="4807"/>
                </a:lnTo>
                <a:lnTo>
                  <a:pt x="6172" y="4807"/>
                </a:lnTo>
                <a:lnTo>
                  <a:pt x="12344" y="3753"/>
                </a:lnTo>
                <a:lnTo>
                  <a:pt x="22225" y="2330"/>
                </a:lnTo>
                <a:lnTo>
                  <a:pt x="22225" y="2686"/>
                </a:lnTo>
                <a:lnTo>
                  <a:pt x="32283" y="1632"/>
                </a:lnTo>
                <a:lnTo>
                  <a:pt x="34213" y="1454"/>
                </a:lnTo>
                <a:lnTo>
                  <a:pt x="34391" y="1632"/>
                </a:lnTo>
                <a:lnTo>
                  <a:pt x="36334" y="1454"/>
                </a:lnTo>
                <a:lnTo>
                  <a:pt x="47091" y="921"/>
                </a:lnTo>
                <a:lnTo>
                  <a:pt x="47091" y="743"/>
                </a:lnTo>
                <a:lnTo>
                  <a:pt x="57861" y="400"/>
                </a:lnTo>
                <a:lnTo>
                  <a:pt x="70994" y="45"/>
                </a:lnTo>
                <a:lnTo>
                  <a:pt x="82219" y="0"/>
                </a:lnTo>
                <a:lnTo>
                  <a:pt x="86258" y="44"/>
                </a:lnTo>
                <a:lnTo>
                  <a:pt x="99305" y="92"/>
                </a:lnTo>
                <a:lnTo>
                  <a:pt x="110637" y="424"/>
                </a:lnTo>
                <a:lnTo>
                  <a:pt x="114477" y="565"/>
                </a:lnTo>
                <a:lnTo>
                  <a:pt x="126834" y="1098"/>
                </a:lnTo>
                <a:lnTo>
                  <a:pt x="127000" y="1098"/>
                </a:lnTo>
                <a:lnTo>
                  <a:pt x="139357" y="2165"/>
                </a:lnTo>
                <a:lnTo>
                  <a:pt x="148704" y="3041"/>
                </a:lnTo>
                <a:lnTo>
                  <a:pt x="148882" y="2864"/>
                </a:lnTo>
                <a:lnTo>
                  <a:pt x="158051" y="4451"/>
                </a:lnTo>
                <a:lnTo>
                  <a:pt x="163512" y="5327"/>
                </a:lnTo>
                <a:lnTo>
                  <a:pt x="163690" y="5518"/>
                </a:lnTo>
                <a:lnTo>
                  <a:pt x="168808" y="727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01999" y="6027399"/>
            <a:ext cx="172872" cy="8586"/>
          </a:xfrm>
          <a:custGeom>
            <a:avLst/>
            <a:gdLst/>
            <a:ahLst/>
            <a:cxnLst/>
            <a:rect l="l" t="t" r="r" b="b"/>
            <a:pathLst>
              <a:path w="172872" h="8586">
                <a:moveTo>
                  <a:pt x="172872" y="533"/>
                </a:moveTo>
                <a:lnTo>
                  <a:pt x="169354" y="2476"/>
                </a:lnTo>
                <a:lnTo>
                  <a:pt x="168998" y="2476"/>
                </a:lnTo>
                <a:lnTo>
                  <a:pt x="165112" y="3352"/>
                </a:lnTo>
                <a:lnTo>
                  <a:pt x="156997" y="5118"/>
                </a:lnTo>
                <a:lnTo>
                  <a:pt x="156819" y="4940"/>
                </a:lnTo>
                <a:lnTo>
                  <a:pt x="148704" y="5829"/>
                </a:lnTo>
                <a:lnTo>
                  <a:pt x="137236" y="7061"/>
                </a:lnTo>
                <a:lnTo>
                  <a:pt x="137071" y="7061"/>
                </a:lnTo>
                <a:lnTo>
                  <a:pt x="125590" y="7594"/>
                </a:lnTo>
                <a:lnTo>
                  <a:pt x="112633" y="8201"/>
                </a:lnTo>
                <a:lnTo>
                  <a:pt x="101031" y="8432"/>
                </a:lnTo>
                <a:lnTo>
                  <a:pt x="98082" y="8470"/>
                </a:lnTo>
                <a:lnTo>
                  <a:pt x="84991" y="8586"/>
                </a:lnTo>
                <a:lnTo>
                  <a:pt x="73784" y="8398"/>
                </a:lnTo>
                <a:lnTo>
                  <a:pt x="69507" y="8293"/>
                </a:lnTo>
                <a:lnTo>
                  <a:pt x="56634" y="7915"/>
                </a:lnTo>
                <a:lnTo>
                  <a:pt x="44730" y="7344"/>
                </a:lnTo>
                <a:lnTo>
                  <a:pt x="31584" y="6527"/>
                </a:lnTo>
                <a:lnTo>
                  <a:pt x="31407" y="6527"/>
                </a:lnTo>
                <a:lnTo>
                  <a:pt x="20459" y="5295"/>
                </a:lnTo>
                <a:lnTo>
                  <a:pt x="13055" y="4419"/>
                </a:lnTo>
                <a:lnTo>
                  <a:pt x="12699" y="4419"/>
                </a:lnTo>
                <a:lnTo>
                  <a:pt x="5473" y="2654"/>
                </a:lnTo>
                <a:lnTo>
                  <a:pt x="2832" y="1955"/>
                </a:lnTo>
                <a:lnTo>
                  <a:pt x="2298" y="1765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557430" y="6028284"/>
            <a:ext cx="173583" cy="8770"/>
          </a:xfrm>
          <a:custGeom>
            <a:avLst/>
            <a:gdLst/>
            <a:ahLst/>
            <a:cxnLst/>
            <a:rect l="l" t="t" r="r" b="b"/>
            <a:pathLst>
              <a:path w="173583" h="8770">
                <a:moveTo>
                  <a:pt x="0" y="0"/>
                </a:moveTo>
                <a:lnTo>
                  <a:pt x="2641" y="1943"/>
                </a:lnTo>
                <a:lnTo>
                  <a:pt x="3175" y="2120"/>
                </a:lnTo>
                <a:lnTo>
                  <a:pt x="6350" y="2997"/>
                </a:lnTo>
                <a:lnTo>
                  <a:pt x="13398" y="4762"/>
                </a:lnTo>
                <a:lnTo>
                  <a:pt x="13754" y="4584"/>
                </a:lnTo>
                <a:lnTo>
                  <a:pt x="21348" y="5473"/>
                </a:lnTo>
                <a:lnTo>
                  <a:pt x="32283" y="6870"/>
                </a:lnTo>
                <a:lnTo>
                  <a:pt x="32283" y="6705"/>
                </a:lnTo>
                <a:lnTo>
                  <a:pt x="43395" y="7404"/>
                </a:lnTo>
                <a:lnTo>
                  <a:pt x="56266" y="8200"/>
                </a:lnTo>
                <a:lnTo>
                  <a:pt x="68162" y="8594"/>
                </a:lnTo>
                <a:lnTo>
                  <a:pt x="70205" y="8648"/>
                </a:lnTo>
                <a:lnTo>
                  <a:pt x="83310" y="8770"/>
                </a:lnTo>
                <a:lnTo>
                  <a:pt x="94489" y="8699"/>
                </a:lnTo>
                <a:lnTo>
                  <a:pt x="98958" y="8648"/>
                </a:lnTo>
                <a:lnTo>
                  <a:pt x="111833" y="8417"/>
                </a:lnTo>
                <a:lnTo>
                  <a:pt x="123550" y="7899"/>
                </a:lnTo>
                <a:lnTo>
                  <a:pt x="126301" y="7759"/>
                </a:lnTo>
                <a:lnTo>
                  <a:pt x="137947" y="7226"/>
                </a:lnTo>
                <a:lnTo>
                  <a:pt x="137947" y="7404"/>
                </a:lnTo>
                <a:lnTo>
                  <a:pt x="149415" y="6172"/>
                </a:lnTo>
                <a:lnTo>
                  <a:pt x="157708" y="5295"/>
                </a:lnTo>
                <a:lnTo>
                  <a:pt x="157873" y="5473"/>
                </a:lnTo>
                <a:lnTo>
                  <a:pt x="165823" y="3708"/>
                </a:lnTo>
                <a:lnTo>
                  <a:pt x="169697" y="2819"/>
                </a:lnTo>
                <a:lnTo>
                  <a:pt x="170053" y="2641"/>
                </a:lnTo>
                <a:lnTo>
                  <a:pt x="173583" y="88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560609" y="6018766"/>
            <a:ext cx="168986" cy="7404"/>
          </a:xfrm>
          <a:custGeom>
            <a:avLst/>
            <a:gdLst/>
            <a:ahLst/>
            <a:cxnLst/>
            <a:rect l="l" t="t" r="r" b="b"/>
            <a:pathLst>
              <a:path w="168986" h="7404">
                <a:moveTo>
                  <a:pt x="168986" y="7404"/>
                </a:moveTo>
                <a:lnTo>
                  <a:pt x="163690" y="5461"/>
                </a:lnTo>
                <a:lnTo>
                  <a:pt x="163512" y="5461"/>
                </a:lnTo>
                <a:lnTo>
                  <a:pt x="158229" y="4584"/>
                </a:lnTo>
                <a:lnTo>
                  <a:pt x="148882" y="2997"/>
                </a:lnTo>
                <a:lnTo>
                  <a:pt x="148704" y="2997"/>
                </a:lnTo>
                <a:lnTo>
                  <a:pt x="139357" y="2286"/>
                </a:lnTo>
                <a:lnTo>
                  <a:pt x="127000" y="1231"/>
                </a:lnTo>
                <a:lnTo>
                  <a:pt x="114477" y="698"/>
                </a:lnTo>
                <a:lnTo>
                  <a:pt x="101519" y="237"/>
                </a:lnTo>
                <a:lnTo>
                  <a:pt x="90081" y="42"/>
                </a:lnTo>
                <a:lnTo>
                  <a:pt x="86436" y="0"/>
                </a:lnTo>
                <a:lnTo>
                  <a:pt x="73295" y="47"/>
                </a:lnTo>
                <a:lnTo>
                  <a:pt x="62074" y="380"/>
                </a:lnTo>
                <a:lnTo>
                  <a:pt x="58026" y="533"/>
                </a:lnTo>
                <a:lnTo>
                  <a:pt x="45248" y="940"/>
                </a:lnTo>
                <a:lnTo>
                  <a:pt x="32754" y="1743"/>
                </a:lnTo>
                <a:lnTo>
                  <a:pt x="32448" y="1765"/>
                </a:lnTo>
                <a:lnTo>
                  <a:pt x="22402" y="2463"/>
                </a:lnTo>
                <a:lnTo>
                  <a:pt x="22225" y="2463"/>
                </a:lnTo>
                <a:lnTo>
                  <a:pt x="12344" y="3873"/>
                </a:lnTo>
                <a:lnTo>
                  <a:pt x="6172" y="4762"/>
                </a:lnTo>
                <a:lnTo>
                  <a:pt x="5994" y="4762"/>
                </a:lnTo>
                <a:lnTo>
                  <a:pt x="0" y="651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784806" y="6441586"/>
            <a:ext cx="16230" cy="165468"/>
          </a:xfrm>
          <a:custGeom>
            <a:avLst/>
            <a:gdLst/>
            <a:ahLst/>
            <a:cxnLst/>
            <a:rect l="l" t="t" r="r" b="b"/>
            <a:pathLst>
              <a:path w="16230" h="165468">
                <a:moveTo>
                  <a:pt x="0" y="165468"/>
                </a:moveTo>
                <a:lnTo>
                  <a:pt x="6023" y="152543"/>
                </a:lnTo>
                <a:lnTo>
                  <a:pt x="9288" y="142337"/>
                </a:lnTo>
                <a:lnTo>
                  <a:pt x="11024" y="130391"/>
                </a:lnTo>
                <a:lnTo>
                  <a:pt x="11645" y="123139"/>
                </a:lnTo>
                <a:lnTo>
                  <a:pt x="12744" y="106619"/>
                </a:lnTo>
                <a:lnTo>
                  <a:pt x="13170" y="93314"/>
                </a:lnTo>
                <a:lnTo>
                  <a:pt x="13100" y="82218"/>
                </a:lnTo>
                <a:lnTo>
                  <a:pt x="12713" y="72327"/>
                </a:lnTo>
                <a:lnTo>
                  <a:pt x="12188" y="62636"/>
                </a:lnTo>
                <a:lnTo>
                  <a:pt x="11703" y="52141"/>
                </a:lnTo>
                <a:lnTo>
                  <a:pt x="11435" y="39838"/>
                </a:lnTo>
                <a:lnTo>
                  <a:pt x="11564" y="24720"/>
                </a:lnTo>
                <a:lnTo>
                  <a:pt x="11823" y="16052"/>
                </a:lnTo>
                <a:lnTo>
                  <a:pt x="12166" y="8648"/>
                </a:lnTo>
                <a:lnTo>
                  <a:pt x="12700" y="6527"/>
                </a:lnTo>
                <a:lnTo>
                  <a:pt x="1623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236562" y="6038344"/>
            <a:ext cx="550545" cy="568706"/>
          </a:xfrm>
          <a:custGeom>
            <a:avLst/>
            <a:gdLst/>
            <a:ahLst/>
            <a:cxnLst/>
            <a:rect l="l" t="t" r="r" b="b"/>
            <a:pathLst>
              <a:path w="550544" h="568705">
                <a:moveTo>
                  <a:pt x="7226" y="566242"/>
                </a:moveTo>
                <a:lnTo>
                  <a:pt x="0" y="566242"/>
                </a:lnTo>
                <a:lnTo>
                  <a:pt x="520" y="158407"/>
                </a:lnTo>
                <a:lnTo>
                  <a:pt x="2285" y="0"/>
                </a:lnTo>
                <a:lnTo>
                  <a:pt x="550544" y="2641"/>
                </a:lnTo>
                <a:lnTo>
                  <a:pt x="548779" y="160870"/>
                </a:lnTo>
                <a:lnTo>
                  <a:pt x="548246" y="568706"/>
                </a:lnTo>
                <a:lnTo>
                  <a:pt x="7226" y="56624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238857" y="6013820"/>
            <a:ext cx="555116" cy="27165"/>
          </a:xfrm>
          <a:custGeom>
            <a:avLst/>
            <a:gdLst/>
            <a:ahLst/>
            <a:cxnLst/>
            <a:rect l="l" t="t" r="r" b="b"/>
            <a:pathLst>
              <a:path w="555116" h="27165">
                <a:moveTo>
                  <a:pt x="548246" y="27165"/>
                </a:moveTo>
                <a:lnTo>
                  <a:pt x="555116" y="2476"/>
                </a:lnTo>
                <a:lnTo>
                  <a:pt x="6870" y="0"/>
                </a:lnTo>
                <a:lnTo>
                  <a:pt x="0" y="2452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280130" y="6273314"/>
            <a:ext cx="205333" cy="255943"/>
          </a:xfrm>
          <a:custGeom>
            <a:avLst/>
            <a:gdLst/>
            <a:ahLst/>
            <a:cxnLst/>
            <a:rect l="l" t="t" r="r" b="b"/>
            <a:pathLst>
              <a:path w="205333" h="255943">
                <a:moveTo>
                  <a:pt x="0" y="254888"/>
                </a:moveTo>
                <a:lnTo>
                  <a:pt x="204978" y="255943"/>
                </a:lnTo>
                <a:lnTo>
                  <a:pt x="205333" y="1054"/>
                </a:lnTo>
                <a:lnTo>
                  <a:pt x="355" y="0"/>
                </a:lnTo>
                <a:lnTo>
                  <a:pt x="0" y="254888"/>
                </a:lnTo>
                <a:lnTo>
                  <a:pt x="1587" y="249593"/>
                </a:lnTo>
                <a:lnTo>
                  <a:pt x="204978" y="25048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281716" y="6273482"/>
            <a:ext cx="355" cy="249428"/>
          </a:xfrm>
          <a:custGeom>
            <a:avLst/>
            <a:gdLst/>
            <a:ahLst/>
            <a:cxnLst/>
            <a:rect l="l" t="t" r="r" b="b"/>
            <a:pathLst>
              <a:path w="355" h="249427">
                <a:moveTo>
                  <a:pt x="0" y="249427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301303" y="6024228"/>
            <a:ext cx="317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698" y="3175"/>
                </a:moveTo>
                <a:lnTo>
                  <a:pt x="0" y="2819"/>
                </a:lnTo>
                <a:lnTo>
                  <a:pt x="317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473285" y="6024935"/>
            <a:ext cx="1587" cy="2997"/>
          </a:xfrm>
          <a:custGeom>
            <a:avLst/>
            <a:gdLst/>
            <a:ahLst/>
            <a:cxnLst/>
            <a:rect l="l" t="t" r="r" b="b"/>
            <a:pathLst>
              <a:path w="1587" h="2997">
                <a:moveTo>
                  <a:pt x="0" y="0"/>
                </a:moveTo>
                <a:lnTo>
                  <a:pt x="1587" y="299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308520" y="6319705"/>
            <a:ext cx="152590" cy="152400"/>
          </a:xfrm>
          <a:custGeom>
            <a:avLst/>
            <a:gdLst/>
            <a:ahLst/>
            <a:cxnLst/>
            <a:rect l="l" t="t" r="r" b="b"/>
            <a:pathLst>
              <a:path w="152590" h="152400">
                <a:moveTo>
                  <a:pt x="9359" y="113944"/>
                </a:moveTo>
                <a:lnTo>
                  <a:pt x="8115" y="112369"/>
                </a:lnTo>
                <a:lnTo>
                  <a:pt x="0" y="88544"/>
                </a:lnTo>
                <a:lnTo>
                  <a:pt x="0" y="63322"/>
                </a:lnTo>
                <a:lnTo>
                  <a:pt x="8293" y="39509"/>
                </a:lnTo>
                <a:lnTo>
                  <a:pt x="23825" y="19748"/>
                </a:lnTo>
                <a:lnTo>
                  <a:pt x="44996" y="5981"/>
                </a:lnTo>
                <a:lnTo>
                  <a:pt x="69507" y="0"/>
                </a:lnTo>
                <a:lnTo>
                  <a:pt x="94741" y="2108"/>
                </a:lnTo>
                <a:lnTo>
                  <a:pt x="118021" y="12344"/>
                </a:lnTo>
                <a:lnTo>
                  <a:pt x="136550" y="29629"/>
                </a:lnTo>
                <a:lnTo>
                  <a:pt x="148539" y="51676"/>
                </a:lnTo>
                <a:lnTo>
                  <a:pt x="152590" y="76555"/>
                </a:lnTo>
                <a:lnTo>
                  <a:pt x="148539" y="101422"/>
                </a:lnTo>
                <a:lnTo>
                  <a:pt x="136359" y="123469"/>
                </a:lnTo>
                <a:lnTo>
                  <a:pt x="117665" y="140398"/>
                </a:lnTo>
                <a:lnTo>
                  <a:pt x="94564" y="150456"/>
                </a:lnTo>
                <a:lnTo>
                  <a:pt x="69341" y="152399"/>
                </a:lnTo>
                <a:lnTo>
                  <a:pt x="44818" y="146049"/>
                </a:lnTo>
                <a:lnTo>
                  <a:pt x="23647" y="132295"/>
                </a:lnTo>
                <a:lnTo>
                  <a:pt x="9359" y="11394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310646" y="6376675"/>
            <a:ext cx="147294" cy="87490"/>
          </a:xfrm>
          <a:custGeom>
            <a:avLst/>
            <a:gdLst/>
            <a:ahLst/>
            <a:cxnLst/>
            <a:rect l="l" t="t" r="r" b="b"/>
            <a:pathLst>
              <a:path w="147294" h="87490">
                <a:moveTo>
                  <a:pt x="147294" y="38633"/>
                </a:moveTo>
                <a:lnTo>
                  <a:pt x="136537" y="58559"/>
                </a:lnTo>
                <a:lnTo>
                  <a:pt x="117830" y="75501"/>
                </a:lnTo>
                <a:lnTo>
                  <a:pt x="94729" y="85382"/>
                </a:lnTo>
                <a:lnTo>
                  <a:pt x="69494" y="87490"/>
                </a:lnTo>
                <a:lnTo>
                  <a:pt x="44983" y="81152"/>
                </a:lnTo>
                <a:lnTo>
                  <a:pt x="23812" y="67208"/>
                </a:lnTo>
                <a:lnTo>
                  <a:pt x="8293" y="47282"/>
                </a:lnTo>
                <a:lnTo>
                  <a:pt x="0" y="23456"/>
                </a:ln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536437" y="6274530"/>
            <a:ext cx="205333" cy="255790"/>
          </a:xfrm>
          <a:custGeom>
            <a:avLst/>
            <a:gdLst/>
            <a:ahLst/>
            <a:cxnLst/>
            <a:rect l="l" t="t" r="r" b="b"/>
            <a:pathLst>
              <a:path w="205333" h="255790">
                <a:moveTo>
                  <a:pt x="204978" y="250494"/>
                </a:moveTo>
                <a:lnTo>
                  <a:pt x="1409" y="249618"/>
                </a:lnTo>
                <a:lnTo>
                  <a:pt x="0" y="254901"/>
                </a:lnTo>
                <a:lnTo>
                  <a:pt x="355" y="0"/>
                </a:lnTo>
                <a:lnTo>
                  <a:pt x="205333" y="901"/>
                </a:lnTo>
                <a:lnTo>
                  <a:pt x="205155" y="42875"/>
                </a:lnTo>
                <a:lnTo>
                  <a:pt x="204978" y="255790"/>
                </a:lnTo>
                <a:lnTo>
                  <a:pt x="0" y="25490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537849" y="6274544"/>
            <a:ext cx="355" cy="249605"/>
          </a:xfrm>
          <a:custGeom>
            <a:avLst/>
            <a:gdLst/>
            <a:ahLst/>
            <a:cxnLst/>
            <a:rect l="l" t="t" r="r" b="b"/>
            <a:pathLst>
              <a:path w="355" h="249605">
                <a:moveTo>
                  <a:pt x="0" y="249605"/>
                </a:moveTo>
                <a:lnTo>
                  <a:pt x="355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564664" y="6320924"/>
            <a:ext cx="152755" cy="152425"/>
          </a:xfrm>
          <a:custGeom>
            <a:avLst/>
            <a:gdLst/>
            <a:ahLst/>
            <a:cxnLst/>
            <a:rect l="l" t="t" r="r" b="b"/>
            <a:pathLst>
              <a:path w="152755" h="152425">
                <a:moveTo>
                  <a:pt x="8991" y="113258"/>
                </a:moveTo>
                <a:lnTo>
                  <a:pt x="8293" y="112204"/>
                </a:lnTo>
                <a:lnTo>
                  <a:pt x="0" y="88379"/>
                </a:lnTo>
                <a:lnTo>
                  <a:pt x="0" y="63334"/>
                </a:lnTo>
                <a:lnTo>
                  <a:pt x="8293" y="39522"/>
                </a:lnTo>
                <a:lnTo>
                  <a:pt x="23812" y="19773"/>
                </a:lnTo>
                <a:lnTo>
                  <a:pt x="45161" y="6007"/>
                </a:lnTo>
                <a:lnTo>
                  <a:pt x="69672" y="0"/>
                </a:lnTo>
                <a:lnTo>
                  <a:pt x="94894" y="2133"/>
                </a:lnTo>
                <a:lnTo>
                  <a:pt x="118008" y="12357"/>
                </a:lnTo>
                <a:lnTo>
                  <a:pt x="136537" y="29464"/>
                </a:lnTo>
                <a:lnTo>
                  <a:pt x="148526" y="51689"/>
                </a:lnTo>
                <a:lnTo>
                  <a:pt x="152755" y="76568"/>
                </a:lnTo>
                <a:lnTo>
                  <a:pt x="148526" y="101257"/>
                </a:lnTo>
                <a:lnTo>
                  <a:pt x="144818" y="108140"/>
                </a:lnTo>
                <a:lnTo>
                  <a:pt x="136537" y="123494"/>
                </a:lnTo>
                <a:lnTo>
                  <a:pt x="117830" y="140423"/>
                </a:lnTo>
                <a:lnTo>
                  <a:pt x="94551" y="150469"/>
                </a:lnTo>
                <a:lnTo>
                  <a:pt x="69329" y="152425"/>
                </a:lnTo>
                <a:lnTo>
                  <a:pt x="44805" y="146062"/>
                </a:lnTo>
                <a:lnTo>
                  <a:pt x="23634" y="132130"/>
                </a:lnTo>
                <a:lnTo>
                  <a:pt x="8991" y="11325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566945" y="6377730"/>
            <a:ext cx="147129" cy="87490"/>
          </a:xfrm>
          <a:custGeom>
            <a:avLst/>
            <a:gdLst/>
            <a:ahLst/>
            <a:cxnLst/>
            <a:rect l="l" t="t" r="r" b="b"/>
            <a:pathLst>
              <a:path w="147129" h="87490">
                <a:moveTo>
                  <a:pt x="147129" y="38811"/>
                </a:moveTo>
                <a:lnTo>
                  <a:pt x="136372" y="58572"/>
                </a:lnTo>
                <a:lnTo>
                  <a:pt x="117665" y="75501"/>
                </a:lnTo>
                <a:lnTo>
                  <a:pt x="94564" y="85559"/>
                </a:lnTo>
                <a:lnTo>
                  <a:pt x="69329" y="87490"/>
                </a:lnTo>
                <a:lnTo>
                  <a:pt x="44818" y="81318"/>
                </a:lnTo>
                <a:lnTo>
                  <a:pt x="23647" y="67398"/>
                </a:lnTo>
                <a:lnTo>
                  <a:pt x="8128" y="47459"/>
                </a:lnTo>
                <a:lnTo>
                  <a:pt x="0" y="23634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557424" y="6026346"/>
            <a:ext cx="2120" cy="1943"/>
          </a:xfrm>
          <a:custGeom>
            <a:avLst/>
            <a:gdLst/>
            <a:ahLst/>
            <a:cxnLst/>
            <a:rect l="l" t="t" r="r" b="b"/>
            <a:pathLst>
              <a:path w="2120" h="1943">
                <a:moveTo>
                  <a:pt x="2120" y="0"/>
                </a:moveTo>
                <a:lnTo>
                  <a:pt x="0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729595" y="6026169"/>
            <a:ext cx="1409" cy="2997"/>
          </a:xfrm>
          <a:custGeom>
            <a:avLst/>
            <a:gdLst/>
            <a:ahLst/>
            <a:cxnLst/>
            <a:rect l="l" t="t" r="r" b="b"/>
            <a:pathLst>
              <a:path w="1409" h="2997">
                <a:moveTo>
                  <a:pt x="1409" y="2997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559549" y="6025288"/>
            <a:ext cx="1054" cy="1054"/>
          </a:xfrm>
          <a:custGeom>
            <a:avLst/>
            <a:gdLst/>
            <a:ahLst/>
            <a:cxnLst/>
            <a:rect l="l" t="t" r="r" b="b"/>
            <a:pathLst>
              <a:path w="1054" h="1054">
                <a:moveTo>
                  <a:pt x="1054" y="0"/>
                </a:moveTo>
                <a:lnTo>
                  <a:pt x="0" y="10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796453" y="6441592"/>
            <a:ext cx="4584" cy="107073"/>
          </a:xfrm>
          <a:custGeom>
            <a:avLst/>
            <a:gdLst/>
            <a:ahLst/>
            <a:cxnLst/>
            <a:rect l="l" t="t" r="r" b="b"/>
            <a:pathLst>
              <a:path w="4584" h="107073">
                <a:moveTo>
                  <a:pt x="4584" y="0"/>
                </a:moveTo>
                <a:lnTo>
                  <a:pt x="4406" y="107073"/>
                </a:lnTo>
                <a:lnTo>
                  <a:pt x="0" y="10707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793992" y="6016293"/>
            <a:ext cx="11633" cy="532371"/>
          </a:xfrm>
          <a:custGeom>
            <a:avLst/>
            <a:gdLst/>
            <a:ahLst/>
            <a:cxnLst/>
            <a:rect l="l" t="t" r="r" b="b"/>
            <a:pathLst>
              <a:path w="11633" h="532371">
                <a:moveTo>
                  <a:pt x="6870" y="532371"/>
                </a:moveTo>
                <a:lnTo>
                  <a:pt x="10921" y="517905"/>
                </a:lnTo>
                <a:lnTo>
                  <a:pt x="11633" y="110070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200567" y="5920512"/>
            <a:ext cx="64922" cy="1227912"/>
          </a:xfrm>
          <a:custGeom>
            <a:avLst/>
            <a:gdLst/>
            <a:ahLst/>
            <a:cxnLst/>
            <a:rect l="l" t="t" r="r" b="b"/>
            <a:pathLst>
              <a:path w="64922" h="1227912">
                <a:moveTo>
                  <a:pt x="64922" y="1227912"/>
                </a:moveTo>
                <a:lnTo>
                  <a:pt x="0" y="1223860"/>
                </a:lnTo>
                <a:lnTo>
                  <a:pt x="1943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379264" y="6605291"/>
            <a:ext cx="177" cy="139357"/>
          </a:xfrm>
          <a:custGeom>
            <a:avLst/>
            <a:gdLst/>
            <a:ahLst/>
            <a:cxnLst/>
            <a:rect l="l" t="t" r="r" b="b"/>
            <a:pathLst>
              <a:path w="177" h="139357">
                <a:moveTo>
                  <a:pt x="177" y="0"/>
                </a:moveTo>
                <a:lnTo>
                  <a:pt x="0" y="139357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380324" y="5912039"/>
            <a:ext cx="177" cy="102311"/>
          </a:xfrm>
          <a:custGeom>
            <a:avLst/>
            <a:gdLst/>
            <a:ahLst/>
            <a:cxnLst/>
            <a:rect l="l" t="t" r="r" b="b"/>
            <a:pathLst>
              <a:path w="177" h="102311">
                <a:moveTo>
                  <a:pt x="0" y="102311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562194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0" y="471690"/>
                </a:moveTo>
                <a:lnTo>
                  <a:pt x="698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559551" y="6605996"/>
            <a:ext cx="698" cy="471690"/>
          </a:xfrm>
          <a:custGeom>
            <a:avLst/>
            <a:gdLst/>
            <a:ahLst/>
            <a:cxnLst/>
            <a:rect l="l" t="t" r="r" b="b"/>
            <a:pathLst>
              <a:path w="698" h="471690">
                <a:moveTo>
                  <a:pt x="698" y="0"/>
                </a:moveTo>
                <a:lnTo>
                  <a:pt x="0" y="47169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563780" y="5901808"/>
            <a:ext cx="177" cy="113423"/>
          </a:xfrm>
          <a:custGeom>
            <a:avLst/>
            <a:gdLst/>
            <a:ahLst/>
            <a:cxnLst/>
            <a:rect l="l" t="t" r="r" b="b"/>
            <a:pathLst>
              <a:path w="177" h="113423">
                <a:moveTo>
                  <a:pt x="0" y="113423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561135" y="5901983"/>
            <a:ext cx="177" cy="113245"/>
          </a:xfrm>
          <a:custGeom>
            <a:avLst/>
            <a:gdLst/>
            <a:ahLst/>
            <a:cxnLst/>
            <a:rect l="l" t="t" r="r" b="b"/>
            <a:pathLst>
              <a:path w="177" h="113245">
                <a:moveTo>
                  <a:pt x="177" y="0"/>
                </a:moveTo>
                <a:lnTo>
                  <a:pt x="0" y="11324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180996" y="7389039"/>
            <a:ext cx="4584" cy="4051"/>
          </a:xfrm>
          <a:custGeom>
            <a:avLst/>
            <a:gdLst/>
            <a:ahLst/>
            <a:cxnLst/>
            <a:rect l="l" t="t" r="r" b="b"/>
            <a:pathLst>
              <a:path w="4584" h="4051">
                <a:moveTo>
                  <a:pt x="4584" y="4051"/>
                </a:moveTo>
                <a:lnTo>
                  <a:pt x="2819" y="3162"/>
                </a:lnTo>
                <a:lnTo>
                  <a:pt x="1054" y="1930"/>
                </a:lnTo>
                <a:lnTo>
                  <a:pt x="698" y="1765"/>
                </a:lnTo>
                <a:lnTo>
                  <a:pt x="533" y="1409"/>
                </a:lnTo>
                <a:lnTo>
                  <a:pt x="177" y="698"/>
                </a:lnTo>
                <a:lnTo>
                  <a:pt x="177" y="342"/>
                </a:lnTo>
                <a:lnTo>
                  <a:pt x="0" y="342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193518" y="7397677"/>
            <a:ext cx="376961" cy="27259"/>
          </a:xfrm>
          <a:custGeom>
            <a:avLst/>
            <a:gdLst/>
            <a:ahLst/>
            <a:cxnLst/>
            <a:rect l="l" t="t" r="r" b="b"/>
            <a:pathLst>
              <a:path w="376961" h="27259">
                <a:moveTo>
                  <a:pt x="0" y="177"/>
                </a:moveTo>
                <a:lnTo>
                  <a:pt x="13985" y="5777"/>
                </a:lnTo>
                <a:lnTo>
                  <a:pt x="23731" y="9417"/>
                </a:lnTo>
                <a:lnTo>
                  <a:pt x="33553" y="12571"/>
                </a:lnTo>
                <a:lnTo>
                  <a:pt x="47769" y="16715"/>
                </a:lnTo>
                <a:lnTo>
                  <a:pt x="60325" y="20281"/>
                </a:lnTo>
                <a:lnTo>
                  <a:pt x="60858" y="19761"/>
                </a:lnTo>
                <a:lnTo>
                  <a:pt x="73202" y="21336"/>
                </a:lnTo>
                <a:lnTo>
                  <a:pt x="87081" y="23110"/>
                </a:lnTo>
                <a:lnTo>
                  <a:pt x="96967" y="23994"/>
                </a:lnTo>
                <a:lnTo>
                  <a:pt x="110248" y="24879"/>
                </a:lnTo>
                <a:lnTo>
                  <a:pt x="124964" y="25771"/>
                </a:lnTo>
                <a:lnTo>
                  <a:pt x="134983" y="26257"/>
                </a:lnTo>
                <a:lnTo>
                  <a:pt x="146223" y="26587"/>
                </a:lnTo>
                <a:lnTo>
                  <a:pt x="155752" y="26809"/>
                </a:lnTo>
                <a:lnTo>
                  <a:pt x="170683" y="27123"/>
                </a:lnTo>
                <a:lnTo>
                  <a:pt x="180912" y="27259"/>
                </a:lnTo>
                <a:lnTo>
                  <a:pt x="191526" y="27253"/>
                </a:lnTo>
                <a:lnTo>
                  <a:pt x="204622" y="27165"/>
                </a:lnTo>
                <a:lnTo>
                  <a:pt x="219429" y="26927"/>
                </a:lnTo>
                <a:lnTo>
                  <a:pt x="229558" y="26679"/>
                </a:lnTo>
                <a:lnTo>
                  <a:pt x="240481" y="26254"/>
                </a:lnTo>
                <a:lnTo>
                  <a:pt x="251714" y="25755"/>
                </a:lnTo>
                <a:lnTo>
                  <a:pt x="265945" y="25019"/>
                </a:lnTo>
                <a:lnTo>
                  <a:pt x="275819" y="24383"/>
                </a:lnTo>
                <a:lnTo>
                  <a:pt x="288823" y="23210"/>
                </a:lnTo>
                <a:lnTo>
                  <a:pt x="304771" y="21345"/>
                </a:lnTo>
                <a:lnTo>
                  <a:pt x="315739" y="19533"/>
                </a:lnTo>
                <a:lnTo>
                  <a:pt x="320509" y="18707"/>
                </a:lnTo>
                <a:lnTo>
                  <a:pt x="324929" y="17995"/>
                </a:lnTo>
                <a:lnTo>
                  <a:pt x="325107" y="17818"/>
                </a:lnTo>
                <a:lnTo>
                  <a:pt x="329514" y="16395"/>
                </a:lnTo>
                <a:lnTo>
                  <a:pt x="343783" y="11637"/>
                </a:lnTo>
                <a:lnTo>
                  <a:pt x="353517" y="8329"/>
                </a:lnTo>
                <a:lnTo>
                  <a:pt x="363325" y="4878"/>
                </a:lnTo>
                <a:lnTo>
                  <a:pt x="376961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222618" y="7397678"/>
            <a:ext cx="347865" cy="14465"/>
          </a:xfrm>
          <a:custGeom>
            <a:avLst/>
            <a:gdLst/>
            <a:ahLst/>
            <a:cxnLst/>
            <a:rect l="l" t="t" r="r" b="b"/>
            <a:pathLst>
              <a:path w="347865" h="14465">
                <a:moveTo>
                  <a:pt x="347865" y="0"/>
                </a:moveTo>
                <a:lnTo>
                  <a:pt x="335298" y="3378"/>
                </a:lnTo>
                <a:lnTo>
                  <a:pt x="323919" y="5364"/>
                </a:lnTo>
                <a:lnTo>
                  <a:pt x="320700" y="5829"/>
                </a:lnTo>
                <a:lnTo>
                  <a:pt x="306355" y="7872"/>
                </a:lnTo>
                <a:lnTo>
                  <a:pt x="296465" y="8971"/>
                </a:lnTo>
                <a:lnTo>
                  <a:pt x="284650" y="9890"/>
                </a:lnTo>
                <a:lnTo>
                  <a:pt x="277482" y="10413"/>
                </a:lnTo>
                <a:lnTo>
                  <a:pt x="262267" y="11555"/>
                </a:lnTo>
                <a:lnTo>
                  <a:pt x="251705" y="12222"/>
                </a:lnTo>
                <a:lnTo>
                  <a:pt x="241751" y="12678"/>
                </a:lnTo>
                <a:lnTo>
                  <a:pt x="228356" y="13186"/>
                </a:lnTo>
                <a:lnTo>
                  <a:pt x="222796" y="13398"/>
                </a:lnTo>
                <a:lnTo>
                  <a:pt x="207159" y="13935"/>
                </a:lnTo>
                <a:lnTo>
                  <a:pt x="196152" y="14253"/>
                </a:lnTo>
                <a:lnTo>
                  <a:pt x="186475" y="14408"/>
                </a:lnTo>
                <a:lnTo>
                  <a:pt x="174831" y="14460"/>
                </a:lnTo>
                <a:lnTo>
                  <a:pt x="161772" y="14465"/>
                </a:lnTo>
                <a:lnTo>
                  <a:pt x="146134" y="14455"/>
                </a:lnTo>
                <a:lnTo>
                  <a:pt x="135076" y="14390"/>
                </a:lnTo>
                <a:lnTo>
                  <a:pt x="125384" y="14212"/>
                </a:lnTo>
                <a:lnTo>
                  <a:pt x="113843" y="13866"/>
                </a:lnTo>
                <a:lnTo>
                  <a:pt x="100202" y="13398"/>
                </a:lnTo>
                <a:lnTo>
                  <a:pt x="84886" y="12900"/>
                </a:lnTo>
                <a:lnTo>
                  <a:pt x="74243" y="12462"/>
                </a:lnTo>
                <a:lnTo>
                  <a:pt x="64351" y="11873"/>
                </a:lnTo>
                <a:lnTo>
                  <a:pt x="51285" y="10919"/>
                </a:lnTo>
                <a:lnTo>
                  <a:pt x="44627" y="10413"/>
                </a:lnTo>
                <a:lnTo>
                  <a:pt x="29975" y="9335"/>
                </a:lnTo>
                <a:lnTo>
                  <a:pt x="20020" y="8402"/>
                </a:lnTo>
                <a:lnTo>
                  <a:pt x="8688" y="6991"/>
                </a:lnTo>
                <a:lnTo>
                  <a:pt x="0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542255" y="7397502"/>
            <a:ext cx="27876" cy="5829"/>
          </a:xfrm>
          <a:custGeom>
            <a:avLst/>
            <a:gdLst/>
            <a:ahLst/>
            <a:cxnLst/>
            <a:rect l="l" t="t" r="r" b="b"/>
            <a:pathLst>
              <a:path w="27876" h="5829">
                <a:moveTo>
                  <a:pt x="27876" y="0"/>
                </a:moveTo>
                <a:lnTo>
                  <a:pt x="15390" y="2752"/>
                </a:lnTo>
                <a:lnTo>
                  <a:pt x="3312" y="5298"/>
                </a:lnTo>
                <a:lnTo>
                  <a:pt x="2476" y="5473"/>
                </a:lnTo>
                <a:lnTo>
                  <a:pt x="1422" y="5829"/>
                </a:lnTo>
                <a:lnTo>
                  <a:pt x="0" y="5829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193164" y="7397686"/>
            <a:ext cx="349097" cy="14287"/>
          </a:xfrm>
          <a:custGeom>
            <a:avLst/>
            <a:gdLst/>
            <a:ahLst/>
            <a:cxnLst/>
            <a:rect l="l" t="t" r="r" b="b"/>
            <a:pathLst>
              <a:path w="349097" h="14287">
                <a:moveTo>
                  <a:pt x="349097" y="5638"/>
                </a:moveTo>
                <a:lnTo>
                  <a:pt x="308876" y="9867"/>
                </a:lnTo>
                <a:lnTo>
                  <a:pt x="308000" y="10045"/>
                </a:lnTo>
                <a:lnTo>
                  <a:pt x="308000" y="10223"/>
                </a:lnTo>
                <a:lnTo>
                  <a:pt x="307289" y="10223"/>
                </a:lnTo>
                <a:lnTo>
                  <a:pt x="305346" y="10223"/>
                </a:lnTo>
                <a:lnTo>
                  <a:pt x="290260" y="10985"/>
                </a:lnTo>
                <a:lnTo>
                  <a:pt x="279930" y="11561"/>
                </a:lnTo>
                <a:lnTo>
                  <a:pt x="269679" y="12165"/>
                </a:lnTo>
                <a:lnTo>
                  <a:pt x="254833" y="13007"/>
                </a:lnTo>
                <a:lnTo>
                  <a:pt x="254190" y="13042"/>
                </a:lnTo>
                <a:lnTo>
                  <a:pt x="253301" y="13042"/>
                </a:lnTo>
                <a:lnTo>
                  <a:pt x="253301" y="13220"/>
                </a:lnTo>
                <a:lnTo>
                  <a:pt x="252425" y="13220"/>
                </a:lnTo>
                <a:lnTo>
                  <a:pt x="251193" y="13220"/>
                </a:lnTo>
                <a:lnTo>
                  <a:pt x="251193" y="13042"/>
                </a:lnTo>
                <a:lnTo>
                  <a:pt x="250139" y="13042"/>
                </a:lnTo>
                <a:lnTo>
                  <a:pt x="234749" y="13331"/>
                </a:lnTo>
                <a:lnTo>
                  <a:pt x="224039" y="13531"/>
                </a:lnTo>
                <a:lnTo>
                  <a:pt x="214228" y="13712"/>
                </a:lnTo>
                <a:lnTo>
                  <a:pt x="201532" y="13944"/>
                </a:lnTo>
                <a:lnTo>
                  <a:pt x="193154" y="14097"/>
                </a:lnTo>
                <a:lnTo>
                  <a:pt x="192100" y="14097"/>
                </a:lnTo>
                <a:lnTo>
                  <a:pt x="192100" y="14287"/>
                </a:lnTo>
                <a:lnTo>
                  <a:pt x="191223" y="14287"/>
                </a:lnTo>
                <a:lnTo>
                  <a:pt x="189992" y="14287"/>
                </a:lnTo>
                <a:lnTo>
                  <a:pt x="189992" y="14097"/>
                </a:lnTo>
                <a:lnTo>
                  <a:pt x="188925" y="14097"/>
                </a:lnTo>
                <a:lnTo>
                  <a:pt x="173464" y="13818"/>
                </a:lnTo>
                <a:lnTo>
                  <a:pt x="162700" y="13636"/>
                </a:lnTo>
                <a:lnTo>
                  <a:pt x="152918" y="13492"/>
                </a:lnTo>
                <a:lnTo>
                  <a:pt x="140403" y="13332"/>
                </a:lnTo>
                <a:lnTo>
                  <a:pt x="131419" y="13220"/>
                </a:lnTo>
                <a:lnTo>
                  <a:pt x="129654" y="13220"/>
                </a:lnTo>
                <a:lnTo>
                  <a:pt x="128587" y="13220"/>
                </a:lnTo>
                <a:lnTo>
                  <a:pt x="128587" y="13042"/>
                </a:lnTo>
                <a:lnTo>
                  <a:pt x="127355" y="13042"/>
                </a:lnTo>
                <a:lnTo>
                  <a:pt x="112261" y="12222"/>
                </a:lnTo>
                <a:lnTo>
                  <a:pt x="101891" y="11659"/>
                </a:lnTo>
                <a:lnTo>
                  <a:pt x="91724" y="11109"/>
                </a:lnTo>
                <a:lnTo>
                  <a:pt x="77240" y="10327"/>
                </a:lnTo>
                <a:lnTo>
                  <a:pt x="75323" y="10223"/>
                </a:lnTo>
                <a:lnTo>
                  <a:pt x="74625" y="10223"/>
                </a:lnTo>
                <a:lnTo>
                  <a:pt x="74434" y="10401"/>
                </a:lnTo>
                <a:lnTo>
                  <a:pt x="73736" y="10223"/>
                </a:lnTo>
                <a:lnTo>
                  <a:pt x="72847" y="10223"/>
                </a:lnTo>
                <a:lnTo>
                  <a:pt x="72847" y="10045"/>
                </a:lnTo>
                <a:lnTo>
                  <a:pt x="71970" y="10045"/>
                </a:lnTo>
                <a:lnTo>
                  <a:pt x="57535" y="8482"/>
                </a:lnTo>
                <a:lnTo>
                  <a:pt x="47680" y="7472"/>
                </a:lnTo>
                <a:lnTo>
                  <a:pt x="35480" y="6313"/>
                </a:lnTo>
                <a:lnTo>
                  <a:pt x="30162" y="5816"/>
                </a:lnTo>
                <a:lnTo>
                  <a:pt x="29629" y="5638"/>
                </a:lnTo>
                <a:lnTo>
                  <a:pt x="29629" y="5816"/>
                </a:lnTo>
                <a:lnTo>
                  <a:pt x="29108" y="5638"/>
                </a:lnTo>
                <a:lnTo>
                  <a:pt x="28397" y="5638"/>
                </a:lnTo>
                <a:lnTo>
                  <a:pt x="28397" y="5461"/>
                </a:lnTo>
                <a:lnTo>
                  <a:pt x="27698" y="5283"/>
                </a:lnTo>
                <a:lnTo>
                  <a:pt x="14950" y="2804"/>
                </a:lnTo>
                <a:lnTo>
                  <a:pt x="3620" y="600"/>
                </a:lnTo>
                <a:lnTo>
                  <a:pt x="533" y="0"/>
                </a:ln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575071" y="7308418"/>
            <a:ext cx="5816" cy="85902"/>
          </a:xfrm>
          <a:custGeom>
            <a:avLst/>
            <a:gdLst/>
            <a:ahLst/>
            <a:cxnLst/>
            <a:rect l="l" t="t" r="r" b="b"/>
            <a:pathLst>
              <a:path w="5816" h="85902">
                <a:moveTo>
                  <a:pt x="5816" y="0"/>
                </a:moveTo>
                <a:lnTo>
                  <a:pt x="5816" y="80441"/>
                </a:lnTo>
                <a:lnTo>
                  <a:pt x="5816" y="80797"/>
                </a:lnTo>
                <a:lnTo>
                  <a:pt x="5816" y="80975"/>
                </a:lnTo>
                <a:lnTo>
                  <a:pt x="5651" y="81318"/>
                </a:lnTo>
                <a:lnTo>
                  <a:pt x="5460" y="81673"/>
                </a:lnTo>
                <a:lnTo>
                  <a:pt x="5283" y="82029"/>
                </a:lnTo>
                <a:lnTo>
                  <a:pt x="4762" y="82562"/>
                </a:lnTo>
                <a:lnTo>
                  <a:pt x="2463" y="84328"/>
                </a:lnTo>
                <a:lnTo>
                  <a:pt x="0" y="8590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182403" y="7391152"/>
            <a:ext cx="3175" cy="1943"/>
          </a:xfrm>
          <a:custGeom>
            <a:avLst/>
            <a:gdLst/>
            <a:ahLst/>
            <a:cxnLst/>
            <a:rect l="l" t="t" r="r" b="b"/>
            <a:pathLst>
              <a:path w="3175" h="1943">
                <a:moveTo>
                  <a:pt x="0" y="0"/>
                </a:moveTo>
                <a:lnTo>
                  <a:pt x="3175" y="1943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180993" y="7306475"/>
            <a:ext cx="177" cy="82562"/>
          </a:xfrm>
          <a:custGeom>
            <a:avLst/>
            <a:gdLst/>
            <a:ahLst/>
            <a:cxnLst/>
            <a:rect l="l" t="t" r="r" b="b"/>
            <a:pathLst>
              <a:path w="177" h="82562">
                <a:moveTo>
                  <a:pt x="0" y="82562"/>
                </a:moveTo>
                <a:lnTo>
                  <a:pt x="17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185587" y="7393095"/>
            <a:ext cx="7924" cy="4762"/>
          </a:xfrm>
          <a:custGeom>
            <a:avLst/>
            <a:gdLst/>
            <a:ahLst/>
            <a:cxnLst/>
            <a:rect l="l" t="t" r="r" b="b"/>
            <a:pathLst>
              <a:path w="7924" h="4762">
                <a:moveTo>
                  <a:pt x="7226" y="4406"/>
                </a:moveTo>
                <a:lnTo>
                  <a:pt x="0" y="0"/>
                </a:lnTo>
                <a:lnTo>
                  <a:pt x="7924" y="476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570138" y="7397502"/>
            <a:ext cx="698" cy="0"/>
          </a:xfrm>
          <a:custGeom>
            <a:avLst/>
            <a:gdLst/>
            <a:ahLst/>
            <a:cxnLst/>
            <a:rect l="l" t="t" r="r" b="b"/>
            <a:pathLst>
              <a:path w="698">
                <a:moveTo>
                  <a:pt x="698" y="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570483" y="7395557"/>
            <a:ext cx="3175" cy="2120"/>
          </a:xfrm>
          <a:custGeom>
            <a:avLst/>
            <a:gdLst/>
            <a:ahLst/>
            <a:cxnLst/>
            <a:rect l="l" t="t" r="r" b="b"/>
            <a:pathLst>
              <a:path w="3175" h="2120">
                <a:moveTo>
                  <a:pt x="0" y="2120"/>
                </a:moveTo>
                <a:lnTo>
                  <a:pt x="698" y="1765"/>
                </a:lnTo>
                <a:lnTo>
                  <a:pt x="3175" y="0"/>
                </a:lnTo>
                <a:lnTo>
                  <a:pt x="698" y="176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573656" y="7391157"/>
            <a:ext cx="5829" cy="4406"/>
          </a:xfrm>
          <a:custGeom>
            <a:avLst/>
            <a:gdLst/>
            <a:ahLst/>
            <a:cxnLst/>
            <a:rect l="l" t="t" r="r" b="b"/>
            <a:pathLst>
              <a:path w="5829" h="4406">
                <a:moveTo>
                  <a:pt x="0" y="4406"/>
                </a:moveTo>
                <a:lnTo>
                  <a:pt x="5829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519134" y="5949962"/>
            <a:ext cx="406449" cy="1474850"/>
          </a:xfrm>
          <a:custGeom>
            <a:avLst/>
            <a:gdLst/>
            <a:ahLst/>
            <a:cxnLst/>
            <a:rect l="l" t="t" r="r" b="b"/>
            <a:pathLst>
              <a:path w="406449" h="1474850">
                <a:moveTo>
                  <a:pt x="126844" y="1470573"/>
                </a:moveTo>
                <a:lnTo>
                  <a:pt x="138567" y="1467324"/>
                </a:lnTo>
                <a:lnTo>
                  <a:pt x="147926" y="1464534"/>
                </a:lnTo>
                <a:lnTo>
                  <a:pt x="158295" y="1461210"/>
                </a:lnTo>
                <a:lnTo>
                  <a:pt x="173050" y="1456359"/>
                </a:lnTo>
                <a:lnTo>
                  <a:pt x="177457" y="1454772"/>
                </a:lnTo>
                <a:lnTo>
                  <a:pt x="177457" y="1454238"/>
                </a:lnTo>
                <a:lnTo>
                  <a:pt x="181686" y="1451597"/>
                </a:lnTo>
                <a:lnTo>
                  <a:pt x="182630" y="1451019"/>
                </a:lnTo>
                <a:lnTo>
                  <a:pt x="195612" y="1443447"/>
                </a:lnTo>
                <a:lnTo>
                  <a:pt x="205216" y="1438240"/>
                </a:lnTo>
                <a:lnTo>
                  <a:pt x="213473" y="1433579"/>
                </a:lnTo>
                <a:lnTo>
                  <a:pt x="222415" y="1427640"/>
                </a:lnTo>
                <a:lnTo>
                  <a:pt x="234073" y="1418602"/>
                </a:lnTo>
                <a:lnTo>
                  <a:pt x="239961" y="1413734"/>
                </a:lnTo>
                <a:lnTo>
                  <a:pt x="249717" y="1405059"/>
                </a:lnTo>
                <a:lnTo>
                  <a:pt x="256866" y="1397817"/>
                </a:lnTo>
                <a:lnTo>
                  <a:pt x="263293" y="1390585"/>
                </a:lnTo>
                <a:lnTo>
                  <a:pt x="270883" y="1381939"/>
                </a:lnTo>
                <a:lnTo>
                  <a:pt x="281520" y="1370457"/>
                </a:lnTo>
                <a:lnTo>
                  <a:pt x="284353" y="1367459"/>
                </a:lnTo>
                <a:lnTo>
                  <a:pt x="284175" y="1366926"/>
                </a:lnTo>
                <a:lnTo>
                  <a:pt x="286461" y="1363395"/>
                </a:lnTo>
                <a:lnTo>
                  <a:pt x="294417" y="1351783"/>
                </a:lnTo>
                <a:lnTo>
                  <a:pt x="301556" y="1341867"/>
                </a:lnTo>
                <a:lnTo>
                  <a:pt x="307421" y="1333871"/>
                </a:lnTo>
                <a:lnTo>
                  <a:pt x="312961" y="1325907"/>
                </a:lnTo>
                <a:lnTo>
                  <a:pt x="319124" y="1316091"/>
                </a:lnTo>
                <a:lnTo>
                  <a:pt x="326859" y="1302537"/>
                </a:lnTo>
                <a:lnTo>
                  <a:pt x="336300" y="1285178"/>
                </a:lnTo>
                <a:lnTo>
                  <a:pt x="341578" y="1274974"/>
                </a:lnTo>
                <a:lnTo>
                  <a:pt x="345779" y="1266035"/>
                </a:lnTo>
                <a:lnTo>
                  <a:pt x="349680" y="1256682"/>
                </a:lnTo>
                <a:lnTo>
                  <a:pt x="354053" y="1245241"/>
                </a:lnTo>
                <a:lnTo>
                  <a:pt x="359676" y="1230033"/>
                </a:lnTo>
                <a:lnTo>
                  <a:pt x="363969" y="1218348"/>
                </a:lnTo>
                <a:lnTo>
                  <a:pt x="368503" y="1205725"/>
                </a:lnTo>
                <a:lnTo>
                  <a:pt x="371928" y="1195529"/>
                </a:lnTo>
                <a:lnTo>
                  <a:pt x="374710" y="1186210"/>
                </a:lnTo>
                <a:lnTo>
                  <a:pt x="377314" y="1176219"/>
                </a:lnTo>
                <a:lnTo>
                  <a:pt x="380204" y="1164004"/>
                </a:lnTo>
                <a:lnTo>
                  <a:pt x="383844" y="1148016"/>
                </a:lnTo>
                <a:lnTo>
                  <a:pt x="384262" y="1146205"/>
                </a:lnTo>
                <a:lnTo>
                  <a:pt x="392505" y="1108179"/>
                </a:lnTo>
                <a:lnTo>
                  <a:pt x="398830" y="1059103"/>
                </a:lnTo>
                <a:lnTo>
                  <a:pt x="403002" y="1015804"/>
                </a:lnTo>
                <a:lnTo>
                  <a:pt x="403948" y="965974"/>
                </a:lnTo>
                <a:lnTo>
                  <a:pt x="404376" y="897026"/>
                </a:lnTo>
                <a:lnTo>
                  <a:pt x="404759" y="834595"/>
                </a:lnTo>
                <a:lnTo>
                  <a:pt x="405100" y="777959"/>
                </a:lnTo>
                <a:lnTo>
                  <a:pt x="405400" y="726394"/>
                </a:lnTo>
                <a:lnTo>
                  <a:pt x="405659" y="679174"/>
                </a:lnTo>
                <a:lnTo>
                  <a:pt x="405879" y="635576"/>
                </a:lnTo>
                <a:lnTo>
                  <a:pt x="406062" y="594875"/>
                </a:lnTo>
                <a:lnTo>
                  <a:pt x="406208" y="556349"/>
                </a:lnTo>
                <a:lnTo>
                  <a:pt x="406318" y="519272"/>
                </a:lnTo>
                <a:lnTo>
                  <a:pt x="406395" y="482920"/>
                </a:lnTo>
                <a:lnTo>
                  <a:pt x="406438" y="446570"/>
                </a:lnTo>
                <a:lnTo>
                  <a:pt x="406449" y="409497"/>
                </a:lnTo>
                <a:lnTo>
                  <a:pt x="406430" y="370977"/>
                </a:lnTo>
                <a:lnTo>
                  <a:pt x="406381" y="330286"/>
                </a:lnTo>
                <a:lnTo>
                  <a:pt x="406304" y="286700"/>
                </a:lnTo>
                <a:lnTo>
                  <a:pt x="406200" y="239495"/>
                </a:lnTo>
                <a:lnTo>
                  <a:pt x="406070" y="187946"/>
                </a:lnTo>
                <a:lnTo>
                  <a:pt x="405915" y="131330"/>
                </a:lnTo>
                <a:lnTo>
                  <a:pt x="405737" y="68923"/>
                </a:lnTo>
                <a:lnTo>
                  <a:pt x="405536" y="0"/>
                </a:lnTo>
              </a:path>
              <a:path w="406449" h="1474850">
                <a:moveTo>
                  <a:pt x="116776" y="1473288"/>
                </a:moveTo>
                <a:lnTo>
                  <a:pt x="126844" y="1470573"/>
                </a:lnTo>
              </a:path>
              <a:path w="406449" h="1474850">
                <a:moveTo>
                  <a:pt x="94618" y="1474289"/>
                </a:moveTo>
                <a:lnTo>
                  <a:pt x="106540" y="1474000"/>
                </a:lnTo>
                <a:lnTo>
                  <a:pt x="111658" y="1474000"/>
                </a:lnTo>
                <a:lnTo>
                  <a:pt x="112179" y="1474533"/>
                </a:lnTo>
                <a:lnTo>
                  <a:pt x="116776" y="147328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700642" y="7152831"/>
            <a:ext cx="106540" cy="160350"/>
          </a:xfrm>
          <a:custGeom>
            <a:avLst/>
            <a:gdLst/>
            <a:ahLst/>
            <a:cxnLst/>
            <a:rect l="l" t="t" r="r" b="b"/>
            <a:pathLst>
              <a:path w="106540" h="160350">
                <a:moveTo>
                  <a:pt x="0" y="160350"/>
                </a:moveTo>
                <a:lnTo>
                  <a:pt x="11802" y="150405"/>
                </a:lnTo>
                <a:lnTo>
                  <a:pt x="20051" y="142964"/>
                </a:lnTo>
                <a:lnTo>
                  <a:pt x="26957" y="135776"/>
                </a:lnTo>
                <a:lnTo>
                  <a:pt x="34730" y="126590"/>
                </a:lnTo>
                <a:lnTo>
                  <a:pt x="41808" y="117843"/>
                </a:lnTo>
                <a:lnTo>
                  <a:pt x="51540" y="105581"/>
                </a:lnTo>
                <a:lnTo>
                  <a:pt x="58372" y="96439"/>
                </a:lnTo>
                <a:lnTo>
                  <a:pt x="63812" y="88217"/>
                </a:lnTo>
                <a:lnTo>
                  <a:pt x="69368" y="78716"/>
                </a:lnTo>
                <a:lnTo>
                  <a:pt x="76546" y="65737"/>
                </a:lnTo>
                <a:lnTo>
                  <a:pt x="77965" y="63157"/>
                </a:lnTo>
                <a:lnTo>
                  <a:pt x="85630" y="49216"/>
                </a:lnTo>
                <a:lnTo>
                  <a:pt x="91058" y="38892"/>
                </a:lnTo>
                <a:lnTo>
                  <a:pt x="95244" y="29969"/>
                </a:lnTo>
                <a:lnTo>
                  <a:pt x="99183" y="20233"/>
                </a:lnTo>
                <a:lnTo>
                  <a:pt x="103869" y="7468"/>
                </a:lnTo>
                <a:lnTo>
                  <a:pt x="10654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806132" y="5950139"/>
            <a:ext cx="42721" cy="1206754"/>
          </a:xfrm>
          <a:custGeom>
            <a:avLst/>
            <a:gdLst/>
            <a:ahLst/>
            <a:cxnLst/>
            <a:rect l="l" t="t" r="r" b="b"/>
            <a:pathLst>
              <a:path w="42721" h="1206753">
                <a:moveTo>
                  <a:pt x="41808" y="0"/>
                </a:moveTo>
                <a:lnTo>
                  <a:pt x="42009" y="68944"/>
                </a:lnTo>
                <a:lnTo>
                  <a:pt x="42187" y="131365"/>
                </a:lnTo>
                <a:lnTo>
                  <a:pt x="42342" y="187988"/>
                </a:lnTo>
                <a:lnTo>
                  <a:pt x="42472" y="239538"/>
                </a:lnTo>
                <a:lnTo>
                  <a:pt x="42576" y="286739"/>
                </a:lnTo>
                <a:lnTo>
                  <a:pt x="42653" y="330316"/>
                </a:lnTo>
                <a:lnTo>
                  <a:pt x="42702" y="370992"/>
                </a:lnTo>
                <a:lnTo>
                  <a:pt x="42721" y="409494"/>
                </a:lnTo>
                <a:lnTo>
                  <a:pt x="42710" y="446546"/>
                </a:lnTo>
                <a:lnTo>
                  <a:pt x="42667" y="482871"/>
                </a:lnTo>
                <a:lnTo>
                  <a:pt x="42590" y="519195"/>
                </a:lnTo>
                <a:lnTo>
                  <a:pt x="42480" y="556243"/>
                </a:lnTo>
                <a:lnTo>
                  <a:pt x="42334" y="594738"/>
                </a:lnTo>
                <a:lnTo>
                  <a:pt x="42151" y="635406"/>
                </a:lnTo>
                <a:lnTo>
                  <a:pt x="41931" y="678972"/>
                </a:lnTo>
                <a:lnTo>
                  <a:pt x="41672" y="726159"/>
                </a:lnTo>
                <a:lnTo>
                  <a:pt x="41372" y="777693"/>
                </a:lnTo>
                <a:lnTo>
                  <a:pt x="41031" y="834297"/>
                </a:lnTo>
                <a:lnTo>
                  <a:pt x="40648" y="896698"/>
                </a:lnTo>
                <a:lnTo>
                  <a:pt x="40220" y="965619"/>
                </a:lnTo>
                <a:lnTo>
                  <a:pt x="40148" y="982053"/>
                </a:lnTo>
                <a:lnTo>
                  <a:pt x="40020" y="994584"/>
                </a:lnTo>
                <a:lnTo>
                  <a:pt x="39737" y="1004861"/>
                </a:lnTo>
                <a:lnTo>
                  <a:pt x="39196" y="1014532"/>
                </a:lnTo>
                <a:lnTo>
                  <a:pt x="38295" y="1025248"/>
                </a:lnTo>
                <a:lnTo>
                  <a:pt x="36932" y="1038656"/>
                </a:lnTo>
                <a:lnTo>
                  <a:pt x="35636" y="1050645"/>
                </a:lnTo>
                <a:lnTo>
                  <a:pt x="33860" y="1066883"/>
                </a:lnTo>
                <a:lnTo>
                  <a:pt x="32414" y="1079180"/>
                </a:lnTo>
                <a:lnTo>
                  <a:pt x="30999" y="1089268"/>
                </a:lnTo>
                <a:lnTo>
                  <a:pt x="29314" y="1098880"/>
                </a:lnTo>
                <a:lnTo>
                  <a:pt x="27059" y="1109748"/>
                </a:lnTo>
                <a:lnTo>
                  <a:pt x="23935" y="1123603"/>
                </a:lnTo>
                <a:lnTo>
                  <a:pt x="22047" y="1131785"/>
                </a:lnTo>
                <a:lnTo>
                  <a:pt x="18413" y="1147583"/>
                </a:lnTo>
                <a:lnTo>
                  <a:pt x="15565" y="1159398"/>
                </a:lnTo>
                <a:lnTo>
                  <a:pt x="12949" y="1169095"/>
                </a:lnTo>
                <a:lnTo>
                  <a:pt x="10012" y="1178537"/>
                </a:lnTo>
                <a:lnTo>
                  <a:pt x="6200" y="1189587"/>
                </a:lnTo>
                <a:lnTo>
                  <a:pt x="962" y="1204108"/>
                </a:lnTo>
                <a:lnTo>
                  <a:pt x="0" y="120675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13502" y="7308769"/>
            <a:ext cx="91376" cy="41630"/>
          </a:xfrm>
          <a:custGeom>
            <a:avLst/>
            <a:gdLst/>
            <a:ahLst/>
            <a:cxnLst/>
            <a:rect l="l" t="t" r="r" b="b"/>
            <a:pathLst>
              <a:path w="91376" h="41630">
                <a:moveTo>
                  <a:pt x="48336" y="27000"/>
                </a:moveTo>
                <a:lnTo>
                  <a:pt x="91376" y="0"/>
                </a:lnTo>
              </a:path>
              <a:path w="91376" h="41630">
                <a:moveTo>
                  <a:pt x="250" y="41554"/>
                </a:moveTo>
                <a:lnTo>
                  <a:pt x="48336" y="2700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15970" y="7347755"/>
            <a:ext cx="6527" cy="0"/>
          </a:xfrm>
          <a:custGeom>
            <a:avLst/>
            <a:gdLst/>
            <a:ahLst/>
            <a:cxnLst/>
            <a:rect l="l" t="t" r="r" b="b"/>
            <a:pathLst>
              <a:path w="6527">
                <a:moveTo>
                  <a:pt x="0" y="0"/>
                </a:moveTo>
                <a:lnTo>
                  <a:pt x="6527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848469" y="5662253"/>
            <a:ext cx="0" cy="27343"/>
          </a:xfrm>
          <a:custGeom>
            <a:avLst/>
            <a:gdLst/>
            <a:ahLst/>
            <a:cxnLst/>
            <a:rect l="l" t="t" r="r" b="b"/>
            <a:pathLst>
              <a:path h="27343">
                <a:moveTo>
                  <a:pt x="0" y="27343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925023" y="5659079"/>
            <a:ext cx="0" cy="30518"/>
          </a:xfrm>
          <a:custGeom>
            <a:avLst/>
            <a:gdLst/>
            <a:ahLst/>
            <a:cxnLst/>
            <a:rect l="l" t="t" r="r" b="b"/>
            <a:pathLst>
              <a:path h="30518">
                <a:moveTo>
                  <a:pt x="0" y="0"/>
                </a:moveTo>
                <a:lnTo>
                  <a:pt x="0" y="30518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0439" y="5949787"/>
            <a:ext cx="747138" cy="1497079"/>
          </a:xfrm>
          <a:custGeom>
            <a:avLst/>
            <a:gdLst/>
            <a:ahLst/>
            <a:cxnLst/>
            <a:rect l="l" t="t" r="r" b="b"/>
            <a:pathLst>
              <a:path w="747138" h="1497079">
                <a:moveTo>
                  <a:pt x="601063" y="1392794"/>
                </a:moveTo>
                <a:lnTo>
                  <a:pt x="608383" y="1385449"/>
                </a:lnTo>
                <a:lnTo>
                  <a:pt x="615000" y="1378473"/>
                </a:lnTo>
                <a:lnTo>
                  <a:pt x="622352" y="1369898"/>
                </a:lnTo>
                <a:lnTo>
                  <a:pt x="631875" y="1357757"/>
                </a:lnTo>
                <a:lnTo>
                  <a:pt x="638573" y="1348989"/>
                </a:lnTo>
                <a:lnTo>
                  <a:pt x="646315" y="1338591"/>
                </a:lnTo>
                <a:lnTo>
                  <a:pt x="652174" y="1330113"/>
                </a:lnTo>
                <a:lnTo>
                  <a:pt x="657391" y="1321677"/>
                </a:lnTo>
                <a:lnTo>
                  <a:pt x="663203" y="1311405"/>
                </a:lnTo>
                <a:lnTo>
                  <a:pt x="670852" y="1297419"/>
                </a:lnTo>
                <a:lnTo>
                  <a:pt x="678335" y="1283492"/>
                </a:lnTo>
                <a:lnTo>
                  <a:pt x="683907" y="1272767"/>
                </a:lnTo>
                <a:lnTo>
                  <a:pt x="688233" y="1263736"/>
                </a:lnTo>
                <a:lnTo>
                  <a:pt x="692167" y="1254545"/>
                </a:lnTo>
                <a:lnTo>
                  <a:pt x="696558" y="1243344"/>
                </a:lnTo>
                <a:lnTo>
                  <a:pt x="702259" y="1228280"/>
                </a:lnTo>
                <a:lnTo>
                  <a:pt x="709194" y="1208754"/>
                </a:lnTo>
                <a:lnTo>
                  <a:pt x="712476" y="1198255"/>
                </a:lnTo>
                <a:lnTo>
                  <a:pt x="715024" y="1189048"/>
                </a:lnTo>
                <a:lnTo>
                  <a:pt x="717531" y="1179440"/>
                </a:lnTo>
                <a:lnTo>
                  <a:pt x="720690" y="1167737"/>
                </a:lnTo>
                <a:lnTo>
                  <a:pt x="725195" y="1152245"/>
                </a:lnTo>
                <a:lnTo>
                  <a:pt x="726071" y="1148359"/>
                </a:lnTo>
                <a:lnTo>
                  <a:pt x="727240" y="1141751"/>
                </a:lnTo>
                <a:lnTo>
                  <a:pt x="729785" y="1127346"/>
                </a:lnTo>
                <a:lnTo>
                  <a:pt x="731732" y="1116292"/>
                </a:lnTo>
                <a:lnTo>
                  <a:pt x="733405" y="1106741"/>
                </a:lnTo>
                <a:lnTo>
                  <a:pt x="735126" y="1096846"/>
                </a:lnTo>
                <a:lnTo>
                  <a:pt x="737217" y="1084757"/>
                </a:lnTo>
                <a:lnTo>
                  <a:pt x="740003" y="1068628"/>
                </a:lnTo>
                <a:lnTo>
                  <a:pt x="740181" y="1067219"/>
                </a:lnTo>
                <a:lnTo>
                  <a:pt x="740003" y="1067219"/>
                </a:lnTo>
                <a:lnTo>
                  <a:pt x="740181" y="1065809"/>
                </a:lnTo>
                <a:lnTo>
                  <a:pt x="740539" y="1059829"/>
                </a:lnTo>
                <a:lnTo>
                  <a:pt x="741589" y="1045017"/>
                </a:lnTo>
                <a:lnTo>
                  <a:pt x="742555" y="1033692"/>
                </a:lnTo>
                <a:lnTo>
                  <a:pt x="743397" y="1023969"/>
                </a:lnTo>
                <a:lnTo>
                  <a:pt x="744074" y="1013960"/>
                </a:lnTo>
                <a:lnTo>
                  <a:pt x="745168" y="915213"/>
                </a:lnTo>
                <a:lnTo>
                  <a:pt x="745528" y="851530"/>
                </a:lnTo>
                <a:lnTo>
                  <a:pt x="745849" y="793757"/>
                </a:lnTo>
                <a:lnTo>
                  <a:pt x="746132" y="741155"/>
                </a:lnTo>
                <a:lnTo>
                  <a:pt x="746376" y="692986"/>
                </a:lnTo>
                <a:lnTo>
                  <a:pt x="746585" y="648511"/>
                </a:lnTo>
                <a:lnTo>
                  <a:pt x="746758" y="606990"/>
                </a:lnTo>
                <a:lnTo>
                  <a:pt x="746897" y="567686"/>
                </a:lnTo>
                <a:lnTo>
                  <a:pt x="747004" y="529860"/>
                </a:lnTo>
                <a:lnTo>
                  <a:pt x="747079" y="492772"/>
                </a:lnTo>
                <a:lnTo>
                  <a:pt x="747123" y="455684"/>
                </a:lnTo>
                <a:lnTo>
                  <a:pt x="747138" y="417858"/>
                </a:lnTo>
                <a:lnTo>
                  <a:pt x="747126" y="378554"/>
                </a:lnTo>
                <a:lnTo>
                  <a:pt x="747086" y="337034"/>
                </a:lnTo>
                <a:lnTo>
                  <a:pt x="747021" y="292558"/>
                </a:lnTo>
                <a:lnTo>
                  <a:pt x="746932" y="244389"/>
                </a:lnTo>
                <a:lnTo>
                  <a:pt x="746819" y="191787"/>
                </a:lnTo>
                <a:lnTo>
                  <a:pt x="746684" y="134014"/>
                </a:lnTo>
                <a:lnTo>
                  <a:pt x="746528" y="70331"/>
                </a:lnTo>
                <a:lnTo>
                  <a:pt x="746353" y="0"/>
                </a:lnTo>
              </a:path>
              <a:path w="747138" h="1497079">
                <a:moveTo>
                  <a:pt x="593313" y="1400728"/>
                </a:moveTo>
                <a:lnTo>
                  <a:pt x="601063" y="1392794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588803" y="5949434"/>
            <a:ext cx="102092" cy="1315770"/>
          </a:xfrm>
          <a:custGeom>
            <a:avLst/>
            <a:gdLst/>
            <a:ahLst/>
            <a:cxnLst/>
            <a:rect l="l" t="t" r="r" b="b"/>
            <a:pathLst>
              <a:path w="102092" h="1315770">
                <a:moveTo>
                  <a:pt x="27193" y="1275681"/>
                </a:moveTo>
                <a:lnTo>
                  <a:pt x="34747" y="1261973"/>
                </a:lnTo>
                <a:lnTo>
                  <a:pt x="37323" y="1257242"/>
                </a:lnTo>
                <a:lnTo>
                  <a:pt x="44015" y="1244725"/>
                </a:lnTo>
                <a:lnTo>
                  <a:pt x="48779" y="1235143"/>
                </a:lnTo>
                <a:lnTo>
                  <a:pt x="52709" y="1226153"/>
                </a:lnTo>
                <a:lnTo>
                  <a:pt x="56900" y="1215413"/>
                </a:lnTo>
                <a:lnTo>
                  <a:pt x="62445" y="1200581"/>
                </a:lnTo>
                <a:lnTo>
                  <a:pt x="65822" y="1191638"/>
                </a:lnTo>
                <a:lnTo>
                  <a:pt x="70407" y="1179186"/>
                </a:lnTo>
                <a:lnTo>
                  <a:pt x="73711" y="1169367"/>
                </a:lnTo>
                <a:lnTo>
                  <a:pt x="76432" y="1159911"/>
                </a:lnTo>
                <a:lnTo>
                  <a:pt x="79264" y="1148551"/>
                </a:lnTo>
                <a:lnTo>
                  <a:pt x="82905" y="1133017"/>
                </a:lnTo>
                <a:lnTo>
                  <a:pt x="85862" y="1120622"/>
                </a:lnTo>
                <a:lnTo>
                  <a:pt x="93627" y="1076852"/>
                </a:lnTo>
                <a:lnTo>
                  <a:pt x="98320" y="1034069"/>
                </a:lnTo>
                <a:lnTo>
                  <a:pt x="99847" y="986078"/>
                </a:lnTo>
                <a:lnTo>
                  <a:pt x="100224" y="915697"/>
                </a:lnTo>
                <a:lnTo>
                  <a:pt x="100562" y="851972"/>
                </a:lnTo>
                <a:lnTo>
                  <a:pt x="100863" y="794163"/>
                </a:lnTo>
                <a:lnTo>
                  <a:pt x="101128" y="741531"/>
                </a:lnTo>
                <a:lnTo>
                  <a:pt x="101358" y="693336"/>
                </a:lnTo>
                <a:lnTo>
                  <a:pt x="101554" y="648839"/>
                </a:lnTo>
                <a:lnTo>
                  <a:pt x="101718" y="607301"/>
                </a:lnTo>
                <a:lnTo>
                  <a:pt x="101850" y="567981"/>
                </a:lnTo>
                <a:lnTo>
                  <a:pt x="101953" y="530140"/>
                </a:lnTo>
                <a:lnTo>
                  <a:pt x="102027" y="493039"/>
                </a:lnTo>
                <a:lnTo>
                  <a:pt x="102072" y="455938"/>
                </a:lnTo>
                <a:lnTo>
                  <a:pt x="102092" y="418097"/>
                </a:lnTo>
                <a:lnTo>
                  <a:pt x="102086" y="378777"/>
                </a:lnTo>
                <a:lnTo>
                  <a:pt x="102056" y="337238"/>
                </a:lnTo>
                <a:lnTo>
                  <a:pt x="102003" y="292742"/>
                </a:lnTo>
                <a:lnTo>
                  <a:pt x="101928" y="244547"/>
                </a:lnTo>
                <a:lnTo>
                  <a:pt x="101832" y="191915"/>
                </a:lnTo>
                <a:lnTo>
                  <a:pt x="101717" y="134106"/>
                </a:lnTo>
                <a:lnTo>
                  <a:pt x="101584" y="70381"/>
                </a:lnTo>
                <a:lnTo>
                  <a:pt x="101434" y="0"/>
                </a:lnTo>
              </a:path>
              <a:path w="102092" h="1315770">
                <a:moveTo>
                  <a:pt x="24949" y="1279564"/>
                </a:moveTo>
                <a:lnTo>
                  <a:pt x="27193" y="1275681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90591" y="5662077"/>
            <a:ext cx="0" cy="23990"/>
          </a:xfrm>
          <a:custGeom>
            <a:avLst/>
            <a:gdLst/>
            <a:ahLst/>
            <a:cxnLst/>
            <a:rect l="l" t="t" r="r" b="b"/>
            <a:pathLst>
              <a:path h="23990">
                <a:moveTo>
                  <a:pt x="0" y="23990"/>
                </a:moveTo>
                <a:lnTo>
                  <a:pt x="0" y="0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767143" y="5663316"/>
            <a:ext cx="177" cy="25222"/>
          </a:xfrm>
          <a:custGeom>
            <a:avLst/>
            <a:gdLst/>
            <a:ahLst/>
            <a:cxnLst/>
            <a:rect l="l" t="t" r="r" b="b"/>
            <a:pathLst>
              <a:path w="177" h="25222">
                <a:moveTo>
                  <a:pt x="177" y="0"/>
                </a:moveTo>
                <a:lnTo>
                  <a:pt x="0" y="25222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045523" y="6016109"/>
            <a:ext cx="214160" cy="1038644"/>
          </a:xfrm>
          <a:custGeom>
            <a:avLst/>
            <a:gdLst/>
            <a:ahLst/>
            <a:cxnLst/>
            <a:rect l="l" t="t" r="r" b="b"/>
            <a:pathLst>
              <a:path w="214160" h="1038644">
                <a:moveTo>
                  <a:pt x="53454" y="824496"/>
                </a:moveTo>
                <a:lnTo>
                  <a:pt x="0" y="824496"/>
                </a:lnTo>
                <a:lnTo>
                  <a:pt x="107073" y="1038644"/>
                </a:lnTo>
                <a:lnTo>
                  <a:pt x="214160" y="824496"/>
                </a:lnTo>
                <a:lnTo>
                  <a:pt x="160528" y="824496"/>
                </a:lnTo>
                <a:lnTo>
                  <a:pt x="160528" y="0"/>
                </a:lnTo>
                <a:lnTo>
                  <a:pt x="53454" y="0"/>
                </a:lnTo>
                <a:lnTo>
                  <a:pt x="53454" y="824496"/>
                </a:lnTo>
                <a:close/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6736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6736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7002452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7002452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6995854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73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69904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6982631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6977222" y="10008435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6985031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6968878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6969179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6936389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9458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69406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69328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69325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6929259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69266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40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68873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40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68807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6871003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68754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686582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6860665" y="10070861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6853487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6854206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6854203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8444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6834468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6839127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6829066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10286" y="0"/>
                </a:moveTo>
                <a:lnTo>
                  <a:pt x="4902" y="0"/>
                </a:lnTo>
                <a:lnTo>
                  <a:pt x="4902" y="508"/>
                </a:ln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6831568" y="1000577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6823656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6828915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6826159" y="10068194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164287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6823505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6820744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6818096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6813435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7315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25" y="0"/>
                </a:lnTo>
                <a:lnTo>
                  <a:pt x="73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6812725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6813442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6853487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6812718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7002452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6823652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68261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68261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68207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6823407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68134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6818096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6818259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6823505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9691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9266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40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932866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8873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8754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839129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940626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831570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831570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945864" y="10070854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866006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860670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829005" y="10070854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871169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8658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8344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829063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8477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8444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828915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839825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834473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8840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8807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6876334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6870999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69460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69407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6929259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6932560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6941169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6935872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6951204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4724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987995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982641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7003163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9958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6982579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6977232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69904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977467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968882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972192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985031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6854206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6847422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6854206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696239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868702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915932" y="10164065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4057865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4079371" y="1644535"/>
            <a:ext cx="2994665" cy="7859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779241" y="1713823"/>
            <a:ext cx="1242758" cy="137185"/>
          </a:xfrm>
          <a:custGeom>
            <a:avLst/>
            <a:gdLst/>
            <a:ahLst/>
            <a:cxnLst/>
            <a:rect l="l" t="t" r="r" b="b"/>
            <a:pathLst>
              <a:path w="1242758" h="137185">
                <a:moveTo>
                  <a:pt x="0" y="0"/>
                </a:moveTo>
                <a:lnTo>
                  <a:pt x="1242758" y="137185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611075" y="1609965"/>
            <a:ext cx="1216228" cy="1186129"/>
          </a:xfrm>
          <a:custGeom>
            <a:avLst/>
            <a:gdLst/>
            <a:ahLst/>
            <a:cxnLst/>
            <a:rect l="l" t="t" r="r" b="b"/>
            <a:pathLst>
              <a:path w="1216228" h="1186129">
                <a:moveTo>
                  <a:pt x="1216228" y="1186129"/>
                </a:moveTo>
                <a:lnTo>
                  <a:pt x="1216228" y="61963"/>
                </a:lnTo>
                <a:lnTo>
                  <a:pt x="383400" y="61341"/>
                </a:lnTo>
                <a:lnTo>
                  <a:pt x="381863" y="0"/>
                </a:lnTo>
                <a:lnTo>
                  <a:pt x="28524" y="0"/>
                </a:lnTo>
                <a:lnTo>
                  <a:pt x="26809" y="61341"/>
                </a:lnTo>
                <a:lnTo>
                  <a:pt x="0" y="63055"/>
                </a:lnTo>
                <a:lnTo>
                  <a:pt x="0" y="1186129"/>
                </a:lnTo>
                <a:lnTo>
                  <a:pt x="1216228" y="11861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613822" y="1674749"/>
            <a:ext cx="1213485" cy="1118603"/>
          </a:xfrm>
          <a:custGeom>
            <a:avLst/>
            <a:gdLst/>
            <a:ahLst/>
            <a:cxnLst/>
            <a:rect l="l" t="t" r="r" b="b"/>
            <a:pathLst>
              <a:path w="1213485" h="1118603">
                <a:moveTo>
                  <a:pt x="25780" y="382892"/>
                </a:moveTo>
                <a:lnTo>
                  <a:pt x="27152" y="3098"/>
                </a:lnTo>
                <a:lnTo>
                  <a:pt x="27152" y="0"/>
                </a:lnTo>
                <a:lnTo>
                  <a:pt x="0" y="1028"/>
                </a:lnTo>
                <a:lnTo>
                  <a:pt x="0" y="1118603"/>
                </a:lnTo>
                <a:lnTo>
                  <a:pt x="1213485" y="1118603"/>
                </a:lnTo>
                <a:lnTo>
                  <a:pt x="1213485" y="368"/>
                </a:lnTo>
                <a:lnTo>
                  <a:pt x="377736" y="0"/>
                </a:lnTo>
                <a:lnTo>
                  <a:pt x="377558" y="3098"/>
                </a:lnTo>
                <a:lnTo>
                  <a:pt x="379107" y="382892"/>
                </a:lnTo>
                <a:lnTo>
                  <a:pt x="25780" y="38289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639597" y="1677840"/>
            <a:ext cx="353339" cy="379806"/>
          </a:xfrm>
          <a:custGeom>
            <a:avLst/>
            <a:gdLst/>
            <a:ahLst/>
            <a:cxnLst/>
            <a:rect l="l" t="t" r="r" b="b"/>
            <a:pathLst>
              <a:path w="353339" h="379806">
                <a:moveTo>
                  <a:pt x="1371" y="0"/>
                </a:moveTo>
                <a:lnTo>
                  <a:pt x="0" y="379806"/>
                </a:lnTo>
                <a:lnTo>
                  <a:pt x="353339" y="379806"/>
                </a:lnTo>
                <a:lnTo>
                  <a:pt x="351777" y="0"/>
                </a:lnTo>
                <a:lnTo>
                  <a:pt x="350405" y="377050"/>
                </a:lnTo>
                <a:lnTo>
                  <a:pt x="2920" y="377050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1640968" y="1612875"/>
            <a:ext cx="350583" cy="442010"/>
          </a:xfrm>
          <a:custGeom>
            <a:avLst/>
            <a:gdLst/>
            <a:ahLst/>
            <a:cxnLst/>
            <a:rect l="l" t="t" r="r" b="b"/>
            <a:pathLst>
              <a:path w="350583" h="442010">
                <a:moveTo>
                  <a:pt x="0" y="61874"/>
                </a:moveTo>
                <a:lnTo>
                  <a:pt x="0" y="64973"/>
                </a:lnTo>
                <a:lnTo>
                  <a:pt x="1549" y="442010"/>
                </a:lnTo>
                <a:lnTo>
                  <a:pt x="349034" y="442010"/>
                </a:lnTo>
                <a:lnTo>
                  <a:pt x="350418" y="64973"/>
                </a:lnTo>
                <a:lnTo>
                  <a:pt x="350583" y="61874"/>
                </a:lnTo>
                <a:lnTo>
                  <a:pt x="349034" y="0"/>
                </a:lnTo>
                <a:lnTo>
                  <a:pt x="1549" y="0"/>
                </a:lnTo>
                <a:lnTo>
                  <a:pt x="0" y="6187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842904" y="1712222"/>
            <a:ext cx="1879" cy="8572"/>
          </a:xfrm>
          <a:custGeom>
            <a:avLst/>
            <a:gdLst/>
            <a:ahLst/>
            <a:cxnLst/>
            <a:rect l="l" t="t" r="r" b="b"/>
            <a:pathLst>
              <a:path w="1879" h="8572">
                <a:moveTo>
                  <a:pt x="0" y="7035"/>
                </a:moveTo>
                <a:lnTo>
                  <a:pt x="1879" y="8572"/>
                </a:lnTo>
                <a:lnTo>
                  <a:pt x="1879" y="0"/>
                </a:lnTo>
                <a:lnTo>
                  <a:pt x="0" y="7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679987" y="1700700"/>
            <a:ext cx="4457" cy="22859"/>
          </a:xfrm>
          <a:custGeom>
            <a:avLst/>
            <a:gdLst/>
            <a:ahLst/>
            <a:cxnLst/>
            <a:rect l="l" t="t" r="r" b="b"/>
            <a:pathLst>
              <a:path w="4457" h="22860">
                <a:moveTo>
                  <a:pt x="507" y="7391"/>
                </a:moveTo>
                <a:lnTo>
                  <a:pt x="0" y="21653"/>
                </a:lnTo>
                <a:lnTo>
                  <a:pt x="1701" y="22859"/>
                </a:lnTo>
                <a:lnTo>
                  <a:pt x="4457" y="0"/>
                </a:lnTo>
                <a:lnTo>
                  <a:pt x="507" y="73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878655" y="1897640"/>
            <a:ext cx="40208" cy="41427"/>
          </a:xfrm>
          <a:custGeom>
            <a:avLst/>
            <a:gdLst/>
            <a:ahLst/>
            <a:cxnLst/>
            <a:rect l="l" t="t" r="r" b="b"/>
            <a:pathLst>
              <a:path w="40208" h="41427">
                <a:moveTo>
                  <a:pt x="38315" y="9283"/>
                </a:moveTo>
                <a:lnTo>
                  <a:pt x="28689" y="520"/>
                </a:lnTo>
                <a:lnTo>
                  <a:pt x="12026" y="0"/>
                </a:lnTo>
                <a:lnTo>
                  <a:pt x="0" y="12039"/>
                </a:lnTo>
                <a:lnTo>
                  <a:pt x="0" y="29222"/>
                </a:lnTo>
                <a:lnTo>
                  <a:pt x="2565" y="33172"/>
                </a:lnTo>
                <a:lnTo>
                  <a:pt x="14947" y="41249"/>
                </a:lnTo>
                <a:lnTo>
                  <a:pt x="23533" y="41427"/>
                </a:lnTo>
                <a:lnTo>
                  <a:pt x="34188" y="34378"/>
                </a:lnTo>
                <a:lnTo>
                  <a:pt x="39865" y="25615"/>
                </a:lnTo>
                <a:lnTo>
                  <a:pt x="40208" y="17868"/>
                </a:lnTo>
                <a:lnTo>
                  <a:pt x="38315" y="92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715383" y="1897645"/>
            <a:ext cx="38493" cy="41414"/>
          </a:xfrm>
          <a:custGeom>
            <a:avLst/>
            <a:gdLst/>
            <a:ahLst/>
            <a:cxnLst/>
            <a:rect l="l" t="t" r="r" b="b"/>
            <a:pathLst>
              <a:path w="38493" h="41414">
                <a:moveTo>
                  <a:pt x="38493" y="9105"/>
                </a:moveTo>
                <a:lnTo>
                  <a:pt x="28867" y="520"/>
                </a:lnTo>
                <a:lnTo>
                  <a:pt x="12026" y="0"/>
                </a:lnTo>
                <a:lnTo>
                  <a:pt x="508" y="9626"/>
                </a:lnTo>
                <a:lnTo>
                  <a:pt x="0" y="29209"/>
                </a:lnTo>
                <a:lnTo>
                  <a:pt x="5676" y="35750"/>
                </a:lnTo>
                <a:lnTo>
                  <a:pt x="14782" y="41414"/>
                </a:lnTo>
                <a:lnTo>
                  <a:pt x="23710" y="41414"/>
                </a:lnTo>
                <a:lnTo>
                  <a:pt x="36093" y="33172"/>
                </a:lnTo>
                <a:lnTo>
                  <a:pt x="37973" y="31622"/>
                </a:lnTo>
                <a:lnTo>
                  <a:pt x="38493" y="9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844793" y="1666335"/>
            <a:ext cx="106032" cy="101384"/>
          </a:xfrm>
          <a:custGeom>
            <a:avLst/>
            <a:gdLst/>
            <a:ahLst/>
            <a:cxnLst/>
            <a:rect l="l" t="t" r="r" b="b"/>
            <a:pathLst>
              <a:path w="106032" h="101384">
                <a:moveTo>
                  <a:pt x="1714" y="55676"/>
                </a:moveTo>
                <a:lnTo>
                  <a:pt x="2743" y="68910"/>
                </a:lnTo>
                <a:lnTo>
                  <a:pt x="4457" y="69938"/>
                </a:lnTo>
                <a:lnTo>
                  <a:pt x="5664" y="77330"/>
                </a:lnTo>
                <a:lnTo>
                  <a:pt x="7734" y="78359"/>
                </a:lnTo>
                <a:lnTo>
                  <a:pt x="11684" y="85229"/>
                </a:lnTo>
                <a:lnTo>
                  <a:pt x="26466" y="97269"/>
                </a:lnTo>
                <a:lnTo>
                  <a:pt x="36080" y="101384"/>
                </a:lnTo>
                <a:lnTo>
                  <a:pt x="69773" y="101219"/>
                </a:lnTo>
                <a:lnTo>
                  <a:pt x="77343" y="100190"/>
                </a:lnTo>
                <a:lnTo>
                  <a:pt x="84899" y="93306"/>
                </a:lnTo>
                <a:lnTo>
                  <a:pt x="88506" y="91935"/>
                </a:lnTo>
                <a:lnTo>
                  <a:pt x="103111" y="70967"/>
                </a:lnTo>
                <a:lnTo>
                  <a:pt x="106032" y="63233"/>
                </a:lnTo>
                <a:lnTo>
                  <a:pt x="106032" y="42964"/>
                </a:lnTo>
                <a:lnTo>
                  <a:pt x="103111" y="32131"/>
                </a:lnTo>
                <a:lnTo>
                  <a:pt x="99669" y="25768"/>
                </a:lnTo>
                <a:lnTo>
                  <a:pt x="96583" y="23876"/>
                </a:lnTo>
                <a:lnTo>
                  <a:pt x="94348" y="17868"/>
                </a:lnTo>
                <a:lnTo>
                  <a:pt x="88163" y="11671"/>
                </a:lnTo>
                <a:lnTo>
                  <a:pt x="82143" y="9448"/>
                </a:lnTo>
                <a:lnTo>
                  <a:pt x="80251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40043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8597" y="22847"/>
                </a:lnTo>
                <a:lnTo>
                  <a:pt x="8420" y="25425"/>
                </a:lnTo>
                <a:lnTo>
                  <a:pt x="2743" y="34366"/>
                </a:lnTo>
                <a:lnTo>
                  <a:pt x="0" y="45885"/>
                </a:lnTo>
                <a:lnTo>
                  <a:pt x="0" y="54470"/>
                </a:lnTo>
                <a:lnTo>
                  <a:pt x="1714" y="5567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681706" y="1666335"/>
            <a:ext cx="105867" cy="101384"/>
          </a:xfrm>
          <a:custGeom>
            <a:avLst/>
            <a:gdLst/>
            <a:ahLst/>
            <a:cxnLst/>
            <a:rect l="l" t="t" r="r" b="b"/>
            <a:pathLst>
              <a:path w="105867" h="101384">
                <a:moveTo>
                  <a:pt x="1714" y="58420"/>
                </a:moveTo>
                <a:lnTo>
                  <a:pt x="2743" y="70967"/>
                </a:lnTo>
                <a:lnTo>
                  <a:pt x="6350" y="77330"/>
                </a:lnTo>
                <a:lnTo>
                  <a:pt x="7899" y="78016"/>
                </a:lnTo>
                <a:lnTo>
                  <a:pt x="11506" y="85229"/>
                </a:lnTo>
                <a:lnTo>
                  <a:pt x="20612" y="94513"/>
                </a:lnTo>
                <a:lnTo>
                  <a:pt x="36080" y="101384"/>
                </a:lnTo>
                <a:lnTo>
                  <a:pt x="69596" y="101219"/>
                </a:lnTo>
                <a:lnTo>
                  <a:pt x="77330" y="100190"/>
                </a:lnTo>
                <a:lnTo>
                  <a:pt x="81114" y="95199"/>
                </a:lnTo>
                <a:lnTo>
                  <a:pt x="85229" y="94335"/>
                </a:lnTo>
                <a:lnTo>
                  <a:pt x="98298" y="78359"/>
                </a:lnTo>
                <a:lnTo>
                  <a:pt x="103111" y="71145"/>
                </a:lnTo>
                <a:lnTo>
                  <a:pt x="105867" y="60147"/>
                </a:lnTo>
                <a:lnTo>
                  <a:pt x="105867" y="42964"/>
                </a:lnTo>
                <a:lnTo>
                  <a:pt x="103111" y="32131"/>
                </a:lnTo>
                <a:lnTo>
                  <a:pt x="88163" y="11671"/>
                </a:lnTo>
                <a:lnTo>
                  <a:pt x="82143" y="9448"/>
                </a:lnTo>
                <a:lnTo>
                  <a:pt x="80086" y="6350"/>
                </a:lnTo>
                <a:lnTo>
                  <a:pt x="73723" y="3086"/>
                </a:lnTo>
                <a:lnTo>
                  <a:pt x="65989" y="0"/>
                </a:lnTo>
                <a:lnTo>
                  <a:pt x="39865" y="0"/>
                </a:lnTo>
                <a:lnTo>
                  <a:pt x="32131" y="2921"/>
                </a:lnTo>
                <a:lnTo>
                  <a:pt x="22682" y="8928"/>
                </a:lnTo>
                <a:lnTo>
                  <a:pt x="22161" y="10820"/>
                </a:lnTo>
                <a:lnTo>
                  <a:pt x="14427" y="14592"/>
                </a:lnTo>
                <a:lnTo>
                  <a:pt x="13576" y="19240"/>
                </a:lnTo>
                <a:lnTo>
                  <a:pt x="8585" y="22847"/>
                </a:lnTo>
                <a:lnTo>
                  <a:pt x="8242" y="25590"/>
                </a:lnTo>
                <a:lnTo>
                  <a:pt x="2743" y="34366"/>
                </a:lnTo>
                <a:lnTo>
                  <a:pt x="0" y="57213"/>
                </a:lnTo>
                <a:lnTo>
                  <a:pt x="1714" y="5842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897551" y="1916043"/>
            <a:ext cx="3263" cy="4114"/>
          </a:xfrm>
          <a:custGeom>
            <a:avLst/>
            <a:gdLst/>
            <a:ahLst/>
            <a:cxnLst/>
            <a:rect l="l" t="t" r="r" b="b"/>
            <a:pathLst>
              <a:path w="3263" h="4114">
                <a:moveTo>
                  <a:pt x="0" y="507"/>
                </a:moveTo>
                <a:lnTo>
                  <a:pt x="863" y="4114"/>
                </a:lnTo>
                <a:lnTo>
                  <a:pt x="326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734285" y="1916043"/>
            <a:ext cx="3441" cy="4114"/>
          </a:xfrm>
          <a:custGeom>
            <a:avLst/>
            <a:gdLst/>
            <a:ahLst/>
            <a:cxnLst/>
            <a:rect l="l" t="t" r="r" b="b"/>
            <a:pathLst>
              <a:path w="3441" h="4114">
                <a:moveTo>
                  <a:pt x="0" y="507"/>
                </a:moveTo>
                <a:lnTo>
                  <a:pt x="1028" y="4114"/>
                </a:lnTo>
                <a:lnTo>
                  <a:pt x="3441" y="0"/>
                </a:lnTo>
                <a:lnTo>
                  <a:pt x="0" y="5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884834" y="1664783"/>
            <a:ext cx="25946" cy="1549"/>
          </a:xfrm>
          <a:custGeom>
            <a:avLst/>
            <a:gdLst/>
            <a:ahLst/>
            <a:cxnLst/>
            <a:rect l="l" t="t" r="r" b="b"/>
            <a:pathLst>
              <a:path w="25946" h="1549">
                <a:moveTo>
                  <a:pt x="1206" y="0"/>
                </a:moveTo>
                <a:lnTo>
                  <a:pt x="0" y="1549"/>
                </a:lnTo>
                <a:lnTo>
                  <a:pt x="25946" y="1549"/>
                </a:lnTo>
                <a:lnTo>
                  <a:pt x="24574" y="0"/>
                </a:lnTo>
                <a:lnTo>
                  <a:pt x="120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1721575" y="1664783"/>
            <a:ext cx="26123" cy="1549"/>
          </a:xfrm>
          <a:custGeom>
            <a:avLst/>
            <a:gdLst/>
            <a:ahLst/>
            <a:cxnLst/>
            <a:rect l="l" t="t" r="r" b="b"/>
            <a:pathLst>
              <a:path w="26123" h="1549">
                <a:moveTo>
                  <a:pt x="1371" y="0"/>
                </a:moveTo>
                <a:lnTo>
                  <a:pt x="0" y="1549"/>
                </a:lnTo>
                <a:lnTo>
                  <a:pt x="26123" y="1549"/>
                </a:lnTo>
                <a:lnTo>
                  <a:pt x="24739" y="0"/>
                </a:lnTo>
                <a:lnTo>
                  <a:pt x="137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910792" y="1666325"/>
            <a:ext cx="7721" cy="3098"/>
          </a:xfrm>
          <a:custGeom>
            <a:avLst/>
            <a:gdLst/>
            <a:ahLst/>
            <a:cxnLst/>
            <a:rect l="l" t="t" r="r" b="b"/>
            <a:pathLst>
              <a:path w="7721" h="3098">
                <a:moveTo>
                  <a:pt x="7721" y="3098"/>
                </a:moveTo>
                <a:lnTo>
                  <a:pt x="7378" y="1371"/>
                </a:lnTo>
                <a:lnTo>
                  <a:pt x="0" y="0"/>
                </a:lnTo>
                <a:lnTo>
                  <a:pt x="7721" y="3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747696" y="1666325"/>
            <a:ext cx="7734" cy="3098"/>
          </a:xfrm>
          <a:custGeom>
            <a:avLst/>
            <a:gdLst/>
            <a:ahLst/>
            <a:cxnLst/>
            <a:rect l="l" t="t" r="r" b="b"/>
            <a:pathLst>
              <a:path w="7734" h="3098">
                <a:moveTo>
                  <a:pt x="7734" y="3098"/>
                </a:moveTo>
                <a:lnTo>
                  <a:pt x="7213" y="1371"/>
                </a:lnTo>
                <a:lnTo>
                  <a:pt x="0" y="0"/>
                </a:lnTo>
                <a:lnTo>
                  <a:pt x="7734" y="3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925040" y="1672681"/>
            <a:ext cx="7912" cy="5334"/>
          </a:xfrm>
          <a:custGeom>
            <a:avLst/>
            <a:gdLst/>
            <a:ahLst/>
            <a:cxnLst/>
            <a:rect l="l" t="t" r="r" b="b"/>
            <a:pathLst>
              <a:path w="7912" h="5333">
                <a:moveTo>
                  <a:pt x="0" y="0"/>
                </a:moveTo>
                <a:lnTo>
                  <a:pt x="1879" y="3098"/>
                </a:lnTo>
                <a:lnTo>
                  <a:pt x="7912" y="5334"/>
                </a:lnTo>
                <a:lnTo>
                  <a:pt x="49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761785" y="1672681"/>
            <a:ext cx="8077" cy="5334"/>
          </a:xfrm>
          <a:custGeom>
            <a:avLst/>
            <a:gdLst/>
            <a:ahLst/>
            <a:cxnLst/>
            <a:rect l="l" t="t" r="r" b="b"/>
            <a:pathLst>
              <a:path w="8077" h="5333">
                <a:moveTo>
                  <a:pt x="0" y="0"/>
                </a:moveTo>
                <a:lnTo>
                  <a:pt x="2057" y="3098"/>
                </a:lnTo>
                <a:lnTo>
                  <a:pt x="8077" y="5334"/>
                </a:lnTo>
                <a:lnTo>
                  <a:pt x="5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696137" y="1675264"/>
            <a:ext cx="8242" cy="5664"/>
          </a:xfrm>
          <a:custGeom>
            <a:avLst/>
            <a:gdLst/>
            <a:ahLst/>
            <a:cxnLst/>
            <a:rect l="l" t="t" r="r" b="b"/>
            <a:pathLst>
              <a:path w="8242" h="5664">
                <a:moveTo>
                  <a:pt x="3606" y="342"/>
                </a:moveTo>
                <a:lnTo>
                  <a:pt x="0" y="5664"/>
                </a:lnTo>
                <a:lnTo>
                  <a:pt x="7734" y="1892"/>
                </a:lnTo>
                <a:lnTo>
                  <a:pt x="8242" y="0"/>
                </a:lnTo>
                <a:lnTo>
                  <a:pt x="3606" y="3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939138" y="1684207"/>
            <a:ext cx="5321" cy="7886"/>
          </a:xfrm>
          <a:custGeom>
            <a:avLst/>
            <a:gdLst/>
            <a:ahLst/>
            <a:cxnLst/>
            <a:rect l="l" t="t" r="r" b="b"/>
            <a:pathLst>
              <a:path w="5321" h="7886">
                <a:moveTo>
                  <a:pt x="2235" y="6007"/>
                </a:moveTo>
                <a:lnTo>
                  <a:pt x="5321" y="7886"/>
                </a:lnTo>
                <a:lnTo>
                  <a:pt x="5321" y="2920"/>
                </a:lnTo>
                <a:lnTo>
                  <a:pt x="0" y="0"/>
                </a:lnTo>
                <a:lnTo>
                  <a:pt x="2235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853384" y="1675268"/>
            <a:ext cx="14084" cy="13919"/>
          </a:xfrm>
          <a:custGeom>
            <a:avLst/>
            <a:gdLst/>
            <a:ahLst/>
            <a:cxnLst/>
            <a:rect l="l" t="t" r="r" b="b"/>
            <a:pathLst>
              <a:path w="14084" h="13919">
                <a:moveTo>
                  <a:pt x="0" y="13919"/>
                </a:moveTo>
                <a:lnTo>
                  <a:pt x="14084" y="0"/>
                </a:lnTo>
                <a:lnTo>
                  <a:pt x="9626" y="520"/>
                </a:lnTo>
                <a:lnTo>
                  <a:pt x="4978" y="4635"/>
                </a:lnTo>
                <a:lnTo>
                  <a:pt x="0" y="139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690289" y="1680938"/>
            <a:ext cx="5842" cy="8242"/>
          </a:xfrm>
          <a:custGeom>
            <a:avLst/>
            <a:gdLst/>
            <a:ahLst/>
            <a:cxnLst/>
            <a:rect l="l" t="t" r="r" b="b"/>
            <a:pathLst>
              <a:path w="5842" h="8242">
                <a:moveTo>
                  <a:pt x="1727" y="1549"/>
                </a:moveTo>
                <a:lnTo>
                  <a:pt x="0" y="8242"/>
                </a:lnTo>
                <a:lnTo>
                  <a:pt x="4991" y="4635"/>
                </a:lnTo>
                <a:lnTo>
                  <a:pt x="5841" y="0"/>
                </a:lnTo>
                <a:lnTo>
                  <a:pt x="1727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847545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57" y="2057"/>
                </a:moveTo>
                <a:lnTo>
                  <a:pt x="0" y="11506"/>
                </a:lnTo>
                <a:lnTo>
                  <a:pt x="5664" y="2578"/>
                </a:lnTo>
                <a:lnTo>
                  <a:pt x="5842" y="0"/>
                </a:lnTo>
                <a:lnTo>
                  <a:pt x="2057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684449" y="1689186"/>
            <a:ext cx="5842" cy="11506"/>
          </a:xfrm>
          <a:custGeom>
            <a:avLst/>
            <a:gdLst/>
            <a:ahLst/>
            <a:cxnLst/>
            <a:rect l="l" t="t" r="r" b="b"/>
            <a:pathLst>
              <a:path w="5842" h="11506">
                <a:moveTo>
                  <a:pt x="2070" y="2057"/>
                </a:moveTo>
                <a:lnTo>
                  <a:pt x="0" y="11506"/>
                </a:lnTo>
                <a:lnTo>
                  <a:pt x="5499" y="2743"/>
                </a:lnTo>
                <a:lnTo>
                  <a:pt x="5842" y="0"/>
                </a:lnTo>
                <a:lnTo>
                  <a:pt x="207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947905" y="1698471"/>
            <a:ext cx="2921" cy="10820"/>
          </a:xfrm>
          <a:custGeom>
            <a:avLst/>
            <a:gdLst/>
            <a:ahLst/>
            <a:cxnLst/>
            <a:rect l="l" t="t" r="r" b="b"/>
            <a:pathLst>
              <a:path w="2920" h="10820">
                <a:moveTo>
                  <a:pt x="2920" y="10820"/>
                </a:moveTo>
                <a:lnTo>
                  <a:pt x="1714" y="507"/>
                </a:lnTo>
                <a:lnTo>
                  <a:pt x="0" y="0"/>
                </a:lnTo>
                <a:lnTo>
                  <a:pt x="2920" y="108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784817" y="1698471"/>
            <a:ext cx="2743" cy="10820"/>
          </a:xfrm>
          <a:custGeom>
            <a:avLst/>
            <a:gdLst/>
            <a:ahLst/>
            <a:cxnLst/>
            <a:rect l="l" t="t" r="r" b="b"/>
            <a:pathLst>
              <a:path w="2743" h="10820">
                <a:moveTo>
                  <a:pt x="2743" y="10820"/>
                </a:moveTo>
                <a:lnTo>
                  <a:pt x="1549" y="507"/>
                </a:lnTo>
                <a:lnTo>
                  <a:pt x="0" y="0"/>
                </a:lnTo>
                <a:lnTo>
                  <a:pt x="2743" y="108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787560" y="1709286"/>
            <a:ext cx="2755" cy="17195"/>
          </a:xfrm>
          <a:custGeom>
            <a:avLst/>
            <a:gdLst/>
            <a:ahLst/>
            <a:cxnLst/>
            <a:rect l="l" t="t" r="r" b="b"/>
            <a:pathLst>
              <a:path w="2755" h="17195">
                <a:moveTo>
                  <a:pt x="0" y="17195"/>
                </a:moveTo>
                <a:lnTo>
                  <a:pt x="2755" y="2933"/>
                </a:lnTo>
                <a:lnTo>
                  <a:pt x="0" y="0"/>
                </a:lnTo>
                <a:lnTo>
                  <a:pt x="0" y="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950826" y="1709286"/>
            <a:ext cx="2565" cy="20281"/>
          </a:xfrm>
          <a:custGeom>
            <a:avLst/>
            <a:gdLst/>
            <a:ahLst/>
            <a:cxnLst/>
            <a:rect l="l" t="t" r="r" b="b"/>
            <a:pathLst>
              <a:path w="2565" h="20281">
                <a:moveTo>
                  <a:pt x="0" y="20281"/>
                </a:moveTo>
                <a:lnTo>
                  <a:pt x="2565" y="2933"/>
                </a:lnTo>
                <a:lnTo>
                  <a:pt x="0" y="0"/>
                </a:lnTo>
                <a:lnTo>
                  <a:pt x="0" y="202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844789" y="1720810"/>
            <a:ext cx="2755" cy="14427"/>
          </a:xfrm>
          <a:custGeom>
            <a:avLst/>
            <a:gdLst/>
            <a:ahLst/>
            <a:cxnLst/>
            <a:rect l="l" t="t" r="r" b="b"/>
            <a:pathLst>
              <a:path w="2755" h="14427">
                <a:moveTo>
                  <a:pt x="2755" y="14427"/>
                </a:moveTo>
                <a:lnTo>
                  <a:pt x="1727" y="1206"/>
                </a:lnTo>
                <a:lnTo>
                  <a:pt x="0" y="0"/>
                </a:lnTo>
                <a:lnTo>
                  <a:pt x="2755" y="144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784805" y="1726479"/>
            <a:ext cx="3098" cy="10998"/>
          </a:xfrm>
          <a:custGeom>
            <a:avLst/>
            <a:gdLst/>
            <a:ahLst/>
            <a:cxnLst/>
            <a:rect l="l" t="t" r="r" b="b"/>
            <a:pathLst>
              <a:path w="3098" h="10998">
                <a:moveTo>
                  <a:pt x="0" y="10998"/>
                </a:moveTo>
                <a:lnTo>
                  <a:pt x="3098" y="3263"/>
                </a:lnTo>
                <a:lnTo>
                  <a:pt x="2755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681700" y="1723558"/>
            <a:ext cx="2755" cy="13754"/>
          </a:xfrm>
          <a:custGeom>
            <a:avLst/>
            <a:gdLst/>
            <a:ahLst/>
            <a:cxnLst/>
            <a:rect l="l" t="t" r="r" b="b"/>
            <a:pathLst>
              <a:path w="2755" h="13754">
                <a:moveTo>
                  <a:pt x="1206" y="13233"/>
                </a:moveTo>
                <a:lnTo>
                  <a:pt x="2755" y="13754"/>
                </a:lnTo>
                <a:lnTo>
                  <a:pt x="1727" y="1193"/>
                </a:lnTo>
                <a:lnTo>
                  <a:pt x="0" y="0"/>
                </a:lnTo>
                <a:lnTo>
                  <a:pt x="1206" y="132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847538" y="1735241"/>
            <a:ext cx="2921" cy="8420"/>
          </a:xfrm>
          <a:custGeom>
            <a:avLst/>
            <a:gdLst/>
            <a:ahLst/>
            <a:cxnLst/>
            <a:rect l="l" t="t" r="r" b="b"/>
            <a:pathLst>
              <a:path w="2920" h="8420">
                <a:moveTo>
                  <a:pt x="2920" y="8420"/>
                </a:moveTo>
                <a:lnTo>
                  <a:pt x="1727" y="1041"/>
                </a:lnTo>
                <a:lnTo>
                  <a:pt x="0" y="0"/>
                </a:lnTo>
                <a:lnTo>
                  <a:pt x="2920" y="84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850458" y="1743659"/>
            <a:ext cx="6019" cy="7912"/>
          </a:xfrm>
          <a:custGeom>
            <a:avLst/>
            <a:gdLst/>
            <a:ahLst/>
            <a:cxnLst/>
            <a:rect l="l" t="t" r="r" b="b"/>
            <a:pathLst>
              <a:path w="6019" h="7912">
                <a:moveTo>
                  <a:pt x="2070" y="6883"/>
                </a:moveTo>
                <a:lnTo>
                  <a:pt x="6019" y="7912"/>
                </a:lnTo>
                <a:lnTo>
                  <a:pt x="2070" y="1028"/>
                </a:lnTo>
                <a:lnTo>
                  <a:pt x="0" y="0"/>
                </a:lnTo>
                <a:lnTo>
                  <a:pt x="2070" y="68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688056" y="1743659"/>
            <a:ext cx="5156" cy="7912"/>
          </a:xfrm>
          <a:custGeom>
            <a:avLst/>
            <a:gdLst/>
            <a:ahLst/>
            <a:cxnLst/>
            <a:rect l="l" t="t" r="r" b="b"/>
            <a:pathLst>
              <a:path w="5156" h="7912">
                <a:moveTo>
                  <a:pt x="1206" y="6883"/>
                </a:moveTo>
                <a:lnTo>
                  <a:pt x="5156" y="7912"/>
                </a:lnTo>
                <a:lnTo>
                  <a:pt x="1549" y="685"/>
                </a:lnTo>
                <a:lnTo>
                  <a:pt x="0" y="0"/>
                </a:lnTo>
                <a:lnTo>
                  <a:pt x="1206" y="68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702314" y="1760846"/>
            <a:ext cx="56718" cy="12560"/>
          </a:xfrm>
          <a:custGeom>
            <a:avLst/>
            <a:gdLst/>
            <a:ahLst/>
            <a:cxnLst/>
            <a:rect l="l" t="t" r="r" b="b"/>
            <a:pathLst>
              <a:path w="56718" h="12560">
                <a:moveTo>
                  <a:pt x="1384" y="3606"/>
                </a:moveTo>
                <a:lnTo>
                  <a:pt x="12547" y="9626"/>
                </a:lnTo>
                <a:lnTo>
                  <a:pt x="34556" y="12560"/>
                </a:lnTo>
                <a:lnTo>
                  <a:pt x="52247" y="9969"/>
                </a:lnTo>
                <a:lnTo>
                  <a:pt x="56718" y="5676"/>
                </a:lnTo>
                <a:lnTo>
                  <a:pt x="48996" y="6705"/>
                </a:lnTo>
                <a:lnTo>
                  <a:pt x="15481" y="6870"/>
                </a:lnTo>
                <a:lnTo>
                  <a:pt x="0" y="0"/>
                </a:lnTo>
                <a:lnTo>
                  <a:pt x="1384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922123" y="1758269"/>
            <a:ext cx="11176" cy="8255"/>
          </a:xfrm>
          <a:custGeom>
            <a:avLst/>
            <a:gdLst/>
            <a:ahLst/>
            <a:cxnLst/>
            <a:rect l="l" t="t" r="r" b="b"/>
            <a:pathLst>
              <a:path w="11175" h="8255">
                <a:moveTo>
                  <a:pt x="7569" y="1371"/>
                </a:moveTo>
                <a:lnTo>
                  <a:pt x="0" y="8254"/>
                </a:lnTo>
                <a:lnTo>
                  <a:pt x="10490" y="4292"/>
                </a:lnTo>
                <a:lnTo>
                  <a:pt x="11176" y="0"/>
                </a:lnTo>
                <a:lnTo>
                  <a:pt x="7569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871262" y="1763600"/>
            <a:ext cx="50863" cy="9804"/>
          </a:xfrm>
          <a:custGeom>
            <a:avLst/>
            <a:gdLst/>
            <a:ahLst/>
            <a:cxnLst/>
            <a:rect l="l" t="t" r="r" b="b"/>
            <a:pathLst>
              <a:path w="50863" h="9804">
                <a:moveTo>
                  <a:pt x="1371" y="3606"/>
                </a:moveTo>
                <a:lnTo>
                  <a:pt x="6692" y="7048"/>
                </a:lnTo>
                <a:lnTo>
                  <a:pt x="28867" y="9804"/>
                </a:lnTo>
                <a:lnTo>
                  <a:pt x="46393" y="7213"/>
                </a:lnTo>
                <a:lnTo>
                  <a:pt x="50863" y="2920"/>
                </a:lnTo>
                <a:lnTo>
                  <a:pt x="43294" y="3949"/>
                </a:lnTo>
                <a:lnTo>
                  <a:pt x="9613" y="4127"/>
                </a:lnTo>
                <a:lnTo>
                  <a:pt x="0" y="0"/>
                </a:lnTo>
                <a:lnTo>
                  <a:pt x="1371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759030" y="1760674"/>
            <a:ext cx="7912" cy="5854"/>
          </a:xfrm>
          <a:custGeom>
            <a:avLst/>
            <a:gdLst/>
            <a:ahLst/>
            <a:cxnLst/>
            <a:rect l="l" t="t" r="r" b="b"/>
            <a:pathLst>
              <a:path w="7912" h="5854">
                <a:moveTo>
                  <a:pt x="3784" y="863"/>
                </a:moveTo>
                <a:lnTo>
                  <a:pt x="0" y="5854"/>
                </a:lnTo>
                <a:lnTo>
                  <a:pt x="6883" y="3949"/>
                </a:lnTo>
                <a:lnTo>
                  <a:pt x="7912" y="0"/>
                </a:lnTo>
                <a:lnTo>
                  <a:pt x="3784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902706" y="1859320"/>
            <a:ext cx="31102" cy="12890"/>
          </a:xfrm>
          <a:custGeom>
            <a:avLst/>
            <a:gdLst/>
            <a:ahLst/>
            <a:cxnLst/>
            <a:rect l="l" t="t" r="r" b="b"/>
            <a:pathLst>
              <a:path w="31102" h="12890">
                <a:moveTo>
                  <a:pt x="21310" y="5499"/>
                </a:moveTo>
                <a:lnTo>
                  <a:pt x="863" y="0"/>
                </a:lnTo>
                <a:lnTo>
                  <a:pt x="0" y="3263"/>
                </a:lnTo>
                <a:lnTo>
                  <a:pt x="12890" y="5333"/>
                </a:lnTo>
                <a:lnTo>
                  <a:pt x="31102" y="12890"/>
                </a:lnTo>
                <a:lnTo>
                  <a:pt x="2131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739612" y="1859320"/>
            <a:ext cx="36093" cy="20624"/>
          </a:xfrm>
          <a:custGeom>
            <a:avLst/>
            <a:gdLst/>
            <a:ahLst/>
            <a:cxnLst/>
            <a:rect l="l" t="t" r="r" b="b"/>
            <a:pathLst>
              <a:path w="36093" h="20624">
                <a:moveTo>
                  <a:pt x="21310" y="5499"/>
                </a:moveTo>
                <a:lnTo>
                  <a:pt x="863" y="0"/>
                </a:lnTo>
                <a:lnTo>
                  <a:pt x="0" y="3098"/>
                </a:lnTo>
                <a:lnTo>
                  <a:pt x="18389" y="8420"/>
                </a:lnTo>
                <a:lnTo>
                  <a:pt x="36093" y="20624"/>
                </a:lnTo>
                <a:lnTo>
                  <a:pt x="35585" y="14604"/>
                </a:lnTo>
                <a:lnTo>
                  <a:pt x="2131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715894" y="1859663"/>
            <a:ext cx="19938" cy="4127"/>
          </a:xfrm>
          <a:custGeom>
            <a:avLst/>
            <a:gdLst/>
            <a:ahLst/>
            <a:cxnLst/>
            <a:rect l="l" t="t" r="r" b="b"/>
            <a:pathLst>
              <a:path w="19938" h="4127">
                <a:moveTo>
                  <a:pt x="0" y="4127"/>
                </a:moveTo>
                <a:lnTo>
                  <a:pt x="19596" y="2921"/>
                </a:lnTo>
                <a:lnTo>
                  <a:pt x="19938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933812" y="1872220"/>
            <a:ext cx="4978" cy="7721"/>
          </a:xfrm>
          <a:custGeom>
            <a:avLst/>
            <a:gdLst/>
            <a:ahLst/>
            <a:cxnLst/>
            <a:rect l="l" t="t" r="r" b="b"/>
            <a:pathLst>
              <a:path w="4978" h="7721">
                <a:moveTo>
                  <a:pt x="4978" y="7721"/>
                </a:moveTo>
                <a:lnTo>
                  <a:pt x="4813" y="1536"/>
                </a:lnTo>
                <a:lnTo>
                  <a:pt x="0" y="0"/>
                </a:lnTo>
                <a:lnTo>
                  <a:pt x="4978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857160" y="1861900"/>
            <a:ext cx="38493" cy="14604"/>
          </a:xfrm>
          <a:custGeom>
            <a:avLst/>
            <a:gdLst/>
            <a:ahLst/>
            <a:cxnLst/>
            <a:rect l="l" t="t" r="r" b="b"/>
            <a:pathLst>
              <a:path w="38493" h="14605">
                <a:moveTo>
                  <a:pt x="17360" y="5842"/>
                </a:moveTo>
                <a:lnTo>
                  <a:pt x="38493" y="165"/>
                </a:lnTo>
                <a:lnTo>
                  <a:pt x="22859" y="0"/>
                </a:lnTo>
                <a:lnTo>
                  <a:pt x="12382" y="3784"/>
                </a:lnTo>
                <a:lnTo>
                  <a:pt x="0" y="14605"/>
                </a:lnTo>
                <a:lnTo>
                  <a:pt x="5499" y="14427"/>
                </a:lnTo>
                <a:lnTo>
                  <a:pt x="17360" y="58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693904" y="1863787"/>
            <a:ext cx="21996" cy="12712"/>
          </a:xfrm>
          <a:custGeom>
            <a:avLst/>
            <a:gdLst/>
            <a:ahLst/>
            <a:cxnLst/>
            <a:rect l="l" t="t" r="r" b="b"/>
            <a:pathLst>
              <a:path w="21996" h="12712">
                <a:moveTo>
                  <a:pt x="5499" y="12547"/>
                </a:moveTo>
                <a:lnTo>
                  <a:pt x="21996" y="0"/>
                </a:lnTo>
                <a:lnTo>
                  <a:pt x="14439" y="863"/>
                </a:lnTo>
                <a:lnTo>
                  <a:pt x="0" y="12712"/>
                </a:lnTo>
                <a:lnTo>
                  <a:pt x="5499" y="12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682563" y="1827531"/>
            <a:ext cx="267398" cy="69938"/>
          </a:xfrm>
          <a:custGeom>
            <a:avLst/>
            <a:gdLst/>
            <a:ahLst/>
            <a:cxnLst/>
            <a:rect l="l" t="t" r="r" b="b"/>
            <a:pathLst>
              <a:path w="267398" h="69938">
                <a:moveTo>
                  <a:pt x="267398" y="0"/>
                </a:moveTo>
                <a:lnTo>
                  <a:pt x="0" y="0"/>
                </a:lnTo>
                <a:lnTo>
                  <a:pt x="1028" y="69761"/>
                </a:lnTo>
                <a:lnTo>
                  <a:pt x="3784" y="62903"/>
                </a:lnTo>
                <a:lnTo>
                  <a:pt x="2920" y="2921"/>
                </a:lnTo>
                <a:lnTo>
                  <a:pt x="264477" y="2921"/>
                </a:lnTo>
                <a:lnTo>
                  <a:pt x="267233" y="69938"/>
                </a:lnTo>
                <a:lnTo>
                  <a:pt x="2673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890682" y="1896617"/>
            <a:ext cx="16662" cy="1549"/>
          </a:xfrm>
          <a:custGeom>
            <a:avLst/>
            <a:gdLst/>
            <a:ahLst/>
            <a:cxnLst/>
            <a:rect l="l" t="t" r="r" b="b"/>
            <a:pathLst>
              <a:path w="16662" h="1549">
                <a:moveTo>
                  <a:pt x="0" y="1028"/>
                </a:moveTo>
                <a:lnTo>
                  <a:pt x="16662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727415" y="1896617"/>
            <a:ext cx="16840" cy="1549"/>
          </a:xfrm>
          <a:custGeom>
            <a:avLst/>
            <a:gdLst/>
            <a:ahLst/>
            <a:cxnLst/>
            <a:rect l="l" t="t" r="r" b="b"/>
            <a:pathLst>
              <a:path w="16840" h="1549">
                <a:moveTo>
                  <a:pt x="0" y="1028"/>
                </a:moveTo>
                <a:lnTo>
                  <a:pt x="16840" y="1549"/>
                </a:lnTo>
                <a:lnTo>
                  <a:pt x="16154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916977" y="1906913"/>
            <a:ext cx="1879" cy="8597"/>
          </a:xfrm>
          <a:custGeom>
            <a:avLst/>
            <a:gdLst/>
            <a:ahLst/>
            <a:cxnLst/>
            <a:rect l="l" t="t" r="r" b="b"/>
            <a:pathLst>
              <a:path w="1879" h="8597">
                <a:moveTo>
                  <a:pt x="1879" y="8597"/>
                </a:moveTo>
                <a:lnTo>
                  <a:pt x="1371" y="876"/>
                </a:lnTo>
                <a:lnTo>
                  <a:pt x="0" y="0"/>
                </a:lnTo>
                <a:lnTo>
                  <a:pt x="1879" y="85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714351" y="1907264"/>
            <a:ext cx="1549" cy="19596"/>
          </a:xfrm>
          <a:custGeom>
            <a:avLst/>
            <a:gdLst/>
            <a:ahLst/>
            <a:cxnLst/>
            <a:rect l="l" t="t" r="r" b="b"/>
            <a:pathLst>
              <a:path w="1549" h="19596">
                <a:moveTo>
                  <a:pt x="0" y="520"/>
                </a:moveTo>
                <a:lnTo>
                  <a:pt x="1028" y="19596"/>
                </a:lnTo>
                <a:lnTo>
                  <a:pt x="1549" y="0"/>
                </a:lnTo>
                <a:lnTo>
                  <a:pt x="0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753362" y="1906757"/>
            <a:ext cx="1892" cy="22504"/>
          </a:xfrm>
          <a:custGeom>
            <a:avLst/>
            <a:gdLst/>
            <a:ahLst/>
            <a:cxnLst/>
            <a:rect l="l" t="t" r="r" b="b"/>
            <a:pathLst>
              <a:path w="1892" h="22504">
                <a:moveTo>
                  <a:pt x="0" y="22504"/>
                </a:moveTo>
                <a:lnTo>
                  <a:pt x="1714" y="21996"/>
                </a:lnTo>
                <a:lnTo>
                  <a:pt x="1892" y="850"/>
                </a:lnTo>
                <a:lnTo>
                  <a:pt x="508" y="0"/>
                </a:lnTo>
                <a:lnTo>
                  <a:pt x="0" y="225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893600" y="1938891"/>
            <a:ext cx="8585" cy="1549"/>
          </a:xfrm>
          <a:custGeom>
            <a:avLst/>
            <a:gdLst/>
            <a:ahLst/>
            <a:cxnLst/>
            <a:rect l="l" t="t" r="r" b="b"/>
            <a:pathLst>
              <a:path w="8585" h="1549">
                <a:moveTo>
                  <a:pt x="7391" y="1549"/>
                </a:moveTo>
                <a:lnTo>
                  <a:pt x="8585" y="165"/>
                </a:lnTo>
                <a:lnTo>
                  <a:pt x="0" y="0"/>
                </a:lnTo>
                <a:lnTo>
                  <a:pt x="7391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683415" y="1936314"/>
            <a:ext cx="2921" cy="75780"/>
          </a:xfrm>
          <a:custGeom>
            <a:avLst/>
            <a:gdLst/>
            <a:ahLst/>
            <a:cxnLst/>
            <a:rect l="l" t="t" r="r" b="b"/>
            <a:pathLst>
              <a:path w="2920" h="75780">
                <a:moveTo>
                  <a:pt x="177" y="75780"/>
                </a:moveTo>
                <a:lnTo>
                  <a:pt x="2921" y="8420"/>
                </a:lnTo>
                <a:lnTo>
                  <a:pt x="0" y="0"/>
                </a:lnTo>
                <a:lnTo>
                  <a:pt x="177" y="75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946700" y="1939240"/>
            <a:ext cx="3263" cy="72872"/>
          </a:xfrm>
          <a:custGeom>
            <a:avLst/>
            <a:gdLst/>
            <a:ahLst/>
            <a:cxnLst/>
            <a:rect l="l" t="t" r="r" b="b"/>
            <a:pathLst>
              <a:path w="3263" h="72872">
                <a:moveTo>
                  <a:pt x="0" y="3428"/>
                </a:moveTo>
                <a:lnTo>
                  <a:pt x="3098" y="72872"/>
                </a:lnTo>
                <a:lnTo>
                  <a:pt x="3263" y="0"/>
                </a:lnTo>
                <a:lnTo>
                  <a:pt x="0" y="34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843750" y="2162643"/>
            <a:ext cx="146253" cy="143154"/>
          </a:xfrm>
          <a:custGeom>
            <a:avLst/>
            <a:gdLst/>
            <a:ahLst/>
            <a:cxnLst/>
            <a:rect l="l" t="t" r="r" b="b"/>
            <a:pathLst>
              <a:path w="146253" h="143154">
                <a:moveTo>
                  <a:pt x="97624" y="2578"/>
                </a:moveTo>
                <a:lnTo>
                  <a:pt x="80264" y="0"/>
                </a:lnTo>
                <a:lnTo>
                  <a:pt x="47790" y="2578"/>
                </a:lnTo>
                <a:lnTo>
                  <a:pt x="33528" y="11341"/>
                </a:lnTo>
                <a:lnTo>
                  <a:pt x="20281" y="21145"/>
                </a:lnTo>
                <a:lnTo>
                  <a:pt x="2933" y="49326"/>
                </a:lnTo>
                <a:lnTo>
                  <a:pt x="0" y="75450"/>
                </a:lnTo>
                <a:lnTo>
                  <a:pt x="6019" y="102768"/>
                </a:lnTo>
                <a:lnTo>
                  <a:pt x="14617" y="117030"/>
                </a:lnTo>
                <a:lnTo>
                  <a:pt x="31623" y="131635"/>
                </a:lnTo>
                <a:lnTo>
                  <a:pt x="54317" y="143154"/>
                </a:lnTo>
                <a:lnTo>
                  <a:pt x="90919" y="143154"/>
                </a:lnTo>
                <a:lnTo>
                  <a:pt x="117386" y="129578"/>
                </a:lnTo>
                <a:lnTo>
                  <a:pt x="133883" y="111531"/>
                </a:lnTo>
                <a:lnTo>
                  <a:pt x="140411" y="101041"/>
                </a:lnTo>
                <a:lnTo>
                  <a:pt x="146253" y="74409"/>
                </a:lnTo>
                <a:lnTo>
                  <a:pt x="143332" y="51219"/>
                </a:lnTo>
                <a:lnTo>
                  <a:pt x="129247" y="25260"/>
                </a:lnTo>
                <a:lnTo>
                  <a:pt x="117563" y="14096"/>
                </a:lnTo>
                <a:lnTo>
                  <a:pt x="97624" y="2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849423" y="2165388"/>
            <a:ext cx="134912" cy="137490"/>
          </a:xfrm>
          <a:custGeom>
            <a:avLst/>
            <a:gdLst/>
            <a:ahLst/>
            <a:cxnLst/>
            <a:rect l="l" t="t" r="r" b="b"/>
            <a:pathLst>
              <a:path w="134912" h="137490">
                <a:moveTo>
                  <a:pt x="89026" y="2755"/>
                </a:moveTo>
                <a:lnTo>
                  <a:pt x="71666" y="0"/>
                </a:lnTo>
                <a:lnTo>
                  <a:pt x="44856" y="2755"/>
                </a:lnTo>
                <a:lnTo>
                  <a:pt x="30772" y="11518"/>
                </a:lnTo>
                <a:lnTo>
                  <a:pt x="17538" y="21145"/>
                </a:lnTo>
                <a:lnTo>
                  <a:pt x="0" y="49491"/>
                </a:lnTo>
                <a:lnTo>
                  <a:pt x="177" y="85928"/>
                </a:lnTo>
                <a:lnTo>
                  <a:pt x="3276" y="97104"/>
                </a:lnTo>
                <a:lnTo>
                  <a:pt x="11861" y="111366"/>
                </a:lnTo>
                <a:lnTo>
                  <a:pt x="28714" y="125983"/>
                </a:lnTo>
                <a:lnTo>
                  <a:pt x="51561" y="137490"/>
                </a:lnTo>
                <a:lnTo>
                  <a:pt x="82334" y="137490"/>
                </a:lnTo>
                <a:lnTo>
                  <a:pt x="108965" y="124078"/>
                </a:lnTo>
                <a:lnTo>
                  <a:pt x="125285" y="106044"/>
                </a:lnTo>
                <a:lnTo>
                  <a:pt x="131991" y="95554"/>
                </a:lnTo>
                <a:lnTo>
                  <a:pt x="134734" y="83870"/>
                </a:lnTo>
                <a:lnTo>
                  <a:pt x="134912" y="51396"/>
                </a:lnTo>
                <a:lnTo>
                  <a:pt x="120815" y="25438"/>
                </a:lnTo>
                <a:lnTo>
                  <a:pt x="108965" y="14274"/>
                </a:lnTo>
                <a:lnTo>
                  <a:pt x="89026" y="27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881916" y="2299268"/>
            <a:ext cx="69938" cy="9271"/>
          </a:xfrm>
          <a:custGeom>
            <a:avLst/>
            <a:gdLst/>
            <a:ahLst/>
            <a:cxnLst/>
            <a:rect l="l" t="t" r="r" b="b"/>
            <a:pathLst>
              <a:path w="69938" h="9270">
                <a:moveTo>
                  <a:pt x="69938" y="0"/>
                </a:moveTo>
                <a:lnTo>
                  <a:pt x="59105" y="4813"/>
                </a:lnTo>
                <a:lnTo>
                  <a:pt x="58597" y="4978"/>
                </a:lnTo>
                <a:lnTo>
                  <a:pt x="47078" y="7899"/>
                </a:lnTo>
                <a:lnTo>
                  <a:pt x="41579" y="9271"/>
                </a:lnTo>
                <a:lnTo>
                  <a:pt x="41071" y="8940"/>
                </a:lnTo>
                <a:lnTo>
                  <a:pt x="35052" y="8940"/>
                </a:lnTo>
                <a:lnTo>
                  <a:pt x="29044" y="8940"/>
                </a:lnTo>
                <a:lnTo>
                  <a:pt x="28524" y="9271"/>
                </a:lnTo>
                <a:lnTo>
                  <a:pt x="22847" y="7899"/>
                </a:lnTo>
                <a:lnTo>
                  <a:pt x="11341" y="4978"/>
                </a:lnTo>
                <a:lnTo>
                  <a:pt x="10820" y="4813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614851" y="2647613"/>
            <a:ext cx="38671" cy="147281"/>
          </a:xfrm>
          <a:custGeom>
            <a:avLst/>
            <a:gdLst/>
            <a:ahLst/>
            <a:cxnLst/>
            <a:rect l="l" t="t" r="r" b="b"/>
            <a:pathLst>
              <a:path w="38671" h="147281">
                <a:moveTo>
                  <a:pt x="18732" y="147281"/>
                </a:moveTo>
                <a:lnTo>
                  <a:pt x="38671" y="147281"/>
                </a:lnTo>
                <a:lnTo>
                  <a:pt x="0" y="147281"/>
                </a:lnTo>
                <a:lnTo>
                  <a:pt x="0" y="0"/>
                </a:lnTo>
                <a:lnTo>
                  <a:pt x="0" y="1993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614851" y="2350308"/>
            <a:ext cx="0" cy="297307"/>
          </a:xfrm>
          <a:custGeom>
            <a:avLst/>
            <a:gdLst/>
            <a:ahLst/>
            <a:cxnLst/>
            <a:rect l="l" t="t" r="r" b="b"/>
            <a:pathLst>
              <a:path h="297306">
                <a:moveTo>
                  <a:pt x="0" y="297306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614851" y="2354430"/>
            <a:ext cx="0" cy="685"/>
          </a:xfrm>
          <a:custGeom>
            <a:avLst/>
            <a:gdLst/>
            <a:ahLst/>
            <a:cxnLst/>
            <a:rect l="l" t="t" r="r" b="b"/>
            <a:pathLst>
              <a:path h="685">
                <a:moveTo>
                  <a:pt x="0" y="0"/>
                </a:moveTo>
                <a:lnTo>
                  <a:pt x="0" y="68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614851" y="2290836"/>
            <a:ext cx="0" cy="59474"/>
          </a:xfrm>
          <a:custGeom>
            <a:avLst/>
            <a:gdLst/>
            <a:ahLst/>
            <a:cxnLst/>
            <a:rect l="l" t="t" r="r" b="b"/>
            <a:pathLst>
              <a:path h="59474">
                <a:moveTo>
                  <a:pt x="0" y="59474"/>
                </a:moveTo>
                <a:lnTo>
                  <a:pt x="0" y="0"/>
                </a:lnTo>
                <a:lnTo>
                  <a:pt x="0" y="1977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14686" y="2053520"/>
            <a:ext cx="165" cy="237324"/>
          </a:xfrm>
          <a:custGeom>
            <a:avLst/>
            <a:gdLst/>
            <a:ahLst/>
            <a:cxnLst/>
            <a:rect l="l" t="t" r="r" b="b"/>
            <a:pathLst>
              <a:path w="165" h="237324">
                <a:moveTo>
                  <a:pt x="165" y="237324"/>
                </a:moveTo>
                <a:lnTo>
                  <a:pt x="0" y="0"/>
                </a:lnTo>
                <a:lnTo>
                  <a:pt x="0" y="1907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614680" y="2052830"/>
            <a:ext cx="0" cy="11684"/>
          </a:xfrm>
          <a:custGeom>
            <a:avLst/>
            <a:gdLst/>
            <a:ahLst/>
            <a:cxnLst/>
            <a:rect l="l" t="t" r="r" b="b"/>
            <a:pathLst>
              <a:path h="11683">
                <a:moveTo>
                  <a:pt x="0" y="685"/>
                </a:moveTo>
                <a:lnTo>
                  <a:pt x="0" y="0"/>
                </a:lnTo>
                <a:lnTo>
                  <a:pt x="0" y="1168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614680" y="2033069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614680" y="1933905"/>
            <a:ext cx="0" cy="99161"/>
          </a:xfrm>
          <a:custGeom>
            <a:avLst/>
            <a:gdLst/>
            <a:ahLst/>
            <a:cxnLst/>
            <a:rect l="l" t="t" r="r" b="b"/>
            <a:pathLst>
              <a:path h="99161">
                <a:moveTo>
                  <a:pt x="0" y="991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614680" y="1874279"/>
            <a:ext cx="0" cy="59626"/>
          </a:xfrm>
          <a:custGeom>
            <a:avLst/>
            <a:gdLst/>
            <a:ahLst/>
            <a:cxnLst/>
            <a:rect l="l" t="t" r="r" b="b"/>
            <a:pathLst>
              <a:path h="59626">
                <a:moveTo>
                  <a:pt x="0" y="59626"/>
                </a:moveTo>
                <a:lnTo>
                  <a:pt x="0" y="0"/>
                </a:lnTo>
                <a:lnTo>
                  <a:pt x="0" y="1992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614680" y="1755349"/>
            <a:ext cx="0" cy="118922"/>
          </a:xfrm>
          <a:custGeom>
            <a:avLst/>
            <a:gdLst/>
            <a:ahLst/>
            <a:cxnLst/>
            <a:rect l="l" t="t" r="r" b="b"/>
            <a:pathLst>
              <a:path h="118922">
                <a:moveTo>
                  <a:pt x="0" y="118922"/>
                </a:moveTo>
                <a:lnTo>
                  <a:pt x="0" y="0"/>
                </a:lnTo>
                <a:lnTo>
                  <a:pt x="0" y="1993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614680" y="1674575"/>
            <a:ext cx="27495" cy="95897"/>
          </a:xfrm>
          <a:custGeom>
            <a:avLst/>
            <a:gdLst/>
            <a:ahLst/>
            <a:cxnLst/>
            <a:rect l="l" t="t" r="r" b="b"/>
            <a:pathLst>
              <a:path w="27495" h="95897">
                <a:moveTo>
                  <a:pt x="0" y="95897"/>
                </a:moveTo>
                <a:lnTo>
                  <a:pt x="0" y="0"/>
                </a:lnTo>
                <a:lnTo>
                  <a:pt x="2749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653518" y="2794895"/>
            <a:ext cx="75615" cy="0"/>
          </a:xfrm>
          <a:custGeom>
            <a:avLst/>
            <a:gdLst/>
            <a:ahLst/>
            <a:cxnLst/>
            <a:rect l="l" t="t" r="r" b="b"/>
            <a:pathLst>
              <a:path w="75615">
                <a:moveTo>
                  <a:pt x="0" y="0"/>
                </a:moveTo>
                <a:lnTo>
                  <a:pt x="75615" y="0"/>
                </a:lnTo>
                <a:lnTo>
                  <a:pt x="594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727756" y="2794895"/>
            <a:ext cx="5156" cy="0"/>
          </a:xfrm>
          <a:custGeom>
            <a:avLst/>
            <a:gdLst/>
            <a:ahLst/>
            <a:cxnLst/>
            <a:rect l="l" t="t" r="r" b="b"/>
            <a:pathLst>
              <a:path w="5156">
                <a:moveTo>
                  <a:pt x="0" y="0"/>
                </a:moveTo>
                <a:lnTo>
                  <a:pt x="5156" y="0"/>
                </a:lnTo>
                <a:lnTo>
                  <a:pt x="137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732913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772611" y="2794895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0" y="0"/>
                </a:moveTo>
                <a:lnTo>
                  <a:pt x="39700" y="0"/>
                </a:ln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812307" y="2794895"/>
            <a:ext cx="19938" cy="0"/>
          </a:xfrm>
          <a:custGeom>
            <a:avLst/>
            <a:gdLst/>
            <a:ahLst/>
            <a:cxnLst/>
            <a:rect l="l" t="t" r="r" b="b"/>
            <a:pathLst>
              <a:path w="19938">
                <a:moveTo>
                  <a:pt x="0" y="0"/>
                </a:moveTo>
                <a:lnTo>
                  <a:pt x="19938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832248" y="2794895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844443" y="2161095"/>
            <a:ext cx="145732" cy="138176"/>
          </a:xfrm>
          <a:custGeom>
            <a:avLst/>
            <a:gdLst/>
            <a:ahLst/>
            <a:cxnLst/>
            <a:rect l="l" t="t" r="r" b="b"/>
            <a:pathLst>
              <a:path w="145732" h="138175">
                <a:moveTo>
                  <a:pt x="0" y="70116"/>
                </a:moveTo>
                <a:lnTo>
                  <a:pt x="1206" y="55511"/>
                </a:lnTo>
                <a:lnTo>
                  <a:pt x="10833" y="33337"/>
                </a:lnTo>
                <a:lnTo>
                  <a:pt x="27330" y="15633"/>
                </a:lnTo>
                <a:lnTo>
                  <a:pt x="48628" y="4127"/>
                </a:lnTo>
                <a:lnTo>
                  <a:pt x="72529" y="0"/>
                </a:lnTo>
                <a:lnTo>
                  <a:pt x="96240" y="4127"/>
                </a:lnTo>
                <a:lnTo>
                  <a:pt x="117551" y="15633"/>
                </a:lnTo>
                <a:lnTo>
                  <a:pt x="134048" y="33515"/>
                </a:lnTo>
                <a:lnTo>
                  <a:pt x="143675" y="55511"/>
                </a:lnTo>
                <a:lnTo>
                  <a:pt x="145732" y="79743"/>
                </a:lnTo>
                <a:lnTo>
                  <a:pt x="139725" y="103111"/>
                </a:lnTo>
                <a:lnTo>
                  <a:pt x="126479" y="123393"/>
                </a:lnTo>
                <a:lnTo>
                  <a:pt x="107416" y="13817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843594" y="2216947"/>
            <a:ext cx="38315" cy="82321"/>
          </a:xfrm>
          <a:custGeom>
            <a:avLst/>
            <a:gdLst/>
            <a:ahLst/>
            <a:cxnLst/>
            <a:rect l="l" t="t" r="r" b="b"/>
            <a:pathLst>
              <a:path w="38315" h="82321">
                <a:moveTo>
                  <a:pt x="38315" y="82321"/>
                </a:moveTo>
                <a:lnTo>
                  <a:pt x="19240" y="67538"/>
                </a:lnTo>
                <a:lnTo>
                  <a:pt x="6007" y="47269"/>
                </a:lnTo>
                <a:lnTo>
                  <a:pt x="0" y="23888"/>
                </a:lnTo>
                <a:lnTo>
                  <a:pt x="205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843589" y="2240834"/>
            <a:ext cx="2578" cy="10312"/>
          </a:xfrm>
          <a:custGeom>
            <a:avLst/>
            <a:gdLst/>
            <a:ahLst/>
            <a:cxnLst/>
            <a:rect l="l" t="t" r="r" b="b"/>
            <a:pathLst>
              <a:path w="2578" h="10312">
                <a:moveTo>
                  <a:pt x="2578" y="1031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852016" y="2794895"/>
            <a:ext cx="19926" cy="0"/>
          </a:xfrm>
          <a:custGeom>
            <a:avLst/>
            <a:gdLst/>
            <a:ahLst/>
            <a:cxnLst/>
            <a:rect l="l" t="t" r="r" b="b"/>
            <a:pathLst>
              <a:path w="19926">
                <a:moveTo>
                  <a:pt x="18376" y="0"/>
                </a:moveTo>
                <a:lnTo>
                  <a:pt x="0" y="0"/>
                </a:lnTo>
                <a:lnTo>
                  <a:pt x="19926" y="0"/>
                </a:lnTo>
                <a:lnTo>
                  <a:pt x="183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871945" y="2794895"/>
            <a:ext cx="59461" cy="0"/>
          </a:xfrm>
          <a:custGeom>
            <a:avLst/>
            <a:gdLst/>
            <a:ahLst/>
            <a:cxnLst/>
            <a:rect l="l" t="t" r="r" b="b"/>
            <a:pathLst>
              <a:path w="59461">
                <a:moveTo>
                  <a:pt x="0" y="0"/>
                </a:moveTo>
                <a:lnTo>
                  <a:pt x="59461" y="0"/>
                </a:lnTo>
                <a:lnTo>
                  <a:pt x="3970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906657" y="2162130"/>
            <a:ext cx="4978" cy="685"/>
          </a:xfrm>
          <a:custGeom>
            <a:avLst/>
            <a:gdLst/>
            <a:ahLst/>
            <a:cxnLst/>
            <a:rect l="l" t="t" r="r" b="b"/>
            <a:pathLst>
              <a:path w="4978" h="685">
                <a:moveTo>
                  <a:pt x="0" y="685"/>
                </a:moveTo>
                <a:lnTo>
                  <a:pt x="497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931404" y="2794895"/>
            <a:ext cx="59626" cy="0"/>
          </a:xfrm>
          <a:custGeom>
            <a:avLst/>
            <a:gdLst/>
            <a:ahLst/>
            <a:cxnLst/>
            <a:rect l="l" t="t" r="r" b="b"/>
            <a:pathLst>
              <a:path w="59626">
                <a:moveTo>
                  <a:pt x="0" y="0"/>
                </a:moveTo>
                <a:lnTo>
                  <a:pt x="59626" y="0"/>
                </a:lnTo>
                <a:lnTo>
                  <a:pt x="3986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991037" y="2794730"/>
            <a:ext cx="556120" cy="165"/>
          </a:xfrm>
          <a:custGeom>
            <a:avLst/>
            <a:gdLst/>
            <a:ahLst/>
            <a:cxnLst/>
            <a:rect l="l" t="t" r="r" b="b"/>
            <a:pathLst>
              <a:path w="556120" h="165">
                <a:moveTo>
                  <a:pt x="0" y="165"/>
                </a:moveTo>
                <a:lnTo>
                  <a:pt x="556120" y="0"/>
                </a:lnTo>
                <a:lnTo>
                  <a:pt x="53618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991724" y="1674413"/>
            <a:ext cx="555434" cy="165"/>
          </a:xfrm>
          <a:custGeom>
            <a:avLst/>
            <a:gdLst/>
            <a:ahLst/>
            <a:cxnLst/>
            <a:rect l="l" t="t" r="r" b="b"/>
            <a:pathLst>
              <a:path w="555434" h="165">
                <a:moveTo>
                  <a:pt x="0" y="165"/>
                </a:moveTo>
                <a:lnTo>
                  <a:pt x="555434" y="0"/>
                </a:lnTo>
                <a:lnTo>
                  <a:pt x="53549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547158" y="2794723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2547158" y="1674407"/>
            <a:ext cx="258127" cy="0"/>
          </a:xfrm>
          <a:custGeom>
            <a:avLst/>
            <a:gdLst/>
            <a:ahLst/>
            <a:cxnLst/>
            <a:rect l="l" t="t" r="r" b="b"/>
            <a:pathLst>
              <a:path w="258127">
                <a:moveTo>
                  <a:pt x="0" y="0"/>
                </a:moveTo>
                <a:lnTo>
                  <a:pt x="258127" y="0"/>
                </a:lnTo>
                <a:lnTo>
                  <a:pt x="23835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2805282" y="2794723"/>
            <a:ext cx="278066" cy="0"/>
          </a:xfrm>
          <a:custGeom>
            <a:avLst/>
            <a:gdLst/>
            <a:ahLst/>
            <a:cxnLst/>
            <a:rect l="l" t="t" r="r" b="b"/>
            <a:pathLst>
              <a:path w="278066">
                <a:moveTo>
                  <a:pt x="22016" y="0"/>
                </a:moveTo>
                <a:lnTo>
                  <a:pt x="0" y="0"/>
                </a:lnTo>
              </a:path>
              <a:path w="278066">
                <a:moveTo>
                  <a:pt x="0" y="1"/>
                </a:moveTo>
                <a:lnTo>
                  <a:pt x="22016" y="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2805282" y="1674242"/>
            <a:ext cx="278066" cy="165"/>
          </a:xfrm>
          <a:custGeom>
            <a:avLst/>
            <a:gdLst/>
            <a:ahLst/>
            <a:cxnLst/>
            <a:rect l="l" t="t" r="r" b="b"/>
            <a:pathLst>
              <a:path w="278066" h="165">
                <a:moveTo>
                  <a:pt x="22016" y="151"/>
                </a:moveTo>
                <a:lnTo>
                  <a:pt x="0" y="165"/>
                </a:lnTo>
                <a:lnTo>
                  <a:pt x="22016" y="15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728442" y="1896266"/>
            <a:ext cx="22517" cy="7048"/>
          </a:xfrm>
          <a:custGeom>
            <a:avLst/>
            <a:gdLst/>
            <a:ahLst/>
            <a:cxnLst/>
            <a:rect l="l" t="t" r="r" b="b"/>
            <a:pathLst>
              <a:path w="22517" h="7048">
                <a:moveTo>
                  <a:pt x="22517" y="7048"/>
                </a:moveTo>
                <a:lnTo>
                  <a:pt x="21488" y="5676"/>
                </a:lnTo>
                <a:lnTo>
                  <a:pt x="21310" y="5499"/>
                </a:lnTo>
                <a:lnTo>
                  <a:pt x="19938" y="4648"/>
                </a:lnTo>
                <a:lnTo>
                  <a:pt x="17017" y="2755"/>
                </a:lnTo>
                <a:lnTo>
                  <a:pt x="16840" y="2578"/>
                </a:lnTo>
                <a:lnTo>
                  <a:pt x="13754" y="1206"/>
                </a:lnTo>
                <a:lnTo>
                  <a:pt x="12204" y="685"/>
                </a:lnTo>
                <a:lnTo>
                  <a:pt x="12039" y="685"/>
                </a:lnTo>
                <a:lnTo>
                  <a:pt x="10312" y="355"/>
                </a:lnTo>
                <a:lnTo>
                  <a:pt x="8597" y="177"/>
                </a:lnTo>
                <a:lnTo>
                  <a:pt x="8432" y="0"/>
                </a:lnTo>
                <a:lnTo>
                  <a:pt x="6870" y="177"/>
                </a:lnTo>
                <a:lnTo>
                  <a:pt x="3441" y="355"/>
                </a:lnTo>
                <a:lnTo>
                  <a:pt x="3263" y="355"/>
                </a:lnTo>
                <a:lnTo>
                  <a:pt x="0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714181" y="1897471"/>
            <a:ext cx="14262" cy="21831"/>
          </a:xfrm>
          <a:custGeom>
            <a:avLst/>
            <a:gdLst/>
            <a:ahLst/>
            <a:cxnLst/>
            <a:rect l="l" t="t" r="r" b="b"/>
            <a:pathLst>
              <a:path w="14262" h="21831">
                <a:moveTo>
                  <a:pt x="14262" y="0"/>
                </a:moveTo>
                <a:lnTo>
                  <a:pt x="10998" y="1371"/>
                </a:lnTo>
                <a:lnTo>
                  <a:pt x="10833" y="1549"/>
                </a:lnTo>
                <a:lnTo>
                  <a:pt x="8077" y="3441"/>
                </a:lnTo>
                <a:lnTo>
                  <a:pt x="6705" y="4305"/>
                </a:lnTo>
                <a:lnTo>
                  <a:pt x="6705" y="4470"/>
                </a:lnTo>
                <a:lnTo>
                  <a:pt x="5499" y="5842"/>
                </a:lnTo>
                <a:lnTo>
                  <a:pt x="4292" y="7048"/>
                </a:lnTo>
                <a:lnTo>
                  <a:pt x="3276" y="8597"/>
                </a:lnTo>
                <a:lnTo>
                  <a:pt x="2412" y="9969"/>
                </a:lnTo>
                <a:lnTo>
                  <a:pt x="1714" y="11684"/>
                </a:lnTo>
                <a:lnTo>
                  <a:pt x="1028" y="13233"/>
                </a:lnTo>
                <a:lnTo>
                  <a:pt x="863" y="13233"/>
                </a:lnTo>
                <a:lnTo>
                  <a:pt x="507" y="14947"/>
                </a:lnTo>
                <a:lnTo>
                  <a:pt x="0" y="18389"/>
                </a:lnTo>
                <a:lnTo>
                  <a:pt x="0" y="18567"/>
                </a:lnTo>
                <a:lnTo>
                  <a:pt x="0" y="2183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725180" y="1936310"/>
            <a:ext cx="20281" cy="2755"/>
          </a:xfrm>
          <a:custGeom>
            <a:avLst/>
            <a:gdLst/>
            <a:ahLst/>
            <a:cxnLst/>
            <a:rect l="l" t="t" r="r" b="b"/>
            <a:pathLst>
              <a:path w="20281" h="2755">
                <a:moveTo>
                  <a:pt x="0" y="0"/>
                </a:moveTo>
                <a:lnTo>
                  <a:pt x="3086" y="1371"/>
                </a:lnTo>
                <a:lnTo>
                  <a:pt x="3263" y="1371"/>
                </a:lnTo>
                <a:lnTo>
                  <a:pt x="6527" y="2235"/>
                </a:lnTo>
                <a:lnTo>
                  <a:pt x="8242" y="2755"/>
                </a:lnTo>
                <a:lnTo>
                  <a:pt x="8420" y="2578"/>
                </a:lnTo>
                <a:lnTo>
                  <a:pt x="10134" y="2578"/>
                </a:lnTo>
                <a:lnTo>
                  <a:pt x="11861" y="2578"/>
                </a:lnTo>
                <a:lnTo>
                  <a:pt x="12026" y="2755"/>
                </a:lnTo>
                <a:lnTo>
                  <a:pt x="13576" y="2235"/>
                </a:lnTo>
                <a:lnTo>
                  <a:pt x="16840" y="1371"/>
                </a:lnTo>
                <a:lnTo>
                  <a:pt x="17018" y="1371"/>
                </a:lnTo>
                <a:lnTo>
                  <a:pt x="2028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738754" y="1932015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0"/>
                </a:moveTo>
                <a:lnTo>
                  <a:pt x="10998" y="1206"/>
                </a:lnTo>
                <a:lnTo>
                  <a:pt x="10998" y="1371"/>
                </a:lnTo>
                <a:lnTo>
                  <a:pt x="9626" y="2413"/>
                </a:lnTo>
                <a:lnTo>
                  <a:pt x="8255" y="3441"/>
                </a:lnTo>
                <a:lnTo>
                  <a:pt x="8077" y="3441"/>
                </a:lnTo>
                <a:lnTo>
                  <a:pt x="6705" y="4292"/>
                </a:lnTo>
                <a:lnTo>
                  <a:pt x="5156" y="5156"/>
                </a:lnTo>
                <a:lnTo>
                  <a:pt x="4991" y="5156"/>
                </a:lnTo>
                <a:lnTo>
                  <a:pt x="3441" y="5676"/>
                </a:lnTo>
                <a:lnTo>
                  <a:pt x="1727" y="6184"/>
                </a:lnTo>
                <a:lnTo>
                  <a:pt x="0" y="65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714008" y="1906071"/>
            <a:ext cx="17703" cy="32473"/>
          </a:xfrm>
          <a:custGeom>
            <a:avLst/>
            <a:gdLst/>
            <a:ahLst/>
            <a:cxnLst/>
            <a:rect l="l" t="t" r="r" b="b"/>
            <a:pathLst>
              <a:path w="17703" h="32473">
                <a:moveTo>
                  <a:pt x="17703" y="32473"/>
                </a:moveTo>
                <a:lnTo>
                  <a:pt x="16154" y="32308"/>
                </a:lnTo>
                <a:lnTo>
                  <a:pt x="15989" y="32131"/>
                </a:lnTo>
                <a:lnTo>
                  <a:pt x="14439" y="31610"/>
                </a:lnTo>
                <a:lnTo>
                  <a:pt x="12725" y="31102"/>
                </a:lnTo>
                <a:lnTo>
                  <a:pt x="11176" y="30238"/>
                </a:lnTo>
                <a:lnTo>
                  <a:pt x="9626" y="29387"/>
                </a:lnTo>
                <a:lnTo>
                  <a:pt x="9626" y="29210"/>
                </a:lnTo>
                <a:lnTo>
                  <a:pt x="8242" y="28346"/>
                </a:lnTo>
                <a:lnTo>
                  <a:pt x="8077" y="28181"/>
                </a:lnTo>
                <a:lnTo>
                  <a:pt x="6870" y="27152"/>
                </a:lnTo>
                <a:lnTo>
                  <a:pt x="6705" y="27152"/>
                </a:lnTo>
                <a:lnTo>
                  <a:pt x="5676" y="25946"/>
                </a:lnTo>
                <a:lnTo>
                  <a:pt x="4470" y="24739"/>
                </a:lnTo>
                <a:lnTo>
                  <a:pt x="4470" y="24574"/>
                </a:lnTo>
                <a:lnTo>
                  <a:pt x="3441" y="23190"/>
                </a:lnTo>
                <a:lnTo>
                  <a:pt x="2578" y="21640"/>
                </a:lnTo>
                <a:lnTo>
                  <a:pt x="1892" y="20104"/>
                </a:lnTo>
                <a:lnTo>
                  <a:pt x="1206" y="18554"/>
                </a:lnTo>
                <a:lnTo>
                  <a:pt x="1028" y="18389"/>
                </a:lnTo>
                <a:lnTo>
                  <a:pt x="685" y="16827"/>
                </a:lnTo>
                <a:lnTo>
                  <a:pt x="165" y="15113"/>
                </a:lnTo>
                <a:lnTo>
                  <a:pt x="165" y="14947"/>
                </a:lnTo>
                <a:lnTo>
                  <a:pt x="165" y="13220"/>
                </a:lnTo>
                <a:lnTo>
                  <a:pt x="0" y="11684"/>
                </a:lnTo>
                <a:lnTo>
                  <a:pt x="0" y="11506"/>
                </a:lnTo>
                <a:lnTo>
                  <a:pt x="165" y="9791"/>
                </a:lnTo>
                <a:lnTo>
                  <a:pt x="165" y="8077"/>
                </a:lnTo>
                <a:lnTo>
                  <a:pt x="165" y="7899"/>
                </a:lnTo>
                <a:lnTo>
                  <a:pt x="685" y="6350"/>
                </a:lnTo>
                <a:lnTo>
                  <a:pt x="1714" y="3086"/>
                </a:lnTo>
                <a:lnTo>
                  <a:pt x="1892" y="2921"/>
                </a:lnTo>
                <a:lnTo>
                  <a:pt x="34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717448" y="1896275"/>
            <a:ext cx="35572" cy="9791"/>
          </a:xfrm>
          <a:custGeom>
            <a:avLst/>
            <a:gdLst/>
            <a:ahLst/>
            <a:cxnLst/>
            <a:rect l="l" t="t" r="r" b="b"/>
            <a:pathLst>
              <a:path w="35572" h="9791">
                <a:moveTo>
                  <a:pt x="0" y="9791"/>
                </a:moveTo>
                <a:lnTo>
                  <a:pt x="2057" y="7035"/>
                </a:lnTo>
                <a:lnTo>
                  <a:pt x="2235" y="6870"/>
                </a:lnTo>
                <a:lnTo>
                  <a:pt x="4813" y="4635"/>
                </a:lnTo>
                <a:lnTo>
                  <a:pt x="6019" y="3428"/>
                </a:lnTo>
                <a:lnTo>
                  <a:pt x="6184" y="3428"/>
                </a:lnTo>
                <a:lnTo>
                  <a:pt x="7734" y="2743"/>
                </a:lnTo>
                <a:lnTo>
                  <a:pt x="9271" y="1892"/>
                </a:lnTo>
                <a:lnTo>
                  <a:pt x="10985" y="1206"/>
                </a:lnTo>
                <a:lnTo>
                  <a:pt x="12547" y="685"/>
                </a:lnTo>
                <a:lnTo>
                  <a:pt x="14262" y="342"/>
                </a:lnTo>
                <a:lnTo>
                  <a:pt x="15976" y="165"/>
                </a:lnTo>
                <a:lnTo>
                  <a:pt x="16154" y="0"/>
                </a:lnTo>
                <a:lnTo>
                  <a:pt x="17868" y="165"/>
                </a:lnTo>
                <a:lnTo>
                  <a:pt x="21310" y="342"/>
                </a:lnTo>
                <a:lnTo>
                  <a:pt x="21475" y="342"/>
                </a:lnTo>
                <a:lnTo>
                  <a:pt x="24752" y="1206"/>
                </a:lnTo>
                <a:lnTo>
                  <a:pt x="26288" y="1714"/>
                </a:lnTo>
                <a:lnTo>
                  <a:pt x="26466" y="1892"/>
                </a:lnTo>
                <a:lnTo>
                  <a:pt x="28003" y="2743"/>
                </a:lnTo>
                <a:lnTo>
                  <a:pt x="29387" y="3428"/>
                </a:lnTo>
                <a:lnTo>
                  <a:pt x="29730" y="3428"/>
                </a:lnTo>
                <a:lnTo>
                  <a:pt x="30937" y="4635"/>
                </a:lnTo>
                <a:lnTo>
                  <a:pt x="33172" y="6705"/>
                </a:lnTo>
                <a:lnTo>
                  <a:pt x="32994" y="7035"/>
                </a:lnTo>
                <a:lnTo>
                  <a:pt x="35229" y="9448"/>
                </a:lnTo>
                <a:lnTo>
                  <a:pt x="35572" y="979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750960" y="1919297"/>
            <a:ext cx="5499" cy="12725"/>
          </a:xfrm>
          <a:custGeom>
            <a:avLst/>
            <a:gdLst/>
            <a:ahLst/>
            <a:cxnLst/>
            <a:rect l="l" t="t" r="r" b="b"/>
            <a:pathLst>
              <a:path w="5499" h="12725">
                <a:moveTo>
                  <a:pt x="5499" y="0"/>
                </a:moveTo>
                <a:lnTo>
                  <a:pt x="4978" y="3441"/>
                </a:lnTo>
                <a:lnTo>
                  <a:pt x="4813" y="3606"/>
                </a:lnTo>
                <a:lnTo>
                  <a:pt x="3771" y="6870"/>
                </a:lnTo>
                <a:lnTo>
                  <a:pt x="3263" y="8420"/>
                </a:lnTo>
                <a:lnTo>
                  <a:pt x="3086" y="8420"/>
                </a:lnTo>
                <a:lnTo>
                  <a:pt x="2057" y="9969"/>
                </a:lnTo>
                <a:lnTo>
                  <a:pt x="1206" y="11341"/>
                </a:lnTo>
                <a:lnTo>
                  <a:pt x="1028" y="11518"/>
                </a:lnTo>
                <a:lnTo>
                  <a:pt x="0" y="1272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750959" y="1915861"/>
            <a:ext cx="5676" cy="16154"/>
          </a:xfrm>
          <a:custGeom>
            <a:avLst/>
            <a:gdLst/>
            <a:ahLst/>
            <a:cxnLst/>
            <a:rect l="l" t="t" r="r" b="b"/>
            <a:pathLst>
              <a:path w="5676" h="16154">
                <a:moveTo>
                  <a:pt x="0" y="16154"/>
                </a:moveTo>
                <a:lnTo>
                  <a:pt x="2057" y="13398"/>
                </a:lnTo>
                <a:lnTo>
                  <a:pt x="2057" y="13233"/>
                </a:lnTo>
                <a:lnTo>
                  <a:pt x="3771" y="10312"/>
                </a:lnTo>
                <a:lnTo>
                  <a:pt x="4470" y="8763"/>
                </a:lnTo>
                <a:lnTo>
                  <a:pt x="4470" y="8597"/>
                </a:lnTo>
                <a:lnTo>
                  <a:pt x="4978" y="7048"/>
                </a:lnTo>
                <a:lnTo>
                  <a:pt x="5334" y="5321"/>
                </a:lnTo>
                <a:lnTo>
                  <a:pt x="5334" y="5156"/>
                </a:lnTo>
                <a:lnTo>
                  <a:pt x="5499" y="3441"/>
                </a:lnTo>
                <a:lnTo>
                  <a:pt x="5676" y="1714"/>
                </a:lnTo>
                <a:lnTo>
                  <a:pt x="5676" y="1206"/>
                </a:lnTo>
                <a:lnTo>
                  <a:pt x="549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733939" y="1920159"/>
            <a:ext cx="2755" cy="342"/>
          </a:xfrm>
          <a:custGeom>
            <a:avLst/>
            <a:gdLst/>
            <a:ahLst/>
            <a:cxnLst/>
            <a:rect l="l" t="t" r="r" b="b"/>
            <a:pathLst>
              <a:path w="2755" h="342">
                <a:moveTo>
                  <a:pt x="2755" y="0"/>
                </a:moveTo>
                <a:lnTo>
                  <a:pt x="2235" y="165"/>
                </a:lnTo>
                <a:lnTo>
                  <a:pt x="1892" y="342"/>
                </a:lnTo>
                <a:lnTo>
                  <a:pt x="1371" y="342"/>
                </a:lnTo>
                <a:lnTo>
                  <a:pt x="863" y="342"/>
                </a:lnTo>
                <a:lnTo>
                  <a:pt x="342" y="16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750960" y="1903313"/>
            <a:ext cx="5499" cy="12547"/>
          </a:xfrm>
          <a:custGeom>
            <a:avLst/>
            <a:gdLst/>
            <a:ahLst/>
            <a:cxnLst/>
            <a:rect l="l" t="t" r="r" b="b"/>
            <a:pathLst>
              <a:path w="5499" h="12547">
                <a:moveTo>
                  <a:pt x="5499" y="12547"/>
                </a:moveTo>
                <a:lnTo>
                  <a:pt x="5333" y="10833"/>
                </a:lnTo>
                <a:lnTo>
                  <a:pt x="4978" y="9105"/>
                </a:lnTo>
                <a:lnTo>
                  <a:pt x="4470" y="7391"/>
                </a:lnTo>
                <a:lnTo>
                  <a:pt x="3771" y="5854"/>
                </a:lnTo>
                <a:lnTo>
                  <a:pt x="3086" y="4127"/>
                </a:lnTo>
                <a:lnTo>
                  <a:pt x="2057" y="2755"/>
                </a:lnTo>
                <a:lnTo>
                  <a:pt x="1206" y="1206"/>
                </a:lnTo>
                <a:lnTo>
                  <a:pt x="1028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882937" y="1932017"/>
            <a:ext cx="12204" cy="6527"/>
          </a:xfrm>
          <a:custGeom>
            <a:avLst/>
            <a:gdLst/>
            <a:ahLst/>
            <a:cxnLst/>
            <a:rect l="l" t="t" r="r" b="b"/>
            <a:pathLst>
              <a:path w="12204" h="6527">
                <a:moveTo>
                  <a:pt x="12204" y="6527"/>
                </a:moveTo>
                <a:lnTo>
                  <a:pt x="10490" y="6184"/>
                </a:lnTo>
                <a:lnTo>
                  <a:pt x="8775" y="5664"/>
                </a:lnTo>
                <a:lnTo>
                  <a:pt x="7226" y="5156"/>
                </a:lnTo>
                <a:lnTo>
                  <a:pt x="7048" y="5156"/>
                </a:lnTo>
                <a:lnTo>
                  <a:pt x="5676" y="4292"/>
                </a:lnTo>
                <a:lnTo>
                  <a:pt x="4127" y="3441"/>
                </a:lnTo>
                <a:lnTo>
                  <a:pt x="3962" y="3441"/>
                </a:lnTo>
                <a:lnTo>
                  <a:pt x="2578" y="2400"/>
                </a:lnTo>
                <a:lnTo>
                  <a:pt x="1384" y="1206"/>
                </a:lnTo>
                <a:lnTo>
                  <a:pt x="1219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888610" y="1932017"/>
            <a:ext cx="25603" cy="6870"/>
          </a:xfrm>
          <a:custGeom>
            <a:avLst/>
            <a:gdLst/>
            <a:ahLst/>
            <a:cxnLst/>
            <a:rect l="l" t="t" r="r" b="b"/>
            <a:pathLst>
              <a:path w="25603" h="6870">
                <a:moveTo>
                  <a:pt x="0" y="4292"/>
                </a:moveTo>
                <a:lnTo>
                  <a:pt x="3098" y="5664"/>
                </a:lnTo>
                <a:lnTo>
                  <a:pt x="3263" y="5664"/>
                </a:lnTo>
                <a:lnTo>
                  <a:pt x="6527" y="6527"/>
                </a:lnTo>
                <a:lnTo>
                  <a:pt x="8077" y="6870"/>
                </a:lnTo>
                <a:lnTo>
                  <a:pt x="8255" y="6870"/>
                </a:lnTo>
                <a:lnTo>
                  <a:pt x="9969" y="6870"/>
                </a:lnTo>
                <a:lnTo>
                  <a:pt x="11684" y="6870"/>
                </a:lnTo>
                <a:lnTo>
                  <a:pt x="11861" y="6870"/>
                </a:lnTo>
                <a:lnTo>
                  <a:pt x="13576" y="6527"/>
                </a:lnTo>
                <a:lnTo>
                  <a:pt x="15290" y="6184"/>
                </a:lnTo>
                <a:lnTo>
                  <a:pt x="16840" y="5664"/>
                </a:lnTo>
                <a:lnTo>
                  <a:pt x="18567" y="5156"/>
                </a:lnTo>
                <a:lnTo>
                  <a:pt x="20104" y="4292"/>
                </a:lnTo>
                <a:lnTo>
                  <a:pt x="21653" y="3428"/>
                </a:lnTo>
                <a:lnTo>
                  <a:pt x="23037" y="2400"/>
                </a:lnTo>
                <a:lnTo>
                  <a:pt x="24396" y="1206"/>
                </a:lnTo>
                <a:lnTo>
                  <a:pt x="2560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877279" y="1914146"/>
            <a:ext cx="5651" cy="17868"/>
          </a:xfrm>
          <a:custGeom>
            <a:avLst/>
            <a:gdLst/>
            <a:ahLst/>
            <a:cxnLst/>
            <a:rect l="l" t="t" r="r" b="b"/>
            <a:pathLst>
              <a:path w="5651" h="17868">
                <a:moveTo>
                  <a:pt x="165" y="1714"/>
                </a:moveTo>
                <a:lnTo>
                  <a:pt x="0" y="0"/>
                </a:lnTo>
                <a:lnTo>
                  <a:pt x="0" y="3441"/>
                </a:lnTo>
                <a:lnTo>
                  <a:pt x="165" y="5156"/>
                </a:lnTo>
                <a:lnTo>
                  <a:pt x="330" y="6870"/>
                </a:lnTo>
                <a:lnTo>
                  <a:pt x="330" y="7048"/>
                </a:lnTo>
                <a:lnTo>
                  <a:pt x="850" y="8762"/>
                </a:lnTo>
                <a:lnTo>
                  <a:pt x="1193" y="10299"/>
                </a:lnTo>
                <a:lnTo>
                  <a:pt x="1193" y="10477"/>
                </a:lnTo>
                <a:lnTo>
                  <a:pt x="1879" y="12026"/>
                </a:lnTo>
                <a:lnTo>
                  <a:pt x="2565" y="13576"/>
                </a:lnTo>
                <a:lnTo>
                  <a:pt x="3594" y="15112"/>
                </a:lnTo>
                <a:lnTo>
                  <a:pt x="4457" y="16497"/>
                </a:lnTo>
                <a:lnTo>
                  <a:pt x="4622" y="16497"/>
                </a:lnTo>
                <a:lnTo>
                  <a:pt x="5651" y="178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882945" y="1897471"/>
            <a:ext cx="8763" cy="5842"/>
          </a:xfrm>
          <a:custGeom>
            <a:avLst/>
            <a:gdLst/>
            <a:ahLst/>
            <a:cxnLst/>
            <a:rect l="l" t="t" r="r" b="b"/>
            <a:pathLst>
              <a:path w="8762" h="5842">
                <a:moveTo>
                  <a:pt x="8762" y="0"/>
                </a:moveTo>
                <a:lnTo>
                  <a:pt x="7213" y="520"/>
                </a:lnTo>
                <a:lnTo>
                  <a:pt x="7048" y="685"/>
                </a:lnTo>
                <a:lnTo>
                  <a:pt x="5664" y="1371"/>
                </a:lnTo>
                <a:lnTo>
                  <a:pt x="4114" y="2235"/>
                </a:lnTo>
                <a:lnTo>
                  <a:pt x="3949" y="2235"/>
                </a:lnTo>
                <a:lnTo>
                  <a:pt x="2578" y="3441"/>
                </a:lnTo>
                <a:lnTo>
                  <a:pt x="1206" y="4470"/>
                </a:lnTo>
                <a:lnTo>
                  <a:pt x="0" y="58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877453" y="1903314"/>
            <a:ext cx="5486" cy="12547"/>
          </a:xfrm>
          <a:custGeom>
            <a:avLst/>
            <a:gdLst/>
            <a:ahLst/>
            <a:cxnLst/>
            <a:rect l="l" t="t" r="r" b="b"/>
            <a:pathLst>
              <a:path w="5486" h="12547">
                <a:moveTo>
                  <a:pt x="5486" y="0"/>
                </a:moveTo>
                <a:lnTo>
                  <a:pt x="4457" y="1206"/>
                </a:lnTo>
                <a:lnTo>
                  <a:pt x="4279" y="1206"/>
                </a:lnTo>
                <a:lnTo>
                  <a:pt x="3428" y="2755"/>
                </a:lnTo>
                <a:lnTo>
                  <a:pt x="2400" y="4127"/>
                </a:lnTo>
                <a:lnTo>
                  <a:pt x="1714" y="5842"/>
                </a:lnTo>
                <a:lnTo>
                  <a:pt x="1028" y="7391"/>
                </a:lnTo>
                <a:lnTo>
                  <a:pt x="673" y="9105"/>
                </a:lnTo>
                <a:lnTo>
                  <a:pt x="165" y="10833"/>
                </a:lnTo>
                <a:lnTo>
                  <a:pt x="0" y="1254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891708" y="1896277"/>
            <a:ext cx="19938" cy="4457"/>
          </a:xfrm>
          <a:custGeom>
            <a:avLst/>
            <a:gdLst/>
            <a:ahLst/>
            <a:cxnLst/>
            <a:rect l="l" t="t" r="r" b="b"/>
            <a:pathLst>
              <a:path w="19938" h="4457">
                <a:moveTo>
                  <a:pt x="0" y="1193"/>
                </a:moveTo>
                <a:lnTo>
                  <a:pt x="3429" y="330"/>
                </a:lnTo>
                <a:lnTo>
                  <a:pt x="3606" y="330"/>
                </a:lnTo>
                <a:lnTo>
                  <a:pt x="6870" y="165"/>
                </a:lnTo>
                <a:lnTo>
                  <a:pt x="8585" y="0"/>
                </a:lnTo>
                <a:lnTo>
                  <a:pt x="8763" y="165"/>
                </a:lnTo>
                <a:lnTo>
                  <a:pt x="10477" y="330"/>
                </a:lnTo>
                <a:lnTo>
                  <a:pt x="12204" y="673"/>
                </a:lnTo>
                <a:lnTo>
                  <a:pt x="13754" y="1193"/>
                </a:lnTo>
                <a:lnTo>
                  <a:pt x="15468" y="1714"/>
                </a:lnTo>
                <a:lnTo>
                  <a:pt x="15468" y="1879"/>
                </a:lnTo>
                <a:lnTo>
                  <a:pt x="17018" y="2565"/>
                </a:lnTo>
                <a:lnTo>
                  <a:pt x="18567" y="3429"/>
                </a:lnTo>
                <a:lnTo>
                  <a:pt x="19938" y="44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891701" y="1896277"/>
            <a:ext cx="13754" cy="1193"/>
          </a:xfrm>
          <a:custGeom>
            <a:avLst/>
            <a:gdLst/>
            <a:ahLst/>
            <a:cxnLst/>
            <a:rect l="l" t="t" r="r" b="b"/>
            <a:pathLst>
              <a:path w="13754" h="1193">
                <a:moveTo>
                  <a:pt x="13754" y="1193"/>
                </a:moveTo>
                <a:lnTo>
                  <a:pt x="10490" y="330"/>
                </a:lnTo>
                <a:lnTo>
                  <a:pt x="10312" y="330"/>
                </a:lnTo>
                <a:lnTo>
                  <a:pt x="6883" y="165"/>
                </a:lnTo>
                <a:lnTo>
                  <a:pt x="5333" y="0"/>
                </a:lnTo>
                <a:lnTo>
                  <a:pt x="5168" y="165"/>
                </a:lnTo>
                <a:lnTo>
                  <a:pt x="3441" y="330"/>
                </a:lnTo>
                <a:lnTo>
                  <a:pt x="1727" y="673"/>
                </a:lnTo>
                <a:lnTo>
                  <a:pt x="0" y="119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919202" y="1912429"/>
            <a:ext cx="685" cy="10477"/>
          </a:xfrm>
          <a:custGeom>
            <a:avLst/>
            <a:gdLst/>
            <a:ahLst/>
            <a:cxnLst/>
            <a:rect l="l" t="t" r="r" b="b"/>
            <a:pathLst>
              <a:path w="685" h="10477">
                <a:moveTo>
                  <a:pt x="0" y="10477"/>
                </a:moveTo>
                <a:lnTo>
                  <a:pt x="520" y="8763"/>
                </a:lnTo>
                <a:lnTo>
                  <a:pt x="520" y="8585"/>
                </a:lnTo>
                <a:lnTo>
                  <a:pt x="685" y="6870"/>
                </a:lnTo>
                <a:lnTo>
                  <a:pt x="685" y="3429"/>
                </a:lnTo>
                <a:lnTo>
                  <a:pt x="520" y="1714"/>
                </a:lnTo>
                <a:lnTo>
                  <a:pt x="520" y="153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914212" y="1919297"/>
            <a:ext cx="5676" cy="12725"/>
          </a:xfrm>
          <a:custGeom>
            <a:avLst/>
            <a:gdLst/>
            <a:ahLst/>
            <a:cxnLst/>
            <a:rect l="l" t="t" r="r" b="b"/>
            <a:pathLst>
              <a:path w="5676" h="12725">
                <a:moveTo>
                  <a:pt x="5676" y="0"/>
                </a:moveTo>
                <a:lnTo>
                  <a:pt x="5156" y="1727"/>
                </a:lnTo>
                <a:lnTo>
                  <a:pt x="4813" y="3441"/>
                </a:lnTo>
                <a:lnTo>
                  <a:pt x="4305" y="5156"/>
                </a:lnTo>
                <a:lnTo>
                  <a:pt x="4470" y="5334"/>
                </a:lnTo>
                <a:lnTo>
                  <a:pt x="3962" y="6870"/>
                </a:lnTo>
                <a:lnTo>
                  <a:pt x="3276" y="8420"/>
                </a:lnTo>
                <a:lnTo>
                  <a:pt x="3098" y="8420"/>
                </a:lnTo>
                <a:lnTo>
                  <a:pt x="2247" y="9969"/>
                </a:lnTo>
                <a:lnTo>
                  <a:pt x="1219" y="11341"/>
                </a:lnTo>
                <a:lnTo>
                  <a:pt x="0" y="1272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911642" y="1900909"/>
            <a:ext cx="7556" cy="11518"/>
          </a:xfrm>
          <a:custGeom>
            <a:avLst/>
            <a:gdLst/>
            <a:ahLst/>
            <a:cxnLst/>
            <a:rect l="l" t="t" r="r" b="b"/>
            <a:pathLst>
              <a:path w="7556" h="11518">
                <a:moveTo>
                  <a:pt x="0" y="0"/>
                </a:moveTo>
                <a:lnTo>
                  <a:pt x="2578" y="2235"/>
                </a:lnTo>
                <a:lnTo>
                  <a:pt x="2743" y="2413"/>
                </a:lnTo>
                <a:lnTo>
                  <a:pt x="4813" y="5156"/>
                </a:lnTo>
                <a:lnTo>
                  <a:pt x="5842" y="6362"/>
                </a:lnTo>
                <a:lnTo>
                  <a:pt x="5676" y="6540"/>
                </a:lnTo>
                <a:lnTo>
                  <a:pt x="6527" y="8077"/>
                </a:lnTo>
                <a:lnTo>
                  <a:pt x="7213" y="9791"/>
                </a:lnTo>
                <a:lnTo>
                  <a:pt x="7556" y="1151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911645" y="1900740"/>
            <a:ext cx="7556" cy="11684"/>
          </a:xfrm>
          <a:custGeom>
            <a:avLst/>
            <a:gdLst/>
            <a:ahLst/>
            <a:cxnLst/>
            <a:rect l="l" t="t" r="r" b="b"/>
            <a:pathLst>
              <a:path w="7556" h="11683">
                <a:moveTo>
                  <a:pt x="7556" y="11683"/>
                </a:moveTo>
                <a:lnTo>
                  <a:pt x="6527" y="8420"/>
                </a:lnTo>
                <a:lnTo>
                  <a:pt x="6349" y="8242"/>
                </a:lnTo>
                <a:lnTo>
                  <a:pt x="4813" y="5321"/>
                </a:lnTo>
                <a:lnTo>
                  <a:pt x="3949" y="3784"/>
                </a:lnTo>
                <a:lnTo>
                  <a:pt x="3784" y="3784"/>
                </a:lnTo>
                <a:lnTo>
                  <a:pt x="2578" y="2400"/>
                </a:lnTo>
                <a:lnTo>
                  <a:pt x="1371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714181" y="1919297"/>
            <a:ext cx="10998" cy="17005"/>
          </a:xfrm>
          <a:custGeom>
            <a:avLst/>
            <a:gdLst/>
            <a:ahLst/>
            <a:cxnLst/>
            <a:rect l="l" t="t" r="r" b="b"/>
            <a:pathLst>
              <a:path w="10998" h="17005">
                <a:moveTo>
                  <a:pt x="0" y="0"/>
                </a:moveTo>
                <a:lnTo>
                  <a:pt x="1714" y="6870"/>
                </a:lnTo>
                <a:lnTo>
                  <a:pt x="5499" y="12725"/>
                </a:lnTo>
                <a:lnTo>
                  <a:pt x="10998" y="1700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745458" y="1932017"/>
            <a:ext cx="5499" cy="4292"/>
          </a:xfrm>
          <a:custGeom>
            <a:avLst/>
            <a:gdLst/>
            <a:ahLst/>
            <a:cxnLst/>
            <a:rect l="l" t="t" r="r" b="b"/>
            <a:pathLst>
              <a:path w="5499" h="4292">
                <a:moveTo>
                  <a:pt x="0" y="4292"/>
                </a:moveTo>
                <a:lnTo>
                  <a:pt x="549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753019" y="1906066"/>
            <a:ext cx="3441" cy="13233"/>
          </a:xfrm>
          <a:custGeom>
            <a:avLst/>
            <a:gdLst/>
            <a:ahLst/>
            <a:cxnLst/>
            <a:rect l="l" t="t" r="r" b="b"/>
            <a:pathLst>
              <a:path w="3441" h="13233">
                <a:moveTo>
                  <a:pt x="0" y="0"/>
                </a:moveTo>
                <a:lnTo>
                  <a:pt x="2921" y="6362"/>
                </a:lnTo>
                <a:lnTo>
                  <a:pt x="3441" y="132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732393" y="1914662"/>
            <a:ext cx="5854" cy="5499"/>
          </a:xfrm>
          <a:custGeom>
            <a:avLst/>
            <a:gdLst/>
            <a:ahLst/>
            <a:cxnLst/>
            <a:rect l="l" t="t" r="r" b="b"/>
            <a:pathLst>
              <a:path w="5854" h="5499">
                <a:moveTo>
                  <a:pt x="520" y="4635"/>
                </a:moveTo>
                <a:lnTo>
                  <a:pt x="177" y="4114"/>
                </a:lnTo>
                <a:lnTo>
                  <a:pt x="0" y="3263"/>
                </a:lnTo>
                <a:lnTo>
                  <a:pt x="0" y="2222"/>
                </a:lnTo>
                <a:lnTo>
                  <a:pt x="355" y="1371"/>
                </a:lnTo>
                <a:lnTo>
                  <a:pt x="1041" y="685"/>
                </a:lnTo>
                <a:lnTo>
                  <a:pt x="1892" y="165"/>
                </a:lnTo>
                <a:lnTo>
                  <a:pt x="2920" y="0"/>
                </a:lnTo>
                <a:lnTo>
                  <a:pt x="3784" y="165"/>
                </a:lnTo>
                <a:lnTo>
                  <a:pt x="4648" y="685"/>
                </a:lnTo>
                <a:lnTo>
                  <a:pt x="5333" y="1371"/>
                </a:lnTo>
                <a:lnTo>
                  <a:pt x="5676" y="2222"/>
                </a:lnTo>
                <a:lnTo>
                  <a:pt x="5854" y="3263"/>
                </a:lnTo>
                <a:lnTo>
                  <a:pt x="5499" y="4114"/>
                </a:lnTo>
                <a:lnTo>
                  <a:pt x="4991" y="4978"/>
                </a:lnTo>
                <a:lnTo>
                  <a:pt x="4305" y="54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732915" y="1919296"/>
            <a:ext cx="1028" cy="863"/>
          </a:xfrm>
          <a:custGeom>
            <a:avLst/>
            <a:gdLst/>
            <a:ahLst/>
            <a:cxnLst/>
            <a:rect l="l" t="t" r="r" b="b"/>
            <a:pathLst>
              <a:path w="1028" h="863">
                <a:moveTo>
                  <a:pt x="1028" y="863"/>
                </a:moveTo>
                <a:lnTo>
                  <a:pt x="165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714695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882940" y="1932015"/>
            <a:ext cx="5676" cy="4292"/>
          </a:xfrm>
          <a:custGeom>
            <a:avLst/>
            <a:gdLst/>
            <a:ahLst/>
            <a:cxnLst/>
            <a:rect l="l" t="t" r="r" b="b"/>
            <a:pathLst>
              <a:path w="5676" h="4292">
                <a:moveTo>
                  <a:pt x="0" y="0"/>
                </a:moveTo>
                <a:lnTo>
                  <a:pt x="5676" y="429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902190" y="1932015"/>
            <a:ext cx="12026" cy="6527"/>
          </a:xfrm>
          <a:custGeom>
            <a:avLst/>
            <a:gdLst/>
            <a:ahLst/>
            <a:cxnLst/>
            <a:rect l="l" t="t" r="r" b="b"/>
            <a:pathLst>
              <a:path w="12026" h="6527">
                <a:moveTo>
                  <a:pt x="12026" y="0"/>
                </a:moveTo>
                <a:lnTo>
                  <a:pt x="6527" y="4292"/>
                </a:lnTo>
                <a:lnTo>
                  <a:pt x="0" y="65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877453" y="1897471"/>
            <a:ext cx="14249" cy="34544"/>
          </a:xfrm>
          <a:custGeom>
            <a:avLst/>
            <a:gdLst/>
            <a:ahLst/>
            <a:cxnLst/>
            <a:rect l="l" t="t" r="r" b="b"/>
            <a:pathLst>
              <a:path w="14249" h="34543">
                <a:moveTo>
                  <a:pt x="5486" y="34544"/>
                </a:moveTo>
                <a:lnTo>
                  <a:pt x="1714" y="28702"/>
                </a:lnTo>
                <a:lnTo>
                  <a:pt x="0" y="21831"/>
                </a:lnTo>
                <a:lnTo>
                  <a:pt x="673" y="14960"/>
                </a:lnTo>
                <a:lnTo>
                  <a:pt x="3428" y="8597"/>
                </a:lnTo>
                <a:lnTo>
                  <a:pt x="8064" y="3441"/>
                </a:lnTo>
                <a:lnTo>
                  <a:pt x="1424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882940" y="1903149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878131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905457" y="1897472"/>
            <a:ext cx="6184" cy="3263"/>
          </a:xfrm>
          <a:custGeom>
            <a:avLst/>
            <a:gdLst/>
            <a:ahLst/>
            <a:cxnLst/>
            <a:rect l="l" t="t" r="r" b="b"/>
            <a:pathLst>
              <a:path w="6184" h="3263">
                <a:moveTo>
                  <a:pt x="6184" y="326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895660" y="1914660"/>
            <a:ext cx="5842" cy="5842"/>
          </a:xfrm>
          <a:custGeom>
            <a:avLst/>
            <a:gdLst/>
            <a:ahLst/>
            <a:cxnLst/>
            <a:rect l="l" t="t" r="r" b="b"/>
            <a:pathLst>
              <a:path w="5842" h="5842">
                <a:moveTo>
                  <a:pt x="2920" y="5842"/>
                </a:moveTo>
                <a:lnTo>
                  <a:pt x="2578" y="5842"/>
                </a:lnTo>
                <a:lnTo>
                  <a:pt x="1549" y="5499"/>
                </a:lnTo>
                <a:lnTo>
                  <a:pt x="863" y="4978"/>
                </a:lnTo>
                <a:lnTo>
                  <a:pt x="342" y="4114"/>
                </a:lnTo>
                <a:lnTo>
                  <a:pt x="0" y="3263"/>
                </a:lnTo>
                <a:lnTo>
                  <a:pt x="165" y="2235"/>
                </a:lnTo>
                <a:lnTo>
                  <a:pt x="520" y="1371"/>
                </a:lnTo>
                <a:lnTo>
                  <a:pt x="1206" y="685"/>
                </a:lnTo>
                <a:lnTo>
                  <a:pt x="2057" y="165"/>
                </a:lnTo>
                <a:lnTo>
                  <a:pt x="2920" y="0"/>
                </a:lnTo>
                <a:lnTo>
                  <a:pt x="3949" y="165"/>
                </a:lnTo>
                <a:lnTo>
                  <a:pt x="4813" y="685"/>
                </a:lnTo>
                <a:lnTo>
                  <a:pt x="5499" y="1371"/>
                </a:lnTo>
                <a:lnTo>
                  <a:pt x="5841" y="2235"/>
                </a:lnTo>
                <a:lnTo>
                  <a:pt x="5841" y="3263"/>
                </a:lnTo>
                <a:lnTo>
                  <a:pt x="5664" y="4114"/>
                </a:lnTo>
                <a:lnTo>
                  <a:pt x="5156" y="4978"/>
                </a:lnTo>
                <a:lnTo>
                  <a:pt x="4292" y="5499"/>
                </a:lnTo>
                <a:lnTo>
                  <a:pt x="3441" y="5842"/>
                </a:lnTo>
                <a:lnTo>
                  <a:pt x="2920" y="58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919202" y="1912424"/>
            <a:ext cx="685" cy="6870"/>
          </a:xfrm>
          <a:custGeom>
            <a:avLst/>
            <a:gdLst/>
            <a:ahLst/>
            <a:cxnLst/>
            <a:rect l="l" t="t" r="r" b="b"/>
            <a:pathLst>
              <a:path w="685" h="6870">
                <a:moveTo>
                  <a:pt x="0" y="0"/>
                </a:moveTo>
                <a:lnTo>
                  <a:pt x="685" y="687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914217" y="1922731"/>
            <a:ext cx="4978" cy="9283"/>
          </a:xfrm>
          <a:custGeom>
            <a:avLst/>
            <a:gdLst/>
            <a:ahLst/>
            <a:cxnLst/>
            <a:rect l="l" t="t" r="r" b="b"/>
            <a:pathLst>
              <a:path w="4978" h="9283">
                <a:moveTo>
                  <a:pt x="0" y="9283"/>
                </a:moveTo>
                <a:lnTo>
                  <a:pt x="3949" y="3441"/>
                </a:lnTo>
                <a:lnTo>
                  <a:pt x="497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919202" y="1922741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700427" y="1960540"/>
            <a:ext cx="32143" cy="12547"/>
          </a:xfrm>
          <a:custGeom>
            <a:avLst/>
            <a:gdLst/>
            <a:ahLst/>
            <a:cxnLst/>
            <a:rect l="l" t="t" r="r" b="b"/>
            <a:pathLst>
              <a:path w="32143" h="12547">
                <a:moveTo>
                  <a:pt x="32143" y="12547"/>
                </a:moveTo>
                <a:lnTo>
                  <a:pt x="25095" y="11518"/>
                </a:lnTo>
                <a:lnTo>
                  <a:pt x="18224" y="10147"/>
                </a:lnTo>
                <a:lnTo>
                  <a:pt x="16167" y="9626"/>
                </a:lnTo>
                <a:lnTo>
                  <a:pt x="15989" y="9626"/>
                </a:lnTo>
                <a:lnTo>
                  <a:pt x="14274" y="8763"/>
                </a:lnTo>
                <a:lnTo>
                  <a:pt x="7747" y="5334"/>
                </a:lnTo>
                <a:lnTo>
                  <a:pt x="1384" y="1371"/>
                </a:lnTo>
                <a:lnTo>
                  <a:pt x="685" y="1041"/>
                </a:lnTo>
                <a:lnTo>
                  <a:pt x="520" y="68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682736" y="1665980"/>
            <a:ext cx="105003" cy="104673"/>
          </a:xfrm>
          <a:custGeom>
            <a:avLst/>
            <a:gdLst/>
            <a:ahLst/>
            <a:cxnLst/>
            <a:rect l="l" t="t" r="r" b="b"/>
            <a:pathLst>
              <a:path w="105003" h="104673">
                <a:moveTo>
                  <a:pt x="8762" y="80949"/>
                </a:moveTo>
                <a:lnTo>
                  <a:pt x="10998" y="84556"/>
                </a:lnTo>
                <a:lnTo>
                  <a:pt x="11163" y="84556"/>
                </a:lnTo>
                <a:lnTo>
                  <a:pt x="14084" y="87820"/>
                </a:lnTo>
                <a:lnTo>
                  <a:pt x="17005" y="90919"/>
                </a:lnTo>
                <a:lnTo>
                  <a:pt x="17005" y="91084"/>
                </a:lnTo>
                <a:lnTo>
                  <a:pt x="20446" y="93662"/>
                </a:lnTo>
                <a:lnTo>
                  <a:pt x="23710" y="96240"/>
                </a:lnTo>
                <a:lnTo>
                  <a:pt x="23888" y="96240"/>
                </a:lnTo>
                <a:lnTo>
                  <a:pt x="27660" y="98310"/>
                </a:lnTo>
                <a:lnTo>
                  <a:pt x="31445" y="100368"/>
                </a:lnTo>
                <a:lnTo>
                  <a:pt x="31622" y="100368"/>
                </a:lnTo>
                <a:lnTo>
                  <a:pt x="35572" y="101739"/>
                </a:lnTo>
                <a:lnTo>
                  <a:pt x="39522" y="103111"/>
                </a:lnTo>
                <a:lnTo>
                  <a:pt x="39700" y="103289"/>
                </a:lnTo>
                <a:lnTo>
                  <a:pt x="43992" y="103974"/>
                </a:lnTo>
                <a:lnTo>
                  <a:pt x="48120" y="104673"/>
                </a:lnTo>
                <a:lnTo>
                  <a:pt x="48285" y="104673"/>
                </a:lnTo>
                <a:lnTo>
                  <a:pt x="52577" y="104673"/>
                </a:lnTo>
                <a:lnTo>
                  <a:pt x="56705" y="104673"/>
                </a:lnTo>
                <a:lnTo>
                  <a:pt x="56883" y="104673"/>
                </a:lnTo>
                <a:lnTo>
                  <a:pt x="61175" y="103974"/>
                </a:lnTo>
                <a:lnTo>
                  <a:pt x="65290" y="103111"/>
                </a:lnTo>
                <a:lnTo>
                  <a:pt x="65468" y="103111"/>
                </a:lnTo>
                <a:lnTo>
                  <a:pt x="69430" y="101739"/>
                </a:lnTo>
                <a:lnTo>
                  <a:pt x="73558" y="100368"/>
                </a:lnTo>
                <a:lnTo>
                  <a:pt x="73723" y="100368"/>
                </a:lnTo>
                <a:lnTo>
                  <a:pt x="77330" y="98310"/>
                </a:lnTo>
                <a:lnTo>
                  <a:pt x="81114" y="96240"/>
                </a:lnTo>
                <a:lnTo>
                  <a:pt x="81279" y="96240"/>
                </a:lnTo>
                <a:lnTo>
                  <a:pt x="84543" y="93662"/>
                </a:lnTo>
                <a:lnTo>
                  <a:pt x="87985" y="90919"/>
                </a:lnTo>
                <a:lnTo>
                  <a:pt x="88163" y="90919"/>
                </a:lnTo>
                <a:lnTo>
                  <a:pt x="90906" y="87820"/>
                </a:lnTo>
                <a:lnTo>
                  <a:pt x="93827" y="84556"/>
                </a:lnTo>
                <a:lnTo>
                  <a:pt x="94005" y="84556"/>
                </a:lnTo>
                <a:lnTo>
                  <a:pt x="96240" y="80949"/>
                </a:lnTo>
                <a:lnTo>
                  <a:pt x="98640" y="77343"/>
                </a:lnTo>
                <a:lnTo>
                  <a:pt x="98640" y="77165"/>
                </a:lnTo>
                <a:lnTo>
                  <a:pt x="100355" y="73380"/>
                </a:lnTo>
                <a:lnTo>
                  <a:pt x="102082" y="69443"/>
                </a:lnTo>
                <a:lnTo>
                  <a:pt x="102082" y="69265"/>
                </a:lnTo>
                <a:lnTo>
                  <a:pt x="103111" y="65138"/>
                </a:lnTo>
                <a:lnTo>
                  <a:pt x="104139" y="61010"/>
                </a:lnTo>
                <a:lnTo>
                  <a:pt x="104317" y="60845"/>
                </a:lnTo>
                <a:lnTo>
                  <a:pt x="104660" y="56718"/>
                </a:lnTo>
                <a:lnTo>
                  <a:pt x="105003" y="52412"/>
                </a:lnTo>
                <a:lnTo>
                  <a:pt x="105003" y="52247"/>
                </a:lnTo>
                <a:lnTo>
                  <a:pt x="104660" y="47955"/>
                </a:lnTo>
                <a:lnTo>
                  <a:pt x="104317" y="43827"/>
                </a:lnTo>
                <a:lnTo>
                  <a:pt x="104139" y="43662"/>
                </a:lnTo>
                <a:lnTo>
                  <a:pt x="103111" y="39535"/>
                </a:lnTo>
                <a:lnTo>
                  <a:pt x="102082" y="35407"/>
                </a:lnTo>
                <a:lnTo>
                  <a:pt x="102082" y="35229"/>
                </a:lnTo>
                <a:lnTo>
                  <a:pt x="100355" y="31280"/>
                </a:lnTo>
                <a:lnTo>
                  <a:pt x="98640" y="27508"/>
                </a:lnTo>
                <a:lnTo>
                  <a:pt x="98640" y="27330"/>
                </a:lnTo>
                <a:lnTo>
                  <a:pt x="96240" y="23723"/>
                </a:lnTo>
                <a:lnTo>
                  <a:pt x="94005" y="20116"/>
                </a:lnTo>
                <a:lnTo>
                  <a:pt x="93827" y="20116"/>
                </a:lnTo>
                <a:lnTo>
                  <a:pt x="90906" y="16852"/>
                </a:lnTo>
                <a:lnTo>
                  <a:pt x="88163" y="13754"/>
                </a:lnTo>
                <a:lnTo>
                  <a:pt x="87807" y="13931"/>
                </a:lnTo>
                <a:lnTo>
                  <a:pt x="84543" y="11010"/>
                </a:lnTo>
                <a:lnTo>
                  <a:pt x="83858" y="10490"/>
                </a:lnTo>
                <a:lnTo>
                  <a:pt x="83858" y="10655"/>
                </a:lnTo>
                <a:lnTo>
                  <a:pt x="82994" y="10147"/>
                </a:lnTo>
                <a:lnTo>
                  <a:pt x="80251" y="8255"/>
                </a:lnTo>
                <a:lnTo>
                  <a:pt x="80251" y="7912"/>
                </a:lnTo>
                <a:lnTo>
                  <a:pt x="77330" y="6362"/>
                </a:lnTo>
                <a:lnTo>
                  <a:pt x="73558" y="4305"/>
                </a:lnTo>
                <a:lnTo>
                  <a:pt x="69430" y="2921"/>
                </a:lnTo>
                <a:lnTo>
                  <a:pt x="65468" y="1549"/>
                </a:lnTo>
                <a:lnTo>
                  <a:pt x="65290" y="1549"/>
                </a:lnTo>
                <a:lnTo>
                  <a:pt x="61175" y="698"/>
                </a:lnTo>
                <a:lnTo>
                  <a:pt x="56883" y="0"/>
                </a:lnTo>
                <a:lnTo>
                  <a:pt x="56705" y="0"/>
                </a:lnTo>
                <a:lnTo>
                  <a:pt x="52577" y="0"/>
                </a:lnTo>
                <a:lnTo>
                  <a:pt x="48285" y="0"/>
                </a:lnTo>
                <a:lnTo>
                  <a:pt x="48120" y="0"/>
                </a:lnTo>
                <a:lnTo>
                  <a:pt x="43814" y="698"/>
                </a:lnTo>
                <a:lnTo>
                  <a:pt x="39700" y="1549"/>
                </a:lnTo>
                <a:lnTo>
                  <a:pt x="39522" y="1549"/>
                </a:lnTo>
                <a:lnTo>
                  <a:pt x="35572" y="2921"/>
                </a:lnTo>
                <a:lnTo>
                  <a:pt x="31445" y="4305"/>
                </a:lnTo>
                <a:lnTo>
                  <a:pt x="31267" y="4305"/>
                </a:lnTo>
                <a:lnTo>
                  <a:pt x="27660" y="6362"/>
                </a:lnTo>
                <a:lnTo>
                  <a:pt x="23888" y="8432"/>
                </a:lnTo>
                <a:lnTo>
                  <a:pt x="23710" y="8432"/>
                </a:lnTo>
                <a:lnTo>
                  <a:pt x="20446" y="11176"/>
                </a:lnTo>
                <a:lnTo>
                  <a:pt x="17005" y="13754"/>
                </a:lnTo>
                <a:lnTo>
                  <a:pt x="17005" y="13931"/>
                </a:lnTo>
                <a:lnTo>
                  <a:pt x="14084" y="17018"/>
                </a:lnTo>
                <a:lnTo>
                  <a:pt x="12026" y="19075"/>
                </a:lnTo>
                <a:lnTo>
                  <a:pt x="12191" y="19253"/>
                </a:lnTo>
                <a:lnTo>
                  <a:pt x="10477" y="21653"/>
                </a:lnTo>
                <a:lnTo>
                  <a:pt x="9626" y="22682"/>
                </a:lnTo>
                <a:lnTo>
                  <a:pt x="9448" y="22682"/>
                </a:lnTo>
                <a:lnTo>
                  <a:pt x="8762" y="23723"/>
                </a:lnTo>
                <a:lnTo>
                  <a:pt x="6527" y="27508"/>
                </a:lnTo>
                <a:lnTo>
                  <a:pt x="6349" y="27508"/>
                </a:lnTo>
                <a:lnTo>
                  <a:pt x="4635" y="31280"/>
                </a:lnTo>
                <a:lnTo>
                  <a:pt x="2920" y="35229"/>
                </a:lnTo>
                <a:lnTo>
                  <a:pt x="2920" y="35407"/>
                </a:lnTo>
                <a:lnTo>
                  <a:pt x="1892" y="39535"/>
                </a:lnTo>
                <a:lnTo>
                  <a:pt x="850" y="43662"/>
                </a:lnTo>
                <a:lnTo>
                  <a:pt x="685" y="43827"/>
                </a:lnTo>
                <a:lnTo>
                  <a:pt x="330" y="47955"/>
                </a:lnTo>
                <a:lnTo>
                  <a:pt x="0" y="52247"/>
                </a:lnTo>
                <a:lnTo>
                  <a:pt x="0" y="52412"/>
                </a:lnTo>
                <a:lnTo>
                  <a:pt x="330" y="56718"/>
                </a:lnTo>
                <a:lnTo>
                  <a:pt x="685" y="60845"/>
                </a:lnTo>
                <a:lnTo>
                  <a:pt x="850" y="61010"/>
                </a:lnTo>
                <a:lnTo>
                  <a:pt x="1892" y="65138"/>
                </a:lnTo>
                <a:lnTo>
                  <a:pt x="2920" y="69265"/>
                </a:lnTo>
                <a:lnTo>
                  <a:pt x="2920" y="69443"/>
                </a:lnTo>
                <a:lnTo>
                  <a:pt x="4635" y="73380"/>
                </a:lnTo>
                <a:lnTo>
                  <a:pt x="6349" y="77165"/>
                </a:lnTo>
                <a:lnTo>
                  <a:pt x="6349" y="77343"/>
                </a:lnTo>
                <a:lnTo>
                  <a:pt x="8762" y="8094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756459" y="19158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780863" y="1916375"/>
            <a:ext cx="9448" cy="32994"/>
          </a:xfrm>
          <a:custGeom>
            <a:avLst/>
            <a:gdLst/>
            <a:ahLst/>
            <a:cxnLst/>
            <a:rect l="l" t="t" r="r" b="b"/>
            <a:pathLst>
              <a:path w="9448" h="32994">
                <a:moveTo>
                  <a:pt x="9105" y="0"/>
                </a:moveTo>
                <a:lnTo>
                  <a:pt x="9448" y="6362"/>
                </a:lnTo>
                <a:lnTo>
                  <a:pt x="9448" y="5499"/>
                </a:lnTo>
                <a:lnTo>
                  <a:pt x="9105" y="10655"/>
                </a:lnTo>
                <a:lnTo>
                  <a:pt x="9105" y="12547"/>
                </a:lnTo>
                <a:lnTo>
                  <a:pt x="9105" y="12890"/>
                </a:lnTo>
                <a:lnTo>
                  <a:pt x="8242" y="14617"/>
                </a:lnTo>
                <a:lnTo>
                  <a:pt x="4457" y="23888"/>
                </a:lnTo>
                <a:lnTo>
                  <a:pt x="4457" y="24066"/>
                </a:lnTo>
                <a:lnTo>
                  <a:pt x="0" y="32994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750959" y="1903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785491" y="1895590"/>
            <a:ext cx="4825" cy="35394"/>
          </a:xfrm>
          <a:custGeom>
            <a:avLst/>
            <a:gdLst/>
            <a:ahLst/>
            <a:cxnLst/>
            <a:rect l="l" t="t" r="r" b="b"/>
            <a:pathLst>
              <a:path w="4825" h="35394">
                <a:moveTo>
                  <a:pt x="3619" y="35394"/>
                </a:moveTo>
                <a:lnTo>
                  <a:pt x="4483" y="25260"/>
                </a:lnTo>
                <a:lnTo>
                  <a:pt x="4483" y="25082"/>
                </a:lnTo>
                <a:lnTo>
                  <a:pt x="4825" y="14935"/>
                </a:lnTo>
                <a:lnTo>
                  <a:pt x="4825" y="13741"/>
                </a:lnTo>
                <a:lnTo>
                  <a:pt x="4825" y="13563"/>
                </a:lnTo>
                <a:lnTo>
                  <a:pt x="4483" y="12534"/>
                </a:lnTo>
                <a:lnTo>
                  <a:pt x="2412" y="6184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846167" y="1665992"/>
            <a:ext cx="104825" cy="104660"/>
          </a:xfrm>
          <a:custGeom>
            <a:avLst/>
            <a:gdLst/>
            <a:ahLst/>
            <a:cxnLst/>
            <a:rect l="l" t="t" r="r" b="b"/>
            <a:pathLst>
              <a:path w="104825" h="104660">
                <a:moveTo>
                  <a:pt x="342" y="56705"/>
                </a:moveTo>
                <a:lnTo>
                  <a:pt x="0" y="52920"/>
                </a:lnTo>
                <a:lnTo>
                  <a:pt x="0" y="52235"/>
                </a:lnTo>
                <a:lnTo>
                  <a:pt x="342" y="47942"/>
                </a:lnTo>
                <a:lnTo>
                  <a:pt x="685" y="43815"/>
                </a:lnTo>
                <a:lnTo>
                  <a:pt x="685" y="43649"/>
                </a:lnTo>
                <a:lnTo>
                  <a:pt x="1714" y="39522"/>
                </a:lnTo>
                <a:lnTo>
                  <a:pt x="2743" y="35394"/>
                </a:lnTo>
                <a:lnTo>
                  <a:pt x="2920" y="35229"/>
                </a:lnTo>
                <a:lnTo>
                  <a:pt x="4635" y="31267"/>
                </a:lnTo>
                <a:lnTo>
                  <a:pt x="6184" y="27495"/>
                </a:lnTo>
                <a:lnTo>
                  <a:pt x="6362" y="27317"/>
                </a:lnTo>
                <a:lnTo>
                  <a:pt x="8585" y="23710"/>
                </a:lnTo>
                <a:lnTo>
                  <a:pt x="10998" y="20104"/>
                </a:lnTo>
                <a:lnTo>
                  <a:pt x="11163" y="20104"/>
                </a:lnTo>
                <a:lnTo>
                  <a:pt x="13919" y="16840"/>
                </a:lnTo>
                <a:lnTo>
                  <a:pt x="16840" y="13741"/>
                </a:lnTo>
                <a:lnTo>
                  <a:pt x="17005" y="13919"/>
                </a:lnTo>
                <a:lnTo>
                  <a:pt x="20281" y="10998"/>
                </a:lnTo>
                <a:lnTo>
                  <a:pt x="20967" y="10477"/>
                </a:lnTo>
                <a:lnTo>
                  <a:pt x="21132" y="10642"/>
                </a:lnTo>
                <a:lnTo>
                  <a:pt x="21818" y="10134"/>
                </a:lnTo>
                <a:lnTo>
                  <a:pt x="24739" y="8242"/>
                </a:lnTo>
                <a:lnTo>
                  <a:pt x="24574" y="7899"/>
                </a:lnTo>
                <a:lnTo>
                  <a:pt x="27495" y="6350"/>
                </a:lnTo>
                <a:lnTo>
                  <a:pt x="31280" y="4292"/>
                </a:lnTo>
                <a:lnTo>
                  <a:pt x="31445" y="4292"/>
                </a:lnTo>
                <a:lnTo>
                  <a:pt x="35394" y="2908"/>
                </a:lnTo>
                <a:lnTo>
                  <a:pt x="39522" y="1536"/>
                </a:lnTo>
                <a:lnTo>
                  <a:pt x="39700" y="1371"/>
                </a:lnTo>
                <a:lnTo>
                  <a:pt x="43827" y="685"/>
                </a:lnTo>
                <a:lnTo>
                  <a:pt x="47942" y="0"/>
                </a:lnTo>
                <a:lnTo>
                  <a:pt x="48120" y="0"/>
                </a:lnTo>
                <a:lnTo>
                  <a:pt x="52412" y="0"/>
                </a:lnTo>
                <a:lnTo>
                  <a:pt x="56718" y="0"/>
                </a:lnTo>
                <a:lnTo>
                  <a:pt x="56883" y="0"/>
                </a:lnTo>
                <a:lnTo>
                  <a:pt x="61010" y="685"/>
                </a:lnTo>
                <a:lnTo>
                  <a:pt x="65303" y="1371"/>
                </a:lnTo>
                <a:lnTo>
                  <a:pt x="65468" y="1536"/>
                </a:lnTo>
                <a:lnTo>
                  <a:pt x="69430" y="2908"/>
                </a:lnTo>
                <a:lnTo>
                  <a:pt x="73380" y="4292"/>
                </a:lnTo>
                <a:lnTo>
                  <a:pt x="73545" y="4292"/>
                </a:lnTo>
                <a:lnTo>
                  <a:pt x="77330" y="6350"/>
                </a:lnTo>
                <a:lnTo>
                  <a:pt x="81114" y="8420"/>
                </a:lnTo>
                <a:lnTo>
                  <a:pt x="84556" y="10998"/>
                </a:lnTo>
                <a:lnTo>
                  <a:pt x="87820" y="13563"/>
                </a:lnTo>
                <a:lnTo>
                  <a:pt x="87985" y="13741"/>
                </a:lnTo>
                <a:lnTo>
                  <a:pt x="90906" y="16840"/>
                </a:lnTo>
                <a:lnTo>
                  <a:pt x="93827" y="19926"/>
                </a:lnTo>
                <a:lnTo>
                  <a:pt x="93827" y="20104"/>
                </a:lnTo>
                <a:lnTo>
                  <a:pt x="96240" y="23710"/>
                </a:lnTo>
                <a:lnTo>
                  <a:pt x="98475" y="27317"/>
                </a:lnTo>
                <a:lnTo>
                  <a:pt x="98640" y="27495"/>
                </a:lnTo>
                <a:lnTo>
                  <a:pt x="100355" y="31267"/>
                </a:lnTo>
                <a:lnTo>
                  <a:pt x="102082" y="35229"/>
                </a:lnTo>
                <a:lnTo>
                  <a:pt x="102082" y="35394"/>
                </a:lnTo>
                <a:lnTo>
                  <a:pt x="103111" y="39522"/>
                </a:lnTo>
                <a:lnTo>
                  <a:pt x="104139" y="43649"/>
                </a:lnTo>
                <a:lnTo>
                  <a:pt x="104139" y="43815"/>
                </a:lnTo>
                <a:lnTo>
                  <a:pt x="104482" y="47942"/>
                </a:lnTo>
                <a:lnTo>
                  <a:pt x="104825" y="52235"/>
                </a:lnTo>
                <a:lnTo>
                  <a:pt x="104825" y="52400"/>
                </a:lnTo>
                <a:lnTo>
                  <a:pt x="104482" y="56540"/>
                </a:lnTo>
                <a:lnTo>
                  <a:pt x="104139" y="60833"/>
                </a:lnTo>
                <a:lnTo>
                  <a:pt x="104139" y="60998"/>
                </a:lnTo>
                <a:lnTo>
                  <a:pt x="103111" y="65125"/>
                </a:lnTo>
                <a:lnTo>
                  <a:pt x="102590" y="67360"/>
                </a:lnTo>
                <a:lnTo>
                  <a:pt x="102425" y="67360"/>
                </a:lnTo>
                <a:lnTo>
                  <a:pt x="101561" y="69596"/>
                </a:lnTo>
                <a:lnTo>
                  <a:pt x="100876" y="71488"/>
                </a:lnTo>
                <a:lnTo>
                  <a:pt x="101218" y="71488"/>
                </a:lnTo>
                <a:lnTo>
                  <a:pt x="100355" y="73380"/>
                </a:lnTo>
                <a:lnTo>
                  <a:pt x="98475" y="77152"/>
                </a:lnTo>
                <a:lnTo>
                  <a:pt x="98475" y="77330"/>
                </a:lnTo>
                <a:lnTo>
                  <a:pt x="96240" y="80937"/>
                </a:lnTo>
                <a:lnTo>
                  <a:pt x="93827" y="84366"/>
                </a:lnTo>
                <a:lnTo>
                  <a:pt x="93827" y="84543"/>
                </a:lnTo>
                <a:lnTo>
                  <a:pt x="90906" y="87642"/>
                </a:lnTo>
                <a:lnTo>
                  <a:pt x="87985" y="90906"/>
                </a:lnTo>
                <a:lnTo>
                  <a:pt x="87820" y="90906"/>
                </a:lnTo>
                <a:lnTo>
                  <a:pt x="84556" y="93484"/>
                </a:lnTo>
                <a:lnTo>
                  <a:pt x="81279" y="96227"/>
                </a:lnTo>
                <a:lnTo>
                  <a:pt x="81114" y="96227"/>
                </a:lnTo>
                <a:lnTo>
                  <a:pt x="77330" y="98298"/>
                </a:lnTo>
                <a:lnTo>
                  <a:pt x="73545" y="100355"/>
                </a:lnTo>
                <a:lnTo>
                  <a:pt x="73380" y="100355"/>
                </a:lnTo>
                <a:lnTo>
                  <a:pt x="69430" y="101727"/>
                </a:lnTo>
                <a:lnTo>
                  <a:pt x="65468" y="103098"/>
                </a:lnTo>
                <a:lnTo>
                  <a:pt x="65303" y="103098"/>
                </a:lnTo>
                <a:lnTo>
                  <a:pt x="61010" y="103797"/>
                </a:lnTo>
                <a:lnTo>
                  <a:pt x="56883" y="104482"/>
                </a:lnTo>
                <a:lnTo>
                  <a:pt x="56718" y="104660"/>
                </a:lnTo>
                <a:lnTo>
                  <a:pt x="52412" y="104660"/>
                </a:lnTo>
                <a:lnTo>
                  <a:pt x="48285" y="104660"/>
                </a:lnTo>
                <a:lnTo>
                  <a:pt x="47942" y="104482"/>
                </a:lnTo>
                <a:lnTo>
                  <a:pt x="43827" y="103797"/>
                </a:lnTo>
                <a:lnTo>
                  <a:pt x="39700" y="103098"/>
                </a:lnTo>
                <a:lnTo>
                  <a:pt x="39522" y="103098"/>
                </a:lnTo>
                <a:lnTo>
                  <a:pt x="35394" y="101727"/>
                </a:lnTo>
                <a:lnTo>
                  <a:pt x="31445" y="100355"/>
                </a:lnTo>
                <a:lnTo>
                  <a:pt x="31445" y="100177"/>
                </a:lnTo>
                <a:lnTo>
                  <a:pt x="27673" y="98298"/>
                </a:lnTo>
                <a:lnTo>
                  <a:pt x="26631" y="97777"/>
                </a:lnTo>
                <a:lnTo>
                  <a:pt x="26631" y="97612"/>
                </a:lnTo>
                <a:lnTo>
                  <a:pt x="25780" y="97091"/>
                </a:lnTo>
                <a:lnTo>
                  <a:pt x="23025" y="95377"/>
                </a:lnTo>
                <a:lnTo>
                  <a:pt x="22847" y="95542"/>
                </a:lnTo>
                <a:lnTo>
                  <a:pt x="20281" y="93484"/>
                </a:lnTo>
                <a:lnTo>
                  <a:pt x="17005" y="90906"/>
                </a:lnTo>
                <a:lnTo>
                  <a:pt x="16840" y="90906"/>
                </a:lnTo>
                <a:lnTo>
                  <a:pt x="13919" y="87642"/>
                </a:lnTo>
                <a:lnTo>
                  <a:pt x="11163" y="84543"/>
                </a:lnTo>
                <a:lnTo>
                  <a:pt x="10998" y="84366"/>
                </a:lnTo>
                <a:lnTo>
                  <a:pt x="8762" y="80937"/>
                </a:lnTo>
                <a:lnTo>
                  <a:pt x="6362" y="77330"/>
                </a:lnTo>
                <a:lnTo>
                  <a:pt x="6362" y="77152"/>
                </a:lnTo>
                <a:lnTo>
                  <a:pt x="4635" y="73380"/>
                </a:lnTo>
                <a:lnTo>
                  <a:pt x="2920" y="69418"/>
                </a:lnTo>
                <a:lnTo>
                  <a:pt x="2743" y="69253"/>
                </a:lnTo>
                <a:lnTo>
                  <a:pt x="1714" y="65125"/>
                </a:lnTo>
                <a:lnTo>
                  <a:pt x="685" y="60998"/>
                </a:lnTo>
                <a:lnTo>
                  <a:pt x="685" y="60833"/>
                </a:lnTo>
                <a:lnTo>
                  <a:pt x="342" y="5654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725180" y="1899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642174" y="1930976"/>
            <a:ext cx="90398" cy="123913"/>
          </a:xfrm>
          <a:custGeom>
            <a:avLst/>
            <a:gdLst/>
            <a:ahLst/>
            <a:cxnLst/>
            <a:rect l="l" t="t" r="r" b="b"/>
            <a:pathLst>
              <a:path w="90398" h="123913">
                <a:moveTo>
                  <a:pt x="0" y="123913"/>
                </a:moveTo>
                <a:lnTo>
                  <a:pt x="0" y="42456"/>
                </a:lnTo>
                <a:lnTo>
                  <a:pt x="0" y="123913"/>
                </a:lnTo>
                <a:lnTo>
                  <a:pt x="39179" y="123913"/>
                </a:lnTo>
                <a:lnTo>
                  <a:pt x="39179" y="0"/>
                </a:lnTo>
                <a:lnTo>
                  <a:pt x="44335" y="13068"/>
                </a:lnTo>
                <a:lnTo>
                  <a:pt x="56540" y="28536"/>
                </a:lnTo>
                <a:lnTo>
                  <a:pt x="72517" y="38328"/>
                </a:lnTo>
                <a:lnTo>
                  <a:pt x="90398" y="421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642174" y="1814807"/>
            <a:ext cx="0" cy="238023"/>
          </a:xfrm>
          <a:custGeom>
            <a:avLst/>
            <a:gdLst/>
            <a:ahLst/>
            <a:cxnLst/>
            <a:rect l="l" t="t" r="r" b="b"/>
            <a:pathLst>
              <a:path h="238023">
                <a:moveTo>
                  <a:pt x="0" y="238023"/>
                </a:moveTo>
                <a:lnTo>
                  <a:pt x="0" y="0"/>
                </a:lnTo>
                <a:lnTo>
                  <a:pt x="0" y="15862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642174" y="1966735"/>
            <a:ext cx="0" cy="46393"/>
          </a:xfrm>
          <a:custGeom>
            <a:avLst/>
            <a:gdLst/>
            <a:ahLst/>
            <a:cxnLst/>
            <a:rect l="l" t="t" r="r" b="b"/>
            <a:pathLst>
              <a:path h="46393">
                <a:moveTo>
                  <a:pt x="0" y="4639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642174" y="1814808"/>
            <a:ext cx="0" cy="138861"/>
          </a:xfrm>
          <a:custGeom>
            <a:avLst/>
            <a:gdLst/>
            <a:ahLst/>
            <a:cxnLst/>
            <a:rect l="l" t="t" r="r" b="b"/>
            <a:pathLst>
              <a:path h="138861">
                <a:moveTo>
                  <a:pt x="0" y="138861"/>
                </a:moveTo>
                <a:lnTo>
                  <a:pt x="0" y="19938"/>
                </a:ln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642174" y="1795054"/>
            <a:ext cx="0" cy="73545"/>
          </a:xfrm>
          <a:custGeom>
            <a:avLst/>
            <a:gdLst/>
            <a:ahLst/>
            <a:cxnLst/>
            <a:rect l="l" t="t" r="r" b="b"/>
            <a:pathLst>
              <a:path h="73545">
                <a:moveTo>
                  <a:pt x="0" y="73545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642174" y="1735580"/>
            <a:ext cx="0" cy="133019"/>
          </a:xfrm>
          <a:custGeom>
            <a:avLst/>
            <a:gdLst/>
            <a:ahLst/>
            <a:cxnLst/>
            <a:rect l="l" t="t" r="r" b="b"/>
            <a:pathLst>
              <a:path h="133019">
                <a:moveTo>
                  <a:pt x="0" y="133019"/>
                </a:moveTo>
                <a:lnTo>
                  <a:pt x="0" y="0"/>
                </a:lnTo>
                <a:lnTo>
                  <a:pt x="0" y="991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642174" y="1616489"/>
            <a:ext cx="0" cy="198323"/>
          </a:xfrm>
          <a:custGeom>
            <a:avLst/>
            <a:gdLst/>
            <a:ahLst/>
            <a:cxnLst/>
            <a:rect l="l" t="t" r="r" b="b"/>
            <a:pathLst>
              <a:path h="198323">
                <a:moveTo>
                  <a:pt x="0" y="39700"/>
                </a:moveTo>
                <a:lnTo>
                  <a:pt x="0" y="198323"/>
                </a:lnTo>
                <a:lnTo>
                  <a:pt x="0" y="0"/>
                </a:lnTo>
                <a:lnTo>
                  <a:pt x="0" y="26644"/>
                </a:lnTo>
                <a:lnTo>
                  <a:pt x="0" y="1785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642174" y="1610479"/>
            <a:ext cx="130441" cy="125107"/>
          </a:xfrm>
          <a:custGeom>
            <a:avLst/>
            <a:gdLst/>
            <a:ahLst/>
            <a:cxnLst/>
            <a:rect l="l" t="t" r="r" b="b"/>
            <a:pathLst>
              <a:path w="130441" h="125107">
                <a:moveTo>
                  <a:pt x="0" y="125107"/>
                </a:moveTo>
                <a:lnTo>
                  <a:pt x="0" y="0"/>
                </a:lnTo>
                <a:lnTo>
                  <a:pt x="27660" y="0"/>
                </a:lnTo>
                <a:lnTo>
                  <a:pt x="130441" y="0"/>
                </a:lnTo>
                <a:lnTo>
                  <a:pt x="110502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908717" y="1898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642174" y="1643128"/>
            <a:ext cx="349542" cy="411759"/>
          </a:xfrm>
          <a:custGeom>
            <a:avLst/>
            <a:gdLst/>
            <a:ahLst/>
            <a:cxnLst/>
            <a:rect l="l" t="t" r="r" b="b"/>
            <a:pathLst>
              <a:path w="349542" h="411759">
                <a:moveTo>
                  <a:pt x="0" y="0"/>
                </a:moveTo>
                <a:lnTo>
                  <a:pt x="349542" y="0"/>
                </a:lnTo>
                <a:lnTo>
                  <a:pt x="349542" y="411759"/>
                </a:lnTo>
                <a:lnTo>
                  <a:pt x="39179" y="41175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642174" y="1610471"/>
            <a:ext cx="51041" cy="6019"/>
          </a:xfrm>
          <a:custGeom>
            <a:avLst/>
            <a:gdLst/>
            <a:ahLst/>
            <a:cxnLst/>
            <a:rect l="l" t="t" r="r" b="b"/>
            <a:pathLst>
              <a:path w="51041" h="6019">
                <a:moveTo>
                  <a:pt x="0" y="6019"/>
                </a:moveTo>
                <a:lnTo>
                  <a:pt x="0" y="0"/>
                </a:lnTo>
                <a:lnTo>
                  <a:pt x="51041" y="0"/>
                </a:lnTo>
                <a:lnTo>
                  <a:pt x="113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642174" y="1610476"/>
            <a:ext cx="27660" cy="0"/>
          </a:xfrm>
          <a:custGeom>
            <a:avLst/>
            <a:gdLst/>
            <a:ahLst/>
            <a:cxnLst/>
            <a:rect l="l" t="t" r="r" b="b"/>
            <a:pathLst>
              <a:path w="27660">
                <a:moveTo>
                  <a:pt x="0" y="0"/>
                </a:moveTo>
                <a:lnTo>
                  <a:pt x="2766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673282" y="1610476"/>
            <a:ext cx="79400" cy="0"/>
          </a:xfrm>
          <a:custGeom>
            <a:avLst/>
            <a:gdLst/>
            <a:ahLst/>
            <a:cxnLst/>
            <a:rect l="l" t="t" r="r" b="b"/>
            <a:pathLst>
              <a:path w="79400">
                <a:moveTo>
                  <a:pt x="0" y="0"/>
                </a:moveTo>
                <a:lnTo>
                  <a:pt x="794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687887" y="1945937"/>
            <a:ext cx="10833" cy="13576"/>
          </a:xfrm>
          <a:custGeom>
            <a:avLst/>
            <a:gdLst/>
            <a:ahLst/>
            <a:cxnLst/>
            <a:rect l="l" t="t" r="r" b="b"/>
            <a:pathLst>
              <a:path w="10833" h="13576">
                <a:moveTo>
                  <a:pt x="0" y="0"/>
                </a:moveTo>
                <a:lnTo>
                  <a:pt x="1028" y="2400"/>
                </a:lnTo>
                <a:lnTo>
                  <a:pt x="10833" y="135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681358" y="1930989"/>
            <a:ext cx="5156" cy="13055"/>
          </a:xfrm>
          <a:custGeom>
            <a:avLst/>
            <a:gdLst/>
            <a:ahLst/>
            <a:cxnLst/>
            <a:rect l="l" t="t" r="r" b="b"/>
            <a:pathLst>
              <a:path w="5156" h="13055">
                <a:moveTo>
                  <a:pt x="5156" y="13055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681353" y="1826146"/>
            <a:ext cx="271195" cy="133197"/>
          </a:xfrm>
          <a:custGeom>
            <a:avLst/>
            <a:gdLst/>
            <a:ahLst/>
            <a:cxnLst/>
            <a:rect l="l" t="t" r="r" b="b"/>
            <a:pathLst>
              <a:path w="271195" h="133197">
                <a:moveTo>
                  <a:pt x="38671" y="37985"/>
                </a:moveTo>
                <a:lnTo>
                  <a:pt x="56718" y="35928"/>
                </a:lnTo>
                <a:lnTo>
                  <a:pt x="55854" y="35928"/>
                </a:lnTo>
                <a:lnTo>
                  <a:pt x="38671" y="37985"/>
                </a:lnTo>
                <a:lnTo>
                  <a:pt x="21996" y="46062"/>
                </a:lnTo>
                <a:lnTo>
                  <a:pt x="8254" y="59816"/>
                </a:lnTo>
                <a:lnTo>
                  <a:pt x="0" y="78206"/>
                </a:lnTo>
                <a:lnTo>
                  <a:pt x="0" y="0"/>
                </a:lnTo>
                <a:lnTo>
                  <a:pt x="271195" y="0"/>
                </a:lnTo>
                <a:lnTo>
                  <a:pt x="271195" y="78028"/>
                </a:lnTo>
                <a:lnTo>
                  <a:pt x="266026" y="64960"/>
                </a:lnTo>
                <a:lnTo>
                  <a:pt x="253834" y="49669"/>
                </a:lnTo>
                <a:lnTo>
                  <a:pt x="237858" y="39877"/>
                </a:lnTo>
                <a:lnTo>
                  <a:pt x="219976" y="35928"/>
                </a:lnTo>
                <a:lnTo>
                  <a:pt x="202107" y="37985"/>
                </a:lnTo>
                <a:lnTo>
                  <a:pt x="185267" y="46062"/>
                </a:lnTo>
                <a:lnTo>
                  <a:pt x="171691" y="59816"/>
                </a:lnTo>
                <a:lnTo>
                  <a:pt x="163436" y="78028"/>
                </a:lnTo>
                <a:lnTo>
                  <a:pt x="162229" y="98653"/>
                </a:lnTo>
                <a:lnTo>
                  <a:pt x="168414" y="117894"/>
                </a:lnTo>
                <a:lnTo>
                  <a:pt x="180797" y="133197"/>
                </a:lnTo>
                <a:lnTo>
                  <a:pt x="168935" y="118579"/>
                </a:lnTo>
                <a:lnTo>
                  <a:pt x="169443" y="11927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681356" y="1886477"/>
            <a:ext cx="8077" cy="17868"/>
          </a:xfrm>
          <a:custGeom>
            <a:avLst/>
            <a:gdLst/>
            <a:ahLst/>
            <a:cxnLst/>
            <a:rect l="l" t="t" r="r" b="b"/>
            <a:pathLst>
              <a:path w="8077" h="17868">
                <a:moveTo>
                  <a:pt x="0" y="17868"/>
                </a:moveTo>
                <a:lnTo>
                  <a:pt x="7556" y="508"/>
                </a:lnTo>
                <a:lnTo>
                  <a:pt x="807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681361" y="1886990"/>
            <a:ext cx="7556" cy="17360"/>
          </a:xfrm>
          <a:custGeom>
            <a:avLst/>
            <a:gdLst/>
            <a:ahLst/>
            <a:cxnLst/>
            <a:rect l="l" t="t" r="r" b="b"/>
            <a:pathLst>
              <a:path w="7556" h="17360">
                <a:moveTo>
                  <a:pt x="7556" y="0"/>
                </a:moveTo>
                <a:lnTo>
                  <a:pt x="0" y="1736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689604" y="1872903"/>
            <a:ext cx="13055" cy="13055"/>
          </a:xfrm>
          <a:custGeom>
            <a:avLst/>
            <a:gdLst/>
            <a:ahLst/>
            <a:cxnLst/>
            <a:rect l="l" t="t" r="r" b="b"/>
            <a:pathLst>
              <a:path w="13055" h="13055">
                <a:moveTo>
                  <a:pt x="0" y="13055"/>
                </a:moveTo>
                <a:lnTo>
                  <a:pt x="12204" y="342"/>
                </a:lnTo>
                <a:lnTo>
                  <a:pt x="1305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679803" y="1663584"/>
            <a:ext cx="110858" cy="110324"/>
          </a:xfrm>
          <a:custGeom>
            <a:avLst/>
            <a:gdLst/>
            <a:ahLst/>
            <a:cxnLst/>
            <a:rect l="l" t="t" r="r" b="b"/>
            <a:pathLst>
              <a:path w="110858" h="110324">
                <a:moveTo>
                  <a:pt x="72872" y="107403"/>
                </a:moveTo>
                <a:lnTo>
                  <a:pt x="89547" y="98640"/>
                </a:lnTo>
                <a:lnTo>
                  <a:pt x="101917" y="85064"/>
                </a:lnTo>
                <a:lnTo>
                  <a:pt x="109308" y="68389"/>
                </a:lnTo>
                <a:lnTo>
                  <a:pt x="110858" y="50177"/>
                </a:lnTo>
                <a:lnTo>
                  <a:pt x="106375" y="32473"/>
                </a:lnTo>
                <a:lnTo>
                  <a:pt x="96240" y="17183"/>
                </a:lnTo>
                <a:lnTo>
                  <a:pt x="81813" y="5841"/>
                </a:lnTo>
                <a:lnTo>
                  <a:pt x="64630" y="0"/>
                </a:lnTo>
                <a:lnTo>
                  <a:pt x="46227" y="0"/>
                </a:lnTo>
                <a:lnTo>
                  <a:pt x="29044" y="5841"/>
                </a:lnTo>
                <a:lnTo>
                  <a:pt x="14617" y="17183"/>
                </a:lnTo>
                <a:lnTo>
                  <a:pt x="4648" y="32473"/>
                </a:lnTo>
                <a:lnTo>
                  <a:pt x="0" y="50177"/>
                </a:lnTo>
                <a:lnTo>
                  <a:pt x="1549" y="68389"/>
                </a:lnTo>
                <a:lnTo>
                  <a:pt x="8940" y="85064"/>
                </a:lnTo>
                <a:lnTo>
                  <a:pt x="21310" y="98640"/>
                </a:lnTo>
                <a:lnTo>
                  <a:pt x="37477" y="107238"/>
                </a:lnTo>
                <a:lnTo>
                  <a:pt x="53111" y="109816"/>
                </a:lnTo>
                <a:lnTo>
                  <a:pt x="37477" y="107238"/>
                </a:lnTo>
                <a:lnTo>
                  <a:pt x="55511" y="110324"/>
                </a:lnTo>
                <a:lnTo>
                  <a:pt x="72872" y="107403"/>
                </a:lnTo>
                <a:lnTo>
                  <a:pt x="55511" y="110324"/>
                </a:lnTo>
                <a:lnTo>
                  <a:pt x="53111" y="10981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712812" y="1912763"/>
            <a:ext cx="18732" cy="27165"/>
          </a:xfrm>
          <a:custGeom>
            <a:avLst/>
            <a:gdLst/>
            <a:ahLst/>
            <a:cxnLst/>
            <a:rect l="l" t="t" r="r" b="b"/>
            <a:pathLst>
              <a:path w="18732" h="27165">
                <a:moveTo>
                  <a:pt x="13055" y="25438"/>
                </a:moveTo>
                <a:lnTo>
                  <a:pt x="18732" y="27165"/>
                </a:lnTo>
                <a:lnTo>
                  <a:pt x="15112" y="26466"/>
                </a:lnTo>
                <a:lnTo>
                  <a:pt x="8407" y="22860"/>
                </a:lnTo>
                <a:lnTo>
                  <a:pt x="2908" y="16852"/>
                </a:lnTo>
                <a:lnTo>
                  <a:pt x="0" y="9105"/>
                </a:lnTo>
                <a:lnTo>
                  <a:pt x="0" y="6705"/>
                </a:lnTo>
                <a:lnTo>
                  <a:pt x="33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71280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1892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712807" y="1894716"/>
            <a:ext cx="29908" cy="24752"/>
          </a:xfrm>
          <a:custGeom>
            <a:avLst/>
            <a:gdLst/>
            <a:ahLst/>
            <a:cxnLst/>
            <a:rect l="l" t="t" r="r" b="b"/>
            <a:pathLst>
              <a:path w="29908" h="24752">
                <a:moveTo>
                  <a:pt x="0" y="24752"/>
                </a:moveTo>
                <a:lnTo>
                  <a:pt x="0" y="18732"/>
                </a:lnTo>
                <a:lnTo>
                  <a:pt x="2921" y="10833"/>
                </a:lnTo>
                <a:lnTo>
                  <a:pt x="8420" y="4991"/>
                </a:lnTo>
                <a:lnTo>
                  <a:pt x="15125" y="1206"/>
                </a:lnTo>
                <a:lnTo>
                  <a:pt x="22504" y="0"/>
                </a:lnTo>
                <a:lnTo>
                  <a:pt x="29908" y="1206"/>
                </a:lnTo>
                <a:lnTo>
                  <a:pt x="22504" y="0"/>
                </a:lnTo>
                <a:lnTo>
                  <a:pt x="15125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703351" y="1864475"/>
            <a:ext cx="15989" cy="7734"/>
          </a:xfrm>
          <a:custGeom>
            <a:avLst/>
            <a:gdLst/>
            <a:ahLst/>
            <a:cxnLst/>
            <a:rect l="l" t="t" r="r" b="b"/>
            <a:pathLst>
              <a:path w="15989" h="7734">
                <a:moveTo>
                  <a:pt x="0" y="7734"/>
                </a:moveTo>
                <a:lnTo>
                  <a:pt x="15290" y="177"/>
                </a:lnTo>
                <a:lnTo>
                  <a:pt x="1598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694411" y="1726478"/>
            <a:ext cx="48983" cy="32651"/>
          </a:xfrm>
          <a:custGeom>
            <a:avLst/>
            <a:gdLst/>
            <a:ahLst/>
            <a:cxnLst/>
            <a:rect l="l" t="t" r="r" b="b"/>
            <a:pathLst>
              <a:path w="48983" h="32651">
                <a:moveTo>
                  <a:pt x="18567" y="0"/>
                </a:moveTo>
                <a:lnTo>
                  <a:pt x="0" y="0"/>
                </a:lnTo>
                <a:lnTo>
                  <a:pt x="32651" y="0"/>
                </a:lnTo>
                <a:lnTo>
                  <a:pt x="32651" y="32651"/>
                </a:lnTo>
                <a:lnTo>
                  <a:pt x="48983" y="32651"/>
                </a:lnTo>
                <a:lnTo>
                  <a:pt x="48983" y="30416"/>
                </a:lnTo>
                <a:lnTo>
                  <a:pt x="48983" y="32651"/>
                </a:lnTo>
                <a:lnTo>
                  <a:pt x="38506" y="32651"/>
                </a:lnTo>
                <a:lnTo>
                  <a:pt x="48983" y="32651"/>
                </a:lnTo>
                <a:lnTo>
                  <a:pt x="48983" y="28867"/>
                </a:lnTo>
                <a:lnTo>
                  <a:pt x="48983" y="3041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694420" y="1726478"/>
            <a:ext cx="5842" cy="0"/>
          </a:xfrm>
          <a:custGeom>
            <a:avLst/>
            <a:gdLst/>
            <a:ahLst/>
            <a:cxnLst/>
            <a:rect l="l" t="t" r="r" b="b"/>
            <a:pathLst>
              <a:path w="5842">
                <a:moveTo>
                  <a:pt x="5842" y="0"/>
                </a:moveTo>
                <a:lnTo>
                  <a:pt x="0" y="0"/>
                </a:lnTo>
                <a:lnTo>
                  <a:pt x="360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694418" y="1716852"/>
            <a:ext cx="685" cy="9626"/>
          </a:xfrm>
          <a:custGeom>
            <a:avLst/>
            <a:gdLst/>
            <a:ahLst/>
            <a:cxnLst/>
            <a:rect l="l" t="t" r="r" b="b"/>
            <a:pathLst>
              <a:path w="685" h="9626">
                <a:moveTo>
                  <a:pt x="685" y="9626"/>
                </a:moveTo>
                <a:lnTo>
                  <a:pt x="0" y="9626"/>
                </a:lnTo>
                <a:lnTo>
                  <a:pt x="0" y="0"/>
                </a:lnTo>
                <a:lnTo>
                  <a:pt x="0" y="292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694417" y="1677496"/>
            <a:ext cx="81635" cy="77851"/>
          </a:xfrm>
          <a:custGeom>
            <a:avLst/>
            <a:gdLst/>
            <a:ahLst/>
            <a:cxnLst/>
            <a:rect l="l" t="t" r="r" b="b"/>
            <a:pathLst>
              <a:path w="81635" h="77850">
                <a:moveTo>
                  <a:pt x="0" y="39357"/>
                </a:moveTo>
                <a:lnTo>
                  <a:pt x="0" y="32664"/>
                </a:lnTo>
                <a:lnTo>
                  <a:pt x="32651" y="32664"/>
                </a:lnTo>
                <a:lnTo>
                  <a:pt x="32651" y="0"/>
                </a:lnTo>
                <a:lnTo>
                  <a:pt x="48983" y="0"/>
                </a:lnTo>
                <a:lnTo>
                  <a:pt x="48983" y="32664"/>
                </a:lnTo>
                <a:lnTo>
                  <a:pt x="81635" y="32664"/>
                </a:lnTo>
                <a:lnTo>
                  <a:pt x="81635" y="40906"/>
                </a:lnTo>
                <a:lnTo>
                  <a:pt x="81635" y="48983"/>
                </a:lnTo>
                <a:lnTo>
                  <a:pt x="48983" y="48983"/>
                </a:lnTo>
                <a:lnTo>
                  <a:pt x="48983" y="77851"/>
                </a:lnTo>
                <a:lnTo>
                  <a:pt x="48983" y="5808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732570" y="1971894"/>
            <a:ext cx="10833" cy="1193"/>
          </a:xfrm>
          <a:custGeom>
            <a:avLst/>
            <a:gdLst/>
            <a:ahLst/>
            <a:cxnLst/>
            <a:rect l="l" t="t" r="r" b="b"/>
            <a:pathLst>
              <a:path w="10833" h="1193">
                <a:moveTo>
                  <a:pt x="0" y="1193"/>
                </a:moveTo>
                <a:lnTo>
                  <a:pt x="4813" y="1193"/>
                </a:lnTo>
                <a:lnTo>
                  <a:pt x="1083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719680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731539" y="1938195"/>
            <a:ext cx="13055" cy="2247"/>
          </a:xfrm>
          <a:custGeom>
            <a:avLst/>
            <a:gdLst/>
            <a:ahLst/>
            <a:cxnLst/>
            <a:rect l="l" t="t" r="r" b="b"/>
            <a:pathLst>
              <a:path w="13055" h="2247">
                <a:moveTo>
                  <a:pt x="0" y="1727"/>
                </a:moveTo>
                <a:lnTo>
                  <a:pt x="3771" y="2247"/>
                </a:lnTo>
                <a:lnTo>
                  <a:pt x="7391" y="1727"/>
                </a:lnTo>
                <a:lnTo>
                  <a:pt x="1305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715208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3441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713322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0" y="6692"/>
                </a:moveTo>
                <a:lnTo>
                  <a:pt x="274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716247" y="1899701"/>
            <a:ext cx="4978" cy="5334"/>
          </a:xfrm>
          <a:custGeom>
            <a:avLst/>
            <a:gdLst/>
            <a:ahLst/>
            <a:cxnLst/>
            <a:rect l="l" t="t" r="r" b="b"/>
            <a:pathLst>
              <a:path w="4978" h="5333">
                <a:moveTo>
                  <a:pt x="4292" y="520"/>
                </a:moveTo>
                <a:lnTo>
                  <a:pt x="4978" y="0"/>
                </a:lnTo>
                <a:lnTo>
                  <a:pt x="0" y="5334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726726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585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732908" y="1949371"/>
            <a:ext cx="47955" cy="23710"/>
          </a:xfrm>
          <a:custGeom>
            <a:avLst/>
            <a:gdLst/>
            <a:ahLst/>
            <a:cxnLst/>
            <a:rect l="l" t="t" r="r" b="b"/>
            <a:pathLst>
              <a:path w="47955" h="23710">
                <a:moveTo>
                  <a:pt x="47955" y="0"/>
                </a:moveTo>
                <a:lnTo>
                  <a:pt x="34378" y="13754"/>
                </a:lnTo>
                <a:lnTo>
                  <a:pt x="17538" y="21653"/>
                </a:lnTo>
                <a:lnTo>
                  <a:pt x="0" y="2371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750443" y="1965869"/>
            <a:ext cx="10820" cy="5156"/>
          </a:xfrm>
          <a:custGeom>
            <a:avLst/>
            <a:gdLst/>
            <a:ahLst/>
            <a:cxnLst/>
            <a:rect l="l" t="t" r="r" b="b"/>
            <a:pathLst>
              <a:path w="10820" h="5156">
                <a:moveTo>
                  <a:pt x="0" y="5156"/>
                </a:moveTo>
                <a:lnTo>
                  <a:pt x="5334" y="3441"/>
                </a:lnTo>
                <a:lnTo>
                  <a:pt x="1082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738922" y="1912595"/>
            <a:ext cx="18910" cy="27317"/>
          </a:xfrm>
          <a:custGeom>
            <a:avLst/>
            <a:gdLst/>
            <a:ahLst/>
            <a:cxnLst/>
            <a:rect l="l" t="t" r="r" b="b"/>
            <a:pathLst>
              <a:path w="18910" h="27317">
                <a:moveTo>
                  <a:pt x="18567" y="0"/>
                </a:moveTo>
                <a:lnTo>
                  <a:pt x="18910" y="6870"/>
                </a:lnTo>
                <a:lnTo>
                  <a:pt x="18910" y="9283"/>
                </a:lnTo>
                <a:lnTo>
                  <a:pt x="15811" y="17005"/>
                </a:lnTo>
                <a:lnTo>
                  <a:pt x="10490" y="23025"/>
                </a:lnTo>
                <a:lnTo>
                  <a:pt x="3784" y="26644"/>
                </a:lnTo>
                <a:lnTo>
                  <a:pt x="0" y="2731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745974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0" y="3441"/>
                </a:moveTo>
                <a:lnTo>
                  <a:pt x="48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733428" y="1940265"/>
            <a:ext cx="3784" cy="0"/>
          </a:xfrm>
          <a:custGeom>
            <a:avLst/>
            <a:gdLst/>
            <a:ahLst/>
            <a:cxnLst/>
            <a:rect l="l" t="t" r="r" b="b"/>
            <a:pathLst>
              <a:path w="3784">
                <a:moveTo>
                  <a:pt x="0" y="0"/>
                </a:moveTo>
                <a:lnTo>
                  <a:pt x="37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751817" y="1927895"/>
            <a:ext cx="3619" cy="4978"/>
          </a:xfrm>
          <a:custGeom>
            <a:avLst/>
            <a:gdLst/>
            <a:ahLst/>
            <a:cxnLst/>
            <a:rect l="l" t="t" r="r" b="b"/>
            <a:pathLst>
              <a:path w="3619" h="4978">
                <a:moveTo>
                  <a:pt x="0" y="4978"/>
                </a:moveTo>
                <a:lnTo>
                  <a:pt x="361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742707" y="1895923"/>
            <a:ext cx="15125" cy="23545"/>
          </a:xfrm>
          <a:custGeom>
            <a:avLst/>
            <a:gdLst/>
            <a:ahLst/>
            <a:cxnLst/>
            <a:rect l="l" t="t" r="r" b="b"/>
            <a:pathLst>
              <a:path w="15125" h="23545">
                <a:moveTo>
                  <a:pt x="15125" y="23545"/>
                </a:moveTo>
                <a:lnTo>
                  <a:pt x="15125" y="17526"/>
                </a:lnTo>
                <a:lnTo>
                  <a:pt x="12026" y="9626"/>
                </a:lnTo>
                <a:lnTo>
                  <a:pt x="6705" y="3784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749414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86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749242" y="189953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738069" y="1862070"/>
            <a:ext cx="33858" cy="13754"/>
          </a:xfrm>
          <a:custGeom>
            <a:avLst/>
            <a:gdLst/>
            <a:ahLst/>
            <a:cxnLst/>
            <a:rect l="l" t="t" r="r" b="b"/>
            <a:pathLst>
              <a:path w="33858" h="13754">
                <a:moveTo>
                  <a:pt x="0" y="0"/>
                </a:moveTo>
                <a:lnTo>
                  <a:pt x="17703" y="3949"/>
                </a:lnTo>
                <a:lnTo>
                  <a:pt x="33858" y="13754"/>
                </a:lnTo>
                <a:lnTo>
                  <a:pt x="29552" y="111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735316" y="1755343"/>
            <a:ext cx="40220" cy="18567"/>
          </a:xfrm>
          <a:custGeom>
            <a:avLst/>
            <a:gdLst/>
            <a:ahLst/>
            <a:cxnLst/>
            <a:rect l="l" t="t" r="r" b="b"/>
            <a:pathLst>
              <a:path w="40220" h="18567">
                <a:moveTo>
                  <a:pt x="0" y="18567"/>
                </a:moveTo>
                <a:lnTo>
                  <a:pt x="18046" y="15481"/>
                </a:lnTo>
                <a:lnTo>
                  <a:pt x="34023" y="6883"/>
                </a:lnTo>
                <a:lnTo>
                  <a:pt x="40220" y="0"/>
                </a:lnTo>
                <a:lnTo>
                  <a:pt x="37287" y="32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741797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767287" y="1954011"/>
            <a:ext cx="9105" cy="9105"/>
          </a:xfrm>
          <a:custGeom>
            <a:avLst/>
            <a:gdLst/>
            <a:ahLst/>
            <a:cxnLst/>
            <a:rect l="l" t="t" r="r" b="b"/>
            <a:pathLst>
              <a:path w="9105" h="9105">
                <a:moveTo>
                  <a:pt x="9105" y="0"/>
                </a:moveTo>
                <a:lnTo>
                  <a:pt x="4457" y="5499"/>
                </a:lnTo>
                <a:lnTo>
                  <a:pt x="0" y="910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755943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754562" y="1905387"/>
            <a:ext cx="2755" cy="6692"/>
          </a:xfrm>
          <a:custGeom>
            <a:avLst/>
            <a:gdLst/>
            <a:ahLst/>
            <a:cxnLst/>
            <a:rect l="l" t="t" r="r" b="b"/>
            <a:pathLst>
              <a:path w="2755" h="6692">
                <a:moveTo>
                  <a:pt x="2755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771924" y="1875820"/>
            <a:ext cx="12204" cy="15290"/>
          </a:xfrm>
          <a:custGeom>
            <a:avLst/>
            <a:gdLst/>
            <a:ahLst/>
            <a:cxnLst/>
            <a:rect l="l" t="t" r="r" b="b"/>
            <a:pathLst>
              <a:path w="12204" h="15290">
                <a:moveTo>
                  <a:pt x="0" y="0"/>
                </a:moveTo>
                <a:lnTo>
                  <a:pt x="12204" y="15290"/>
                </a:lnTo>
                <a:lnTo>
                  <a:pt x="11861" y="14604"/>
                </a:lnTo>
                <a:lnTo>
                  <a:pt x="165" y="34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753880" y="1865682"/>
            <a:ext cx="1892" cy="342"/>
          </a:xfrm>
          <a:custGeom>
            <a:avLst/>
            <a:gdLst/>
            <a:ahLst/>
            <a:cxnLst/>
            <a:rect l="l" t="t" r="r" b="b"/>
            <a:pathLst>
              <a:path w="1892" h="342">
                <a:moveTo>
                  <a:pt x="1892" y="342"/>
                </a:moveTo>
                <a:lnTo>
                  <a:pt x="1892" y="342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753362" y="1762231"/>
            <a:ext cx="15989" cy="8585"/>
          </a:xfrm>
          <a:custGeom>
            <a:avLst/>
            <a:gdLst/>
            <a:ahLst/>
            <a:cxnLst/>
            <a:rect l="l" t="t" r="r" b="b"/>
            <a:pathLst>
              <a:path w="15989" h="8585">
                <a:moveTo>
                  <a:pt x="0" y="8585"/>
                </a:moveTo>
                <a:lnTo>
                  <a:pt x="1598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752674" y="1715645"/>
            <a:ext cx="23380" cy="10833"/>
          </a:xfrm>
          <a:custGeom>
            <a:avLst/>
            <a:gdLst/>
            <a:ahLst/>
            <a:cxnLst/>
            <a:rect l="l" t="t" r="r" b="b"/>
            <a:pathLst>
              <a:path w="23380" h="10833">
                <a:moveTo>
                  <a:pt x="22517" y="10833"/>
                </a:moveTo>
                <a:lnTo>
                  <a:pt x="23380" y="10833"/>
                </a:lnTo>
                <a:lnTo>
                  <a:pt x="23380" y="0"/>
                </a:lnTo>
                <a:lnTo>
                  <a:pt x="23380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761615" y="1669421"/>
            <a:ext cx="10985" cy="8585"/>
          </a:xfrm>
          <a:custGeom>
            <a:avLst/>
            <a:gdLst/>
            <a:ahLst/>
            <a:cxnLst/>
            <a:rect l="l" t="t" r="r" b="b"/>
            <a:pathLst>
              <a:path w="10985" h="8585">
                <a:moveTo>
                  <a:pt x="0" y="0"/>
                </a:moveTo>
                <a:lnTo>
                  <a:pt x="10985" y="8585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752676" y="1610476"/>
            <a:ext cx="99339" cy="0"/>
          </a:xfrm>
          <a:custGeom>
            <a:avLst/>
            <a:gdLst/>
            <a:ahLst/>
            <a:cxnLst/>
            <a:rect l="l" t="t" r="r" b="b"/>
            <a:pathLst>
              <a:path w="99339">
                <a:moveTo>
                  <a:pt x="0" y="0"/>
                </a:moveTo>
                <a:lnTo>
                  <a:pt x="99339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752681" y="1610476"/>
            <a:ext cx="198666" cy="0"/>
          </a:xfrm>
          <a:custGeom>
            <a:avLst/>
            <a:gdLst/>
            <a:ahLst/>
            <a:cxnLst/>
            <a:rect l="l" t="t" r="r" b="b"/>
            <a:pathLst>
              <a:path w="198666">
                <a:moveTo>
                  <a:pt x="59626" y="0"/>
                </a:moveTo>
                <a:lnTo>
                  <a:pt x="198666" y="0"/>
                </a:lnTo>
                <a:lnTo>
                  <a:pt x="0" y="0"/>
                </a:lnTo>
                <a:lnTo>
                  <a:pt x="59626" y="0"/>
                </a:lnTo>
                <a:lnTo>
                  <a:pt x="3968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780865" y="1936828"/>
            <a:ext cx="5664" cy="12547"/>
          </a:xfrm>
          <a:custGeom>
            <a:avLst/>
            <a:gdLst/>
            <a:ahLst/>
            <a:cxnLst/>
            <a:rect l="l" t="t" r="r" b="b"/>
            <a:pathLst>
              <a:path w="5664" h="12547">
                <a:moveTo>
                  <a:pt x="5664" y="0"/>
                </a:moveTo>
                <a:lnTo>
                  <a:pt x="2920" y="7899"/>
                </a:lnTo>
                <a:lnTo>
                  <a:pt x="0" y="1254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784127" y="1891115"/>
            <a:ext cx="6184" cy="19418"/>
          </a:xfrm>
          <a:custGeom>
            <a:avLst/>
            <a:gdLst/>
            <a:ahLst/>
            <a:cxnLst/>
            <a:rect l="l" t="t" r="r" b="b"/>
            <a:pathLst>
              <a:path w="6184" h="19418">
                <a:moveTo>
                  <a:pt x="6184" y="1941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775537" y="1735592"/>
            <a:ext cx="12026" cy="19761"/>
          </a:xfrm>
          <a:custGeom>
            <a:avLst/>
            <a:gdLst/>
            <a:ahLst/>
            <a:cxnLst/>
            <a:rect l="l" t="t" r="r" b="b"/>
            <a:pathLst>
              <a:path w="12026" h="19761">
                <a:moveTo>
                  <a:pt x="6184" y="13055"/>
                </a:moveTo>
                <a:lnTo>
                  <a:pt x="0" y="19761"/>
                </a:lnTo>
                <a:lnTo>
                  <a:pt x="6184" y="13055"/>
                </a:lnTo>
                <a:lnTo>
                  <a:pt x="1202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781722" y="1696057"/>
            <a:ext cx="8940" cy="52590"/>
          </a:xfrm>
          <a:custGeom>
            <a:avLst/>
            <a:gdLst/>
            <a:ahLst/>
            <a:cxnLst/>
            <a:rect l="l" t="t" r="r" b="b"/>
            <a:pathLst>
              <a:path w="8940" h="52590">
                <a:moveTo>
                  <a:pt x="0" y="52590"/>
                </a:moveTo>
                <a:lnTo>
                  <a:pt x="7391" y="35915"/>
                </a:lnTo>
                <a:lnTo>
                  <a:pt x="8940" y="17703"/>
                </a:lnTo>
                <a:lnTo>
                  <a:pt x="4457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77605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77605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789111" y="1715645"/>
            <a:ext cx="1371" cy="16332"/>
          </a:xfrm>
          <a:custGeom>
            <a:avLst/>
            <a:gdLst/>
            <a:ahLst/>
            <a:cxnLst/>
            <a:rect l="l" t="t" r="r" b="b"/>
            <a:pathLst>
              <a:path w="1371" h="16332">
                <a:moveTo>
                  <a:pt x="0" y="16332"/>
                </a:moveTo>
                <a:lnTo>
                  <a:pt x="137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776051" y="1680766"/>
            <a:ext cx="14604" cy="32994"/>
          </a:xfrm>
          <a:custGeom>
            <a:avLst/>
            <a:gdLst/>
            <a:ahLst/>
            <a:cxnLst/>
            <a:rect l="l" t="t" r="r" b="b"/>
            <a:pathLst>
              <a:path w="14605" h="32994">
                <a:moveTo>
                  <a:pt x="14605" y="32994"/>
                </a:moveTo>
                <a:lnTo>
                  <a:pt x="10134" y="15303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772611" y="1678015"/>
            <a:ext cx="13398" cy="17868"/>
          </a:xfrm>
          <a:custGeom>
            <a:avLst/>
            <a:gdLst/>
            <a:ahLst/>
            <a:cxnLst/>
            <a:rect l="l" t="t" r="r" b="b"/>
            <a:pathLst>
              <a:path w="13398" h="17868">
                <a:moveTo>
                  <a:pt x="0" y="0"/>
                </a:moveTo>
                <a:lnTo>
                  <a:pt x="3441" y="2755"/>
                </a:lnTo>
                <a:lnTo>
                  <a:pt x="13398" y="178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800626" y="1610476"/>
            <a:ext cx="190411" cy="0"/>
          </a:xfrm>
          <a:custGeom>
            <a:avLst/>
            <a:gdLst/>
            <a:ahLst/>
            <a:cxnLst/>
            <a:rect l="l" t="t" r="r" b="b"/>
            <a:pathLst>
              <a:path w="190411">
                <a:moveTo>
                  <a:pt x="0" y="0"/>
                </a:moveTo>
                <a:lnTo>
                  <a:pt x="31623" y="0"/>
                </a:lnTo>
                <a:lnTo>
                  <a:pt x="163258" y="0"/>
                </a:lnTo>
                <a:lnTo>
                  <a:pt x="190411" y="0"/>
                </a:lnTo>
                <a:lnTo>
                  <a:pt x="513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850123" y="1944389"/>
            <a:ext cx="165" cy="342"/>
          </a:xfrm>
          <a:custGeom>
            <a:avLst/>
            <a:gdLst/>
            <a:ahLst/>
            <a:cxnLst/>
            <a:rect l="l" t="t" r="r" b="b"/>
            <a:pathLst>
              <a:path w="165" h="342">
                <a:moveTo>
                  <a:pt x="165" y="34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843930" y="1925833"/>
            <a:ext cx="5842" cy="18211"/>
          </a:xfrm>
          <a:custGeom>
            <a:avLst/>
            <a:gdLst/>
            <a:ahLst/>
            <a:cxnLst/>
            <a:rect l="l" t="t" r="r" b="b"/>
            <a:pathLst>
              <a:path w="5842" h="18211">
                <a:moveTo>
                  <a:pt x="5842" y="18211"/>
                </a:moveTo>
                <a:lnTo>
                  <a:pt x="0" y="1206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843585" y="1906230"/>
            <a:ext cx="1028" cy="18567"/>
          </a:xfrm>
          <a:custGeom>
            <a:avLst/>
            <a:gdLst/>
            <a:ahLst/>
            <a:cxnLst/>
            <a:rect l="l" t="t" r="r" b="b"/>
            <a:pathLst>
              <a:path w="1028" h="18567">
                <a:moveTo>
                  <a:pt x="0" y="18567"/>
                </a:moveTo>
                <a:lnTo>
                  <a:pt x="342" y="1892"/>
                </a:lnTo>
                <a:lnTo>
                  <a:pt x="102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844793" y="1888196"/>
            <a:ext cx="7213" cy="15976"/>
          </a:xfrm>
          <a:custGeom>
            <a:avLst/>
            <a:gdLst/>
            <a:ahLst/>
            <a:cxnLst/>
            <a:rect l="l" t="t" r="r" b="b"/>
            <a:pathLst>
              <a:path w="7213" h="15976">
                <a:moveTo>
                  <a:pt x="0" y="15976"/>
                </a:moveTo>
                <a:lnTo>
                  <a:pt x="5321" y="2222"/>
                </a:lnTo>
                <a:lnTo>
                  <a:pt x="72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843247" y="1663576"/>
            <a:ext cx="110680" cy="110337"/>
          </a:xfrm>
          <a:custGeom>
            <a:avLst/>
            <a:gdLst/>
            <a:ahLst/>
            <a:cxnLst/>
            <a:rect l="l" t="t" r="r" b="b"/>
            <a:pathLst>
              <a:path w="110680" h="110337">
                <a:moveTo>
                  <a:pt x="8762" y="84899"/>
                </a:moveTo>
                <a:lnTo>
                  <a:pt x="1549" y="68402"/>
                </a:lnTo>
                <a:lnTo>
                  <a:pt x="0" y="50190"/>
                </a:lnTo>
                <a:lnTo>
                  <a:pt x="4470" y="32486"/>
                </a:lnTo>
                <a:lnTo>
                  <a:pt x="14439" y="17195"/>
                </a:lnTo>
                <a:lnTo>
                  <a:pt x="28867" y="5841"/>
                </a:lnTo>
                <a:lnTo>
                  <a:pt x="46227" y="0"/>
                </a:lnTo>
                <a:lnTo>
                  <a:pt x="64439" y="0"/>
                </a:lnTo>
                <a:lnTo>
                  <a:pt x="81800" y="5841"/>
                </a:lnTo>
                <a:lnTo>
                  <a:pt x="96240" y="17017"/>
                </a:lnTo>
                <a:lnTo>
                  <a:pt x="106197" y="32308"/>
                </a:lnTo>
                <a:lnTo>
                  <a:pt x="110680" y="50190"/>
                </a:lnTo>
                <a:lnTo>
                  <a:pt x="109118" y="68402"/>
                </a:lnTo>
                <a:lnTo>
                  <a:pt x="101904" y="85064"/>
                </a:lnTo>
                <a:lnTo>
                  <a:pt x="89534" y="98475"/>
                </a:lnTo>
                <a:lnTo>
                  <a:pt x="73380" y="107238"/>
                </a:lnTo>
                <a:lnTo>
                  <a:pt x="55333" y="110337"/>
                </a:lnTo>
                <a:lnTo>
                  <a:pt x="37287" y="107238"/>
                </a:lnTo>
                <a:lnTo>
                  <a:pt x="48463" y="109131"/>
                </a:lnTo>
                <a:lnTo>
                  <a:pt x="37287" y="107238"/>
                </a:lnTo>
                <a:lnTo>
                  <a:pt x="21310" y="98475"/>
                </a:lnTo>
                <a:lnTo>
                  <a:pt x="8928" y="85064"/>
                </a:lnTo>
                <a:lnTo>
                  <a:pt x="8762" y="848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862146" y="1959342"/>
            <a:ext cx="9791" cy="6019"/>
          </a:xfrm>
          <a:custGeom>
            <a:avLst/>
            <a:gdLst/>
            <a:ahLst/>
            <a:cxnLst/>
            <a:rect l="l" t="t" r="r" b="b"/>
            <a:pathLst>
              <a:path w="9791" h="6019">
                <a:moveTo>
                  <a:pt x="0" y="0"/>
                </a:moveTo>
                <a:lnTo>
                  <a:pt x="9791" y="6019"/>
                </a:lnTo>
                <a:lnTo>
                  <a:pt x="0" y="0"/>
                </a:lnTo>
                <a:lnTo>
                  <a:pt x="5156" y="326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857505" y="1953670"/>
            <a:ext cx="3619" cy="4470"/>
          </a:xfrm>
          <a:custGeom>
            <a:avLst/>
            <a:gdLst/>
            <a:ahLst/>
            <a:cxnLst/>
            <a:rect l="l" t="t" r="r" b="b"/>
            <a:pathLst>
              <a:path w="3619" h="4470">
                <a:moveTo>
                  <a:pt x="0" y="0"/>
                </a:moveTo>
                <a:lnTo>
                  <a:pt x="3619" y="447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853041" y="1874274"/>
            <a:ext cx="11684" cy="11684"/>
          </a:xfrm>
          <a:custGeom>
            <a:avLst/>
            <a:gdLst/>
            <a:ahLst/>
            <a:cxnLst/>
            <a:rect l="l" t="t" r="r" b="b"/>
            <a:pathLst>
              <a:path w="11683" h="11683">
                <a:moveTo>
                  <a:pt x="0" y="11683"/>
                </a:moveTo>
                <a:lnTo>
                  <a:pt x="9105" y="1549"/>
                </a:lnTo>
                <a:lnTo>
                  <a:pt x="11684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866616" y="1865339"/>
            <a:ext cx="14262" cy="6870"/>
          </a:xfrm>
          <a:custGeom>
            <a:avLst/>
            <a:gdLst/>
            <a:ahLst/>
            <a:cxnLst/>
            <a:rect l="l" t="t" r="r" b="b"/>
            <a:pathLst>
              <a:path w="14262" h="6870">
                <a:moveTo>
                  <a:pt x="0" y="6870"/>
                </a:moveTo>
                <a:lnTo>
                  <a:pt x="11518" y="685"/>
                </a:lnTo>
                <a:lnTo>
                  <a:pt x="1426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857858" y="1677494"/>
            <a:ext cx="81622" cy="48983"/>
          </a:xfrm>
          <a:custGeom>
            <a:avLst/>
            <a:gdLst/>
            <a:ahLst/>
            <a:cxnLst/>
            <a:rect l="l" t="t" r="r" b="b"/>
            <a:pathLst>
              <a:path w="81622" h="48983">
                <a:moveTo>
                  <a:pt x="3429" y="48983"/>
                </a:moveTo>
                <a:lnTo>
                  <a:pt x="0" y="48983"/>
                </a:lnTo>
                <a:lnTo>
                  <a:pt x="5664" y="48983"/>
                </a:lnTo>
                <a:lnTo>
                  <a:pt x="0" y="48983"/>
                </a:lnTo>
                <a:lnTo>
                  <a:pt x="0" y="32651"/>
                </a:lnTo>
                <a:lnTo>
                  <a:pt x="32639" y="32651"/>
                </a:lnTo>
                <a:lnTo>
                  <a:pt x="32639" y="0"/>
                </a:lnTo>
                <a:lnTo>
                  <a:pt x="48971" y="0"/>
                </a:lnTo>
                <a:lnTo>
                  <a:pt x="48971" y="32651"/>
                </a:lnTo>
                <a:lnTo>
                  <a:pt x="81622" y="32651"/>
                </a:lnTo>
                <a:lnTo>
                  <a:pt x="81622" y="48983"/>
                </a:lnTo>
                <a:lnTo>
                  <a:pt x="75780" y="48983"/>
                </a:lnTo>
                <a:lnTo>
                  <a:pt x="81622" y="48983"/>
                </a:lnTo>
                <a:lnTo>
                  <a:pt x="80594" y="4898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857848" y="1726478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520" y="0"/>
                </a:moveTo>
                <a:lnTo>
                  <a:pt x="0" y="0"/>
                </a:lnTo>
                <a:lnTo>
                  <a:pt x="14096" y="0"/>
                </a:lnTo>
                <a:lnTo>
                  <a:pt x="56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857855" y="1716853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0"/>
                </a:moveTo>
                <a:lnTo>
                  <a:pt x="0" y="292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878131" y="1969137"/>
            <a:ext cx="13576" cy="3086"/>
          </a:xfrm>
          <a:custGeom>
            <a:avLst/>
            <a:gdLst/>
            <a:ahLst/>
            <a:cxnLst/>
            <a:rect l="l" t="t" r="r" b="b"/>
            <a:pathLst>
              <a:path w="13576" h="3086">
                <a:moveTo>
                  <a:pt x="0" y="0"/>
                </a:moveTo>
                <a:lnTo>
                  <a:pt x="13576" y="3086"/>
                </a:lnTo>
                <a:lnTo>
                  <a:pt x="0" y="0"/>
                </a:lnTo>
                <a:lnTo>
                  <a:pt x="0" y="165"/>
                </a:lnTo>
                <a:lnTo>
                  <a:pt x="2578" y="68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871946" y="1965352"/>
            <a:ext cx="6184" cy="3784"/>
          </a:xfrm>
          <a:custGeom>
            <a:avLst/>
            <a:gdLst/>
            <a:ahLst/>
            <a:cxnLst/>
            <a:rect l="l" t="t" r="r" b="b"/>
            <a:pathLst>
              <a:path w="6184" h="3784">
                <a:moveTo>
                  <a:pt x="6184" y="37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876242" y="1912598"/>
            <a:ext cx="18732" cy="27330"/>
          </a:xfrm>
          <a:custGeom>
            <a:avLst/>
            <a:gdLst/>
            <a:ahLst/>
            <a:cxnLst/>
            <a:rect l="l" t="t" r="r" b="b"/>
            <a:pathLst>
              <a:path w="18732" h="27330">
                <a:moveTo>
                  <a:pt x="13055" y="25603"/>
                </a:moveTo>
                <a:lnTo>
                  <a:pt x="18732" y="27330"/>
                </a:lnTo>
                <a:lnTo>
                  <a:pt x="14947" y="26631"/>
                </a:lnTo>
                <a:lnTo>
                  <a:pt x="8242" y="23025"/>
                </a:lnTo>
                <a:lnTo>
                  <a:pt x="2920" y="17017"/>
                </a:lnTo>
                <a:lnTo>
                  <a:pt x="0" y="9270"/>
                </a:lnTo>
                <a:lnTo>
                  <a:pt x="0" y="6870"/>
                </a:lnTo>
                <a:lnTo>
                  <a:pt x="16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883111" y="1934074"/>
            <a:ext cx="4813" cy="3441"/>
          </a:xfrm>
          <a:custGeom>
            <a:avLst/>
            <a:gdLst/>
            <a:ahLst/>
            <a:cxnLst/>
            <a:rect l="l" t="t" r="r" b="b"/>
            <a:pathLst>
              <a:path w="4813" h="3441">
                <a:moveTo>
                  <a:pt x="4813" y="344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876237" y="1905384"/>
            <a:ext cx="3098" cy="14084"/>
          </a:xfrm>
          <a:custGeom>
            <a:avLst/>
            <a:gdLst/>
            <a:ahLst/>
            <a:cxnLst/>
            <a:rect l="l" t="t" r="r" b="b"/>
            <a:pathLst>
              <a:path w="3098" h="14084">
                <a:moveTo>
                  <a:pt x="0" y="14084"/>
                </a:moveTo>
                <a:lnTo>
                  <a:pt x="0" y="8064"/>
                </a:lnTo>
                <a:lnTo>
                  <a:pt x="342" y="6692"/>
                </a:lnTo>
                <a:lnTo>
                  <a:pt x="309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878474" y="1927895"/>
            <a:ext cx="3606" cy="4978"/>
          </a:xfrm>
          <a:custGeom>
            <a:avLst/>
            <a:gdLst/>
            <a:ahLst/>
            <a:cxnLst/>
            <a:rect l="l" t="t" r="r" b="b"/>
            <a:pathLst>
              <a:path w="3606" h="4978">
                <a:moveTo>
                  <a:pt x="3606" y="4978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876233" y="1920505"/>
            <a:ext cx="1727" cy="6184"/>
          </a:xfrm>
          <a:custGeom>
            <a:avLst/>
            <a:gdLst/>
            <a:ahLst/>
            <a:cxnLst/>
            <a:rect l="l" t="t" r="r" b="b"/>
            <a:pathLst>
              <a:path w="1727" h="6184">
                <a:moveTo>
                  <a:pt x="1727" y="6184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876581" y="1894719"/>
            <a:ext cx="29565" cy="17360"/>
          </a:xfrm>
          <a:custGeom>
            <a:avLst/>
            <a:gdLst/>
            <a:ahLst/>
            <a:cxnLst/>
            <a:rect l="l" t="t" r="r" b="b"/>
            <a:pathLst>
              <a:path w="29565" h="17360">
                <a:moveTo>
                  <a:pt x="0" y="17360"/>
                </a:moveTo>
                <a:lnTo>
                  <a:pt x="2578" y="10833"/>
                </a:lnTo>
                <a:lnTo>
                  <a:pt x="7912" y="4813"/>
                </a:lnTo>
                <a:lnTo>
                  <a:pt x="14604" y="1206"/>
                </a:lnTo>
                <a:lnTo>
                  <a:pt x="21996" y="0"/>
                </a:lnTo>
                <a:lnTo>
                  <a:pt x="29565" y="1206"/>
                </a:lnTo>
                <a:lnTo>
                  <a:pt x="21996" y="0"/>
                </a:lnTo>
                <a:lnTo>
                  <a:pt x="29209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879683" y="1899536"/>
            <a:ext cx="4813" cy="5499"/>
          </a:xfrm>
          <a:custGeom>
            <a:avLst/>
            <a:gdLst/>
            <a:ahLst/>
            <a:cxnLst/>
            <a:rect l="l" t="t" r="r" b="b"/>
            <a:pathLst>
              <a:path w="4813" h="5499">
                <a:moveTo>
                  <a:pt x="4292" y="685"/>
                </a:moveTo>
                <a:lnTo>
                  <a:pt x="4813" y="0"/>
                </a:lnTo>
                <a:lnTo>
                  <a:pt x="0" y="549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883459" y="1862070"/>
            <a:ext cx="17868" cy="2057"/>
          </a:xfrm>
          <a:custGeom>
            <a:avLst/>
            <a:gdLst/>
            <a:ahLst/>
            <a:cxnLst/>
            <a:rect l="l" t="t" r="r" b="b"/>
            <a:pathLst>
              <a:path w="17868" h="2057">
                <a:moveTo>
                  <a:pt x="17868" y="0"/>
                </a:moveTo>
                <a:lnTo>
                  <a:pt x="13233" y="0"/>
                </a:lnTo>
                <a:lnTo>
                  <a:pt x="0" y="20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871941" y="1726481"/>
            <a:ext cx="34886" cy="32651"/>
          </a:xfrm>
          <a:custGeom>
            <a:avLst/>
            <a:gdLst/>
            <a:ahLst/>
            <a:cxnLst/>
            <a:rect l="l" t="t" r="r" b="b"/>
            <a:pathLst>
              <a:path w="34886" h="32651">
                <a:moveTo>
                  <a:pt x="34886" y="30416"/>
                </a:moveTo>
                <a:lnTo>
                  <a:pt x="34886" y="28867"/>
                </a:lnTo>
                <a:lnTo>
                  <a:pt x="34886" y="32651"/>
                </a:lnTo>
                <a:lnTo>
                  <a:pt x="19761" y="32651"/>
                </a:lnTo>
                <a:lnTo>
                  <a:pt x="34886" y="32651"/>
                </a:lnTo>
                <a:lnTo>
                  <a:pt x="34886" y="30416"/>
                </a:lnTo>
                <a:lnTo>
                  <a:pt x="34886" y="32651"/>
                </a:lnTo>
                <a:lnTo>
                  <a:pt x="18567" y="32651"/>
                </a:lnTo>
                <a:lnTo>
                  <a:pt x="18567" y="0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873669" y="1764286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165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890162" y="1769097"/>
            <a:ext cx="17018" cy="1549"/>
          </a:xfrm>
          <a:custGeom>
            <a:avLst/>
            <a:gdLst/>
            <a:ahLst/>
            <a:cxnLst/>
            <a:rect l="l" t="t" r="r" b="b"/>
            <a:pathLst>
              <a:path w="17018" h="1549">
                <a:moveTo>
                  <a:pt x="0" y="0"/>
                </a:moveTo>
                <a:lnTo>
                  <a:pt x="8420" y="1549"/>
                </a:lnTo>
                <a:lnTo>
                  <a:pt x="1701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871945" y="1610476"/>
            <a:ext cx="19761" cy="0"/>
          </a:xfrm>
          <a:custGeom>
            <a:avLst/>
            <a:gdLst/>
            <a:ahLst/>
            <a:cxnLst/>
            <a:rect l="l" t="t" r="r" b="b"/>
            <a:pathLst>
              <a:path w="19761">
                <a:moveTo>
                  <a:pt x="0" y="0"/>
                </a:moveTo>
                <a:lnTo>
                  <a:pt x="1976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895836" y="1930976"/>
            <a:ext cx="56705" cy="123913"/>
          </a:xfrm>
          <a:custGeom>
            <a:avLst/>
            <a:gdLst/>
            <a:ahLst/>
            <a:cxnLst/>
            <a:rect l="l" t="t" r="r" b="b"/>
            <a:pathLst>
              <a:path w="56705" h="123913">
                <a:moveTo>
                  <a:pt x="56705" y="123913"/>
                </a:moveTo>
                <a:lnTo>
                  <a:pt x="56705" y="0"/>
                </a:lnTo>
                <a:lnTo>
                  <a:pt x="48463" y="18389"/>
                </a:lnTo>
                <a:lnTo>
                  <a:pt x="34709" y="31978"/>
                </a:lnTo>
                <a:lnTo>
                  <a:pt x="18034" y="40055"/>
                </a:lnTo>
                <a:lnTo>
                  <a:pt x="0" y="42113"/>
                </a:lnTo>
                <a:lnTo>
                  <a:pt x="850" y="42113"/>
                </a:lnTo>
                <a:lnTo>
                  <a:pt x="6705" y="4142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891701" y="1972224"/>
            <a:ext cx="4127" cy="863"/>
          </a:xfrm>
          <a:custGeom>
            <a:avLst/>
            <a:gdLst/>
            <a:ahLst/>
            <a:cxnLst/>
            <a:rect l="l" t="t" r="r" b="b"/>
            <a:pathLst>
              <a:path w="4127" h="863">
                <a:moveTo>
                  <a:pt x="4127" y="863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894965" y="1895927"/>
            <a:ext cx="26123" cy="44513"/>
          </a:xfrm>
          <a:custGeom>
            <a:avLst/>
            <a:gdLst/>
            <a:ahLst/>
            <a:cxnLst/>
            <a:rect l="l" t="t" r="r" b="b"/>
            <a:pathLst>
              <a:path w="26123" h="44513">
                <a:moveTo>
                  <a:pt x="11175" y="0"/>
                </a:moveTo>
                <a:lnTo>
                  <a:pt x="17868" y="3606"/>
                </a:lnTo>
                <a:lnTo>
                  <a:pt x="23202" y="9626"/>
                </a:lnTo>
                <a:lnTo>
                  <a:pt x="26123" y="17360"/>
                </a:lnTo>
                <a:lnTo>
                  <a:pt x="26123" y="25946"/>
                </a:lnTo>
                <a:lnTo>
                  <a:pt x="23202" y="33680"/>
                </a:lnTo>
                <a:lnTo>
                  <a:pt x="17868" y="39700"/>
                </a:lnTo>
                <a:lnTo>
                  <a:pt x="11010" y="43307"/>
                </a:lnTo>
                <a:lnTo>
                  <a:pt x="3619" y="44513"/>
                </a:lnTo>
                <a:lnTo>
                  <a:pt x="0" y="4399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909410" y="1934079"/>
            <a:ext cx="4813" cy="3263"/>
          </a:xfrm>
          <a:custGeom>
            <a:avLst/>
            <a:gdLst/>
            <a:ahLst/>
            <a:cxnLst/>
            <a:rect l="l" t="t" r="r" b="b"/>
            <a:pathLst>
              <a:path w="4813" h="3263">
                <a:moveTo>
                  <a:pt x="0" y="3263"/>
                </a:moveTo>
                <a:lnTo>
                  <a:pt x="4813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902358" y="1938195"/>
            <a:ext cx="5676" cy="1727"/>
          </a:xfrm>
          <a:custGeom>
            <a:avLst/>
            <a:gdLst/>
            <a:ahLst/>
            <a:cxnLst/>
            <a:rect l="l" t="t" r="r" b="b"/>
            <a:pathLst>
              <a:path w="5676" h="1727">
                <a:moveTo>
                  <a:pt x="0" y="1727"/>
                </a:moveTo>
                <a:lnTo>
                  <a:pt x="5676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896698" y="1940093"/>
            <a:ext cx="3771" cy="0"/>
          </a:xfrm>
          <a:custGeom>
            <a:avLst/>
            <a:gdLst/>
            <a:ahLst/>
            <a:cxnLst/>
            <a:rect l="l" t="t" r="r" b="b"/>
            <a:pathLst>
              <a:path w="3771">
                <a:moveTo>
                  <a:pt x="3771" y="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891710" y="1894724"/>
            <a:ext cx="6870" cy="1206"/>
          </a:xfrm>
          <a:custGeom>
            <a:avLst/>
            <a:gdLst/>
            <a:ahLst/>
            <a:cxnLst/>
            <a:rect l="l" t="t" r="r" b="b"/>
            <a:pathLst>
              <a:path w="6870" h="1206">
                <a:moveTo>
                  <a:pt x="6870" y="0"/>
                </a:moveTo>
                <a:lnTo>
                  <a:pt x="0" y="120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908717" y="1863789"/>
            <a:ext cx="10477" cy="2235"/>
          </a:xfrm>
          <a:custGeom>
            <a:avLst/>
            <a:gdLst/>
            <a:ahLst/>
            <a:cxnLst/>
            <a:rect l="l" t="t" r="r" b="b"/>
            <a:pathLst>
              <a:path w="10477" h="2235">
                <a:moveTo>
                  <a:pt x="0" y="0"/>
                </a:moveTo>
                <a:lnTo>
                  <a:pt x="6527" y="863"/>
                </a:lnTo>
                <a:lnTo>
                  <a:pt x="10477" y="2235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891710" y="1771675"/>
            <a:ext cx="19926" cy="2235"/>
          </a:xfrm>
          <a:custGeom>
            <a:avLst/>
            <a:gdLst/>
            <a:ahLst/>
            <a:cxnLst/>
            <a:rect l="l" t="t" r="r" b="b"/>
            <a:pathLst>
              <a:path w="19926" h="2235">
                <a:moveTo>
                  <a:pt x="6870" y="2235"/>
                </a:moveTo>
                <a:lnTo>
                  <a:pt x="19926" y="0"/>
                </a:lnTo>
                <a:lnTo>
                  <a:pt x="6870" y="2235"/>
                </a:lnTo>
                <a:lnTo>
                  <a:pt x="0" y="104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906828" y="1735588"/>
            <a:ext cx="0" cy="19761"/>
          </a:xfrm>
          <a:custGeom>
            <a:avLst/>
            <a:gdLst/>
            <a:ahLst/>
            <a:cxnLst/>
            <a:rect l="l" t="t" r="r" b="b"/>
            <a:pathLst>
              <a:path h="19761">
                <a:moveTo>
                  <a:pt x="0" y="19761"/>
                </a:moveTo>
                <a:lnTo>
                  <a:pt x="0" y="0"/>
                </a:lnTo>
                <a:lnTo>
                  <a:pt x="0" y="1976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911642" y="1762735"/>
            <a:ext cx="19761" cy="8940"/>
          </a:xfrm>
          <a:custGeom>
            <a:avLst/>
            <a:gdLst/>
            <a:ahLst/>
            <a:cxnLst/>
            <a:rect l="l" t="t" r="r" b="b"/>
            <a:pathLst>
              <a:path w="19761" h="8940">
                <a:moveTo>
                  <a:pt x="0" y="8940"/>
                </a:moveTo>
                <a:lnTo>
                  <a:pt x="4978" y="8077"/>
                </a:lnTo>
                <a:lnTo>
                  <a:pt x="19761" y="0"/>
                </a:lnTo>
                <a:lnTo>
                  <a:pt x="4978" y="807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906828" y="1726481"/>
            <a:ext cx="26809" cy="9105"/>
          </a:xfrm>
          <a:custGeom>
            <a:avLst/>
            <a:gdLst/>
            <a:ahLst/>
            <a:cxnLst/>
            <a:rect l="l" t="t" r="r" b="b"/>
            <a:pathLst>
              <a:path w="26809" h="9105">
                <a:moveTo>
                  <a:pt x="0" y="9105"/>
                </a:moveTo>
                <a:lnTo>
                  <a:pt x="0" y="0"/>
                </a:lnTo>
                <a:lnTo>
                  <a:pt x="26809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905228" y="1676040"/>
            <a:ext cx="0" cy="19848"/>
          </a:xfrm>
          <a:custGeom>
            <a:avLst/>
            <a:gdLst/>
            <a:ahLst/>
            <a:cxnLst/>
            <a:rect l="l" t="t" r="r" b="b"/>
            <a:pathLst>
              <a:path h="19848">
                <a:moveTo>
                  <a:pt x="0" y="0"/>
                </a:moveTo>
                <a:lnTo>
                  <a:pt x="0" y="19848"/>
                </a:lnTo>
              </a:path>
            </a:pathLst>
          </a:custGeom>
          <a:ln w="29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930546" y="1954529"/>
            <a:ext cx="8585" cy="8420"/>
          </a:xfrm>
          <a:custGeom>
            <a:avLst/>
            <a:gdLst/>
            <a:ahLst/>
            <a:cxnLst/>
            <a:rect l="l" t="t" r="r" b="b"/>
            <a:pathLst>
              <a:path w="8585" h="8420">
                <a:moveTo>
                  <a:pt x="0" y="8420"/>
                </a:moveTo>
                <a:lnTo>
                  <a:pt x="1549" y="7391"/>
                </a:lnTo>
                <a:lnTo>
                  <a:pt x="8585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913867" y="1967073"/>
            <a:ext cx="8432" cy="3949"/>
          </a:xfrm>
          <a:custGeom>
            <a:avLst/>
            <a:gdLst/>
            <a:ahLst/>
            <a:cxnLst/>
            <a:rect l="l" t="t" r="r" b="b"/>
            <a:pathLst>
              <a:path w="8432" h="3949">
                <a:moveTo>
                  <a:pt x="8432" y="0"/>
                </a:moveTo>
                <a:lnTo>
                  <a:pt x="1384" y="3441"/>
                </a:lnTo>
                <a:lnTo>
                  <a:pt x="0" y="394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915247" y="1927895"/>
            <a:ext cx="3441" cy="4978"/>
          </a:xfrm>
          <a:custGeom>
            <a:avLst/>
            <a:gdLst/>
            <a:ahLst/>
            <a:cxnLst/>
            <a:rect l="l" t="t" r="r" b="b"/>
            <a:pathLst>
              <a:path w="3441" h="4978">
                <a:moveTo>
                  <a:pt x="0" y="4978"/>
                </a:moveTo>
                <a:lnTo>
                  <a:pt x="3441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919202" y="1920505"/>
            <a:ext cx="1892" cy="6184"/>
          </a:xfrm>
          <a:custGeom>
            <a:avLst/>
            <a:gdLst/>
            <a:ahLst/>
            <a:cxnLst/>
            <a:rect l="l" t="t" r="r" b="b"/>
            <a:pathLst>
              <a:path w="1892" h="6184">
                <a:moveTo>
                  <a:pt x="0" y="6184"/>
                </a:moveTo>
                <a:lnTo>
                  <a:pt x="189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920927" y="1912598"/>
            <a:ext cx="165" cy="6870"/>
          </a:xfrm>
          <a:custGeom>
            <a:avLst/>
            <a:gdLst/>
            <a:ahLst/>
            <a:cxnLst/>
            <a:rect l="l" t="t" r="r" b="b"/>
            <a:pathLst>
              <a:path w="165" h="6870">
                <a:moveTo>
                  <a:pt x="165" y="687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912679" y="1899530"/>
            <a:ext cx="4978" cy="5676"/>
          </a:xfrm>
          <a:custGeom>
            <a:avLst/>
            <a:gdLst/>
            <a:ahLst/>
            <a:cxnLst/>
            <a:rect l="l" t="t" r="r" b="b"/>
            <a:pathLst>
              <a:path w="4978" h="5676">
                <a:moveTo>
                  <a:pt x="4978" y="5676"/>
                </a:moveTo>
                <a:lnTo>
                  <a:pt x="0" y="0"/>
                </a:lnTo>
                <a:lnTo>
                  <a:pt x="685" y="69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917833" y="1905387"/>
            <a:ext cx="2743" cy="6692"/>
          </a:xfrm>
          <a:custGeom>
            <a:avLst/>
            <a:gdLst/>
            <a:ahLst/>
            <a:cxnLst/>
            <a:rect l="l" t="t" r="r" b="b"/>
            <a:pathLst>
              <a:path w="2743" h="6692">
                <a:moveTo>
                  <a:pt x="2743" y="6692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925561" y="1869804"/>
            <a:ext cx="9626" cy="6019"/>
          </a:xfrm>
          <a:custGeom>
            <a:avLst/>
            <a:gdLst/>
            <a:ahLst/>
            <a:cxnLst/>
            <a:rect l="l" t="t" r="r" b="b"/>
            <a:pathLst>
              <a:path w="9626" h="6019">
                <a:moveTo>
                  <a:pt x="0" y="0"/>
                </a:moveTo>
                <a:lnTo>
                  <a:pt x="6527" y="3441"/>
                </a:lnTo>
                <a:lnTo>
                  <a:pt x="9626" y="6019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931404" y="1735585"/>
            <a:ext cx="19418" cy="27152"/>
          </a:xfrm>
          <a:custGeom>
            <a:avLst/>
            <a:gdLst/>
            <a:ahLst/>
            <a:cxnLst/>
            <a:rect l="l" t="t" r="r" b="b"/>
            <a:pathLst>
              <a:path w="19418" h="27152">
                <a:moveTo>
                  <a:pt x="0" y="27152"/>
                </a:moveTo>
                <a:lnTo>
                  <a:pt x="1371" y="26466"/>
                </a:lnTo>
                <a:lnTo>
                  <a:pt x="13754" y="13068"/>
                </a:lnTo>
                <a:lnTo>
                  <a:pt x="19418" y="0"/>
                </a:lnTo>
                <a:lnTo>
                  <a:pt x="13754" y="1306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925046" y="1669421"/>
            <a:ext cx="14439" cy="11176"/>
          </a:xfrm>
          <a:custGeom>
            <a:avLst/>
            <a:gdLst/>
            <a:ahLst/>
            <a:cxnLst/>
            <a:rect l="l" t="t" r="r" b="b"/>
            <a:pathLst>
              <a:path w="14439" h="11175">
                <a:moveTo>
                  <a:pt x="0" y="0"/>
                </a:moveTo>
                <a:lnTo>
                  <a:pt x="14439" y="11176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931404" y="1674407"/>
            <a:ext cx="22517" cy="39357"/>
          </a:xfrm>
          <a:custGeom>
            <a:avLst/>
            <a:gdLst/>
            <a:ahLst/>
            <a:cxnLst/>
            <a:rect l="l" t="t" r="r" b="b"/>
            <a:pathLst>
              <a:path w="22517" h="39357">
                <a:moveTo>
                  <a:pt x="0" y="0"/>
                </a:moveTo>
                <a:lnTo>
                  <a:pt x="8077" y="6184"/>
                </a:lnTo>
                <a:lnTo>
                  <a:pt x="18046" y="21475"/>
                </a:lnTo>
                <a:lnTo>
                  <a:pt x="22517" y="39357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931404" y="1610476"/>
            <a:ext cx="60312" cy="0"/>
          </a:xfrm>
          <a:custGeom>
            <a:avLst/>
            <a:gdLst/>
            <a:ahLst/>
            <a:cxnLst/>
            <a:rect l="l" t="t" r="r" b="b"/>
            <a:pathLst>
              <a:path w="60312">
                <a:moveTo>
                  <a:pt x="0" y="0"/>
                </a:moveTo>
                <a:lnTo>
                  <a:pt x="32473" y="0"/>
                </a:lnTo>
                <a:lnTo>
                  <a:pt x="60312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944293" y="1930981"/>
            <a:ext cx="8242" cy="121843"/>
          </a:xfrm>
          <a:custGeom>
            <a:avLst/>
            <a:gdLst/>
            <a:ahLst/>
            <a:cxnLst/>
            <a:rect l="l" t="t" r="r" b="b"/>
            <a:pathLst>
              <a:path w="8242" h="121843">
                <a:moveTo>
                  <a:pt x="0" y="18389"/>
                </a:moveTo>
                <a:lnTo>
                  <a:pt x="685" y="17183"/>
                </a:lnTo>
                <a:lnTo>
                  <a:pt x="8242" y="0"/>
                </a:lnTo>
                <a:lnTo>
                  <a:pt x="8242" y="12184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939485" y="1881143"/>
            <a:ext cx="7899" cy="9969"/>
          </a:xfrm>
          <a:custGeom>
            <a:avLst/>
            <a:gdLst/>
            <a:ahLst/>
            <a:cxnLst/>
            <a:rect l="l" t="t" r="r" b="b"/>
            <a:pathLst>
              <a:path w="7899" h="9969">
                <a:moveTo>
                  <a:pt x="7899" y="9969"/>
                </a:moveTo>
                <a:lnTo>
                  <a:pt x="5499" y="5841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932782" y="1748647"/>
            <a:ext cx="12369" cy="13398"/>
          </a:xfrm>
          <a:custGeom>
            <a:avLst/>
            <a:gdLst/>
            <a:ahLst/>
            <a:cxnLst/>
            <a:rect l="l" t="t" r="r" b="b"/>
            <a:pathLst>
              <a:path w="12369" h="13398">
                <a:moveTo>
                  <a:pt x="12369" y="0"/>
                </a:moveTo>
                <a:lnTo>
                  <a:pt x="0" y="13398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950825" y="1715648"/>
            <a:ext cx="2921" cy="19938"/>
          </a:xfrm>
          <a:custGeom>
            <a:avLst/>
            <a:gdLst/>
            <a:ahLst/>
            <a:cxnLst/>
            <a:rect l="l" t="t" r="r" b="b"/>
            <a:pathLst>
              <a:path w="2920" h="19938">
                <a:moveTo>
                  <a:pt x="0" y="19939"/>
                </a:moveTo>
                <a:lnTo>
                  <a:pt x="1549" y="16332"/>
                </a:lnTo>
                <a:lnTo>
                  <a:pt x="2921" y="0"/>
                </a:lnTo>
                <a:lnTo>
                  <a:pt x="1549" y="16332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939480" y="1716854"/>
            <a:ext cx="0" cy="2921"/>
          </a:xfrm>
          <a:custGeom>
            <a:avLst/>
            <a:gdLst/>
            <a:ahLst/>
            <a:cxnLst/>
            <a:rect l="l" t="t" r="r" b="b"/>
            <a:pathLst>
              <a:path h="2920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931403" y="1715645"/>
            <a:ext cx="8077" cy="10833"/>
          </a:xfrm>
          <a:custGeom>
            <a:avLst/>
            <a:gdLst/>
            <a:ahLst/>
            <a:cxnLst/>
            <a:rect l="l" t="t" r="r" b="b"/>
            <a:pathLst>
              <a:path w="8077" h="10833">
                <a:moveTo>
                  <a:pt x="8077" y="10833"/>
                </a:moveTo>
                <a:lnTo>
                  <a:pt x="8077" y="0"/>
                </a:lnTo>
                <a:lnTo>
                  <a:pt x="8077" y="10833"/>
                </a:lnTo>
                <a:lnTo>
                  <a:pt x="0" y="1083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939480" y="1710152"/>
            <a:ext cx="0" cy="5499"/>
          </a:xfrm>
          <a:custGeom>
            <a:avLst/>
            <a:gdLst/>
            <a:ahLst/>
            <a:cxnLst/>
            <a:rect l="l" t="t" r="r" b="b"/>
            <a:pathLst>
              <a:path h="5499">
                <a:moveTo>
                  <a:pt x="0" y="5499"/>
                </a:moveTo>
                <a:lnTo>
                  <a:pt x="0" y="0"/>
                </a:lnTo>
                <a:lnTo>
                  <a:pt x="0" y="4813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939481" y="1680598"/>
            <a:ext cx="9969" cy="15290"/>
          </a:xfrm>
          <a:custGeom>
            <a:avLst/>
            <a:gdLst/>
            <a:ahLst/>
            <a:cxnLst/>
            <a:rect l="l" t="t" r="r" b="b"/>
            <a:pathLst>
              <a:path w="9969" h="15290">
                <a:moveTo>
                  <a:pt x="9969" y="15290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952542" y="1854503"/>
            <a:ext cx="0" cy="49669"/>
          </a:xfrm>
          <a:custGeom>
            <a:avLst/>
            <a:gdLst/>
            <a:ahLst/>
            <a:cxnLst/>
            <a:rect l="l" t="t" r="r" b="b"/>
            <a:pathLst>
              <a:path h="49669">
                <a:moveTo>
                  <a:pt x="0" y="49669"/>
                </a:moveTo>
                <a:lnTo>
                  <a:pt x="0" y="0"/>
                </a:lnTo>
                <a:lnTo>
                  <a:pt x="0" y="3970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952542" y="1826149"/>
            <a:ext cx="0" cy="28359"/>
          </a:xfrm>
          <a:custGeom>
            <a:avLst/>
            <a:gdLst/>
            <a:ahLst/>
            <a:cxnLst/>
            <a:rect l="l" t="t" r="r" b="b"/>
            <a:pathLst>
              <a:path h="28359">
                <a:moveTo>
                  <a:pt x="0" y="28359"/>
                </a:move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951343" y="1703282"/>
            <a:ext cx="2578" cy="12369"/>
          </a:xfrm>
          <a:custGeom>
            <a:avLst/>
            <a:gdLst/>
            <a:ahLst/>
            <a:cxnLst/>
            <a:rect l="l" t="t" r="r" b="b"/>
            <a:pathLst>
              <a:path w="2578" h="12369">
                <a:moveTo>
                  <a:pt x="2400" y="12369"/>
                </a:moveTo>
                <a:lnTo>
                  <a:pt x="2578" y="10477"/>
                </a:lnTo>
                <a:lnTo>
                  <a:pt x="0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951338" y="1610476"/>
            <a:ext cx="39700" cy="0"/>
          </a:xfrm>
          <a:custGeom>
            <a:avLst/>
            <a:gdLst/>
            <a:ahLst/>
            <a:cxnLst/>
            <a:rect l="l" t="t" r="r" b="b"/>
            <a:pathLst>
              <a:path w="39700">
                <a:moveTo>
                  <a:pt x="12547" y="0"/>
                </a:moveTo>
                <a:lnTo>
                  <a:pt x="19938" y="0"/>
                </a:lnTo>
                <a:lnTo>
                  <a:pt x="0" y="0"/>
                </a:lnTo>
                <a:lnTo>
                  <a:pt x="39700" y="0"/>
                </a:lnTo>
                <a:lnTo>
                  <a:pt x="19938" y="0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991037" y="1610476"/>
            <a:ext cx="685" cy="32651"/>
          </a:xfrm>
          <a:custGeom>
            <a:avLst/>
            <a:gdLst/>
            <a:ahLst/>
            <a:cxnLst/>
            <a:rect l="l" t="t" r="r" b="b"/>
            <a:pathLst>
              <a:path w="685" h="32651">
                <a:moveTo>
                  <a:pt x="0" y="0"/>
                </a:moveTo>
                <a:lnTo>
                  <a:pt x="685" y="0"/>
                </a:lnTo>
                <a:lnTo>
                  <a:pt x="685" y="32651"/>
                </a:lnTo>
              </a:path>
            </a:pathLst>
          </a:custGeom>
          <a:ln w="21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57200" y="7962353"/>
            <a:ext cx="3358794" cy="1771954"/>
          </a:xfrm>
          <a:custGeom>
            <a:avLst/>
            <a:gdLst/>
            <a:ahLst/>
            <a:cxnLst/>
            <a:rect l="l" t="t" r="r" b="b"/>
            <a:pathLst>
              <a:path w="3358794" h="1771954">
                <a:moveTo>
                  <a:pt x="0" y="1771954"/>
                </a:moveTo>
                <a:lnTo>
                  <a:pt x="3358794" y="1771954"/>
                </a:lnTo>
                <a:lnTo>
                  <a:pt x="3358794" y="0"/>
                </a:lnTo>
                <a:lnTo>
                  <a:pt x="0" y="0"/>
                </a:lnTo>
                <a:lnTo>
                  <a:pt x="0" y="17719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247907" y="8029007"/>
            <a:ext cx="1778038" cy="1636661"/>
          </a:xfrm>
          <a:custGeom>
            <a:avLst/>
            <a:gdLst/>
            <a:ahLst/>
            <a:cxnLst/>
            <a:rect l="l" t="t" r="r" b="b"/>
            <a:pathLst>
              <a:path w="1778038" h="1636661">
                <a:moveTo>
                  <a:pt x="273164" y="1430743"/>
                </a:moveTo>
                <a:lnTo>
                  <a:pt x="285673" y="1447063"/>
                </a:lnTo>
                <a:lnTo>
                  <a:pt x="299377" y="1462189"/>
                </a:lnTo>
                <a:lnTo>
                  <a:pt x="318617" y="1473200"/>
                </a:lnTo>
                <a:lnTo>
                  <a:pt x="337705" y="1477391"/>
                </a:lnTo>
                <a:lnTo>
                  <a:pt x="377621" y="1477314"/>
                </a:lnTo>
                <a:lnTo>
                  <a:pt x="392836" y="1488249"/>
                </a:lnTo>
                <a:lnTo>
                  <a:pt x="429742" y="1511769"/>
                </a:lnTo>
                <a:lnTo>
                  <a:pt x="479158" y="1536395"/>
                </a:lnTo>
                <a:lnTo>
                  <a:pt x="517575" y="1552943"/>
                </a:lnTo>
                <a:lnTo>
                  <a:pt x="560108" y="1568081"/>
                </a:lnTo>
                <a:lnTo>
                  <a:pt x="611111" y="1583042"/>
                </a:lnTo>
                <a:lnTo>
                  <a:pt x="612457" y="1584312"/>
                </a:lnTo>
                <a:lnTo>
                  <a:pt x="621957" y="1611947"/>
                </a:lnTo>
                <a:lnTo>
                  <a:pt x="628929" y="1626997"/>
                </a:lnTo>
                <a:lnTo>
                  <a:pt x="638352" y="1632623"/>
                </a:lnTo>
                <a:lnTo>
                  <a:pt x="657682" y="1636661"/>
                </a:lnTo>
                <a:lnTo>
                  <a:pt x="670979" y="1636661"/>
                </a:lnTo>
                <a:lnTo>
                  <a:pt x="677075" y="1634528"/>
                </a:lnTo>
                <a:lnTo>
                  <a:pt x="687857" y="1624698"/>
                </a:lnTo>
                <a:lnTo>
                  <a:pt x="705192" y="1603641"/>
                </a:lnTo>
                <a:lnTo>
                  <a:pt x="741387" y="1607832"/>
                </a:lnTo>
                <a:lnTo>
                  <a:pt x="794931" y="1613293"/>
                </a:lnTo>
                <a:lnTo>
                  <a:pt x="841654" y="1616075"/>
                </a:lnTo>
                <a:lnTo>
                  <a:pt x="935990" y="1616075"/>
                </a:lnTo>
                <a:lnTo>
                  <a:pt x="995464" y="1612353"/>
                </a:lnTo>
                <a:lnTo>
                  <a:pt x="1072286" y="1603717"/>
                </a:lnTo>
                <a:lnTo>
                  <a:pt x="1088923" y="1624228"/>
                </a:lnTo>
                <a:lnTo>
                  <a:pt x="1101280" y="1635163"/>
                </a:lnTo>
                <a:lnTo>
                  <a:pt x="1106589" y="1636661"/>
                </a:lnTo>
                <a:lnTo>
                  <a:pt x="1118539" y="1636661"/>
                </a:lnTo>
                <a:lnTo>
                  <a:pt x="1139215" y="1632623"/>
                </a:lnTo>
                <a:lnTo>
                  <a:pt x="1148880" y="1625739"/>
                </a:lnTo>
                <a:lnTo>
                  <a:pt x="1157033" y="1606486"/>
                </a:lnTo>
                <a:lnTo>
                  <a:pt x="1164958" y="1584159"/>
                </a:lnTo>
                <a:lnTo>
                  <a:pt x="1199565" y="1573466"/>
                </a:lnTo>
                <a:lnTo>
                  <a:pt x="1249057" y="1557070"/>
                </a:lnTo>
                <a:lnTo>
                  <a:pt x="1300226" y="1535531"/>
                </a:lnTo>
                <a:lnTo>
                  <a:pt x="1328661" y="1521345"/>
                </a:lnTo>
                <a:lnTo>
                  <a:pt x="1357884" y="1505267"/>
                </a:lnTo>
                <a:lnTo>
                  <a:pt x="1386865" y="1486179"/>
                </a:lnTo>
                <a:lnTo>
                  <a:pt x="1398587" y="1477314"/>
                </a:lnTo>
                <a:lnTo>
                  <a:pt x="1439849" y="1477391"/>
                </a:lnTo>
                <a:lnTo>
                  <a:pt x="1457756" y="1473276"/>
                </a:lnTo>
                <a:lnTo>
                  <a:pt x="1476844" y="1462189"/>
                </a:lnTo>
                <a:lnTo>
                  <a:pt x="1491094" y="1447609"/>
                </a:lnTo>
                <a:lnTo>
                  <a:pt x="1507578" y="1425600"/>
                </a:lnTo>
                <a:lnTo>
                  <a:pt x="1666925" y="1181341"/>
                </a:lnTo>
                <a:lnTo>
                  <a:pt x="1669618" y="1148321"/>
                </a:lnTo>
                <a:lnTo>
                  <a:pt x="1708023" y="1108481"/>
                </a:lnTo>
                <a:lnTo>
                  <a:pt x="1740573" y="1062786"/>
                </a:lnTo>
                <a:lnTo>
                  <a:pt x="1761642" y="1020648"/>
                </a:lnTo>
                <a:lnTo>
                  <a:pt x="1773923" y="978039"/>
                </a:lnTo>
                <a:lnTo>
                  <a:pt x="1778038" y="936853"/>
                </a:lnTo>
                <a:lnTo>
                  <a:pt x="1778038" y="884262"/>
                </a:lnTo>
                <a:lnTo>
                  <a:pt x="1773999" y="841654"/>
                </a:lnTo>
                <a:lnTo>
                  <a:pt x="1758873" y="793584"/>
                </a:lnTo>
                <a:lnTo>
                  <a:pt x="1738287" y="753821"/>
                </a:lnTo>
                <a:lnTo>
                  <a:pt x="1708188" y="712482"/>
                </a:lnTo>
                <a:lnTo>
                  <a:pt x="1687588" y="690460"/>
                </a:lnTo>
                <a:lnTo>
                  <a:pt x="1666849" y="670026"/>
                </a:lnTo>
                <a:lnTo>
                  <a:pt x="1622882" y="634390"/>
                </a:lnTo>
                <a:lnTo>
                  <a:pt x="1568005" y="598589"/>
                </a:lnTo>
                <a:lnTo>
                  <a:pt x="1546059" y="584885"/>
                </a:lnTo>
                <a:lnTo>
                  <a:pt x="1537741" y="582193"/>
                </a:lnTo>
                <a:lnTo>
                  <a:pt x="1515808" y="569836"/>
                </a:lnTo>
                <a:lnTo>
                  <a:pt x="1503527" y="564222"/>
                </a:lnTo>
                <a:lnTo>
                  <a:pt x="1497990" y="557403"/>
                </a:lnTo>
                <a:lnTo>
                  <a:pt x="1477403" y="546481"/>
                </a:lnTo>
                <a:lnTo>
                  <a:pt x="1469161" y="543712"/>
                </a:lnTo>
                <a:lnTo>
                  <a:pt x="1451178" y="541007"/>
                </a:lnTo>
                <a:lnTo>
                  <a:pt x="1420609" y="529056"/>
                </a:lnTo>
                <a:lnTo>
                  <a:pt x="1419821" y="523036"/>
                </a:lnTo>
                <a:lnTo>
                  <a:pt x="1414195" y="518998"/>
                </a:lnTo>
                <a:lnTo>
                  <a:pt x="1345526" y="494284"/>
                </a:lnTo>
                <a:lnTo>
                  <a:pt x="1327315" y="489216"/>
                </a:lnTo>
                <a:lnTo>
                  <a:pt x="1307122" y="352831"/>
                </a:lnTo>
                <a:lnTo>
                  <a:pt x="1297533" y="308952"/>
                </a:lnTo>
                <a:lnTo>
                  <a:pt x="1285176" y="271805"/>
                </a:lnTo>
                <a:lnTo>
                  <a:pt x="1263396" y="223583"/>
                </a:lnTo>
                <a:lnTo>
                  <a:pt x="1238453" y="182626"/>
                </a:lnTo>
                <a:lnTo>
                  <a:pt x="1215250" y="152298"/>
                </a:lnTo>
                <a:lnTo>
                  <a:pt x="1193304" y="127584"/>
                </a:lnTo>
                <a:lnTo>
                  <a:pt x="1138262" y="79590"/>
                </a:lnTo>
                <a:lnTo>
                  <a:pt x="1110780" y="61772"/>
                </a:lnTo>
                <a:lnTo>
                  <a:pt x="1070940" y="39751"/>
                </a:lnTo>
                <a:lnTo>
                  <a:pt x="1018755" y="19240"/>
                </a:lnTo>
                <a:lnTo>
                  <a:pt x="989914" y="11010"/>
                </a:lnTo>
                <a:lnTo>
                  <a:pt x="954201" y="4114"/>
                </a:lnTo>
                <a:lnTo>
                  <a:pt x="913015" y="0"/>
                </a:lnTo>
                <a:lnTo>
                  <a:pt x="863206" y="0"/>
                </a:lnTo>
                <a:lnTo>
                  <a:pt x="813777" y="5461"/>
                </a:lnTo>
                <a:lnTo>
                  <a:pt x="771169" y="15125"/>
                </a:lnTo>
                <a:lnTo>
                  <a:pt x="721753" y="32943"/>
                </a:lnTo>
                <a:lnTo>
                  <a:pt x="695693" y="45300"/>
                </a:lnTo>
                <a:lnTo>
                  <a:pt x="653161" y="70002"/>
                </a:lnTo>
                <a:lnTo>
                  <a:pt x="607783" y="104305"/>
                </a:lnTo>
                <a:lnTo>
                  <a:pt x="574751" y="137172"/>
                </a:lnTo>
                <a:lnTo>
                  <a:pt x="541096" y="179070"/>
                </a:lnTo>
                <a:lnTo>
                  <a:pt x="512102" y="226987"/>
                </a:lnTo>
                <a:lnTo>
                  <a:pt x="492861" y="269519"/>
                </a:lnTo>
                <a:lnTo>
                  <a:pt x="480187" y="307606"/>
                </a:lnTo>
                <a:lnTo>
                  <a:pt x="470522" y="351485"/>
                </a:lnTo>
                <a:lnTo>
                  <a:pt x="449935" y="488823"/>
                </a:lnTo>
                <a:lnTo>
                  <a:pt x="426491" y="495630"/>
                </a:lnTo>
                <a:lnTo>
                  <a:pt x="358381" y="520814"/>
                </a:lnTo>
                <a:lnTo>
                  <a:pt x="356958" y="529056"/>
                </a:lnTo>
                <a:lnTo>
                  <a:pt x="325031" y="541096"/>
                </a:lnTo>
                <a:lnTo>
                  <a:pt x="308406" y="543712"/>
                </a:lnTo>
                <a:lnTo>
                  <a:pt x="303415" y="545452"/>
                </a:lnTo>
                <a:lnTo>
                  <a:pt x="279654" y="557491"/>
                </a:lnTo>
                <a:lnTo>
                  <a:pt x="274027" y="564222"/>
                </a:lnTo>
                <a:lnTo>
                  <a:pt x="267296" y="567067"/>
                </a:lnTo>
                <a:lnTo>
                  <a:pt x="236969" y="583463"/>
                </a:lnTo>
                <a:lnTo>
                  <a:pt x="230149" y="584809"/>
                </a:lnTo>
                <a:lnTo>
                  <a:pt x="226669" y="586867"/>
                </a:lnTo>
                <a:lnTo>
                  <a:pt x="150634" y="637082"/>
                </a:lnTo>
                <a:lnTo>
                  <a:pt x="103911" y="675487"/>
                </a:lnTo>
                <a:lnTo>
                  <a:pt x="68745" y="713193"/>
                </a:lnTo>
                <a:lnTo>
                  <a:pt x="40703" y="751052"/>
                </a:lnTo>
                <a:lnTo>
                  <a:pt x="17348" y="796353"/>
                </a:lnTo>
                <a:lnTo>
                  <a:pt x="4038" y="839279"/>
                </a:lnTo>
                <a:lnTo>
                  <a:pt x="0" y="877773"/>
                </a:lnTo>
                <a:lnTo>
                  <a:pt x="0" y="941920"/>
                </a:lnTo>
                <a:lnTo>
                  <a:pt x="4038" y="981760"/>
                </a:lnTo>
                <a:lnTo>
                  <a:pt x="14973" y="1018819"/>
                </a:lnTo>
                <a:lnTo>
                  <a:pt x="37071" y="1064133"/>
                </a:lnTo>
                <a:lnTo>
                  <a:pt x="67398" y="1106576"/>
                </a:lnTo>
                <a:lnTo>
                  <a:pt x="78333" y="1117511"/>
                </a:lnTo>
                <a:lnTo>
                  <a:pt x="85216" y="1125740"/>
                </a:lnTo>
                <a:lnTo>
                  <a:pt x="108508" y="1149108"/>
                </a:lnTo>
                <a:lnTo>
                  <a:pt x="109537" y="1177302"/>
                </a:lnTo>
                <a:lnTo>
                  <a:pt x="111112" y="1177302"/>
                </a:lnTo>
                <a:lnTo>
                  <a:pt x="109931" y="1147762"/>
                </a:lnTo>
                <a:lnTo>
                  <a:pt x="86563" y="1124394"/>
                </a:lnTo>
                <a:lnTo>
                  <a:pt x="79756" y="1116164"/>
                </a:lnTo>
                <a:lnTo>
                  <a:pt x="38404" y="1062786"/>
                </a:lnTo>
                <a:lnTo>
                  <a:pt x="16395" y="1017473"/>
                </a:lnTo>
                <a:lnTo>
                  <a:pt x="5384" y="980414"/>
                </a:lnTo>
                <a:lnTo>
                  <a:pt x="1346" y="940498"/>
                </a:lnTo>
                <a:lnTo>
                  <a:pt x="800" y="916660"/>
                </a:lnTo>
                <a:lnTo>
                  <a:pt x="1346" y="879195"/>
                </a:lnTo>
                <a:lnTo>
                  <a:pt x="5384" y="840625"/>
                </a:lnTo>
                <a:lnTo>
                  <a:pt x="18770" y="797699"/>
                </a:lnTo>
                <a:lnTo>
                  <a:pt x="42138" y="752398"/>
                </a:lnTo>
                <a:lnTo>
                  <a:pt x="70167" y="714540"/>
                </a:lnTo>
                <a:lnTo>
                  <a:pt x="105257" y="676922"/>
                </a:lnTo>
                <a:lnTo>
                  <a:pt x="151980" y="638505"/>
                </a:lnTo>
                <a:lnTo>
                  <a:pt x="228015" y="588213"/>
                </a:lnTo>
                <a:lnTo>
                  <a:pt x="238391" y="584809"/>
                </a:lnTo>
                <a:lnTo>
                  <a:pt x="268643" y="568413"/>
                </a:lnTo>
                <a:lnTo>
                  <a:pt x="275450" y="565569"/>
                </a:lnTo>
                <a:lnTo>
                  <a:pt x="281000" y="558838"/>
                </a:lnTo>
                <a:lnTo>
                  <a:pt x="304761" y="546874"/>
                </a:lnTo>
                <a:lnTo>
                  <a:pt x="309829" y="545045"/>
                </a:lnTo>
                <a:lnTo>
                  <a:pt x="326390" y="542442"/>
                </a:lnTo>
                <a:lnTo>
                  <a:pt x="358381" y="530402"/>
                </a:lnTo>
                <a:lnTo>
                  <a:pt x="359727" y="522160"/>
                </a:lnTo>
                <a:lnTo>
                  <a:pt x="427913" y="496976"/>
                </a:lnTo>
                <a:lnTo>
                  <a:pt x="451281" y="490169"/>
                </a:lnTo>
                <a:lnTo>
                  <a:pt x="471868" y="352831"/>
                </a:lnTo>
                <a:lnTo>
                  <a:pt x="481533" y="308952"/>
                </a:lnTo>
                <a:lnTo>
                  <a:pt x="494284" y="270865"/>
                </a:lnTo>
                <a:lnTo>
                  <a:pt x="513448" y="228333"/>
                </a:lnTo>
                <a:lnTo>
                  <a:pt x="542442" y="180416"/>
                </a:lnTo>
                <a:lnTo>
                  <a:pt x="562394" y="155067"/>
                </a:lnTo>
                <a:lnTo>
                  <a:pt x="609206" y="105727"/>
                </a:lnTo>
                <a:lnTo>
                  <a:pt x="640803" y="81013"/>
                </a:lnTo>
                <a:lnTo>
                  <a:pt x="697039" y="46647"/>
                </a:lnTo>
                <a:lnTo>
                  <a:pt x="723099" y="34290"/>
                </a:lnTo>
                <a:lnTo>
                  <a:pt x="772591" y="16471"/>
                </a:lnTo>
                <a:lnTo>
                  <a:pt x="815124" y="6883"/>
                </a:lnTo>
                <a:lnTo>
                  <a:pt x="864552" y="1346"/>
                </a:lnTo>
                <a:lnTo>
                  <a:pt x="911669" y="1346"/>
                </a:lnTo>
                <a:lnTo>
                  <a:pt x="952855" y="5461"/>
                </a:lnTo>
                <a:lnTo>
                  <a:pt x="988580" y="12357"/>
                </a:lnTo>
                <a:lnTo>
                  <a:pt x="1017320" y="20662"/>
                </a:lnTo>
                <a:lnTo>
                  <a:pt x="1069594" y="41186"/>
                </a:lnTo>
                <a:lnTo>
                  <a:pt x="1109433" y="63119"/>
                </a:lnTo>
                <a:lnTo>
                  <a:pt x="1136840" y="81013"/>
                </a:lnTo>
                <a:lnTo>
                  <a:pt x="1173899" y="111188"/>
                </a:lnTo>
                <a:lnTo>
                  <a:pt x="1213815" y="153644"/>
                </a:lnTo>
                <a:lnTo>
                  <a:pt x="1237030" y="183984"/>
                </a:lnTo>
                <a:lnTo>
                  <a:pt x="1261973" y="225005"/>
                </a:lnTo>
                <a:lnTo>
                  <a:pt x="1283754" y="273240"/>
                </a:lnTo>
                <a:lnTo>
                  <a:pt x="1296111" y="310299"/>
                </a:lnTo>
                <a:lnTo>
                  <a:pt x="1305687" y="354253"/>
                </a:lnTo>
                <a:lnTo>
                  <a:pt x="1325892" y="490562"/>
                </a:lnTo>
                <a:lnTo>
                  <a:pt x="1344180" y="495630"/>
                </a:lnTo>
                <a:lnTo>
                  <a:pt x="1412849" y="520344"/>
                </a:lnTo>
                <a:lnTo>
                  <a:pt x="1418475" y="524383"/>
                </a:lnTo>
                <a:lnTo>
                  <a:pt x="1419263" y="530402"/>
                </a:lnTo>
                <a:lnTo>
                  <a:pt x="1449832" y="542442"/>
                </a:lnTo>
                <a:lnTo>
                  <a:pt x="1467815" y="545045"/>
                </a:lnTo>
                <a:lnTo>
                  <a:pt x="1475968" y="547827"/>
                </a:lnTo>
                <a:lnTo>
                  <a:pt x="1496568" y="558838"/>
                </a:lnTo>
                <a:lnTo>
                  <a:pt x="1502181" y="565645"/>
                </a:lnTo>
                <a:lnTo>
                  <a:pt x="1514462" y="571182"/>
                </a:lnTo>
                <a:lnTo>
                  <a:pt x="1536395" y="583539"/>
                </a:lnTo>
                <a:lnTo>
                  <a:pt x="1544713" y="586232"/>
                </a:lnTo>
                <a:lnTo>
                  <a:pt x="1566659" y="600011"/>
                </a:lnTo>
                <a:lnTo>
                  <a:pt x="1621459" y="635736"/>
                </a:lnTo>
                <a:lnTo>
                  <a:pt x="1665503" y="671372"/>
                </a:lnTo>
                <a:lnTo>
                  <a:pt x="1686166" y="691883"/>
                </a:lnTo>
                <a:lnTo>
                  <a:pt x="1706765" y="713828"/>
                </a:lnTo>
                <a:lnTo>
                  <a:pt x="1736852" y="755167"/>
                </a:lnTo>
                <a:lnTo>
                  <a:pt x="1757451" y="794931"/>
                </a:lnTo>
                <a:lnTo>
                  <a:pt x="1772577" y="843000"/>
                </a:lnTo>
                <a:lnTo>
                  <a:pt x="1776691" y="885609"/>
                </a:lnTo>
                <a:lnTo>
                  <a:pt x="1776857" y="911186"/>
                </a:lnTo>
                <a:lnTo>
                  <a:pt x="1776691" y="935431"/>
                </a:lnTo>
                <a:lnTo>
                  <a:pt x="1772577" y="976693"/>
                </a:lnTo>
                <a:lnTo>
                  <a:pt x="1760220" y="1019225"/>
                </a:lnTo>
                <a:lnTo>
                  <a:pt x="1739226" y="1061351"/>
                </a:lnTo>
                <a:lnTo>
                  <a:pt x="1706676" y="1107135"/>
                </a:lnTo>
                <a:lnTo>
                  <a:pt x="1668272" y="1146975"/>
                </a:lnTo>
                <a:lnTo>
                  <a:pt x="1665579" y="1179995"/>
                </a:lnTo>
                <a:lnTo>
                  <a:pt x="1506143" y="1424254"/>
                </a:lnTo>
                <a:lnTo>
                  <a:pt x="1489748" y="1446263"/>
                </a:lnTo>
                <a:lnTo>
                  <a:pt x="1475498" y="1460842"/>
                </a:lnTo>
                <a:lnTo>
                  <a:pt x="1456334" y="1471930"/>
                </a:lnTo>
                <a:lnTo>
                  <a:pt x="1438516" y="1475968"/>
                </a:lnTo>
                <a:lnTo>
                  <a:pt x="1414195" y="1476044"/>
                </a:lnTo>
                <a:lnTo>
                  <a:pt x="1400022" y="1474457"/>
                </a:lnTo>
                <a:lnTo>
                  <a:pt x="1385531" y="1484833"/>
                </a:lnTo>
                <a:lnTo>
                  <a:pt x="1356537" y="1503845"/>
                </a:lnTo>
                <a:lnTo>
                  <a:pt x="1327238" y="1519923"/>
                </a:lnTo>
                <a:lnTo>
                  <a:pt x="1298879" y="1534096"/>
                </a:lnTo>
                <a:lnTo>
                  <a:pt x="1247635" y="1555648"/>
                </a:lnTo>
                <a:lnTo>
                  <a:pt x="1198219" y="1572120"/>
                </a:lnTo>
                <a:lnTo>
                  <a:pt x="1163612" y="1582813"/>
                </a:lnTo>
                <a:lnTo>
                  <a:pt x="1155687" y="1605140"/>
                </a:lnTo>
                <a:lnTo>
                  <a:pt x="1147445" y="1624393"/>
                </a:lnTo>
                <a:lnTo>
                  <a:pt x="1137869" y="1631200"/>
                </a:lnTo>
                <a:lnTo>
                  <a:pt x="1117193" y="1635239"/>
                </a:lnTo>
                <a:lnTo>
                  <a:pt x="1108011" y="1635315"/>
                </a:lnTo>
                <a:lnTo>
                  <a:pt x="1102626" y="1633816"/>
                </a:lnTo>
                <a:lnTo>
                  <a:pt x="1090269" y="1622806"/>
                </a:lnTo>
                <a:lnTo>
                  <a:pt x="1072603" y="1600949"/>
                </a:lnTo>
                <a:lnTo>
                  <a:pt x="1053122" y="1604111"/>
                </a:lnTo>
                <a:lnTo>
                  <a:pt x="994041" y="1611007"/>
                </a:lnTo>
                <a:lnTo>
                  <a:pt x="934554" y="1614639"/>
                </a:lnTo>
                <a:lnTo>
                  <a:pt x="843000" y="1614639"/>
                </a:lnTo>
                <a:lnTo>
                  <a:pt x="796353" y="1611947"/>
                </a:lnTo>
                <a:lnTo>
                  <a:pt x="742810" y="1606410"/>
                </a:lnTo>
                <a:lnTo>
                  <a:pt x="712558" y="1602295"/>
                </a:lnTo>
                <a:lnTo>
                  <a:pt x="703846" y="1602206"/>
                </a:lnTo>
                <a:lnTo>
                  <a:pt x="686498" y="1623352"/>
                </a:lnTo>
                <a:lnTo>
                  <a:pt x="675728" y="1633181"/>
                </a:lnTo>
                <a:lnTo>
                  <a:pt x="669632" y="1635315"/>
                </a:lnTo>
                <a:lnTo>
                  <a:pt x="659028" y="1635315"/>
                </a:lnTo>
                <a:lnTo>
                  <a:pt x="639699" y="1631200"/>
                </a:lnTo>
                <a:lnTo>
                  <a:pt x="630275" y="1625574"/>
                </a:lnTo>
                <a:lnTo>
                  <a:pt x="623303" y="1610601"/>
                </a:lnTo>
                <a:lnTo>
                  <a:pt x="613879" y="1582966"/>
                </a:lnTo>
                <a:lnTo>
                  <a:pt x="612457" y="1581619"/>
                </a:lnTo>
                <a:lnTo>
                  <a:pt x="561530" y="1566646"/>
                </a:lnTo>
                <a:lnTo>
                  <a:pt x="518998" y="1551520"/>
                </a:lnTo>
                <a:lnTo>
                  <a:pt x="480580" y="1535049"/>
                </a:lnTo>
                <a:lnTo>
                  <a:pt x="431088" y="1510334"/>
                </a:lnTo>
                <a:lnTo>
                  <a:pt x="394182" y="1486814"/>
                </a:lnTo>
                <a:lnTo>
                  <a:pt x="377545" y="1474546"/>
                </a:lnTo>
                <a:lnTo>
                  <a:pt x="362026" y="1476044"/>
                </a:lnTo>
                <a:lnTo>
                  <a:pt x="339128" y="1475968"/>
                </a:lnTo>
                <a:lnTo>
                  <a:pt x="319963" y="1471853"/>
                </a:lnTo>
                <a:lnTo>
                  <a:pt x="300799" y="1460842"/>
                </a:lnTo>
                <a:lnTo>
                  <a:pt x="287020" y="1445717"/>
                </a:lnTo>
                <a:lnTo>
                  <a:pt x="274510" y="1429397"/>
                </a:lnTo>
                <a:lnTo>
                  <a:pt x="110883" y="1179360"/>
                </a:lnTo>
                <a:lnTo>
                  <a:pt x="109613" y="1180706"/>
                </a:lnTo>
                <a:lnTo>
                  <a:pt x="273164" y="1430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248695" y="8030353"/>
            <a:ext cx="1776069" cy="1352499"/>
          </a:xfrm>
          <a:custGeom>
            <a:avLst/>
            <a:gdLst/>
            <a:ahLst/>
            <a:cxnLst/>
            <a:rect l="l" t="t" r="r" b="b"/>
            <a:pathLst>
              <a:path w="1776069" h="1352499">
                <a:moveTo>
                  <a:pt x="4597" y="954354"/>
                </a:moveTo>
                <a:lnTo>
                  <a:pt x="15608" y="991425"/>
                </a:lnTo>
                <a:lnTo>
                  <a:pt x="37617" y="1036726"/>
                </a:lnTo>
                <a:lnTo>
                  <a:pt x="66535" y="1077747"/>
                </a:lnTo>
                <a:lnTo>
                  <a:pt x="88544" y="1101039"/>
                </a:lnTo>
                <a:lnTo>
                  <a:pt x="99479" y="1113472"/>
                </a:lnTo>
                <a:lnTo>
                  <a:pt x="146202" y="1153312"/>
                </a:lnTo>
                <a:lnTo>
                  <a:pt x="194360" y="1186180"/>
                </a:lnTo>
                <a:lnTo>
                  <a:pt x="255981" y="1220622"/>
                </a:lnTo>
                <a:lnTo>
                  <a:pt x="321868" y="1250797"/>
                </a:lnTo>
                <a:lnTo>
                  <a:pt x="394576" y="1278369"/>
                </a:lnTo>
                <a:lnTo>
                  <a:pt x="459041" y="1297609"/>
                </a:lnTo>
                <a:lnTo>
                  <a:pt x="544271" y="1318196"/>
                </a:lnTo>
                <a:lnTo>
                  <a:pt x="628053" y="1333246"/>
                </a:lnTo>
                <a:lnTo>
                  <a:pt x="714540" y="1344256"/>
                </a:lnTo>
                <a:lnTo>
                  <a:pt x="788682" y="1349717"/>
                </a:lnTo>
                <a:lnTo>
                  <a:pt x="875157" y="1352499"/>
                </a:lnTo>
                <a:lnTo>
                  <a:pt x="899477" y="1352499"/>
                </a:lnTo>
                <a:lnTo>
                  <a:pt x="986434" y="1350124"/>
                </a:lnTo>
                <a:lnTo>
                  <a:pt x="1071498" y="1343304"/>
                </a:lnTo>
                <a:lnTo>
                  <a:pt x="1156246" y="1331899"/>
                </a:lnTo>
                <a:lnTo>
                  <a:pt x="1236243" y="1317167"/>
                </a:lnTo>
                <a:lnTo>
                  <a:pt x="1311402" y="1298956"/>
                </a:lnTo>
                <a:lnTo>
                  <a:pt x="1388300" y="1275588"/>
                </a:lnTo>
                <a:lnTo>
                  <a:pt x="1456016" y="1249934"/>
                </a:lnTo>
                <a:lnTo>
                  <a:pt x="1521904" y="1219669"/>
                </a:lnTo>
                <a:lnTo>
                  <a:pt x="1579727" y="1186967"/>
                </a:lnTo>
                <a:lnTo>
                  <a:pt x="1632559" y="1150531"/>
                </a:lnTo>
                <a:lnTo>
                  <a:pt x="1669618" y="1118933"/>
                </a:lnTo>
                <a:lnTo>
                  <a:pt x="1704632" y="1082497"/>
                </a:lnTo>
                <a:lnTo>
                  <a:pt x="1738845" y="1035773"/>
                </a:lnTo>
                <a:lnTo>
                  <a:pt x="1759356" y="993089"/>
                </a:lnTo>
                <a:lnTo>
                  <a:pt x="1771789" y="951979"/>
                </a:lnTo>
                <a:lnTo>
                  <a:pt x="1776069" y="909840"/>
                </a:lnTo>
                <a:lnTo>
                  <a:pt x="1775904" y="884262"/>
                </a:lnTo>
                <a:lnTo>
                  <a:pt x="1771789" y="841654"/>
                </a:lnTo>
                <a:lnTo>
                  <a:pt x="1756664" y="793584"/>
                </a:lnTo>
                <a:lnTo>
                  <a:pt x="1736064" y="753821"/>
                </a:lnTo>
                <a:lnTo>
                  <a:pt x="1705965" y="712482"/>
                </a:lnTo>
                <a:lnTo>
                  <a:pt x="1664715" y="670026"/>
                </a:lnTo>
                <a:lnTo>
                  <a:pt x="1620672" y="634390"/>
                </a:lnTo>
                <a:lnTo>
                  <a:pt x="1565871" y="598665"/>
                </a:lnTo>
                <a:lnTo>
                  <a:pt x="1535607" y="582193"/>
                </a:lnTo>
                <a:lnTo>
                  <a:pt x="1513674" y="569836"/>
                </a:lnTo>
                <a:lnTo>
                  <a:pt x="1501394" y="564299"/>
                </a:lnTo>
                <a:lnTo>
                  <a:pt x="1495780" y="557491"/>
                </a:lnTo>
                <a:lnTo>
                  <a:pt x="1475181" y="546481"/>
                </a:lnTo>
                <a:lnTo>
                  <a:pt x="1467027" y="543699"/>
                </a:lnTo>
                <a:lnTo>
                  <a:pt x="1449044" y="541096"/>
                </a:lnTo>
                <a:lnTo>
                  <a:pt x="1418475" y="529056"/>
                </a:lnTo>
                <a:lnTo>
                  <a:pt x="1417688" y="523036"/>
                </a:lnTo>
                <a:lnTo>
                  <a:pt x="1412062" y="518998"/>
                </a:lnTo>
                <a:lnTo>
                  <a:pt x="1343393" y="494284"/>
                </a:lnTo>
                <a:lnTo>
                  <a:pt x="1325105" y="489216"/>
                </a:lnTo>
                <a:lnTo>
                  <a:pt x="1304899" y="352907"/>
                </a:lnTo>
                <a:lnTo>
                  <a:pt x="1295323" y="308952"/>
                </a:lnTo>
                <a:lnTo>
                  <a:pt x="1282966" y="271894"/>
                </a:lnTo>
                <a:lnTo>
                  <a:pt x="1261186" y="223659"/>
                </a:lnTo>
                <a:lnTo>
                  <a:pt x="1236243" y="182626"/>
                </a:lnTo>
                <a:lnTo>
                  <a:pt x="1213027" y="152298"/>
                </a:lnTo>
                <a:lnTo>
                  <a:pt x="1191094" y="127584"/>
                </a:lnTo>
                <a:lnTo>
                  <a:pt x="1136053" y="79667"/>
                </a:lnTo>
                <a:lnTo>
                  <a:pt x="1108646" y="61772"/>
                </a:lnTo>
                <a:lnTo>
                  <a:pt x="1068806" y="39827"/>
                </a:lnTo>
                <a:lnTo>
                  <a:pt x="1016533" y="19316"/>
                </a:lnTo>
                <a:lnTo>
                  <a:pt x="987780" y="11010"/>
                </a:lnTo>
                <a:lnTo>
                  <a:pt x="952068" y="4114"/>
                </a:lnTo>
                <a:lnTo>
                  <a:pt x="910882" y="0"/>
                </a:lnTo>
                <a:lnTo>
                  <a:pt x="863765" y="0"/>
                </a:lnTo>
                <a:lnTo>
                  <a:pt x="814336" y="5537"/>
                </a:lnTo>
                <a:lnTo>
                  <a:pt x="771804" y="15125"/>
                </a:lnTo>
                <a:lnTo>
                  <a:pt x="722312" y="32943"/>
                </a:lnTo>
                <a:lnTo>
                  <a:pt x="696252" y="45300"/>
                </a:lnTo>
                <a:lnTo>
                  <a:pt x="653719" y="70091"/>
                </a:lnTo>
                <a:lnTo>
                  <a:pt x="608418" y="104381"/>
                </a:lnTo>
                <a:lnTo>
                  <a:pt x="575310" y="137172"/>
                </a:lnTo>
                <a:lnTo>
                  <a:pt x="541654" y="179070"/>
                </a:lnTo>
                <a:lnTo>
                  <a:pt x="512660" y="226987"/>
                </a:lnTo>
                <a:lnTo>
                  <a:pt x="493496" y="269519"/>
                </a:lnTo>
                <a:lnTo>
                  <a:pt x="480745" y="307606"/>
                </a:lnTo>
                <a:lnTo>
                  <a:pt x="471081" y="351485"/>
                </a:lnTo>
                <a:lnTo>
                  <a:pt x="450494" y="488823"/>
                </a:lnTo>
                <a:lnTo>
                  <a:pt x="427126" y="495630"/>
                </a:lnTo>
                <a:lnTo>
                  <a:pt x="358940" y="520814"/>
                </a:lnTo>
                <a:lnTo>
                  <a:pt x="357593" y="529056"/>
                </a:lnTo>
                <a:lnTo>
                  <a:pt x="325589" y="541096"/>
                </a:lnTo>
                <a:lnTo>
                  <a:pt x="309041" y="543699"/>
                </a:lnTo>
                <a:lnTo>
                  <a:pt x="303974" y="545528"/>
                </a:lnTo>
                <a:lnTo>
                  <a:pt x="280212" y="557491"/>
                </a:lnTo>
                <a:lnTo>
                  <a:pt x="274662" y="564222"/>
                </a:lnTo>
                <a:lnTo>
                  <a:pt x="267855" y="567067"/>
                </a:lnTo>
                <a:lnTo>
                  <a:pt x="237604" y="583463"/>
                </a:lnTo>
                <a:lnTo>
                  <a:pt x="230708" y="584809"/>
                </a:lnTo>
                <a:lnTo>
                  <a:pt x="227228" y="586867"/>
                </a:lnTo>
                <a:lnTo>
                  <a:pt x="151193" y="637159"/>
                </a:lnTo>
                <a:lnTo>
                  <a:pt x="104470" y="675576"/>
                </a:lnTo>
                <a:lnTo>
                  <a:pt x="69380" y="713193"/>
                </a:lnTo>
                <a:lnTo>
                  <a:pt x="41351" y="751052"/>
                </a:lnTo>
                <a:lnTo>
                  <a:pt x="17983" y="796353"/>
                </a:lnTo>
                <a:lnTo>
                  <a:pt x="4597" y="839279"/>
                </a:lnTo>
                <a:lnTo>
                  <a:pt x="558" y="877849"/>
                </a:lnTo>
                <a:lnTo>
                  <a:pt x="0" y="915301"/>
                </a:lnTo>
                <a:lnTo>
                  <a:pt x="4597" y="954354"/>
                </a:lnTo>
                <a:close/>
              </a:path>
            </a:pathLst>
          </a:custGeom>
          <a:solidFill>
            <a:srgbClr val="F37A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19946" y="8440925"/>
            <a:ext cx="68821" cy="159270"/>
          </a:xfrm>
          <a:custGeom>
            <a:avLst/>
            <a:gdLst/>
            <a:ahLst/>
            <a:cxnLst/>
            <a:rect l="l" t="t" r="r" b="b"/>
            <a:pathLst>
              <a:path w="68821" h="159270">
                <a:moveTo>
                  <a:pt x="54965" y="2768"/>
                </a:moveTo>
                <a:lnTo>
                  <a:pt x="45377" y="0"/>
                </a:lnTo>
                <a:lnTo>
                  <a:pt x="22974" y="0"/>
                </a:lnTo>
                <a:lnTo>
                  <a:pt x="16471" y="1739"/>
                </a:lnTo>
                <a:lnTo>
                  <a:pt x="2857" y="8712"/>
                </a:lnTo>
                <a:lnTo>
                  <a:pt x="0" y="14096"/>
                </a:lnTo>
                <a:lnTo>
                  <a:pt x="165" y="57581"/>
                </a:lnTo>
                <a:lnTo>
                  <a:pt x="2933" y="61696"/>
                </a:lnTo>
                <a:lnTo>
                  <a:pt x="11163" y="67081"/>
                </a:lnTo>
                <a:lnTo>
                  <a:pt x="12357" y="148335"/>
                </a:lnTo>
                <a:lnTo>
                  <a:pt x="13868" y="152298"/>
                </a:lnTo>
                <a:lnTo>
                  <a:pt x="21945" y="157924"/>
                </a:lnTo>
                <a:lnTo>
                  <a:pt x="28917" y="159270"/>
                </a:lnTo>
                <a:lnTo>
                  <a:pt x="39446" y="159270"/>
                </a:lnTo>
                <a:lnTo>
                  <a:pt x="50292" y="156413"/>
                </a:lnTo>
                <a:lnTo>
                  <a:pt x="55041" y="152933"/>
                </a:lnTo>
                <a:lnTo>
                  <a:pt x="56476" y="150164"/>
                </a:lnTo>
                <a:lnTo>
                  <a:pt x="57734" y="66370"/>
                </a:lnTo>
                <a:lnTo>
                  <a:pt x="66128" y="60985"/>
                </a:lnTo>
                <a:lnTo>
                  <a:pt x="68821" y="56781"/>
                </a:lnTo>
                <a:lnTo>
                  <a:pt x="68821" y="13614"/>
                </a:lnTo>
                <a:lnTo>
                  <a:pt x="63207" y="6883"/>
                </a:lnTo>
                <a:lnTo>
                  <a:pt x="54965" y="27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427689" y="8657691"/>
            <a:ext cx="1553032" cy="666623"/>
          </a:xfrm>
          <a:custGeom>
            <a:avLst/>
            <a:gdLst/>
            <a:ahLst/>
            <a:cxnLst/>
            <a:rect l="l" t="t" r="r" b="b"/>
            <a:pathLst>
              <a:path w="1553032" h="666623">
                <a:moveTo>
                  <a:pt x="1422" y="220256"/>
                </a:moveTo>
                <a:lnTo>
                  <a:pt x="0" y="225717"/>
                </a:lnTo>
                <a:lnTo>
                  <a:pt x="76" y="241795"/>
                </a:lnTo>
                <a:lnTo>
                  <a:pt x="1422" y="256921"/>
                </a:lnTo>
                <a:lnTo>
                  <a:pt x="13779" y="296760"/>
                </a:lnTo>
                <a:lnTo>
                  <a:pt x="33185" y="332244"/>
                </a:lnTo>
                <a:lnTo>
                  <a:pt x="64706" y="372084"/>
                </a:lnTo>
                <a:lnTo>
                  <a:pt x="101777" y="406450"/>
                </a:lnTo>
                <a:lnTo>
                  <a:pt x="143027" y="436638"/>
                </a:lnTo>
                <a:lnTo>
                  <a:pt x="193802" y="466801"/>
                </a:lnTo>
                <a:lnTo>
                  <a:pt x="247180" y="491680"/>
                </a:lnTo>
                <a:lnTo>
                  <a:pt x="311734" y="516470"/>
                </a:lnTo>
                <a:lnTo>
                  <a:pt x="376199" y="535711"/>
                </a:lnTo>
                <a:lnTo>
                  <a:pt x="454533" y="553529"/>
                </a:lnTo>
                <a:lnTo>
                  <a:pt x="523201" y="564464"/>
                </a:lnTo>
                <a:lnTo>
                  <a:pt x="601446" y="572693"/>
                </a:lnTo>
                <a:lnTo>
                  <a:pt x="656412" y="575475"/>
                </a:lnTo>
                <a:lnTo>
                  <a:pt x="768553" y="575475"/>
                </a:lnTo>
                <a:lnTo>
                  <a:pt x="846810" y="570001"/>
                </a:lnTo>
                <a:lnTo>
                  <a:pt x="929576" y="559384"/>
                </a:lnTo>
                <a:lnTo>
                  <a:pt x="983348" y="549414"/>
                </a:lnTo>
                <a:lnTo>
                  <a:pt x="983195" y="603427"/>
                </a:lnTo>
                <a:lnTo>
                  <a:pt x="959827" y="607466"/>
                </a:lnTo>
                <a:lnTo>
                  <a:pt x="891159" y="617131"/>
                </a:lnTo>
                <a:lnTo>
                  <a:pt x="793191" y="626160"/>
                </a:lnTo>
                <a:lnTo>
                  <a:pt x="788200" y="629488"/>
                </a:lnTo>
                <a:lnTo>
                  <a:pt x="788200" y="666623"/>
                </a:lnTo>
                <a:lnTo>
                  <a:pt x="789546" y="630834"/>
                </a:lnTo>
                <a:lnTo>
                  <a:pt x="794537" y="627583"/>
                </a:lnTo>
                <a:lnTo>
                  <a:pt x="892505" y="618477"/>
                </a:lnTo>
                <a:lnTo>
                  <a:pt x="961174" y="608812"/>
                </a:lnTo>
                <a:lnTo>
                  <a:pt x="984453" y="604774"/>
                </a:lnTo>
                <a:lnTo>
                  <a:pt x="985253" y="603821"/>
                </a:lnTo>
                <a:lnTo>
                  <a:pt x="984542" y="539750"/>
                </a:lnTo>
                <a:lnTo>
                  <a:pt x="977569" y="535711"/>
                </a:lnTo>
                <a:lnTo>
                  <a:pt x="973607" y="531431"/>
                </a:lnTo>
                <a:lnTo>
                  <a:pt x="973442" y="487959"/>
                </a:lnTo>
                <a:lnTo>
                  <a:pt x="977252" y="483438"/>
                </a:lnTo>
                <a:lnTo>
                  <a:pt x="986828" y="477977"/>
                </a:lnTo>
                <a:lnTo>
                  <a:pt x="1000620" y="475195"/>
                </a:lnTo>
                <a:lnTo>
                  <a:pt x="1012012" y="475195"/>
                </a:lnTo>
                <a:lnTo>
                  <a:pt x="1024293" y="478053"/>
                </a:lnTo>
                <a:lnTo>
                  <a:pt x="1032764" y="481939"/>
                </a:lnTo>
                <a:lnTo>
                  <a:pt x="1039583" y="488823"/>
                </a:lnTo>
                <a:lnTo>
                  <a:pt x="1039507" y="529297"/>
                </a:lnTo>
                <a:lnTo>
                  <a:pt x="1035456" y="534835"/>
                </a:lnTo>
                <a:lnTo>
                  <a:pt x="1028014" y="539750"/>
                </a:lnTo>
                <a:lnTo>
                  <a:pt x="1027074" y="548462"/>
                </a:lnTo>
                <a:lnTo>
                  <a:pt x="1026274" y="596620"/>
                </a:lnTo>
                <a:lnTo>
                  <a:pt x="1095654" y="579907"/>
                </a:lnTo>
                <a:lnTo>
                  <a:pt x="1165352" y="558990"/>
                </a:lnTo>
                <a:lnTo>
                  <a:pt x="1218806" y="539750"/>
                </a:lnTo>
                <a:lnTo>
                  <a:pt x="1231722" y="539673"/>
                </a:lnTo>
                <a:lnTo>
                  <a:pt x="1238694" y="543712"/>
                </a:lnTo>
                <a:lnTo>
                  <a:pt x="1239875" y="578789"/>
                </a:lnTo>
                <a:lnTo>
                  <a:pt x="1240028" y="542366"/>
                </a:lnTo>
                <a:lnTo>
                  <a:pt x="1233144" y="538327"/>
                </a:lnTo>
                <a:lnTo>
                  <a:pt x="1217460" y="538327"/>
                </a:lnTo>
                <a:lnTo>
                  <a:pt x="1164005" y="557644"/>
                </a:lnTo>
                <a:lnTo>
                  <a:pt x="1100886" y="576897"/>
                </a:lnTo>
                <a:lnTo>
                  <a:pt x="1039025" y="591947"/>
                </a:lnTo>
                <a:lnTo>
                  <a:pt x="1028014" y="593839"/>
                </a:lnTo>
                <a:lnTo>
                  <a:pt x="1028496" y="549808"/>
                </a:lnTo>
                <a:lnTo>
                  <a:pt x="1029360" y="541096"/>
                </a:lnTo>
                <a:lnTo>
                  <a:pt x="1038948" y="535546"/>
                </a:lnTo>
                <a:lnTo>
                  <a:pt x="1061046" y="530161"/>
                </a:lnTo>
                <a:lnTo>
                  <a:pt x="1136523" y="505460"/>
                </a:lnTo>
                <a:lnTo>
                  <a:pt x="1190688" y="482727"/>
                </a:lnTo>
                <a:lnTo>
                  <a:pt x="1249540" y="452310"/>
                </a:lnTo>
                <a:lnTo>
                  <a:pt x="1293571" y="423646"/>
                </a:lnTo>
                <a:lnTo>
                  <a:pt x="1332064" y="392049"/>
                </a:lnTo>
                <a:lnTo>
                  <a:pt x="1364856" y="358940"/>
                </a:lnTo>
                <a:lnTo>
                  <a:pt x="1392339" y="319176"/>
                </a:lnTo>
                <a:lnTo>
                  <a:pt x="1403350" y="296684"/>
                </a:lnTo>
                <a:lnTo>
                  <a:pt x="1404620" y="317436"/>
                </a:lnTo>
                <a:lnTo>
                  <a:pt x="1406118" y="321398"/>
                </a:lnTo>
                <a:lnTo>
                  <a:pt x="1416964" y="327025"/>
                </a:lnTo>
                <a:lnTo>
                  <a:pt x="1435900" y="326936"/>
                </a:lnTo>
                <a:lnTo>
                  <a:pt x="1443977" y="324091"/>
                </a:lnTo>
                <a:lnTo>
                  <a:pt x="1448727" y="319252"/>
                </a:lnTo>
                <a:lnTo>
                  <a:pt x="1449514" y="234911"/>
                </a:lnTo>
                <a:lnTo>
                  <a:pt x="1456334" y="230784"/>
                </a:lnTo>
                <a:lnTo>
                  <a:pt x="1521117" y="229603"/>
                </a:lnTo>
                <a:lnTo>
                  <a:pt x="1522780" y="228498"/>
                </a:lnTo>
                <a:lnTo>
                  <a:pt x="1522780" y="219697"/>
                </a:lnTo>
                <a:lnTo>
                  <a:pt x="1521434" y="227152"/>
                </a:lnTo>
                <a:lnTo>
                  <a:pt x="1519770" y="228257"/>
                </a:lnTo>
                <a:lnTo>
                  <a:pt x="1460449" y="228498"/>
                </a:lnTo>
                <a:lnTo>
                  <a:pt x="1461871" y="199186"/>
                </a:lnTo>
                <a:lnTo>
                  <a:pt x="1522780" y="199263"/>
                </a:lnTo>
                <a:lnTo>
                  <a:pt x="1531023" y="200621"/>
                </a:lnTo>
                <a:lnTo>
                  <a:pt x="1542021" y="204736"/>
                </a:lnTo>
                <a:lnTo>
                  <a:pt x="1549069" y="210045"/>
                </a:lnTo>
                <a:lnTo>
                  <a:pt x="1551609" y="215658"/>
                </a:lnTo>
                <a:lnTo>
                  <a:pt x="1552956" y="258826"/>
                </a:lnTo>
                <a:lnTo>
                  <a:pt x="1553032" y="214312"/>
                </a:lnTo>
                <a:lnTo>
                  <a:pt x="1550416" y="208699"/>
                </a:lnTo>
                <a:lnTo>
                  <a:pt x="1548917" y="207429"/>
                </a:lnTo>
                <a:lnTo>
                  <a:pt x="1547482" y="171792"/>
                </a:lnTo>
                <a:lnTo>
                  <a:pt x="1533791" y="130606"/>
                </a:lnTo>
                <a:lnTo>
                  <a:pt x="1513116" y="92189"/>
                </a:lnTo>
                <a:lnTo>
                  <a:pt x="1488567" y="59080"/>
                </a:lnTo>
                <a:lnTo>
                  <a:pt x="1477556" y="46736"/>
                </a:lnTo>
                <a:lnTo>
                  <a:pt x="1452765" y="20751"/>
                </a:lnTo>
                <a:lnTo>
                  <a:pt x="1427899" y="0"/>
                </a:lnTo>
                <a:lnTo>
                  <a:pt x="1426552" y="1270"/>
                </a:lnTo>
                <a:lnTo>
                  <a:pt x="1451343" y="22098"/>
                </a:lnTo>
                <a:lnTo>
                  <a:pt x="1476209" y="48082"/>
                </a:lnTo>
                <a:lnTo>
                  <a:pt x="1487144" y="60515"/>
                </a:lnTo>
                <a:lnTo>
                  <a:pt x="1511769" y="93535"/>
                </a:lnTo>
                <a:lnTo>
                  <a:pt x="1532356" y="131953"/>
                </a:lnTo>
                <a:lnTo>
                  <a:pt x="1546148" y="173139"/>
                </a:lnTo>
                <a:lnTo>
                  <a:pt x="1546059" y="203936"/>
                </a:lnTo>
                <a:lnTo>
                  <a:pt x="1543367" y="203542"/>
                </a:lnTo>
                <a:lnTo>
                  <a:pt x="1537906" y="200621"/>
                </a:lnTo>
                <a:lnTo>
                  <a:pt x="1524127" y="197840"/>
                </a:lnTo>
                <a:lnTo>
                  <a:pt x="1461871" y="196977"/>
                </a:lnTo>
                <a:lnTo>
                  <a:pt x="1461008" y="181368"/>
                </a:lnTo>
                <a:lnTo>
                  <a:pt x="1456880" y="175818"/>
                </a:lnTo>
                <a:lnTo>
                  <a:pt x="1449997" y="171792"/>
                </a:lnTo>
                <a:lnTo>
                  <a:pt x="1441754" y="169087"/>
                </a:lnTo>
                <a:lnTo>
                  <a:pt x="1437640" y="156654"/>
                </a:lnTo>
                <a:lnTo>
                  <a:pt x="1423860" y="125133"/>
                </a:lnTo>
                <a:lnTo>
                  <a:pt x="1421485" y="120459"/>
                </a:lnTo>
                <a:lnTo>
                  <a:pt x="1419428" y="120777"/>
                </a:lnTo>
                <a:lnTo>
                  <a:pt x="1422514" y="126479"/>
                </a:lnTo>
                <a:lnTo>
                  <a:pt x="1439227" y="164973"/>
                </a:lnTo>
                <a:lnTo>
                  <a:pt x="1439151" y="168071"/>
                </a:lnTo>
                <a:lnTo>
                  <a:pt x="1422120" y="167665"/>
                </a:lnTo>
                <a:lnTo>
                  <a:pt x="1412455" y="169011"/>
                </a:lnTo>
                <a:lnTo>
                  <a:pt x="1400098" y="173139"/>
                </a:lnTo>
                <a:lnTo>
                  <a:pt x="1392262" y="181762"/>
                </a:lnTo>
                <a:lnTo>
                  <a:pt x="1392262" y="225399"/>
                </a:lnTo>
                <a:lnTo>
                  <a:pt x="1396530" y="230708"/>
                </a:lnTo>
                <a:lnTo>
                  <a:pt x="1403350" y="234911"/>
                </a:lnTo>
                <a:lnTo>
                  <a:pt x="1403350" y="291769"/>
                </a:lnTo>
                <a:lnTo>
                  <a:pt x="1390992" y="317754"/>
                </a:lnTo>
                <a:lnTo>
                  <a:pt x="1363510" y="357593"/>
                </a:lnTo>
                <a:lnTo>
                  <a:pt x="1330642" y="390690"/>
                </a:lnTo>
                <a:lnTo>
                  <a:pt x="1292225" y="422211"/>
                </a:lnTo>
                <a:lnTo>
                  <a:pt x="1248194" y="450964"/>
                </a:lnTo>
                <a:lnTo>
                  <a:pt x="1189266" y="481380"/>
                </a:lnTo>
                <a:lnTo>
                  <a:pt x="1135176" y="504113"/>
                </a:lnTo>
                <a:lnTo>
                  <a:pt x="1055573" y="530250"/>
                </a:lnTo>
                <a:lnTo>
                  <a:pt x="1040371" y="533412"/>
                </a:lnTo>
                <a:lnTo>
                  <a:pt x="1040930" y="487476"/>
                </a:lnTo>
                <a:lnTo>
                  <a:pt x="1034110" y="480504"/>
                </a:lnTo>
                <a:lnTo>
                  <a:pt x="1025639" y="476631"/>
                </a:lnTo>
                <a:lnTo>
                  <a:pt x="1013358" y="473849"/>
                </a:lnTo>
                <a:lnTo>
                  <a:pt x="999185" y="473849"/>
                </a:lnTo>
                <a:lnTo>
                  <a:pt x="985405" y="476542"/>
                </a:lnTo>
                <a:lnTo>
                  <a:pt x="975829" y="482092"/>
                </a:lnTo>
                <a:lnTo>
                  <a:pt x="972108" y="486524"/>
                </a:lnTo>
                <a:lnTo>
                  <a:pt x="972261" y="532777"/>
                </a:lnTo>
                <a:lnTo>
                  <a:pt x="976223" y="537133"/>
                </a:lnTo>
                <a:lnTo>
                  <a:pt x="983195" y="541096"/>
                </a:lnTo>
                <a:lnTo>
                  <a:pt x="983107" y="547039"/>
                </a:lnTo>
                <a:lnTo>
                  <a:pt x="981532" y="548220"/>
                </a:lnTo>
                <a:lnTo>
                  <a:pt x="928230" y="558050"/>
                </a:lnTo>
                <a:lnTo>
                  <a:pt x="845375" y="568579"/>
                </a:lnTo>
                <a:lnTo>
                  <a:pt x="767130" y="574128"/>
                </a:lnTo>
                <a:lnTo>
                  <a:pt x="657758" y="574128"/>
                </a:lnTo>
                <a:lnTo>
                  <a:pt x="602792" y="571347"/>
                </a:lnTo>
                <a:lnTo>
                  <a:pt x="524535" y="563118"/>
                </a:lnTo>
                <a:lnTo>
                  <a:pt x="455879" y="552183"/>
                </a:lnTo>
                <a:lnTo>
                  <a:pt x="377545" y="534365"/>
                </a:lnTo>
                <a:lnTo>
                  <a:pt x="313080" y="515035"/>
                </a:lnTo>
                <a:lnTo>
                  <a:pt x="248615" y="490334"/>
                </a:lnTo>
                <a:lnTo>
                  <a:pt x="195224" y="465455"/>
                </a:lnTo>
                <a:lnTo>
                  <a:pt x="144386" y="435279"/>
                </a:lnTo>
                <a:lnTo>
                  <a:pt x="103124" y="405104"/>
                </a:lnTo>
                <a:lnTo>
                  <a:pt x="66128" y="370738"/>
                </a:lnTo>
                <a:lnTo>
                  <a:pt x="34531" y="330898"/>
                </a:lnTo>
                <a:lnTo>
                  <a:pt x="15125" y="295414"/>
                </a:lnTo>
                <a:lnTo>
                  <a:pt x="2768" y="255574"/>
                </a:lnTo>
                <a:lnTo>
                  <a:pt x="1028" y="233565"/>
                </a:lnTo>
                <a:lnTo>
                  <a:pt x="2768" y="221678"/>
                </a:lnTo>
                <a:lnTo>
                  <a:pt x="2768" y="188099"/>
                </a:lnTo>
                <a:lnTo>
                  <a:pt x="1422" y="2202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821289" y="8442262"/>
            <a:ext cx="66052" cy="156502"/>
          </a:xfrm>
          <a:custGeom>
            <a:avLst/>
            <a:gdLst/>
            <a:ahLst/>
            <a:cxnLst/>
            <a:rect l="l" t="t" r="r" b="b"/>
            <a:pathLst>
              <a:path w="66052" h="156502">
                <a:moveTo>
                  <a:pt x="52197" y="2857"/>
                </a:moveTo>
                <a:lnTo>
                  <a:pt x="42697" y="0"/>
                </a:lnTo>
                <a:lnTo>
                  <a:pt x="22974" y="0"/>
                </a:lnTo>
                <a:lnTo>
                  <a:pt x="16471" y="1752"/>
                </a:lnTo>
                <a:lnTo>
                  <a:pt x="2933" y="8724"/>
                </a:lnTo>
                <a:lnTo>
                  <a:pt x="0" y="14096"/>
                </a:lnTo>
                <a:lnTo>
                  <a:pt x="165" y="54889"/>
                </a:lnTo>
                <a:lnTo>
                  <a:pt x="2933" y="58927"/>
                </a:lnTo>
                <a:lnTo>
                  <a:pt x="11252" y="64388"/>
                </a:lnTo>
                <a:lnTo>
                  <a:pt x="12357" y="145656"/>
                </a:lnTo>
                <a:lnTo>
                  <a:pt x="13868" y="149618"/>
                </a:lnTo>
                <a:lnTo>
                  <a:pt x="22021" y="155244"/>
                </a:lnTo>
                <a:lnTo>
                  <a:pt x="28917" y="156502"/>
                </a:lnTo>
                <a:lnTo>
                  <a:pt x="36753" y="156502"/>
                </a:lnTo>
                <a:lnTo>
                  <a:pt x="47599" y="153657"/>
                </a:lnTo>
                <a:lnTo>
                  <a:pt x="52362" y="150164"/>
                </a:lnTo>
                <a:lnTo>
                  <a:pt x="53708" y="147472"/>
                </a:lnTo>
                <a:lnTo>
                  <a:pt x="55054" y="63601"/>
                </a:lnTo>
                <a:lnTo>
                  <a:pt x="63436" y="58292"/>
                </a:lnTo>
                <a:lnTo>
                  <a:pt x="66052" y="54101"/>
                </a:lnTo>
                <a:lnTo>
                  <a:pt x="66052" y="13703"/>
                </a:lnTo>
                <a:lnTo>
                  <a:pt x="60515" y="6896"/>
                </a:lnTo>
                <a:lnTo>
                  <a:pt x="52197" y="2857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383897" y="8715509"/>
            <a:ext cx="68986" cy="68503"/>
          </a:xfrm>
          <a:custGeom>
            <a:avLst/>
            <a:gdLst/>
            <a:ahLst/>
            <a:cxnLst/>
            <a:rect l="l" t="t" r="r" b="b"/>
            <a:pathLst>
              <a:path w="68986" h="68503">
                <a:moveTo>
                  <a:pt x="50761" y="1346"/>
                </a:moveTo>
                <a:lnTo>
                  <a:pt x="43865" y="0"/>
                </a:lnTo>
                <a:lnTo>
                  <a:pt x="25577" y="0"/>
                </a:lnTo>
                <a:lnTo>
                  <a:pt x="8712" y="4826"/>
                </a:lnTo>
                <a:lnTo>
                  <a:pt x="7594" y="5461"/>
                </a:lnTo>
                <a:lnTo>
                  <a:pt x="1574" y="13309"/>
                </a:lnTo>
                <a:lnTo>
                  <a:pt x="0" y="49022"/>
                </a:lnTo>
                <a:lnTo>
                  <a:pt x="2844" y="56159"/>
                </a:lnTo>
                <a:lnTo>
                  <a:pt x="8318" y="61620"/>
                </a:lnTo>
                <a:lnTo>
                  <a:pt x="19088" y="65976"/>
                </a:lnTo>
                <a:lnTo>
                  <a:pt x="36106" y="68503"/>
                </a:lnTo>
                <a:lnTo>
                  <a:pt x="39674" y="63601"/>
                </a:lnTo>
                <a:lnTo>
                  <a:pt x="58280" y="34061"/>
                </a:lnTo>
                <a:lnTo>
                  <a:pt x="62090" y="32626"/>
                </a:lnTo>
                <a:lnTo>
                  <a:pt x="68986" y="24549"/>
                </a:lnTo>
                <a:lnTo>
                  <a:pt x="67233" y="12280"/>
                </a:lnTo>
                <a:lnTo>
                  <a:pt x="61925" y="6654"/>
                </a:lnTo>
                <a:lnTo>
                  <a:pt x="50761" y="1346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821288" y="8826705"/>
            <a:ext cx="66141" cy="156654"/>
          </a:xfrm>
          <a:custGeom>
            <a:avLst/>
            <a:gdLst/>
            <a:ahLst/>
            <a:cxnLst/>
            <a:rect l="l" t="t" r="r" b="b"/>
            <a:pathLst>
              <a:path w="66141" h="156654">
                <a:moveTo>
                  <a:pt x="46812" y="1346"/>
                </a:moveTo>
                <a:lnTo>
                  <a:pt x="37147" y="0"/>
                </a:lnTo>
                <a:lnTo>
                  <a:pt x="20281" y="1422"/>
                </a:lnTo>
                <a:lnTo>
                  <a:pt x="7848" y="5460"/>
                </a:lnTo>
                <a:lnTo>
                  <a:pt x="0" y="14096"/>
                </a:lnTo>
                <a:lnTo>
                  <a:pt x="0" y="55041"/>
                </a:lnTo>
                <a:lnTo>
                  <a:pt x="4279" y="60350"/>
                </a:lnTo>
                <a:lnTo>
                  <a:pt x="11099" y="64554"/>
                </a:lnTo>
                <a:lnTo>
                  <a:pt x="12357" y="146989"/>
                </a:lnTo>
                <a:lnTo>
                  <a:pt x="13868" y="151028"/>
                </a:lnTo>
                <a:lnTo>
                  <a:pt x="24714" y="156654"/>
                </a:lnTo>
                <a:lnTo>
                  <a:pt x="40868" y="156578"/>
                </a:lnTo>
                <a:lnTo>
                  <a:pt x="48958" y="153733"/>
                </a:lnTo>
                <a:lnTo>
                  <a:pt x="53708" y="148818"/>
                </a:lnTo>
                <a:lnTo>
                  <a:pt x="54571" y="64554"/>
                </a:lnTo>
                <a:lnTo>
                  <a:pt x="64554" y="58051"/>
                </a:lnTo>
                <a:lnTo>
                  <a:pt x="66141" y="55524"/>
                </a:lnTo>
                <a:lnTo>
                  <a:pt x="66065" y="13703"/>
                </a:lnTo>
                <a:lnTo>
                  <a:pt x="61937" y="8242"/>
                </a:lnTo>
                <a:lnTo>
                  <a:pt x="55054" y="4114"/>
                </a:lnTo>
                <a:lnTo>
                  <a:pt x="46812" y="1346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384124" y="9012035"/>
            <a:ext cx="69151" cy="67246"/>
          </a:xfrm>
          <a:custGeom>
            <a:avLst/>
            <a:gdLst/>
            <a:ahLst/>
            <a:cxnLst/>
            <a:rect l="l" t="t" r="r" b="b"/>
            <a:pathLst>
              <a:path w="69151" h="67246">
                <a:moveTo>
                  <a:pt x="2539" y="27406"/>
                </a:moveTo>
                <a:lnTo>
                  <a:pt x="11252" y="35483"/>
                </a:lnTo>
                <a:lnTo>
                  <a:pt x="13385" y="35636"/>
                </a:lnTo>
                <a:lnTo>
                  <a:pt x="19011" y="41097"/>
                </a:lnTo>
                <a:lnTo>
                  <a:pt x="25907" y="49339"/>
                </a:lnTo>
                <a:lnTo>
                  <a:pt x="42379" y="64465"/>
                </a:lnTo>
                <a:lnTo>
                  <a:pt x="46812" y="67246"/>
                </a:lnTo>
                <a:lnTo>
                  <a:pt x="58775" y="63677"/>
                </a:lnTo>
                <a:lnTo>
                  <a:pt x="66459" y="57657"/>
                </a:lnTo>
                <a:lnTo>
                  <a:pt x="69151" y="49098"/>
                </a:lnTo>
                <a:lnTo>
                  <a:pt x="66928" y="13779"/>
                </a:lnTo>
                <a:lnTo>
                  <a:pt x="66293" y="10604"/>
                </a:lnTo>
                <a:lnTo>
                  <a:pt x="63207" y="7683"/>
                </a:lnTo>
                <a:lnTo>
                  <a:pt x="60197" y="6883"/>
                </a:lnTo>
                <a:lnTo>
                  <a:pt x="55994" y="4190"/>
                </a:lnTo>
                <a:lnTo>
                  <a:pt x="47764" y="1422"/>
                </a:lnTo>
                <a:lnTo>
                  <a:pt x="38023" y="0"/>
                </a:lnTo>
                <a:lnTo>
                  <a:pt x="15684" y="2692"/>
                </a:lnTo>
                <a:lnTo>
                  <a:pt x="9270" y="5943"/>
                </a:lnTo>
                <a:lnTo>
                  <a:pt x="1981" y="12433"/>
                </a:lnTo>
                <a:lnTo>
                  <a:pt x="0" y="22885"/>
                </a:lnTo>
                <a:lnTo>
                  <a:pt x="2539" y="27406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401135" y="9132887"/>
            <a:ext cx="66141" cy="128625"/>
          </a:xfrm>
          <a:custGeom>
            <a:avLst/>
            <a:gdLst/>
            <a:ahLst/>
            <a:cxnLst/>
            <a:rect l="l" t="t" r="r" b="b"/>
            <a:pathLst>
              <a:path w="66141" h="128625">
                <a:moveTo>
                  <a:pt x="50850" y="2857"/>
                </a:moveTo>
                <a:lnTo>
                  <a:pt x="38569" y="0"/>
                </a:lnTo>
                <a:lnTo>
                  <a:pt x="27165" y="0"/>
                </a:lnTo>
                <a:lnTo>
                  <a:pt x="13385" y="2781"/>
                </a:lnTo>
                <a:lnTo>
                  <a:pt x="3809" y="8242"/>
                </a:lnTo>
                <a:lnTo>
                  <a:pt x="0" y="12750"/>
                </a:lnTo>
                <a:lnTo>
                  <a:pt x="165" y="56235"/>
                </a:lnTo>
                <a:lnTo>
                  <a:pt x="4114" y="60515"/>
                </a:lnTo>
                <a:lnTo>
                  <a:pt x="11087" y="64554"/>
                </a:lnTo>
                <a:lnTo>
                  <a:pt x="11798" y="128625"/>
                </a:lnTo>
                <a:lnTo>
                  <a:pt x="12915" y="128384"/>
                </a:lnTo>
                <a:lnTo>
                  <a:pt x="25742" y="124980"/>
                </a:lnTo>
                <a:lnTo>
                  <a:pt x="50774" y="120865"/>
                </a:lnTo>
                <a:lnTo>
                  <a:pt x="52831" y="121424"/>
                </a:lnTo>
                <a:lnTo>
                  <a:pt x="53619" y="73266"/>
                </a:lnTo>
                <a:lnTo>
                  <a:pt x="54571" y="64554"/>
                </a:lnTo>
                <a:lnTo>
                  <a:pt x="62014" y="59639"/>
                </a:lnTo>
                <a:lnTo>
                  <a:pt x="66052" y="54101"/>
                </a:lnTo>
                <a:lnTo>
                  <a:pt x="66141" y="13627"/>
                </a:lnTo>
                <a:lnTo>
                  <a:pt x="59321" y="6743"/>
                </a:lnTo>
                <a:lnTo>
                  <a:pt x="50850" y="2857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804045" y="9222786"/>
            <a:ext cx="68668" cy="39751"/>
          </a:xfrm>
          <a:custGeom>
            <a:avLst/>
            <a:gdLst/>
            <a:ahLst/>
            <a:cxnLst/>
            <a:rect l="l" t="t" r="r" b="b"/>
            <a:pathLst>
              <a:path w="68668" h="39750">
                <a:moveTo>
                  <a:pt x="54889" y="2057"/>
                </a:moveTo>
                <a:lnTo>
                  <a:pt x="43014" y="0"/>
                </a:lnTo>
                <a:lnTo>
                  <a:pt x="25184" y="0"/>
                </a:lnTo>
                <a:lnTo>
                  <a:pt x="23685" y="546"/>
                </a:lnTo>
                <a:lnTo>
                  <a:pt x="17272" y="2057"/>
                </a:lnTo>
                <a:lnTo>
                  <a:pt x="10858" y="5308"/>
                </a:lnTo>
                <a:lnTo>
                  <a:pt x="2146" y="13068"/>
                </a:lnTo>
                <a:lnTo>
                  <a:pt x="0" y="27800"/>
                </a:lnTo>
                <a:lnTo>
                  <a:pt x="1828" y="28828"/>
                </a:lnTo>
                <a:lnTo>
                  <a:pt x="5308" y="28117"/>
                </a:lnTo>
                <a:lnTo>
                  <a:pt x="5778" y="28905"/>
                </a:lnTo>
                <a:lnTo>
                  <a:pt x="12204" y="30962"/>
                </a:lnTo>
                <a:lnTo>
                  <a:pt x="40157" y="36271"/>
                </a:lnTo>
                <a:lnTo>
                  <a:pt x="47040" y="37058"/>
                </a:lnTo>
                <a:lnTo>
                  <a:pt x="48475" y="37617"/>
                </a:lnTo>
                <a:lnTo>
                  <a:pt x="57581" y="37858"/>
                </a:lnTo>
                <a:lnTo>
                  <a:pt x="68503" y="39750"/>
                </a:lnTo>
                <a:lnTo>
                  <a:pt x="68668" y="14414"/>
                </a:lnTo>
                <a:lnTo>
                  <a:pt x="65024" y="8712"/>
                </a:lnTo>
                <a:lnTo>
                  <a:pt x="54889" y="2057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837376" y="8457237"/>
            <a:ext cx="33502" cy="9829"/>
          </a:xfrm>
          <a:custGeom>
            <a:avLst/>
            <a:gdLst/>
            <a:ahLst/>
            <a:cxnLst/>
            <a:rect l="l" t="t" r="r" b="b"/>
            <a:pathLst>
              <a:path w="33502" h="9829">
                <a:moveTo>
                  <a:pt x="393" y="1498"/>
                </a:moveTo>
                <a:lnTo>
                  <a:pt x="0" y="6096"/>
                </a:lnTo>
                <a:lnTo>
                  <a:pt x="14249" y="9829"/>
                </a:lnTo>
                <a:lnTo>
                  <a:pt x="19240" y="9829"/>
                </a:lnTo>
                <a:lnTo>
                  <a:pt x="33502" y="6096"/>
                </a:lnTo>
                <a:lnTo>
                  <a:pt x="33413" y="0"/>
                </a:lnTo>
                <a:lnTo>
                  <a:pt x="32067" y="4749"/>
                </a:lnTo>
                <a:lnTo>
                  <a:pt x="17894" y="8470"/>
                </a:lnTo>
                <a:lnTo>
                  <a:pt x="1498" y="4584"/>
                </a:lnTo>
                <a:lnTo>
                  <a:pt x="393" y="1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573637" y="8521945"/>
            <a:ext cx="120142" cy="272440"/>
          </a:xfrm>
          <a:custGeom>
            <a:avLst/>
            <a:gdLst/>
            <a:ahLst/>
            <a:cxnLst/>
            <a:rect l="l" t="t" r="r" b="b"/>
            <a:pathLst>
              <a:path w="120142" h="272440">
                <a:moveTo>
                  <a:pt x="41732" y="270471"/>
                </a:moveTo>
                <a:lnTo>
                  <a:pt x="41732" y="264769"/>
                </a:lnTo>
                <a:lnTo>
                  <a:pt x="39128" y="260807"/>
                </a:lnTo>
                <a:lnTo>
                  <a:pt x="34925" y="233400"/>
                </a:lnTo>
                <a:lnTo>
                  <a:pt x="11087" y="64465"/>
                </a:lnTo>
                <a:lnTo>
                  <a:pt x="12827" y="64236"/>
                </a:lnTo>
                <a:lnTo>
                  <a:pt x="49974" y="79679"/>
                </a:lnTo>
                <a:lnTo>
                  <a:pt x="55118" y="79679"/>
                </a:lnTo>
                <a:lnTo>
                  <a:pt x="111277" y="52031"/>
                </a:lnTo>
                <a:lnTo>
                  <a:pt x="120142" y="50761"/>
                </a:lnTo>
                <a:lnTo>
                  <a:pt x="109931" y="50685"/>
                </a:lnTo>
                <a:lnTo>
                  <a:pt x="99479" y="55359"/>
                </a:lnTo>
                <a:lnTo>
                  <a:pt x="94881" y="56857"/>
                </a:lnTo>
                <a:lnTo>
                  <a:pt x="93929" y="39674"/>
                </a:lnTo>
                <a:lnTo>
                  <a:pt x="92748" y="58216"/>
                </a:lnTo>
                <a:lnTo>
                  <a:pt x="55511" y="77381"/>
                </a:lnTo>
                <a:lnTo>
                  <a:pt x="51396" y="78333"/>
                </a:lnTo>
                <a:lnTo>
                  <a:pt x="11239" y="62090"/>
                </a:lnTo>
                <a:lnTo>
                  <a:pt x="10058" y="59156"/>
                </a:lnTo>
                <a:lnTo>
                  <a:pt x="2057" y="1028"/>
                </a:lnTo>
                <a:lnTo>
                  <a:pt x="0" y="0"/>
                </a:lnTo>
                <a:lnTo>
                  <a:pt x="36271" y="255346"/>
                </a:lnTo>
                <a:lnTo>
                  <a:pt x="40627" y="272440"/>
                </a:lnTo>
                <a:lnTo>
                  <a:pt x="41732" y="2704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579587" y="8521785"/>
            <a:ext cx="118656" cy="272529"/>
          </a:xfrm>
          <a:custGeom>
            <a:avLst/>
            <a:gdLst/>
            <a:ahLst/>
            <a:cxnLst/>
            <a:rect l="l" t="t" r="r" b="b"/>
            <a:pathLst>
              <a:path w="118656" h="272529">
                <a:moveTo>
                  <a:pt x="25272" y="57022"/>
                </a:moveTo>
                <a:lnTo>
                  <a:pt x="22580" y="56629"/>
                </a:lnTo>
                <a:lnTo>
                  <a:pt x="8877" y="50926"/>
                </a:lnTo>
                <a:lnTo>
                  <a:pt x="406" y="49580"/>
                </a:lnTo>
                <a:lnTo>
                  <a:pt x="0" y="51168"/>
                </a:lnTo>
                <a:lnTo>
                  <a:pt x="7454" y="52273"/>
                </a:lnTo>
                <a:lnTo>
                  <a:pt x="15684" y="55041"/>
                </a:lnTo>
                <a:lnTo>
                  <a:pt x="65112" y="79832"/>
                </a:lnTo>
                <a:lnTo>
                  <a:pt x="70180" y="79832"/>
                </a:lnTo>
                <a:lnTo>
                  <a:pt x="108902" y="64388"/>
                </a:lnTo>
                <a:lnTo>
                  <a:pt x="81584" y="257403"/>
                </a:lnTo>
                <a:lnTo>
                  <a:pt x="78727" y="268414"/>
                </a:lnTo>
                <a:lnTo>
                  <a:pt x="78892" y="272135"/>
                </a:lnTo>
                <a:lnTo>
                  <a:pt x="80238" y="272529"/>
                </a:lnTo>
                <a:lnTo>
                  <a:pt x="118656" y="8788"/>
                </a:lnTo>
                <a:lnTo>
                  <a:pt x="118656" y="0"/>
                </a:lnTo>
                <a:lnTo>
                  <a:pt x="109067" y="62331"/>
                </a:lnTo>
                <a:lnTo>
                  <a:pt x="70497" y="77457"/>
                </a:lnTo>
                <a:lnTo>
                  <a:pt x="66459" y="78562"/>
                </a:lnTo>
                <a:lnTo>
                  <a:pt x="28041" y="59169"/>
                </a:lnTo>
                <a:lnTo>
                  <a:pt x="26619" y="39839"/>
                </a:lnTo>
                <a:lnTo>
                  <a:pt x="25272" y="57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557813" y="8601382"/>
            <a:ext cx="58293" cy="20828"/>
          </a:xfrm>
          <a:custGeom>
            <a:avLst/>
            <a:gdLst/>
            <a:ahLst/>
            <a:cxnLst/>
            <a:rect l="l" t="t" r="r" b="b"/>
            <a:pathLst>
              <a:path w="58293" h="20827">
                <a:moveTo>
                  <a:pt x="48082" y="20827"/>
                </a:moveTo>
                <a:lnTo>
                  <a:pt x="58140" y="15443"/>
                </a:lnTo>
                <a:lnTo>
                  <a:pt x="58293" y="14096"/>
                </a:lnTo>
                <a:lnTo>
                  <a:pt x="46647" y="19481"/>
                </a:lnTo>
                <a:lnTo>
                  <a:pt x="41503" y="19481"/>
                </a:lnTo>
                <a:lnTo>
                  <a:pt x="3086" y="0"/>
                </a:lnTo>
                <a:lnTo>
                  <a:pt x="0" y="0"/>
                </a:lnTo>
                <a:lnTo>
                  <a:pt x="40157" y="20827"/>
                </a:lnTo>
                <a:lnTo>
                  <a:pt x="48082" y="208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490341" y="8613811"/>
            <a:ext cx="13068" cy="39128"/>
          </a:xfrm>
          <a:custGeom>
            <a:avLst/>
            <a:gdLst/>
            <a:ahLst/>
            <a:cxnLst/>
            <a:rect l="l" t="t" r="r" b="b"/>
            <a:pathLst>
              <a:path w="13068" h="39128">
                <a:moveTo>
                  <a:pt x="12903" y="39128"/>
                </a:moveTo>
                <a:lnTo>
                  <a:pt x="13068" y="5473"/>
                </a:lnTo>
                <a:lnTo>
                  <a:pt x="11480" y="2933"/>
                </a:lnTo>
                <a:lnTo>
                  <a:pt x="6172" y="0"/>
                </a:lnTo>
                <a:lnTo>
                  <a:pt x="0" y="76"/>
                </a:lnTo>
                <a:lnTo>
                  <a:pt x="10134" y="4279"/>
                </a:lnTo>
                <a:lnTo>
                  <a:pt x="11645" y="6896"/>
                </a:lnTo>
                <a:lnTo>
                  <a:pt x="12903" y="391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54819" y="8601386"/>
            <a:ext cx="60820" cy="20828"/>
          </a:xfrm>
          <a:custGeom>
            <a:avLst/>
            <a:gdLst/>
            <a:ahLst/>
            <a:cxnLst/>
            <a:rect l="l" t="t" r="r" b="b"/>
            <a:pathLst>
              <a:path w="60820" h="20827">
                <a:moveTo>
                  <a:pt x="19316" y="20827"/>
                </a:moveTo>
                <a:lnTo>
                  <a:pt x="60820" y="0"/>
                </a:lnTo>
                <a:lnTo>
                  <a:pt x="57734" y="0"/>
                </a:lnTo>
                <a:lnTo>
                  <a:pt x="17818" y="19557"/>
                </a:lnTo>
                <a:lnTo>
                  <a:pt x="14173" y="19557"/>
                </a:lnTo>
                <a:lnTo>
                  <a:pt x="3086" y="13779"/>
                </a:lnTo>
                <a:lnTo>
                  <a:pt x="0" y="13779"/>
                </a:lnTo>
                <a:lnTo>
                  <a:pt x="12750" y="20827"/>
                </a:lnTo>
                <a:lnTo>
                  <a:pt x="19316" y="208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97422" y="8638446"/>
            <a:ext cx="177406" cy="139712"/>
          </a:xfrm>
          <a:custGeom>
            <a:avLst/>
            <a:gdLst/>
            <a:ahLst/>
            <a:cxnLst/>
            <a:rect l="l" t="t" r="r" b="b"/>
            <a:pathLst>
              <a:path w="177406" h="139712">
                <a:moveTo>
                  <a:pt x="173367" y="133845"/>
                </a:moveTo>
                <a:lnTo>
                  <a:pt x="162039" y="137490"/>
                </a:lnTo>
                <a:lnTo>
                  <a:pt x="152704" y="137566"/>
                </a:lnTo>
                <a:lnTo>
                  <a:pt x="148742" y="136067"/>
                </a:lnTo>
                <a:lnTo>
                  <a:pt x="132346" y="109855"/>
                </a:lnTo>
                <a:lnTo>
                  <a:pt x="106210" y="79679"/>
                </a:lnTo>
                <a:lnTo>
                  <a:pt x="80149" y="54965"/>
                </a:lnTo>
                <a:lnTo>
                  <a:pt x="69062" y="45466"/>
                </a:lnTo>
                <a:lnTo>
                  <a:pt x="36118" y="20751"/>
                </a:lnTo>
                <a:lnTo>
                  <a:pt x="3098" y="76"/>
                </a:lnTo>
                <a:lnTo>
                  <a:pt x="0" y="0"/>
                </a:lnTo>
                <a:lnTo>
                  <a:pt x="1511" y="1587"/>
                </a:lnTo>
                <a:lnTo>
                  <a:pt x="34696" y="22174"/>
                </a:lnTo>
                <a:lnTo>
                  <a:pt x="67640" y="46888"/>
                </a:lnTo>
                <a:lnTo>
                  <a:pt x="78803" y="56311"/>
                </a:lnTo>
                <a:lnTo>
                  <a:pt x="104863" y="81102"/>
                </a:lnTo>
                <a:lnTo>
                  <a:pt x="131000" y="111201"/>
                </a:lnTo>
                <a:lnTo>
                  <a:pt x="147319" y="137414"/>
                </a:lnTo>
                <a:lnTo>
                  <a:pt x="151752" y="139712"/>
                </a:lnTo>
                <a:lnTo>
                  <a:pt x="163398" y="138912"/>
                </a:lnTo>
                <a:lnTo>
                  <a:pt x="175666" y="134645"/>
                </a:lnTo>
                <a:lnTo>
                  <a:pt x="177406" y="131787"/>
                </a:lnTo>
                <a:lnTo>
                  <a:pt x="173367" y="1338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770609" y="8613806"/>
            <a:ext cx="12509" cy="40474"/>
          </a:xfrm>
          <a:custGeom>
            <a:avLst/>
            <a:gdLst/>
            <a:ahLst/>
            <a:cxnLst/>
            <a:rect l="l" t="t" r="r" b="b"/>
            <a:pathLst>
              <a:path w="12509" h="40474">
                <a:moveTo>
                  <a:pt x="4902" y="0"/>
                </a:moveTo>
                <a:lnTo>
                  <a:pt x="0" y="3251"/>
                </a:lnTo>
                <a:lnTo>
                  <a:pt x="0" y="40474"/>
                </a:lnTo>
                <a:lnTo>
                  <a:pt x="1346" y="4686"/>
                </a:lnTo>
                <a:lnTo>
                  <a:pt x="6337" y="1435"/>
                </a:lnTo>
                <a:lnTo>
                  <a:pt x="12509" y="88"/>
                </a:lnTo>
                <a:lnTo>
                  <a:pt x="490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392610" y="8638444"/>
            <a:ext cx="183426" cy="101612"/>
          </a:xfrm>
          <a:custGeom>
            <a:avLst/>
            <a:gdLst/>
            <a:ahLst/>
            <a:cxnLst/>
            <a:rect l="l" t="t" r="r" b="b"/>
            <a:pathLst>
              <a:path w="183426" h="101612">
                <a:moveTo>
                  <a:pt x="16865" y="77063"/>
                </a:moveTo>
                <a:lnTo>
                  <a:pt x="35153" y="77063"/>
                </a:lnTo>
                <a:lnTo>
                  <a:pt x="42049" y="78409"/>
                </a:lnTo>
                <a:lnTo>
                  <a:pt x="53213" y="83718"/>
                </a:lnTo>
                <a:lnTo>
                  <a:pt x="58521" y="89344"/>
                </a:lnTo>
                <a:lnTo>
                  <a:pt x="60261" y="101612"/>
                </a:lnTo>
                <a:lnTo>
                  <a:pt x="77685" y="81584"/>
                </a:lnTo>
                <a:lnTo>
                  <a:pt x="100584" y="59245"/>
                </a:lnTo>
                <a:lnTo>
                  <a:pt x="117055" y="45465"/>
                </a:lnTo>
                <a:lnTo>
                  <a:pt x="148653" y="22174"/>
                </a:lnTo>
                <a:lnTo>
                  <a:pt x="183426" y="0"/>
                </a:lnTo>
                <a:lnTo>
                  <a:pt x="180327" y="0"/>
                </a:lnTo>
                <a:lnTo>
                  <a:pt x="147307" y="20827"/>
                </a:lnTo>
                <a:lnTo>
                  <a:pt x="115709" y="44119"/>
                </a:lnTo>
                <a:lnTo>
                  <a:pt x="99225" y="57823"/>
                </a:lnTo>
                <a:lnTo>
                  <a:pt x="76263" y="80225"/>
                </a:lnTo>
                <a:lnTo>
                  <a:pt x="61290" y="96862"/>
                </a:lnTo>
                <a:lnTo>
                  <a:pt x="59944" y="87998"/>
                </a:lnTo>
                <a:lnTo>
                  <a:pt x="54559" y="82372"/>
                </a:lnTo>
                <a:lnTo>
                  <a:pt x="43395" y="77063"/>
                </a:lnTo>
                <a:lnTo>
                  <a:pt x="36499" y="75717"/>
                </a:lnTo>
                <a:lnTo>
                  <a:pt x="15519" y="75717"/>
                </a:lnTo>
                <a:lnTo>
                  <a:pt x="3479" y="78803"/>
                </a:lnTo>
                <a:lnTo>
                  <a:pt x="0" y="81889"/>
                </a:lnTo>
                <a:lnTo>
                  <a:pt x="16865" y="770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401561" y="8731989"/>
            <a:ext cx="34607" cy="8305"/>
          </a:xfrm>
          <a:custGeom>
            <a:avLst/>
            <a:gdLst/>
            <a:ahLst/>
            <a:cxnLst/>
            <a:rect l="l" t="t" r="r" b="b"/>
            <a:pathLst>
              <a:path w="34607" h="8305">
                <a:moveTo>
                  <a:pt x="32537" y="2603"/>
                </a:moveTo>
                <a:lnTo>
                  <a:pt x="18922" y="7035"/>
                </a:lnTo>
                <a:lnTo>
                  <a:pt x="15201" y="7035"/>
                </a:lnTo>
                <a:lnTo>
                  <a:pt x="1574" y="2603"/>
                </a:lnTo>
                <a:lnTo>
                  <a:pt x="0" y="0"/>
                </a:lnTo>
                <a:lnTo>
                  <a:pt x="76" y="4114"/>
                </a:lnTo>
                <a:lnTo>
                  <a:pt x="13766" y="8305"/>
                </a:lnTo>
                <a:lnTo>
                  <a:pt x="20345" y="8305"/>
                </a:lnTo>
                <a:lnTo>
                  <a:pt x="34048" y="4114"/>
                </a:lnTo>
                <a:lnTo>
                  <a:pt x="34607" y="0"/>
                </a:lnTo>
                <a:lnTo>
                  <a:pt x="32537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383887" y="8728809"/>
            <a:ext cx="1587" cy="35725"/>
          </a:xfrm>
          <a:custGeom>
            <a:avLst/>
            <a:gdLst/>
            <a:ahLst/>
            <a:cxnLst/>
            <a:rect l="l" t="t" r="r" b="b"/>
            <a:pathLst>
              <a:path w="1587" h="35725">
                <a:moveTo>
                  <a:pt x="0" y="800"/>
                </a:moveTo>
                <a:lnTo>
                  <a:pt x="0" y="35725"/>
                </a:lnTo>
                <a:lnTo>
                  <a:pt x="1587" y="0"/>
                </a:lnTo>
                <a:lnTo>
                  <a:pt x="0" y="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837370" y="8843176"/>
            <a:ext cx="33502" cy="8318"/>
          </a:xfrm>
          <a:custGeom>
            <a:avLst/>
            <a:gdLst/>
            <a:ahLst/>
            <a:cxnLst/>
            <a:rect l="l" t="t" r="r" b="b"/>
            <a:pathLst>
              <a:path w="33502" h="8318">
                <a:moveTo>
                  <a:pt x="30416" y="4356"/>
                </a:moveTo>
                <a:lnTo>
                  <a:pt x="20751" y="6972"/>
                </a:lnTo>
                <a:lnTo>
                  <a:pt x="12750" y="6972"/>
                </a:lnTo>
                <a:lnTo>
                  <a:pt x="3086" y="4356"/>
                </a:lnTo>
                <a:lnTo>
                  <a:pt x="406" y="0"/>
                </a:lnTo>
                <a:lnTo>
                  <a:pt x="0" y="4597"/>
                </a:lnTo>
                <a:lnTo>
                  <a:pt x="11404" y="8318"/>
                </a:lnTo>
                <a:lnTo>
                  <a:pt x="22098" y="8318"/>
                </a:lnTo>
                <a:lnTo>
                  <a:pt x="33502" y="4597"/>
                </a:lnTo>
                <a:lnTo>
                  <a:pt x="33502" y="0"/>
                </a:lnTo>
                <a:lnTo>
                  <a:pt x="30416" y="43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293133" y="8656264"/>
            <a:ext cx="152857" cy="261683"/>
          </a:xfrm>
          <a:custGeom>
            <a:avLst/>
            <a:gdLst/>
            <a:ahLst/>
            <a:cxnLst/>
            <a:rect l="l" t="t" r="r" b="b"/>
            <a:pathLst>
              <a:path w="152857" h="261683">
                <a:moveTo>
                  <a:pt x="5460" y="170840"/>
                </a:moveTo>
                <a:lnTo>
                  <a:pt x="4267" y="208064"/>
                </a:lnTo>
                <a:lnTo>
                  <a:pt x="0" y="213372"/>
                </a:lnTo>
                <a:lnTo>
                  <a:pt x="76" y="261683"/>
                </a:lnTo>
                <a:lnTo>
                  <a:pt x="1346" y="214718"/>
                </a:lnTo>
                <a:lnTo>
                  <a:pt x="9182" y="206159"/>
                </a:lnTo>
                <a:lnTo>
                  <a:pt x="21615" y="202044"/>
                </a:lnTo>
                <a:lnTo>
                  <a:pt x="29857" y="200698"/>
                </a:lnTo>
                <a:lnTo>
                  <a:pt x="105803" y="199745"/>
                </a:lnTo>
                <a:lnTo>
                  <a:pt x="113969" y="163944"/>
                </a:lnTo>
                <a:lnTo>
                  <a:pt x="129247" y="128460"/>
                </a:lnTo>
                <a:lnTo>
                  <a:pt x="149847" y="95516"/>
                </a:lnTo>
                <a:lnTo>
                  <a:pt x="152857" y="91871"/>
                </a:lnTo>
                <a:lnTo>
                  <a:pt x="149047" y="93294"/>
                </a:lnTo>
                <a:lnTo>
                  <a:pt x="130441" y="122847"/>
                </a:lnTo>
                <a:lnTo>
                  <a:pt x="126872" y="127749"/>
                </a:lnTo>
                <a:lnTo>
                  <a:pt x="112623" y="162598"/>
                </a:lnTo>
                <a:lnTo>
                  <a:pt x="104457" y="198399"/>
                </a:lnTo>
                <a:lnTo>
                  <a:pt x="28435" y="199275"/>
                </a:lnTo>
                <a:lnTo>
                  <a:pt x="20192" y="200698"/>
                </a:lnTo>
                <a:lnTo>
                  <a:pt x="6883" y="205295"/>
                </a:lnTo>
                <a:lnTo>
                  <a:pt x="6807" y="172186"/>
                </a:lnTo>
                <a:lnTo>
                  <a:pt x="19316" y="135191"/>
                </a:lnTo>
                <a:lnTo>
                  <a:pt x="39992" y="95516"/>
                </a:lnTo>
                <a:lnTo>
                  <a:pt x="67475" y="58458"/>
                </a:lnTo>
                <a:lnTo>
                  <a:pt x="90843" y="33743"/>
                </a:lnTo>
                <a:lnTo>
                  <a:pt x="103987" y="20827"/>
                </a:lnTo>
                <a:lnTo>
                  <a:pt x="127825" y="558"/>
                </a:lnTo>
                <a:lnTo>
                  <a:pt x="126085" y="0"/>
                </a:lnTo>
                <a:lnTo>
                  <a:pt x="102641" y="19405"/>
                </a:lnTo>
                <a:lnTo>
                  <a:pt x="89407" y="32321"/>
                </a:lnTo>
                <a:lnTo>
                  <a:pt x="66128" y="57111"/>
                </a:lnTo>
                <a:lnTo>
                  <a:pt x="38646" y="94170"/>
                </a:lnTo>
                <a:lnTo>
                  <a:pt x="17894" y="133857"/>
                </a:lnTo>
                <a:lnTo>
                  <a:pt x="5460" y="1708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322036" y="8878732"/>
            <a:ext cx="75641" cy="8483"/>
          </a:xfrm>
          <a:custGeom>
            <a:avLst/>
            <a:gdLst/>
            <a:ahLst/>
            <a:cxnLst/>
            <a:rect l="l" t="t" r="r" b="b"/>
            <a:pathLst>
              <a:path w="75641" h="8483">
                <a:moveTo>
                  <a:pt x="74206" y="4838"/>
                </a:moveTo>
                <a:lnTo>
                  <a:pt x="71043" y="7137"/>
                </a:lnTo>
                <a:lnTo>
                  <a:pt x="4038" y="7137"/>
                </a:lnTo>
                <a:lnTo>
                  <a:pt x="1346" y="5702"/>
                </a:lnTo>
                <a:lnTo>
                  <a:pt x="0" y="88"/>
                </a:lnTo>
                <a:lnTo>
                  <a:pt x="0" y="7061"/>
                </a:lnTo>
                <a:lnTo>
                  <a:pt x="2603" y="8483"/>
                </a:lnTo>
                <a:lnTo>
                  <a:pt x="72390" y="8483"/>
                </a:lnTo>
                <a:lnTo>
                  <a:pt x="75641" y="6273"/>
                </a:lnTo>
                <a:lnTo>
                  <a:pt x="75476" y="0"/>
                </a:lnTo>
                <a:lnTo>
                  <a:pt x="74206" y="4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835075" y="8918661"/>
            <a:ext cx="140182" cy="155232"/>
          </a:xfrm>
          <a:custGeom>
            <a:avLst/>
            <a:gdLst/>
            <a:ahLst/>
            <a:cxnLst/>
            <a:rect l="l" t="t" r="r" b="b"/>
            <a:pathLst>
              <a:path w="140182" h="155232">
                <a:moveTo>
                  <a:pt x="0" y="148259"/>
                </a:moveTo>
                <a:lnTo>
                  <a:pt x="0" y="150952"/>
                </a:lnTo>
                <a:lnTo>
                  <a:pt x="1511" y="152374"/>
                </a:lnTo>
                <a:lnTo>
                  <a:pt x="9588" y="155232"/>
                </a:lnTo>
                <a:lnTo>
                  <a:pt x="17424" y="155155"/>
                </a:lnTo>
                <a:lnTo>
                  <a:pt x="54406" y="116662"/>
                </a:lnTo>
                <a:lnTo>
                  <a:pt x="80619" y="79743"/>
                </a:lnTo>
                <a:lnTo>
                  <a:pt x="101612" y="37541"/>
                </a:lnTo>
                <a:lnTo>
                  <a:pt x="112699" y="4673"/>
                </a:lnTo>
                <a:lnTo>
                  <a:pt x="117614" y="1346"/>
                </a:lnTo>
                <a:lnTo>
                  <a:pt x="133286" y="1346"/>
                </a:lnTo>
                <a:lnTo>
                  <a:pt x="138836" y="5460"/>
                </a:lnTo>
                <a:lnTo>
                  <a:pt x="140106" y="40462"/>
                </a:lnTo>
                <a:lnTo>
                  <a:pt x="140182" y="4114"/>
                </a:lnTo>
                <a:lnTo>
                  <a:pt x="134721" y="0"/>
                </a:lnTo>
                <a:lnTo>
                  <a:pt x="116268" y="0"/>
                </a:lnTo>
                <a:lnTo>
                  <a:pt x="111353" y="3327"/>
                </a:lnTo>
                <a:lnTo>
                  <a:pt x="100266" y="36194"/>
                </a:lnTo>
                <a:lnTo>
                  <a:pt x="79273" y="78320"/>
                </a:lnTo>
                <a:lnTo>
                  <a:pt x="53060" y="115315"/>
                </a:lnTo>
                <a:lnTo>
                  <a:pt x="16002" y="153885"/>
                </a:lnTo>
                <a:lnTo>
                  <a:pt x="11010" y="153885"/>
                </a:lnTo>
                <a:lnTo>
                  <a:pt x="2933" y="151028"/>
                </a:lnTo>
                <a:lnTo>
                  <a:pt x="0" y="148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298670" y="8918651"/>
            <a:ext cx="148666" cy="116268"/>
          </a:xfrm>
          <a:custGeom>
            <a:avLst/>
            <a:gdLst/>
            <a:ahLst/>
            <a:cxnLst/>
            <a:rect l="l" t="t" r="r" b="b"/>
            <a:pathLst>
              <a:path w="148666" h="116268">
                <a:moveTo>
                  <a:pt x="4991" y="0"/>
                </a:moveTo>
                <a:lnTo>
                  <a:pt x="0" y="3251"/>
                </a:lnTo>
                <a:lnTo>
                  <a:pt x="0" y="41821"/>
                </a:lnTo>
                <a:lnTo>
                  <a:pt x="1435" y="4597"/>
                </a:lnTo>
                <a:lnTo>
                  <a:pt x="6337" y="1346"/>
                </a:lnTo>
                <a:lnTo>
                  <a:pt x="22098" y="1346"/>
                </a:lnTo>
                <a:lnTo>
                  <a:pt x="26377" y="3962"/>
                </a:lnTo>
                <a:lnTo>
                  <a:pt x="38417" y="39928"/>
                </a:lnTo>
                <a:lnTo>
                  <a:pt x="57658" y="78333"/>
                </a:lnTo>
                <a:lnTo>
                  <a:pt x="82524" y="113969"/>
                </a:lnTo>
                <a:lnTo>
                  <a:pt x="85458" y="116268"/>
                </a:lnTo>
                <a:lnTo>
                  <a:pt x="87439" y="105816"/>
                </a:lnTo>
                <a:lnTo>
                  <a:pt x="94729" y="99326"/>
                </a:lnTo>
                <a:lnTo>
                  <a:pt x="101142" y="96075"/>
                </a:lnTo>
                <a:lnTo>
                  <a:pt x="123482" y="93383"/>
                </a:lnTo>
                <a:lnTo>
                  <a:pt x="133223" y="94805"/>
                </a:lnTo>
                <a:lnTo>
                  <a:pt x="141452" y="97586"/>
                </a:lnTo>
                <a:lnTo>
                  <a:pt x="145656" y="100266"/>
                </a:lnTo>
                <a:lnTo>
                  <a:pt x="148666" y="101066"/>
                </a:lnTo>
                <a:lnTo>
                  <a:pt x="145580" y="97497"/>
                </a:lnTo>
                <a:lnTo>
                  <a:pt x="134645" y="93383"/>
                </a:lnTo>
                <a:lnTo>
                  <a:pt x="124980" y="92036"/>
                </a:lnTo>
                <a:lnTo>
                  <a:pt x="99720" y="94729"/>
                </a:lnTo>
                <a:lnTo>
                  <a:pt x="94335" y="97586"/>
                </a:lnTo>
                <a:lnTo>
                  <a:pt x="87287" y="102882"/>
                </a:lnTo>
                <a:lnTo>
                  <a:pt x="83794" y="111683"/>
                </a:lnTo>
                <a:lnTo>
                  <a:pt x="59004" y="76987"/>
                </a:lnTo>
                <a:lnTo>
                  <a:pt x="39763" y="38569"/>
                </a:lnTo>
                <a:lnTo>
                  <a:pt x="27724" y="2540"/>
                </a:lnTo>
                <a:lnTo>
                  <a:pt x="23444" y="0"/>
                </a:lnTo>
                <a:lnTo>
                  <a:pt x="499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450427" y="9022655"/>
            <a:ext cx="3403" cy="38481"/>
          </a:xfrm>
          <a:custGeom>
            <a:avLst/>
            <a:gdLst/>
            <a:ahLst/>
            <a:cxnLst/>
            <a:rect l="l" t="t" r="r" b="b"/>
            <a:pathLst>
              <a:path w="3403" h="38480">
                <a:moveTo>
                  <a:pt x="622" y="3162"/>
                </a:moveTo>
                <a:lnTo>
                  <a:pt x="2844" y="38481"/>
                </a:lnTo>
                <a:lnTo>
                  <a:pt x="3403" y="14173"/>
                </a:lnTo>
                <a:lnTo>
                  <a:pt x="2133" y="1574"/>
                </a:lnTo>
                <a:lnTo>
                  <a:pt x="0" y="0"/>
                </a:lnTo>
                <a:lnTo>
                  <a:pt x="622" y="3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401163" y="9028502"/>
            <a:ext cx="34925" cy="8407"/>
          </a:xfrm>
          <a:custGeom>
            <a:avLst/>
            <a:gdLst/>
            <a:ahLst/>
            <a:cxnLst/>
            <a:rect l="l" t="t" r="r" b="b"/>
            <a:pathLst>
              <a:path w="34925" h="8407">
                <a:moveTo>
                  <a:pt x="31838" y="4356"/>
                </a:moveTo>
                <a:lnTo>
                  <a:pt x="22085" y="7048"/>
                </a:lnTo>
                <a:lnTo>
                  <a:pt x="12750" y="7048"/>
                </a:lnTo>
                <a:lnTo>
                  <a:pt x="3086" y="4356"/>
                </a:lnTo>
                <a:lnTo>
                  <a:pt x="393" y="76"/>
                </a:lnTo>
                <a:lnTo>
                  <a:pt x="0" y="4597"/>
                </a:lnTo>
                <a:lnTo>
                  <a:pt x="11404" y="8407"/>
                </a:lnTo>
                <a:lnTo>
                  <a:pt x="23520" y="8407"/>
                </a:lnTo>
                <a:lnTo>
                  <a:pt x="34848" y="4597"/>
                </a:lnTo>
                <a:lnTo>
                  <a:pt x="34925" y="0"/>
                </a:lnTo>
                <a:lnTo>
                  <a:pt x="31838" y="43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395379" y="9047513"/>
            <a:ext cx="108026" cy="121653"/>
          </a:xfrm>
          <a:custGeom>
            <a:avLst/>
            <a:gdLst/>
            <a:ahLst/>
            <a:cxnLst/>
            <a:rect l="l" t="t" r="r" b="b"/>
            <a:pathLst>
              <a:path w="108026" h="121653">
                <a:moveTo>
                  <a:pt x="2133" y="165"/>
                </a:moveTo>
                <a:lnTo>
                  <a:pt x="0" y="0"/>
                </a:lnTo>
                <a:lnTo>
                  <a:pt x="14655" y="16636"/>
                </a:lnTo>
                <a:lnTo>
                  <a:pt x="55829" y="52349"/>
                </a:lnTo>
                <a:lnTo>
                  <a:pt x="101130" y="83870"/>
                </a:lnTo>
                <a:lnTo>
                  <a:pt x="106603" y="89420"/>
                </a:lnTo>
                <a:lnTo>
                  <a:pt x="107873" y="121653"/>
                </a:lnTo>
                <a:lnTo>
                  <a:pt x="108026" y="88074"/>
                </a:lnTo>
                <a:lnTo>
                  <a:pt x="102565" y="82524"/>
                </a:lnTo>
                <a:lnTo>
                  <a:pt x="57175" y="51003"/>
                </a:lnTo>
                <a:lnTo>
                  <a:pt x="35560" y="31762"/>
                </a:lnTo>
                <a:lnTo>
                  <a:pt x="31127" y="28994"/>
                </a:lnTo>
                <a:lnTo>
                  <a:pt x="14655" y="13855"/>
                </a:lnTo>
                <a:lnTo>
                  <a:pt x="7759" y="5626"/>
                </a:lnTo>
                <a:lnTo>
                  <a:pt x="2133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697420" y="9127272"/>
            <a:ext cx="52666" cy="69380"/>
          </a:xfrm>
          <a:custGeom>
            <a:avLst/>
            <a:gdLst/>
            <a:ahLst/>
            <a:cxnLst/>
            <a:rect l="l" t="t" r="r" b="b"/>
            <a:pathLst>
              <a:path w="52666" h="69380">
                <a:moveTo>
                  <a:pt x="52590" y="69380"/>
                </a:moveTo>
                <a:lnTo>
                  <a:pt x="52666" y="28905"/>
                </a:lnTo>
                <a:lnTo>
                  <a:pt x="48475" y="23520"/>
                </a:lnTo>
                <a:lnTo>
                  <a:pt x="3098" y="0"/>
                </a:lnTo>
                <a:lnTo>
                  <a:pt x="0" y="0"/>
                </a:lnTo>
                <a:lnTo>
                  <a:pt x="47053" y="24866"/>
                </a:lnTo>
                <a:lnTo>
                  <a:pt x="51244" y="30251"/>
                </a:lnTo>
                <a:lnTo>
                  <a:pt x="52590" y="693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656243" y="9150634"/>
            <a:ext cx="59397" cy="20828"/>
          </a:xfrm>
          <a:custGeom>
            <a:avLst/>
            <a:gdLst/>
            <a:ahLst/>
            <a:cxnLst/>
            <a:rect l="l" t="t" r="r" b="b"/>
            <a:pathLst>
              <a:path w="59397" h="20827">
                <a:moveTo>
                  <a:pt x="48069" y="20828"/>
                </a:moveTo>
                <a:lnTo>
                  <a:pt x="59397" y="15125"/>
                </a:lnTo>
                <a:lnTo>
                  <a:pt x="56311" y="15125"/>
                </a:lnTo>
                <a:lnTo>
                  <a:pt x="46647" y="19481"/>
                </a:lnTo>
                <a:lnTo>
                  <a:pt x="41579" y="19481"/>
                </a:lnTo>
                <a:lnTo>
                  <a:pt x="3086" y="0"/>
                </a:lnTo>
                <a:lnTo>
                  <a:pt x="0" y="0"/>
                </a:lnTo>
                <a:lnTo>
                  <a:pt x="40157" y="20751"/>
                </a:lnTo>
                <a:lnTo>
                  <a:pt x="48069" y="208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417217" y="9149364"/>
            <a:ext cx="33502" cy="8318"/>
          </a:xfrm>
          <a:custGeom>
            <a:avLst/>
            <a:gdLst/>
            <a:ahLst/>
            <a:cxnLst/>
            <a:rect l="l" t="t" r="r" b="b"/>
            <a:pathLst>
              <a:path w="33502" h="8318">
                <a:moveTo>
                  <a:pt x="31991" y="3086"/>
                </a:moveTo>
                <a:lnTo>
                  <a:pt x="19329" y="6972"/>
                </a:lnTo>
                <a:lnTo>
                  <a:pt x="12738" y="6972"/>
                </a:lnTo>
                <a:lnTo>
                  <a:pt x="3086" y="4356"/>
                </a:lnTo>
                <a:lnTo>
                  <a:pt x="393" y="0"/>
                </a:lnTo>
                <a:lnTo>
                  <a:pt x="0" y="4597"/>
                </a:lnTo>
                <a:lnTo>
                  <a:pt x="11404" y="8318"/>
                </a:lnTo>
                <a:lnTo>
                  <a:pt x="20675" y="8318"/>
                </a:lnTo>
                <a:lnTo>
                  <a:pt x="33502" y="4597"/>
                </a:lnTo>
                <a:lnTo>
                  <a:pt x="33502" y="0"/>
                </a:lnTo>
                <a:lnTo>
                  <a:pt x="31991" y="3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557496" y="9150631"/>
            <a:ext cx="59715" cy="20828"/>
          </a:xfrm>
          <a:custGeom>
            <a:avLst/>
            <a:gdLst/>
            <a:ahLst/>
            <a:cxnLst/>
            <a:rect l="l" t="t" r="r" b="b"/>
            <a:pathLst>
              <a:path w="59715" h="20827">
                <a:moveTo>
                  <a:pt x="19570" y="20827"/>
                </a:moveTo>
                <a:lnTo>
                  <a:pt x="59715" y="0"/>
                </a:lnTo>
                <a:lnTo>
                  <a:pt x="56629" y="0"/>
                </a:lnTo>
                <a:lnTo>
                  <a:pt x="18135" y="19405"/>
                </a:lnTo>
                <a:lnTo>
                  <a:pt x="11645" y="19405"/>
                </a:lnTo>
                <a:lnTo>
                  <a:pt x="0" y="14020"/>
                </a:lnTo>
                <a:lnTo>
                  <a:pt x="1905" y="16713"/>
                </a:lnTo>
                <a:lnTo>
                  <a:pt x="10223" y="20827"/>
                </a:lnTo>
                <a:lnTo>
                  <a:pt x="19570" y="208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70606" y="9076422"/>
            <a:ext cx="78168" cy="94170"/>
          </a:xfrm>
          <a:custGeom>
            <a:avLst/>
            <a:gdLst/>
            <a:ahLst/>
            <a:cxnLst/>
            <a:rect l="l" t="t" r="r" b="b"/>
            <a:pathLst>
              <a:path w="78168" h="94170">
                <a:moveTo>
                  <a:pt x="78168" y="76"/>
                </a:moveTo>
                <a:lnTo>
                  <a:pt x="75082" y="0"/>
                </a:lnTo>
                <a:lnTo>
                  <a:pt x="51638" y="20675"/>
                </a:lnTo>
                <a:lnTo>
                  <a:pt x="0" y="56946"/>
                </a:lnTo>
                <a:lnTo>
                  <a:pt x="0" y="94170"/>
                </a:lnTo>
                <a:lnTo>
                  <a:pt x="1346" y="58292"/>
                </a:lnTo>
                <a:lnTo>
                  <a:pt x="52984" y="22097"/>
                </a:lnTo>
                <a:lnTo>
                  <a:pt x="78168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360445" y="9178119"/>
            <a:ext cx="499910" cy="430288"/>
          </a:xfrm>
          <a:custGeom>
            <a:avLst/>
            <a:gdLst/>
            <a:ahLst/>
            <a:cxnLst/>
            <a:rect l="l" t="t" r="r" b="b"/>
            <a:pathLst>
              <a:path w="499910" h="430288">
                <a:moveTo>
                  <a:pt x="27165" y="53771"/>
                </a:moveTo>
                <a:lnTo>
                  <a:pt x="39839" y="56387"/>
                </a:lnTo>
                <a:lnTo>
                  <a:pt x="53543" y="57810"/>
                </a:lnTo>
                <a:lnTo>
                  <a:pt x="72872" y="57734"/>
                </a:lnTo>
                <a:lnTo>
                  <a:pt x="85140" y="66052"/>
                </a:lnTo>
                <a:lnTo>
                  <a:pt x="144144" y="98996"/>
                </a:lnTo>
                <a:lnTo>
                  <a:pt x="203225" y="126479"/>
                </a:lnTo>
                <a:lnTo>
                  <a:pt x="276021" y="153885"/>
                </a:lnTo>
                <a:lnTo>
                  <a:pt x="348716" y="175894"/>
                </a:lnTo>
                <a:lnTo>
                  <a:pt x="416039" y="192290"/>
                </a:lnTo>
                <a:lnTo>
                  <a:pt x="417385" y="236334"/>
                </a:lnTo>
                <a:lnTo>
                  <a:pt x="420319" y="244411"/>
                </a:lnTo>
                <a:lnTo>
                  <a:pt x="427126" y="252641"/>
                </a:lnTo>
                <a:lnTo>
                  <a:pt x="442099" y="262470"/>
                </a:lnTo>
                <a:lnTo>
                  <a:pt x="498652" y="430047"/>
                </a:lnTo>
                <a:lnTo>
                  <a:pt x="499910" y="430288"/>
                </a:lnTo>
                <a:lnTo>
                  <a:pt x="443445" y="261035"/>
                </a:lnTo>
                <a:lnTo>
                  <a:pt x="428472" y="251294"/>
                </a:lnTo>
                <a:lnTo>
                  <a:pt x="421665" y="242989"/>
                </a:lnTo>
                <a:lnTo>
                  <a:pt x="418731" y="234975"/>
                </a:lnTo>
                <a:lnTo>
                  <a:pt x="417461" y="190944"/>
                </a:lnTo>
                <a:lnTo>
                  <a:pt x="350062" y="174548"/>
                </a:lnTo>
                <a:lnTo>
                  <a:pt x="277367" y="152539"/>
                </a:lnTo>
                <a:lnTo>
                  <a:pt x="204571" y="125056"/>
                </a:lnTo>
                <a:lnTo>
                  <a:pt x="145580" y="97574"/>
                </a:lnTo>
                <a:lnTo>
                  <a:pt x="86486" y="64706"/>
                </a:lnTo>
                <a:lnTo>
                  <a:pt x="35877" y="30175"/>
                </a:lnTo>
                <a:lnTo>
                  <a:pt x="2933" y="2768"/>
                </a:lnTo>
                <a:lnTo>
                  <a:pt x="0" y="0"/>
                </a:lnTo>
                <a:lnTo>
                  <a:pt x="0" y="2692"/>
                </a:lnTo>
                <a:lnTo>
                  <a:pt x="30340" y="28828"/>
                </a:lnTo>
                <a:lnTo>
                  <a:pt x="68668" y="55117"/>
                </a:lnTo>
                <a:lnTo>
                  <a:pt x="58534" y="56464"/>
                </a:lnTo>
                <a:lnTo>
                  <a:pt x="41186" y="55041"/>
                </a:lnTo>
                <a:lnTo>
                  <a:pt x="25742" y="52108"/>
                </a:lnTo>
                <a:lnTo>
                  <a:pt x="27165" y="537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522406" y="9127270"/>
            <a:ext cx="53619" cy="68033"/>
          </a:xfrm>
          <a:custGeom>
            <a:avLst/>
            <a:gdLst/>
            <a:ahLst/>
            <a:cxnLst/>
            <a:rect l="l" t="t" r="r" b="b"/>
            <a:pathLst>
              <a:path w="53619" h="68033">
                <a:moveTo>
                  <a:pt x="53619" y="0"/>
                </a:moveTo>
                <a:lnTo>
                  <a:pt x="50533" y="0"/>
                </a:lnTo>
                <a:lnTo>
                  <a:pt x="6502" y="22098"/>
                </a:lnTo>
                <a:lnTo>
                  <a:pt x="0" y="29311"/>
                </a:lnTo>
                <a:lnTo>
                  <a:pt x="88" y="68033"/>
                </a:lnTo>
                <a:lnTo>
                  <a:pt x="1358" y="30734"/>
                </a:lnTo>
                <a:lnTo>
                  <a:pt x="7848" y="23444"/>
                </a:lnTo>
                <a:lnTo>
                  <a:pt x="5361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606202" y="9196012"/>
            <a:ext cx="221526" cy="54571"/>
          </a:xfrm>
          <a:custGeom>
            <a:avLst/>
            <a:gdLst/>
            <a:ahLst/>
            <a:cxnLst/>
            <a:rect l="l" t="t" r="r" b="b"/>
            <a:pathLst>
              <a:path w="221526" h="54571">
                <a:moveTo>
                  <a:pt x="6426" y="0"/>
                </a:moveTo>
                <a:lnTo>
                  <a:pt x="0" y="3251"/>
                </a:lnTo>
                <a:lnTo>
                  <a:pt x="0" y="41821"/>
                </a:lnTo>
                <a:lnTo>
                  <a:pt x="1435" y="4597"/>
                </a:lnTo>
                <a:lnTo>
                  <a:pt x="7848" y="1422"/>
                </a:lnTo>
                <a:lnTo>
                  <a:pt x="20675" y="1422"/>
                </a:lnTo>
                <a:lnTo>
                  <a:pt x="81026" y="23444"/>
                </a:lnTo>
                <a:lnTo>
                  <a:pt x="141376" y="41351"/>
                </a:lnTo>
                <a:lnTo>
                  <a:pt x="197840" y="54571"/>
                </a:lnTo>
                <a:lnTo>
                  <a:pt x="199986" y="39839"/>
                </a:lnTo>
                <a:lnTo>
                  <a:pt x="208699" y="32080"/>
                </a:lnTo>
                <a:lnTo>
                  <a:pt x="215112" y="28828"/>
                </a:lnTo>
                <a:lnTo>
                  <a:pt x="221526" y="27330"/>
                </a:lnTo>
                <a:lnTo>
                  <a:pt x="213690" y="27482"/>
                </a:lnTo>
                <a:lnTo>
                  <a:pt x="207352" y="30657"/>
                </a:lnTo>
                <a:lnTo>
                  <a:pt x="199199" y="37630"/>
                </a:lnTo>
                <a:lnTo>
                  <a:pt x="196418" y="52831"/>
                </a:lnTo>
                <a:lnTo>
                  <a:pt x="142722" y="40004"/>
                </a:lnTo>
                <a:lnTo>
                  <a:pt x="82372" y="22097"/>
                </a:lnTo>
                <a:lnTo>
                  <a:pt x="22021" y="0"/>
                </a:lnTo>
                <a:lnTo>
                  <a:pt x="642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852522" y="9231495"/>
            <a:ext cx="205524" cy="91478"/>
          </a:xfrm>
          <a:custGeom>
            <a:avLst/>
            <a:gdLst/>
            <a:ahLst/>
            <a:cxnLst/>
            <a:rect l="l" t="t" r="r" b="b"/>
            <a:pathLst>
              <a:path w="205524" h="91478">
                <a:moveTo>
                  <a:pt x="205435" y="91478"/>
                </a:moveTo>
                <a:lnTo>
                  <a:pt x="205524" y="57899"/>
                </a:lnTo>
                <a:lnTo>
                  <a:pt x="202742" y="53771"/>
                </a:lnTo>
                <a:lnTo>
                  <a:pt x="193090" y="51092"/>
                </a:lnTo>
                <a:lnTo>
                  <a:pt x="110718" y="44195"/>
                </a:lnTo>
                <a:lnTo>
                  <a:pt x="39357" y="34607"/>
                </a:lnTo>
                <a:lnTo>
                  <a:pt x="23990" y="32080"/>
                </a:lnTo>
                <a:lnTo>
                  <a:pt x="22415" y="30886"/>
                </a:lnTo>
                <a:lnTo>
                  <a:pt x="21539" y="4356"/>
                </a:lnTo>
                <a:lnTo>
                  <a:pt x="18770" y="165"/>
                </a:lnTo>
                <a:lnTo>
                  <a:pt x="16548" y="0"/>
                </a:lnTo>
                <a:lnTo>
                  <a:pt x="20192" y="5702"/>
                </a:lnTo>
                <a:lnTo>
                  <a:pt x="20027" y="31051"/>
                </a:lnTo>
                <a:lnTo>
                  <a:pt x="9105" y="29146"/>
                </a:lnTo>
                <a:lnTo>
                  <a:pt x="0" y="28905"/>
                </a:lnTo>
                <a:lnTo>
                  <a:pt x="37934" y="35953"/>
                </a:lnTo>
                <a:lnTo>
                  <a:pt x="109372" y="45618"/>
                </a:lnTo>
                <a:lnTo>
                  <a:pt x="191744" y="52438"/>
                </a:lnTo>
                <a:lnTo>
                  <a:pt x="201409" y="55130"/>
                </a:lnTo>
                <a:lnTo>
                  <a:pt x="204177" y="59245"/>
                </a:lnTo>
                <a:lnTo>
                  <a:pt x="205435" y="914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413487" y="9178272"/>
            <a:ext cx="500075" cy="430212"/>
          </a:xfrm>
          <a:custGeom>
            <a:avLst/>
            <a:gdLst/>
            <a:ahLst/>
            <a:cxnLst/>
            <a:rect l="l" t="t" r="r" b="b"/>
            <a:pathLst>
              <a:path w="500075" h="430212">
                <a:moveTo>
                  <a:pt x="57899" y="261366"/>
                </a:moveTo>
                <a:lnTo>
                  <a:pt x="73736" y="251142"/>
                </a:lnTo>
                <a:lnTo>
                  <a:pt x="79756" y="242036"/>
                </a:lnTo>
                <a:lnTo>
                  <a:pt x="82448" y="232460"/>
                </a:lnTo>
                <a:lnTo>
                  <a:pt x="83400" y="192138"/>
                </a:lnTo>
                <a:lnTo>
                  <a:pt x="150799" y="175818"/>
                </a:lnTo>
                <a:lnTo>
                  <a:pt x="221132" y="154127"/>
                </a:lnTo>
                <a:lnTo>
                  <a:pt x="292100" y="127673"/>
                </a:lnTo>
                <a:lnTo>
                  <a:pt x="359816" y="96545"/>
                </a:lnTo>
                <a:lnTo>
                  <a:pt x="414934" y="65100"/>
                </a:lnTo>
                <a:lnTo>
                  <a:pt x="426580" y="57581"/>
                </a:lnTo>
                <a:lnTo>
                  <a:pt x="445897" y="57581"/>
                </a:lnTo>
                <a:lnTo>
                  <a:pt x="465543" y="55283"/>
                </a:lnTo>
                <a:lnTo>
                  <a:pt x="474891" y="51879"/>
                </a:lnTo>
                <a:lnTo>
                  <a:pt x="475208" y="50609"/>
                </a:lnTo>
                <a:lnTo>
                  <a:pt x="464197" y="53936"/>
                </a:lnTo>
                <a:lnTo>
                  <a:pt x="444474" y="56311"/>
                </a:lnTo>
                <a:lnTo>
                  <a:pt x="439483" y="56311"/>
                </a:lnTo>
                <a:lnTo>
                  <a:pt x="430618" y="54813"/>
                </a:lnTo>
                <a:lnTo>
                  <a:pt x="465696" y="30734"/>
                </a:lnTo>
                <a:lnTo>
                  <a:pt x="500075" y="1587"/>
                </a:lnTo>
                <a:lnTo>
                  <a:pt x="500075" y="0"/>
                </a:lnTo>
                <a:lnTo>
                  <a:pt x="464350" y="29387"/>
                </a:lnTo>
                <a:lnTo>
                  <a:pt x="413588" y="63754"/>
                </a:lnTo>
                <a:lnTo>
                  <a:pt x="358470" y="95123"/>
                </a:lnTo>
                <a:lnTo>
                  <a:pt x="290753" y="126250"/>
                </a:lnTo>
                <a:lnTo>
                  <a:pt x="219786" y="152781"/>
                </a:lnTo>
                <a:lnTo>
                  <a:pt x="149377" y="174396"/>
                </a:lnTo>
                <a:lnTo>
                  <a:pt x="82054" y="190792"/>
                </a:lnTo>
                <a:lnTo>
                  <a:pt x="81102" y="231025"/>
                </a:lnTo>
                <a:lnTo>
                  <a:pt x="78333" y="240690"/>
                </a:lnTo>
                <a:lnTo>
                  <a:pt x="72390" y="249796"/>
                </a:lnTo>
                <a:lnTo>
                  <a:pt x="56476" y="260019"/>
                </a:lnTo>
                <a:lnTo>
                  <a:pt x="0" y="425945"/>
                </a:lnTo>
                <a:lnTo>
                  <a:pt x="0" y="430212"/>
                </a:lnTo>
                <a:lnTo>
                  <a:pt x="57899" y="261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823133" y="9238620"/>
            <a:ext cx="33108" cy="9829"/>
          </a:xfrm>
          <a:custGeom>
            <a:avLst/>
            <a:gdLst/>
            <a:ahLst/>
            <a:cxnLst/>
            <a:rect l="l" t="t" r="r" b="b"/>
            <a:pathLst>
              <a:path w="33108" h="9829">
                <a:moveTo>
                  <a:pt x="13779" y="9829"/>
                </a:moveTo>
                <a:lnTo>
                  <a:pt x="17513" y="9829"/>
                </a:lnTo>
                <a:lnTo>
                  <a:pt x="33032" y="4597"/>
                </a:lnTo>
                <a:lnTo>
                  <a:pt x="33108" y="0"/>
                </a:lnTo>
                <a:lnTo>
                  <a:pt x="31521" y="3098"/>
                </a:lnTo>
                <a:lnTo>
                  <a:pt x="20269" y="6896"/>
                </a:lnTo>
                <a:lnTo>
                  <a:pt x="10921" y="6972"/>
                </a:lnTo>
                <a:lnTo>
                  <a:pt x="1422" y="4203"/>
                </a:lnTo>
                <a:lnTo>
                  <a:pt x="0" y="0"/>
                </a:lnTo>
                <a:lnTo>
                  <a:pt x="0" y="5626"/>
                </a:lnTo>
                <a:lnTo>
                  <a:pt x="13779" y="9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805871" y="9250893"/>
            <a:ext cx="3949" cy="800"/>
          </a:xfrm>
          <a:custGeom>
            <a:avLst/>
            <a:gdLst/>
            <a:ahLst/>
            <a:cxnLst/>
            <a:rect l="l" t="t" r="r" b="b"/>
            <a:pathLst>
              <a:path w="3949" h="800">
                <a:moveTo>
                  <a:pt x="0" y="723"/>
                </a:moveTo>
                <a:lnTo>
                  <a:pt x="3949" y="800"/>
                </a:lnTo>
                <a:lnTo>
                  <a:pt x="3492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414047" y="9253754"/>
            <a:ext cx="38481" cy="7518"/>
          </a:xfrm>
          <a:custGeom>
            <a:avLst/>
            <a:gdLst/>
            <a:ahLst/>
            <a:cxnLst/>
            <a:rect l="l" t="t" r="r" b="b"/>
            <a:pathLst>
              <a:path w="38481" h="7518">
                <a:moveTo>
                  <a:pt x="12826" y="4114"/>
                </a:moveTo>
                <a:lnTo>
                  <a:pt x="0" y="7518"/>
                </a:lnTo>
                <a:lnTo>
                  <a:pt x="21551" y="4508"/>
                </a:lnTo>
                <a:lnTo>
                  <a:pt x="38480" y="546"/>
                </a:lnTo>
                <a:lnTo>
                  <a:pt x="37858" y="0"/>
                </a:lnTo>
                <a:lnTo>
                  <a:pt x="12826" y="4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119663" y="9255013"/>
            <a:ext cx="33020" cy="30340"/>
          </a:xfrm>
          <a:custGeom>
            <a:avLst/>
            <a:gdLst/>
            <a:ahLst/>
            <a:cxnLst/>
            <a:rect l="l" t="t" r="r" b="b"/>
            <a:pathLst>
              <a:path w="33019" h="30340">
                <a:moveTo>
                  <a:pt x="76" y="1346"/>
                </a:moveTo>
                <a:lnTo>
                  <a:pt x="0" y="30340"/>
                </a:lnTo>
                <a:lnTo>
                  <a:pt x="32702" y="30340"/>
                </a:lnTo>
                <a:lnTo>
                  <a:pt x="33019" y="0"/>
                </a:lnTo>
                <a:lnTo>
                  <a:pt x="31280" y="28994"/>
                </a:lnTo>
                <a:lnTo>
                  <a:pt x="1422" y="28994"/>
                </a:lnTo>
                <a:lnTo>
                  <a:pt x="76" y="13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780203" y="9370254"/>
            <a:ext cx="713041" cy="75717"/>
          </a:xfrm>
          <a:custGeom>
            <a:avLst/>
            <a:gdLst/>
            <a:ahLst/>
            <a:cxnLst/>
            <a:rect l="l" t="t" r="r" b="b"/>
            <a:pathLst>
              <a:path w="713041" h="75717">
                <a:moveTo>
                  <a:pt x="647153" y="75717"/>
                </a:moveTo>
                <a:lnTo>
                  <a:pt x="656882" y="75717"/>
                </a:lnTo>
                <a:lnTo>
                  <a:pt x="627824" y="71678"/>
                </a:lnTo>
                <a:lnTo>
                  <a:pt x="611428" y="64782"/>
                </a:lnTo>
                <a:lnTo>
                  <a:pt x="601929" y="57734"/>
                </a:lnTo>
                <a:lnTo>
                  <a:pt x="597649" y="52425"/>
                </a:lnTo>
                <a:lnTo>
                  <a:pt x="594880" y="46964"/>
                </a:lnTo>
                <a:lnTo>
                  <a:pt x="593534" y="41427"/>
                </a:lnTo>
                <a:lnTo>
                  <a:pt x="593051" y="22098"/>
                </a:lnTo>
                <a:lnTo>
                  <a:pt x="636142" y="15760"/>
                </a:lnTo>
                <a:lnTo>
                  <a:pt x="708850" y="1981"/>
                </a:lnTo>
                <a:lnTo>
                  <a:pt x="713041" y="165"/>
                </a:lnTo>
                <a:lnTo>
                  <a:pt x="702983" y="1587"/>
                </a:lnTo>
                <a:lnTo>
                  <a:pt x="627900" y="15760"/>
                </a:lnTo>
                <a:lnTo>
                  <a:pt x="535470" y="27635"/>
                </a:lnTo>
                <a:lnTo>
                  <a:pt x="446214" y="34531"/>
                </a:lnTo>
                <a:lnTo>
                  <a:pt x="396798" y="35877"/>
                </a:lnTo>
                <a:lnTo>
                  <a:pt x="316255" y="35877"/>
                </a:lnTo>
                <a:lnTo>
                  <a:pt x="265404" y="34531"/>
                </a:lnTo>
                <a:lnTo>
                  <a:pt x="177571" y="27635"/>
                </a:lnTo>
                <a:lnTo>
                  <a:pt x="92430" y="16713"/>
                </a:lnTo>
                <a:lnTo>
                  <a:pt x="0" y="0"/>
                </a:lnTo>
                <a:lnTo>
                  <a:pt x="1511" y="1663"/>
                </a:lnTo>
                <a:lnTo>
                  <a:pt x="82765" y="16713"/>
                </a:lnTo>
                <a:lnTo>
                  <a:pt x="119913" y="22098"/>
                </a:lnTo>
                <a:lnTo>
                  <a:pt x="118567" y="44665"/>
                </a:lnTo>
                <a:lnTo>
                  <a:pt x="115798" y="51473"/>
                </a:lnTo>
                <a:lnTo>
                  <a:pt x="109854" y="57899"/>
                </a:lnTo>
                <a:lnTo>
                  <a:pt x="98844" y="66128"/>
                </a:lnTo>
                <a:lnTo>
                  <a:pt x="83794" y="71678"/>
                </a:lnTo>
                <a:lnTo>
                  <a:pt x="54813" y="75717"/>
                </a:lnTo>
                <a:lnTo>
                  <a:pt x="65900" y="75717"/>
                </a:lnTo>
                <a:lnTo>
                  <a:pt x="85140" y="73025"/>
                </a:lnTo>
                <a:lnTo>
                  <a:pt x="100279" y="67475"/>
                </a:lnTo>
                <a:lnTo>
                  <a:pt x="111277" y="59321"/>
                </a:lnTo>
                <a:lnTo>
                  <a:pt x="117144" y="52832"/>
                </a:lnTo>
                <a:lnTo>
                  <a:pt x="119913" y="46012"/>
                </a:lnTo>
                <a:lnTo>
                  <a:pt x="122135" y="23444"/>
                </a:lnTo>
                <a:lnTo>
                  <a:pt x="132194" y="23520"/>
                </a:lnTo>
                <a:lnTo>
                  <a:pt x="176148" y="29070"/>
                </a:lnTo>
                <a:lnTo>
                  <a:pt x="264058" y="35877"/>
                </a:lnTo>
                <a:lnTo>
                  <a:pt x="314832" y="37299"/>
                </a:lnTo>
                <a:lnTo>
                  <a:pt x="398144" y="37299"/>
                </a:lnTo>
                <a:lnTo>
                  <a:pt x="447560" y="35877"/>
                </a:lnTo>
                <a:lnTo>
                  <a:pt x="536828" y="29070"/>
                </a:lnTo>
                <a:lnTo>
                  <a:pt x="580783" y="23520"/>
                </a:lnTo>
                <a:lnTo>
                  <a:pt x="590918" y="23444"/>
                </a:lnTo>
                <a:lnTo>
                  <a:pt x="592188" y="42760"/>
                </a:lnTo>
                <a:lnTo>
                  <a:pt x="593534" y="48310"/>
                </a:lnTo>
                <a:lnTo>
                  <a:pt x="597814" y="56388"/>
                </a:lnTo>
                <a:lnTo>
                  <a:pt x="605891" y="63360"/>
                </a:lnTo>
                <a:lnTo>
                  <a:pt x="622363" y="71678"/>
                </a:lnTo>
                <a:lnTo>
                  <a:pt x="633374" y="74371"/>
                </a:lnTo>
                <a:lnTo>
                  <a:pt x="647153" y="757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575954" y="9458253"/>
            <a:ext cx="45618" cy="44424"/>
          </a:xfrm>
          <a:custGeom>
            <a:avLst/>
            <a:gdLst/>
            <a:ahLst/>
            <a:cxnLst/>
            <a:rect l="l" t="t" r="r" b="b"/>
            <a:pathLst>
              <a:path w="45618" h="44424">
                <a:moveTo>
                  <a:pt x="23520" y="23279"/>
                </a:moveTo>
                <a:lnTo>
                  <a:pt x="0" y="0"/>
                </a:lnTo>
                <a:lnTo>
                  <a:pt x="0" y="2692"/>
                </a:lnTo>
                <a:lnTo>
                  <a:pt x="18059" y="20586"/>
                </a:lnTo>
                <a:lnTo>
                  <a:pt x="33185" y="34289"/>
                </a:lnTo>
                <a:lnTo>
                  <a:pt x="45618" y="44424"/>
                </a:lnTo>
                <a:lnTo>
                  <a:pt x="44272" y="41097"/>
                </a:lnTo>
                <a:lnTo>
                  <a:pt x="23520" y="23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652436" y="9459596"/>
            <a:ext cx="44196" cy="43154"/>
          </a:xfrm>
          <a:custGeom>
            <a:avLst/>
            <a:gdLst/>
            <a:ahLst/>
            <a:cxnLst/>
            <a:rect l="l" t="t" r="r" b="b"/>
            <a:pathLst>
              <a:path w="44195" h="43154">
                <a:moveTo>
                  <a:pt x="20675" y="25260"/>
                </a:moveTo>
                <a:lnTo>
                  <a:pt x="44195" y="1739"/>
                </a:lnTo>
                <a:lnTo>
                  <a:pt x="43637" y="0"/>
                </a:lnTo>
                <a:lnTo>
                  <a:pt x="19329" y="23914"/>
                </a:lnTo>
                <a:lnTo>
                  <a:pt x="0" y="40551"/>
                </a:lnTo>
                <a:lnTo>
                  <a:pt x="0" y="43154"/>
                </a:lnTo>
                <a:lnTo>
                  <a:pt x="20675" y="25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924274" y="9625756"/>
            <a:ext cx="25260" cy="4279"/>
          </a:xfrm>
          <a:custGeom>
            <a:avLst/>
            <a:gdLst/>
            <a:ahLst/>
            <a:cxnLst/>
            <a:rect l="l" t="t" r="r" b="b"/>
            <a:pathLst>
              <a:path w="25260" h="4279">
                <a:moveTo>
                  <a:pt x="3086" y="1587"/>
                </a:moveTo>
                <a:lnTo>
                  <a:pt x="19710" y="4191"/>
                </a:lnTo>
                <a:lnTo>
                  <a:pt x="25260" y="4279"/>
                </a:lnTo>
                <a:lnTo>
                  <a:pt x="4597" y="76"/>
                </a:lnTo>
                <a:lnTo>
                  <a:pt x="0" y="0"/>
                </a:lnTo>
                <a:lnTo>
                  <a:pt x="3086" y="15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323840" y="9625835"/>
            <a:ext cx="25349" cy="4191"/>
          </a:xfrm>
          <a:custGeom>
            <a:avLst/>
            <a:gdLst/>
            <a:ahLst/>
            <a:cxnLst/>
            <a:rect l="l" t="t" r="r" b="b"/>
            <a:pathLst>
              <a:path w="25349" h="4191">
                <a:moveTo>
                  <a:pt x="19240" y="0"/>
                </a:moveTo>
                <a:lnTo>
                  <a:pt x="0" y="4191"/>
                </a:lnTo>
                <a:lnTo>
                  <a:pt x="5549" y="4114"/>
                </a:lnTo>
                <a:lnTo>
                  <a:pt x="25349" y="0"/>
                </a:lnTo>
                <a:lnTo>
                  <a:pt x="1924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830565" y="8615241"/>
            <a:ext cx="47117" cy="149771"/>
          </a:xfrm>
          <a:custGeom>
            <a:avLst/>
            <a:gdLst/>
            <a:ahLst/>
            <a:cxnLst/>
            <a:rect l="l" t="t" r="r" b="b"/>
            <a:pathLst>
              <a:path w="47117" h="149771">
                <a:moveTo>
                  <a:pt x="35636" y="108978"/>
                </a:moveTo>
                <a:lnTo>
                  <a:pt x="34848" y="0"/>
                </a:lnTo>
                <a:lnTo>
                  <a:pt x="12268" y="0"/>
                </a:lnTo>
                <a:lnTo>
                  <a:pt x="11480" y="108978"/>
                </a:lnTo>
                <a:lnTo>
                  <a:pt x="0" y="109778"/>
                </a:lnTo>
                <a:lnTo>
                  <a:pt x="22491" y="149771"/>
                </a:lnTo>
                <a:lnTo>
                  <a:pt x="24625" y="149771"/>
                </a:lnTo>
                <a:lnTo>
                  <a:pt x="47117" y="109778"/>
                </a:lnTo>
                <a:lnTo>
                  <a:pt x="35636" y="108978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830639" y="8615555"/>
            <a:ext cx="47675" cy="151980"/>
          </a:xfrm>
          <a:custGeom>
            <a:avLst/>
            <a:gdLst/>
            <a:ahLst/>
            <a:cxnLst/>
            <a:rect l="l" t="t" r="r" b="b"/>
            <a:pathLst>
              <a:path w="47675" h="151980">
                <a:moveTo>
                  <a:pt x="317" y="110883"/>
                </a:moveTo>
                <a:lnTo>
                  <a:pt x="23837" y="151980"/>
                </a:lnTo>
                <a:lnTo>
                  <a:pt x="47675" y="110413"/>
                </a:lnTo>
                <a:lnTo>
                  <a:pt x="35801" y="110413"/>
                </a:lnTo>
                <a:lnTo>
                  <a:pt x="35801" y="0"/>
                </a:lnTo>
                <a:lnTo>
                  <a:pt x="11963" y="0"/>
                </a:lnTo>
                <a:lnTo>
                  <a:pt x="11963" y="110413"/>
                </a:lnTo>
                <a:lnTo>
                  <a:pt x="0" y="110413"/>
                </a:lnTo>
                <a:lnTo>
                  <a:pt x="317" y="110883"/>
                </a:lnTo>
              </a:path>
            </a:pathLst>
          </a:custGeom>
          <a:ln w="20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24618" y="8887373"/>
            <a:ext cx="56705" cy="9105"/>
          </a:xfrm>
          <a:custGeom>
            <a:avLst/>
            <a:gdLst/>
            <a:ahLst/>
            <a:cxnLst/>
            <a:rect l="l" t="t" r="r" b="b"/>
            <a:pathLst>
              <a:path w="56705" h="9105">
                <a:moveTo>
                  <a:pt x="0" y="0"/>
                </a:moveTo>
                <a:lnTo>
                  <a:pt x="2933" y="2616"/>
                </a:lnTo>
                <a:lnTo>
                  <a:pt x="3327" y="2857"/>
                </a:lnTo>
                <a:lnTo>
                  <a:pt x="6896" y="4432"/>
                </a:lnTo>
                <a:lnTo>
                  <a:pt x="11163" y="6413"/>
                </a:lnTo>
                <a:lnTo>
                  <a:pt x="11569" y="6489"/>
                </a:lnTo>
                <a:lnTo>
                  <a:pt x="16243" y="7518"/>
                </a:lnTo>
                <a:lnTo>
                  <a:pt x="21463" y="8636"/>
                </a:lnTo>
                <a:lnTo>
                  <a:pt x="21704" y="8636"/>
                </a:lnTo>
                <a:lnTo>
                  <a:pt x="27089" y="8877"/>
                </a:lnTo>
                <a:lnTo>
                  <a:pt x="32550" y="9105"/>
                </a:lnTo>
                <a:lnTo>
                  <a:pt x="32791" y="9105"/>
                </a:lnTo>
                <a:lnTo>
                  <a:pt x="38252" y="8394"/>
                </a:lnTo>
                <a:lnTo>
                  <a:pt x="43167" y="7835"/>
                </a:lnTo>
                <a:lnTo>
                  <a:pt x="43167" y="7366"/>
                </a:lnTo>
                <a:lnTo>
                  <a:pt x="48158" y="6261"/>
                </a:lnTo>
                <a:lnTo>
                  <a:pt x="48310" y="6172"/>
                </a:lnTo>
                <a:lnTo>
                  <a:pt x="48475" y="6172"/>
                </a:lnTo>
                <a:lnTo>
                  <a:pt x="52590" y="4279"/>
                </a:lnTo>
                <a:lnTo>
                  <a:pt x="56705" y="237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20499" y="8827333"/>
            <a:ext cx="63284" cy="18059"/>
          </a:xfrm>
          <a:custGeom>
            <a:avLst/>
            <a:gdLst/>
            <a:ahLst/>
            <a:cxnLst/>
            <a:rect l="l" t="t" r="r" b="b"/>
            <a:pathLst>
              <a:path w="63284" h="18059">
                <a:moveTo>
                  <a:pt x="63284" y="8877"/>
                </a:moveTo>
                <a:lnTo>
                  <a:pt x="60426" y="6426"/>
                </a:lnTo>
                <a:lnTo>
                  <a:pt x="60032" y="6184"/>
                </a:lnTo>
                <a:lnTo>
                  <a:pt x="56553" y="4597"/>
                </a:lnTo>
                <a:lnTo>
                  <a:pt x="52349" y="2616"/>
                </a:lnTo>
                <a:lnTo>
                  <a:pt x="51955" y="2616"/>
                </a:lnTo>
                <a:lnTo>
                  <a:pt x="47358" y="1587"/>
                </a:lnTo>
                <a:lnTo>
                  <a:pt x="42291" y="482"/>
                </a:lnTo>
                <a:lnTo>
                  <a:pt x="42049" y="482"/>
                </a:lnTo>
                <a:lnTo>
                  <a:pt x="36753" y="241"/>
                </a:lnTo>
                <a:lnTo>
                  <a:pt x="31369" y="0"/>
                </a:lnTo>
                <a:lnTo>
                  <a:pt x="31203" y="0"/>
                </a:lnTo>
                <a:lnTo>
                  <a:pt x="25819" y="723"/>
                </a:lnTo>
                <a:lnTo>
                  <a:pt x="20828" y="1358"/>
                </a:lnTo>
                <a:lnTo>
                  <a:pt x="20599" y="1358"/>
                </a:lnTo>
                <a:lnTo>
                  <a:pt x="15836" y="2857"/>
                </a:lnTo>
                <a:lnTo>
                  <a:pt x="11722" y="4203"/>
                </a:lnTo>
                <a:lnTo>
                  <a:pt x="11798" y="4686"/>
                </a:lnTo>
                <a:lnTo>
                  <a:pt x="7759" y="6578"/>
                </a:lnTo>
                <a:lnTo>
                  <a:pt x="7607" y="6654"/>
                </a:lnTo>
                <a:lnTo>
                  <a:pt x="7454" y="6819"/>
                </a:lnTo>
                <a:lnTo>
                  <a:pt x="4838" y="9194"/>
                </a:lnTo>
                <a:lnTo>
                  <a:pt x="2146" y="11645"/>
                </a:lnTo>
                <a:lnTo>
                  <a:pt x="2057" y="11811"/>
                </a:lnTo>
                <a:lnTo>
                  <a:pt x="1905" y="12039"/>
                </a:lnTo>
                <a:lnTo>
                  <a:pt x="952" y="14820"/>
                </a:lnTo>
                <a:lnTo>
                  <a:pt x="76" y="17589"/>
                </a:lnTo>
                <a:lnTo>
                  <a:pt x="0" y="17754"/>
                </a:lnTo>
                <a:lnTo>
                  <a:pt x="0" y="1805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833726" y="8973938"/>
            <a:ext cx="38493" cy="11404"/>
          </a:xfrm>
          <a:custGeom>
            <a:avLst/>
            <a:gdLst/>
            <a:ahLst/>
            <a:cxnLst/>
            <a:rect l="l" t="t" r="r" b="b"/>
            <a:pathLst>
              <a:path w="38493" h="11404">
                <a:moveTo>
                  <a:pt x="38493" y="6019"/>
                </a:moveTo>
                <a:lnTo>
                  <a:pt x="36753" y="7518"/>
                </a:lnTo>
                <a:lnTo>
                  <a:pt x="36512" y="7683"/>
                </a:lnTo>
                <a:lnTo>
                  <a:pt x="34366" y="8636"/>
                </a:lnTo>
                <a:lnTo>
                  <a:pt x="31838" y="9817"/>
                </a:lnTo>
                <a:lnTo>
                  <a:pt x="31597" y="9817"/>
                </a:lnTo>
                <a:lnTo>
                  <a:pt x="28829" y="10452"/>
                </a:lnTo>
                <a:lnTo>
                  <a:pt x="25742" y="11087"/>
                </a:lnTo>
                <a:lnTo>
                  <a:pt x="25577" y="11087"/>
                </a:lnTo>
                <a:lnTo>
                  <a:pt x="22415" y="11252"/>
                </a:lnTo>
                <a:lnTo>
                  <a:pt x="19240" y="11404"/>
                </a:lnTo>
                <a:lnTo>
                  <a:pt x="19088" y="11404"/>
                </a:lnTo>
                <a:lnTo>
                  <a:pt x="15836" y="11010"/>
                </a:lnTo>
                <a:lnTo>
                  <a:pt x="12827" y="10617"/>
                </a:lnTo>
                <a:lnTo>
                  <a:pt x="12674" y="10617"/>
                </a:lnTo>
                <a:lnTo>
                  <a:pt x="9817" y="9664"/>
                </a:lnTo>
                <a:lnTo>
                  <a:pt x="7366" y="8877"/>
                </a:lnTo>
                <a:lnTo>
                  <a:pt x="7366" y="8559"/>
                </a:lnTo>
                <a:lnTo>
                  <a:pt x="4914" y="7366"/>
                </a:lnTo>
                <a:lnTo>
                  <a:pt x="4749" y="7366"/>
                </a:lnTo>
                <a:lnTo>
                  <a:pt x="4597" y="7213"/>
                </a:lnTo>
                <a:lnTo>
                  <a:pt x="3009" y="5702"/>
                </a:lnTo>
                <a:lnTo>
                  <a:pt x="1422" y="4203"/>
                </a:lnTo>
                <a:lnTo>
                  <a:pt x="1270" y="4114"/>
                </a:lnTo>
                <a:lnTo>
                  <a:pt x="1193" y="3873"/>
                </a:lnTo>
                <a:lnTo>
                  <a:pt x="558" y="2222"/>
                </a:lnTo>
                <a:lnTo>
                  <a:pt x="76" y="482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881329" y="8836207"/>
            <a:ext cx="7200" cy="53543"/>
          </a:xfrm>
          <a:custGeom>
            <a:avLst/>
            <a:gdLst/>
            <a:ahLst/>
            <a:cxnLst/>
            <a:rect l="l" t="t" r="r" b="b"/>
            <a:pathLst>
              <a:path w="7200" h="53543">
                <a:moveTo>
                  <a:pt x="0" y="53543"/>
                </a:moveTo>
                <a:lnTo>
                  <a:pt x="5308" y="48628"/>
                </a:lnTo>
                <a:lnTo>
                  <a:pt x="7200" y="43091"/>
                </a:lnTo>
                <a:lnTo>
                  <a:pt x="6731" y="6337"/>
                </a:lnTo>
                <a:lnTo>
                  <a:pt x="6654" y="5943"/>
                </a:lnTo>
                <a:lnTo>
                  <a:pt x="6413" y="5460"/>
                </a:lnTo>
                <a:lnTo>
                  <a:pt x="2768" y="241"/>
                </a:lnTo>
                <a:lnTo>
                  <a:pt x="245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820502" y="8845397"/>
            <a:ext cx="4114" cy="41973"/>
          </a:xfrm>
          <a:custGeom>
            <a:avLst/>
            <a:gdLst/>
            <a:ahLst/>
            <a:cxnLst/>
            <a:rect l="l" t="t" r="r" b="b"/>
            <a:pathLst>
              <a:path w="4114" h="41973">
                <a:moveTo>
                  <a:pt x="0" y="0"/>
                </a:moveTo>
                <a:lnTo>
                  <a:pt x="0" y="33896"/>
                </a:lnTo>
                <a:lnTo>
                  <a:pt x="469" y="36753"/>
                </a:lnTo>
                <a:lnTo>
                  <a:pt x="4114" y="4197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872223" y="8892519"/>
            <a:ext cx="3086" cy="87439"/>
          </a:xfrm>
          <a:custGeom>
            <a:avLst/>
            <a:gdLst/>
            <a:ahLst/>
            <a:cxnLst/>
            <a:rect l="l" t="t" r="r" b="b"/>
            <a:pathLst>
              <a:path w="3086" h="87439">
                <a:moveTo>
                  <a:pt x="3086" y="0"/>
                </a:moveTo>
                <a:lnTo>
                  <a:pt x="2844" y="83159"/>
                </a:lnTo>
                <a:lnTo>
                  <a:pt x="2768" y="83642"/>
                </a:lnTo>
                <a:lnTo>
                  <a:pt x="2527" y="84035"/>
                </a:lnTo>
                <a:lnTo>
                  <a:pt x="317" y="87198"/>
                </a:lnTo>
                <a:lnTo>
                  <a:pt x="0" y="8743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833729" y="8892519"/>
            <a:ext cx="0" cy="81419"/>
          </a:xfrm>
          <a:custGeom>
            <a:avLst/>
            <a:gdLst/>
            <a:ahLst/>
            <a:cxnLst/>
            <a:rect l="l" t="t" r="r" b="b"/>
            <a:pathLst>
              <a:path h="81419">
                <a:moveTo>
                  <a:pt x="0" y="81419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837135" y="8833831"/>
            <a:ext cx="34683" cy="20040"/>
          </a:xfrm>
          <a:custGeom>
            <a:avLst/>
            <a:gdLst/>
            <a:ahLst/>
            <a:cxnLst/>
            <a:rect l="l" t="t" r="r" b="b"/>
            <a:pathLst>
              <a:path w="34683" h="20040">
                <a:moveTo>
                  <a:pt x="0" y="15049"/>
                </a:moveTo>
                <a:lnTo>
                  <a:pt x="0" y="4991"/>
                </a:lnTo>
                <a:lnTo>
                  <a:pt x="17348" y="0"/>
                </a:lnTo>
                <a:lnTo>
                  <a:pt x="34683" y="4991"/>
                </a:lnTo>
                <a:lnTo>
                  <a:pt x="34683" y="15049"/>
                </a:lnTo>
                <a:lnTo>
                  <a:pt x="17348" y="20040"/>
                </a:lnTo>
                <a:lnTo>
                  <a:pt x="0" y="1504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854479" y="8833834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0"/>
                </a:moveTo>
                <a:lnTo>
                  <a:pt x="0" y="2004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777832" y="8940199"/>
            <a:ext cx="1247635" cy="468147"/>
          </a:xfrm>
          <a:custGeom>
            <a:avLst/>
            <a:gdLst/>
            <a:ahLst/>
            <a:cxnLst/>
            <a:rect l="l" t="t" r="r" b="b"/>
            <a:pathLst>
              <a:path w="1247635" h="468147">
                <a:moveTo>
                  <a:pt x="0" y="429818"/>
                </a:moveTo>
                <a:lnTo>
                  <a:pt x="9271" y="432511"/>
                </a:lnTo>
                <a:lnTo>
                  <a:pt x="18846" y="434327"/>
                </a:lnTo>
                <a:lnTo>
                  <a:pt x="35000" y="437427"/>
                </a:lnTo>
                <a:lnTo>
                  <a:pt x="47193" y="439802"/>
                </a:lnTo>
                <a:lnTo>
                  <a:pt x="57165" y="441725"/>
                </a:lnTo>
                <a:lnTo>
                  <a:pt x="100901" y="448983"/>
                </a:lnTo>
                <a:lnTo>
                  <a:pt x="139720" y="454686"/>
                </a:lnTo>
                <a:lnTo>
                  <a:pt x="185483" y="459600"/>
                </a:lnTo>
                <a:lnTo>
                  <a:pt x="224669" y="463305"/>
                </a:lnTo>
                <a:lnTo>
                  <a:pt x="271653" y="466013"/>
                </a:lnTo>
                <a:lnTo>
                  <a:pt x="311085" y="467767"/>
                </a:lnTo>
                <a:lnTo>
                  <a:pt x="358775" y="468147"/>
                </a:lnTo>
                <a:lnTo>
                  <a:pt x="375277" y="468140"/>
                </a:lnTo>
                <a:lnTo>
                  <a:pt x="418313" y="467319"/>
                </a:lnTo>
                <a:lnTo>
                  <a:pt x="462306" y="465186"/>
                </a:lnTo>
                <a:lnTo>
                  <a:pt x="505269" y="462213"/>
                </a:lnTo>
                <a:lnTo>
                  <a:pt x="548394" y="457966"/>
                </a:lnTo>
                <a:lnTo>
                  <a:pt x="591173" y="452815"/>
                </a:lnTo>
                <a:lnTo>
                  <a:pt x="632799" y="446505"/>
                </a:lnTo>
                <a:lnTo>
                  <a:pt x="675292" y="439095"/>
                </a:lnTo>
                <a:lnTo>
                  <a:pt x="714625" y="430990"/>
                </a:lnTo>
                <a:lnTo>
                  <a:pt x="756790" y="421175"/>
                </a:lnTo>
                <a:lnTo>
                  <a:pt x="804815" y="408308"/>
                </a:lnTo>
                <a:lnTo>
                  <a:pt x="849622" y="394160"/>
                </a:lnTo>
                <a:lnTo>
                  <a:pt x="888054" y="380971"/>
                </a:lnTo>
                <a:lnTo>
                  <a:pt x="936937" y="361259"/>
                </a:lnTo>
                <a:lnTo>
                  <a:pt x="977743" y="342532"/>
                </a:lnTo>
                <a:lnTo>
                  <a:pt x="1019631" y="321073"/>
                </a:lnTo>
                <a:lnTo>
                  <a:pt x="1058639" y="297605"/>
                </a:lnTo>
                <a:lnTo>
                  <a:pt x="1097165" y="270789"/>
                </a:lnTo>
                <a:lnTo>
                  <a:pt x="1134708" y="240171"/>
                </a:lnTo>
                <a:lnTo>
                  <a:pt x="1167439" y="208031"/>
                </a:lnTo>
                <a:lnTo>
                  <a:pt x="1195089" y="174182"/>
                </a:lnTo>
                <a:lnTo>
                  <a:pt x="1216195" y="140260"/>
                </a:lnTo>
                <a:lnTo>
                  <a:pt x="1235048" y="97115"/>
                </a:lnTo>
                <a:lnTo>
                  <a:pt x="1244996" y="53470"/>
                </a:lnTo>
                <a:lnTo>
                  <a:pt x="1246424" y="31761"/>
                </a:lnTo>
                <a:lnTo>
                  <a:pt x="1246847" y="24079"/>
                </a:lnTo>
                <a:lnTo>
                  <a:pt x="1247635" y="12191"/>
                </a:lnTo>
                <a:lnTo>
                  <a:pt x="1247635" y="11887"/>
                </a:lnTo>
                <a:lnTo>
                  <a:pt x="124684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248458" y="8940200"/>
            <a:ext cx="1776222" cy="444068"/>
          </a:xfrm>
          <a:custGeom>
            <a:avLst/>
            <a:gdLst/>
            <a:ahLst/>
            <a:cxnLst/>
            <a:rect l="l" t="t" r="r" b="b"/>
            <a:pathLst>
              <a:path w="1776222" h="444068">
                <a:moveTo>
                  <a:pt x="1776222" y="0"/>
                </a:moveTo>
                <a:lnTo>
                  <a:pt x="1776087" y="14490"/>
                </a:lnTo>
                <a:lnTo>
                  <a:pt x="1773350" y="36312"/>
                </a:lnTo>
                <a:lnTo>
                  <a:pt x="1768982" y="57821"/>
                </a:lnTo>
                <a:lnTo>
                  <a:pt x="1762342" y="78505"/>
                </a:lnTo>
                <a:lnTo>
                  <a:pt x="1753574" y="100297"/>
                </a:lnTo>
                <a:lnTo>
                  <a:pt x="1743826" y="119210"/>
                </a:lnTo>
                <a:lnTo>
                  <a:pt x="1730127" y="141670"/>
                </a:lnTo>
                <a:lnTo>
                  <a:pt x="1717929" y="158634"/>
                </a:lnTo>
                <a:lnTo>
                  <a:pt x="1708581" y="169964"/>
                </a:lnTo>
                <a:lnTo>
                  <a:pt x="1698831" y="181648"/>
                </a:lnTo>
                <a:lnTo>
                  <a:pt x="1684716" y="196770"/>
                </a:lnTo>
                <a:lnTo>
                  <a:pt x="1674812" y="206105"/>
                </a:lnTo>
                <a:lnTo>
                  <a:pt x="1660044" y="219845"/>
                </a:lnTo>
                <a:lnTo>
                  <a:pt x="1644304" y="233291"/>
                </a:lnTo>
                <a:lnTo>
                  <a:pt x="1634511" y="240746"/>
                </a:lnTo>
                <a:lnTo>
                  <a:pt x="1613987" y="256084"/>
                </a:lnTo>
                <a:lnTo>
                  <a:pt x="1596853" y="268027"/>
                </a:lnTo>
                <a:lnTo>
                  <a:pt x="1574660" y="281711"/>
                </a:lnTo>
                <a:lnTo>
                  <a:pt x="1561106" y="289947"/>
                </a:lnTo>
                <a:lnTo>
                  <a:pt x="1542787" y="300480"/>
                </a:lnTo>
                <a:lnTo>
                  <a:pt x="1520405" y="311892"/>
                </a:lnTo>
                <a:lnTo>
                  <a:pt x="1501796" y="321152"/>
                </a:lnTo>
                <a:lnTo>
                  <a:pt x="1491290" y="326256"/>
                </a:lnTo>
                <a:lnTo>
                  <a:pt x="1472976" y="334409"/>
                </a:lnTo>
                <a:lnTo>
                  <a:pt x="1460783" y="339453"/>
                </a:lnTo>
                <a:lnTo>
                  <a:pt x="1451495" y="343255"/>
                </a:lnTo>
                <a:lnTo>
                  <a:pt x="1436563" y="349390"/>
                </a:lnTo>
                <a:lnTo>
                  <a:pt x="1425509" y="353829"/>
                </a:lnTo>
                <a:lnTo>
                  <a:pt x="1416293" y="357341"/>
                </a:lnTo>
                <a:lnTo>
                  <a:pt x="1406872" y="360695"/>
                </a:lnTo>
                <a:lnTo>
                  <a:pt x="1395202" y="364660"/>
                </a:lnTo>
                <a:lnTo>
                  <a:pt x="1381569" y="369227"/>
                </a:lnTo>
                <a:lnTo>
                  <a:pt x="1366121" y="374374"/>
                </a:lnTo>
                <a:lnTo>
                  <a:pt x="1354602" y="378137"/>
                </a:lnTo>
                <a:lnTo>
                  <a:pt x="1345092" y="381096"/>
                </a:lnTo>
                <a:lnTo>
                  <a:pt x="1335671" y="383831"/>
                </a:lnTo>
                <a:lnTo>
                  <a:pt x="1324421" y="386920"/>
                </a:lnTo>
                <a:lnTo>
                  <a:pt x="1309421" y="390942"/>
                </a:lnTo>
                <a:lnTo>
                  <a:pt x="1290996" y="395861"/>
                </a:lnTo>
                <a:lnTo>
                  <a:pt x="1279108" y="398967"/>
                </a:lnTo>
                <a:lnTo>
                  <a:pt x="1269331" y="401392"/>
                </a:lnTo>
                <a:lnTo>
                  <a:pt x="1259858" y="403567"/>
                </a:lnTo>
                <a:lnTo>
                  <a:pt x="1248881" y="405922"/>
                </a:lnTo>
                <a:lnTo>
                  <a:pt x="1234593" y="408888"/>
                </a:lnTo>
                <a:lnTo>
                  <a:pt x="1228001" y="410248"/>
                </a:lnTo>
                <a:lnTo>
                  <a:pt x="1211899" y="413586"/>
                </a:lnTo>
                <a:lnTo>
                  <a:pt x="1189748" y="417970"/>
                </a:lnTo>
                <a:lnTo>
                  <a:pt x="1155692" y="423497"/>
                </a:lnTo>
                <a:lnTo>
                  <a:pt x="1129661" y="427425"/>
                </a:lnTo>
                <a:lnTo>
                  <a:pt x="1107154" y="430621"/>
                </a:lnTo>
                <a:lnTo>
                  <a:pt x="1073516" y="434313"/>
                </a:lnTo>
                <a:lnTo>
                  <a:pt x="1044936" y="437151"/>
                </a:lnTo>
                <a:lnTo>
                  <a:pt x="1022178" y="439236"/>
                </a:lnTo>
                <a:lnTo>
                  <a:pt x="988806" y="441257"/>
                </a:lnTo>
                <a:lnTo>
                  <a:pt x="958664" y="442738"/>
                </a:lnTo>
                <a:lnTo>
                  <a:pt x="935747" y="443688"/>
                </a:lnTo>
                <a:lnTo>
                  <a:pt x="902554" y="444064"/>
                </a:lnTo>
                <a:lnTo>
                  <a:pt x="888149" y="444068"/>
                </a:lnTo>
                <a:lnTo>
                  <a:pt x="871634" y="444061"/>
                </a:lnTo>
                <a:lnTo>
                  <a:pt x="848726" y="443889"/>
                </a:lnTo>
                <a:lnTo>
                  <a:pt x="815536" y="442641"/>
                </a:lnTo>
                <a:lnTo>
                  <a:pt x="784541" y="441111"/>
                </a:lnTo>
                <a:lnTo>
                  <a:pt x="761728" y="439806"/>
                </a:lnTo>
                <a:lnTo>
                  <a:pt x="728421" y="436869"/>
                </a:lnTo>
                <a:lnTo>
                  <a:pt x="698477" y="433887"/>
                </a:lnTo>
                <a:lnTo>
                  <a:pt x="675866" y="431462"/>
                </a:lnTo>
                <a:lnTo>
                  <a:pt x="642342" y="426794"/>
                </a:lnTo>
                <a:lnTo>
                  <a:pt x="614054" y="422507"/>
                </a:lnTo>
                <a:lnTo>
                  <a:pt x="591791" y="418922"/>
                </a:lnTo>
                <a:lnTo>
                  <a:pt x="557892" y="412257"/>
                </a:lnTo>
                <a:lnTo>
                  <a:pt x="548220" y="410248"/>
                </a:lnTo>
                <a:lnTo>
                  <a:pt x="532208" y="406938"/>
                </a:lnTo>
                <a:lnTo>
                  <a:pt x="520195" y="404402"/>
                </a:lnTo>
                <a:lnTo>
                  <a:pt x="510370" y="402208"/>
                </a:lnTo>
                <a:lnTo>
                  <a:pt x="500921" y="399924"/>
                </a:lnTo>
                <a:lnTo>
                  <a:pt x="490035" y="397118"/>
                </a:lnTo>
                <a:lnTo>
                  <a:pt x="475900" y="393356"/>
                </a:lnTo>
                <a:lnTo>
                  <a:pt x="469506" y="391642"/>
                </a:lnTo>
                <a:lnTo>
                  <a:pt x="453789" y="387435"/>
                </a:lnTo>
                <a:lnTo>
                  <a:pt x="442098" y="384246"/>
                </a:lnTo>
                <a:lnTo>
                  <a:pt x="432520" y="381495"/>
                </a:lnTo>
                <a:lnTo>
                  <a:pt x="423138" y="378605"/>
                </a:lnTo>
                <a:lnTo>
                  <a:pt x="412039" y="374995"/>
                </a:lnTo>
                <a:lnTo>
                  <a:pt x="397308" y="370086"/>
                </a:lnTo>
                <a:lnTo>
                  <a:pt x="394741" y="369227"/>
                </a:lnTo>
                <a:lnTo>
                  <a:pt x="379420" y="364103"/>
                </a:lnTo>
                <a:lnTo>
                  <a:pt x="368144" y="360261"/>
                </a:lnTo>
                <a:lnTo>
                  <a:pt x="358868" y="356932"/>
                </a:lnTo>
                <a:lnTo>
                  <a:pt x="349545" y="353352"/>
                </a:lnTo>
                <a:lnTo>
                  <a:pt x="338129" y="348754"/>
                </a:lnTo>
                <a:lnTo>
                  <a:pt x="324726" y="343255"/>
                </a:lnTo>
                <a:lnTo>
                  <a:pt x="309903" y="337178"/>
                </a:lnTo>
                <a:lnTo>
                  <a:pt x="299119" y="332660"/>
                </a:lnTo>
                <a:lnTo>
                  <a:pt x="290181" y="328706"/>
                </a:lnTo>
                <a:lnTo>
                  <a:pt x="280895" y="324318"/>
                </a:lnTo>
                <a:lnTo>
                  <a:pt x="269068" y="318499"/>
                </a:lnTo>
                <a:lnTo>
                  <a:pt x="260096" y="314032"/>
                </a:lnTo>
                <a:lnTo>
                  <a:pt x="245947" y="306927"/>
                </a:lnTo>
                <a:lnTo>
                  <a:pt x="235786" y="301711"/>
                </a:lnTo>
                <a:lnTo>
                  <a:pt x="227255" y="297063"/>
                </a:lnTo>
                <a:lnTo>
                  <a:pt x="217995" y="291665"/>
                </a:lnTo>
                <a:lnTo>
                  <a:pt x="205647" y="284196"/>
                </a:lnTo>
                <a:lnTo>
                  <a:pt x="201574" y="281711"/>
                </a:lnTo>
                <a:lnTo>
                  <a:pt x="188214" y="273563"/>
                </a:lnTo>
                <a:lnTo>
                  <a:pt x="178766" y="267636"/>
                </a:lnTo>
                <a:lnTo>
                  <a:pt x="170699" y="262199"/>
                </a:lnTo>
                <a:lnTo>
                  <a:pt x="161482" y="255523"/>
                </a:lnTo>
                <a:lnTo>
                  <a:pt x="149694" y="246710"/>
                </a:lnTo>
                <a:lnTo>
                  <a:pt x="137325" y="237439"/>
                </a:lnTo>
                <a:lnTo>
                  <a:pt x="128732" y="230760"/>
                </a:lnTo>
                <a:lnTo>
                  <a:pt x="121234" y="224410"/>
                </a:lnTo>
                <a:lnTo>
                  <a:pt x="112146" y="216121"/>
                </a:lnTo>
                <a:lnTo>
                  <a:pt x="104863" y="209321"/>
                </a:lnTo>
                <a:lnTo>
                  <a:pt x="93746" y="198916"/>
                </a:lnTo>
                <a:lnTo>
                  <a:pt x="86184" y="191459"/>
                </a:lnTo>
                <a:lnTo>
                  <a:pt x="79408" y="184002"/>
                </a:lnTo>
                <a:lnTo>
                  <a:pt x="70649" y="173596"/>
                </a:lnTo>
                <a:lnTo>
                  <a:pt x="58097" y="158393"/>
                </a:lnTo>
                <a:lnTo>
                  <a:pt x="51744" y="150121"/>
                </a:lnTo>
                <a:lnTo>
                  <a:pt x="45929" y="141408"/>
                </a:lnTo>
                <a:lnTo>
                  <a:pt x="38252" y="128930"/>
                </a:lnTo>
                <a:lnTo>
                  <a:pt x="30663" y="116267"/>
                </a:lnTo>
                <a:lnTo>
                  <a:pt x="25770" y="107216"/>
                </a:lnTo>
                <a:lnTo>
                  <a:pt x="21301" y="97172"/>
                </a:lnTo>
                <a:lnTo>
                  <a:pt x="17030" y="86639"/>
                </a:lnTo>
                <a:lnTo>
                  <a:pt x="11761" y="73045"/>
                </a:lnTo>
                <a:lnTo>
                  <a:pt x="8607" y="63329"/>
                </a:lnTo>
                <a:lnTo>
                  <a:pt x="6002" y="52103"/>
                </a:lnTo>
                <a:lnTo>
                  <a:pt x="1603" y="29313"/>
                </a:lnTo>
                <a:lnTo>
                  <a:pt x="367" y="19209"/>
                </a:lnTo>
                <a:lnTo>
                  <a:pt x="16" y="7381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247750" y="8940200"/>
            <a:ext cx="530085" cy="429818"/>
          </a:xfrm>
          <a:custGeom>
            <a:avLst/>
            <a:gdLst/>
            <a:ahLst/>
            <a:cxnLst/>
            <a:rect l="l" t="t" r="r" b="b"/>
            <a:pathLst>
              <a:path w="530085" h="429818">
                <a:moveTo>
                  <a:pt x="711" y="0"/>
                </a:moveTo>
                <a:lnTo>
                  <a:pt x="0" y="11874"/>
                </a:lnTo>
                <a:lnTo>
                  <a:pt x="0" y="12191"/>
                </a:lnTo>
                <a:lnTo>
                  <a:pt x="711" y="24079"/>
                </a:lnTo>
                <a:lnTo>
                  <a:pt x="1433" y="38647"/>
                </a:lnTo>
                <a:lnTo>
                  <a:pt x="3606" y="60146"/>
                </a:lnTo>
                <a:lnTo>
                  <a:pt x="7940" y="81839"/>
                </a:lnTo>
                <a:lnTo>
                  <a:pt x="14522" y="102503"/>
                </a:lnTo>
                <a:lnTo>
                  <a:pt x="23327" y="124365"/>
                </a:lnTo>
                <a:lnTo>
                  <a:pt x="33119" y="143244"/>
                </a:lnTo>
                <a:lnTo>
                  <a:pt x="46807" y="165700"/>
                </a:lnTo>
                <a:lnTo>
                  <a:pt x="59008" y="182641"/>
                </a:lnTo>
                <a:lnTo>
                  <a:pt x="78091" y="205633"/>
                </a:lnTo>
                <a:lnTo>
                  <a:pt x="92188" y="220765"/>
                </a:lnTo>
                <a:lnTo>
                  <a:pt x="105575" y="233400"/>
                </a:lnTo>
                <a:lnTo>
                  <a:pt x="125012" y="251127"/>
                </a:lnTo>
                <a:lnTo>
                  <a:pt x="142421" y="264821"/>
                </a:lnTo>
                <a:lnTo>
                  <a:pt x="162941" y="280125"/>
                </a:lnTo>
                <a:lnTo>
                  <a:pt x="180076" y="292046"/>
                </a:lnTo>
                <a:lnTo>
                  <a:pt x="202272" y="305790"/>
                </a:lnTo>
                <a:lnTo>
                  <a:pt x="225693" y="319785"/>
                </a:lnTo>
                <a:lnTo>
                  <a:pt x="243704" y="329427"/>
                </a:lnTo>
                <a:lnTo>
                  <a:pt x="260807" y="338023"/>
                </a:lnTo>
                <a:lnTo>
                  <a:pt x="285635" y="350309"/>
                </a:lnTo>
                <a:lnTo>
                  <a:pt x="303936" y="358480"/>
                </a:lnTo>
                <a:lnTo>
                  <a:pt x="325424" y="367334"/>
                </a:lnTo>
                <a:lnTo>
                  <a:pt x="351434" y="377866"/>
                </a:lnTo>
                <a:lnTo>
                  <a:pt x="370055" y="384742"/>
                </a:lnTo>
                <a:lnTo>
                  <a:pt x="395439" y="393306"/>
                </a:lnTo>
                <a:lnTo>
                  <a:pt x="422359" y="402143"/>
                </a:lnTo>
                <a:lnTo>
                  <a:pt x="441293" y="407811"/>
                </a:lnTo>
                <a:lnTo>
                  <a:pt x="467519" y="414992"/>
                </a:lnTo>
                <a:lnTo>
                  <a:pt x="485309" y="419785"/>
                </a:lnTo>
                <a:lnTo>
                  <a:pt x="505452" y="424763"/>
                </a:lnTo>
                <a:lnTo>
                  <a:pt x="516766" y="427140"/>
                </a:lnTo>
                <a:lnTo>
                  <a:pt x="530085" y="42981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777832" y="9370018"/>
            <a:ext cx="26060" cy="69456"/>
          </a:xfrm>
          <a:custGeom>
            <a:avLst/>
            <a:gdLst/>
            <a:ahLst/>
            <a:cxnLst/>
            <a:rect l="l" t="t" r="r" b="b"/>
            <a:pathLst>
              <a:path w="26060" h="69456">
                <a:moveTo>
                  <a:pt x="0" y="0"/>
                </a:moveTo>
                <a:lnTo>
                  <a:pt x="20" y="14256"/>
                </a:lnTo>
                <a:lnTo>
                  <a:pt x="164" y="24139"/>
                </a:lnTo>
                <a:lnTo>
                  <a:pt x="555" y="37339"/>
                </a:lnTo>
                <a:lnTo>
                  <a:pt x="635" y="39839"/>
                </a:lnTo>
                <a:lnTo>
                  <a:pt x="711" y="41579"/>
                </a:lnTo>
                <a:lnTo>
                  <a:pt x="952" y="41656"/>
                </a:lnTo>
                <a:lnTo>
                  <a:pt x="1422" y="43484"/>
                </a:lnTo>
                <a:lnTo>
                  <a:pt x="2451" y="47282"/>
                </a:lnTo>
                <a:lnTo>
                  <a:pt x="2298" y="47434"/>
                </a:lnTo>
                <a:lnTo>
                  <a:pt x="3797" y="51079"/>
                </a:lnTo>
                <a:lnTo>
                  <a:pt x="4356" y="52590"/>
                </a:lnTo>
                <a:lnTo>
                  <a:pt x="4597" y="52743"/>
                </a:lnTo>
                <a:lnTo>
                  <a:pt x="5626" y="54089"/>
                </a:lnTo>
                <a:lnTo>
                  <a:pt x="8470" y="57581"/>
                </a:lnTo>
                <a:lnTo>
                  <a:pt x="8318" y="58204"/>
                </a:lnTo>
                <a:lnTo>
                  <a:pt x="11569" y="60820"/>
                </a:lnTo>
                <a:lnTo>
                  <a:pt x="16637" y="65024"/>
                </a:lnTo>
                <a:lnTo>
                  <a:pt x="17106" y="64782"/>
                </a:lnTo>
                <a:lnTo>
                  <a:pt x="22885" y="68186"/>
                </a:lnTo>
                <a:lnTo>
                  <a:pt x="24231" y="69062"/>
                </a:lnTo>
                <a:lnTo>
                  <a:pt x="24472" y="69138"/>
                </a:lnTo>
                <a:lnTo>
                  <a:pt x="26060" y="694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358786" y="9209161"/>
            <a:ext cx="191503" cy="282905"/>
          </a:xfrm>
          <a:custGeom>
            <a:avLst/>
            <a:gdLst/>
            <a:ahLst/>
            <a:cxnLst/>
            <a:rect l="l" t="t" r="r" b="b"/>
            <a:pathLst>
              <a:path w="191503" h="282905">
                <a:moveTo>
                  <a:pt x="0" y="0"/>
                </a:moveTo>
                <a:lnTo>
                  <a:pt x="11714" y="18169"/>
                </a:lnTo>
                <a:lnTo>
                  <a:pt x="22322" y="34621"/>
                </a:lnTo>
                <a:lnTo>
                  <a:pt x="31949" y="49544"/>
                </a:lnTo>
                <a:lnTo>
                  <a:pt x="40719" y="63130"/>
                </a:lnTo>
                <a:lnTo>
                  <a:pt x="48756" y="75569"/>
                </a:lnTo>
                <a:lnTo>
                  <a:pt x="56184" y="87049"/>
                </a:lnTo>
                <a:lnTo>
                  <a:pt x="63127" y="97763"/>
                </a:lnTo>
                <a:lnTo>
                  <a:pt x="69709" y="107898"/>
                </a:lnTo>
                <a:lnTo>
                  <a:pt x="76055" y="117647"/>
                </a:lnTo>
                <a:lnTo>
                  <a:pt x="82289" y="127198"/>
                </a:lnTo>
                <a:lnTo>
                  <a:pt x="88535" y="136742"/>
                </a:lnTo>
                <a:lnTo>
                  <a:pt x="94916" y="146469"/>
                </a:lnTo>
                <a:lnTo>
                  <a:pt x="101558" y="156569"/>
                </a:lnTo>
                <a:lnTo>
                  <a:pt x="108583" y="167232"/>
                </a:lnTo>
                <a:lnTo>
                  <a:pt x="116118" y="178649"/>
                </a:lnTo>
                <a:lnTo>
                  <a:pt x="124284" y="191008"/>
                </a:lnTo>
                <a:lnTo>
                  <a:pt x="133208" y="204501"/>
                </a:lnTo>
                <a:lnTo>
                  <a:pt x="143012" y="219318"/>
                </a:lnTo>
                <a:lnTo>
                  <a:pt x="153821" y="235648"/>
                </a:lnTo>
                <a:lnTo>
                  <a:pt x="165760" y="253682"/>
                </a:lnTo>
                <a:lnTo>
                  <a:pt x="170205" y="260413"/>
                </a:lnTo>
                <a:lnTo>
                  <a:pt x="170840" y="260248"/>
                </a:lnTo>
                <a:lnTo>
                  <a:pt x="176377" y="266433"/>
                </a:lnTo>
                <a:lnTo>
                  <a:pt x="183743" y="274827"/>
                </a:lnTo>
                <a:lnTo>
                  <a:pt x="191503" y="28290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550292" y="9492065"/>
            <a:ext cx="74841" cy="15443"/>
          </a:xfrm>
          <a:custGeom>
            <a:avLst/>
            <a:gdLst/>
            <a:ahLst/>
            <a:cxnLst/>
            <a:rect l="l" t="t" r="r" b="b"/>
            <a:pathLst>
              <a:path w="74841" h="15443">
                <a:moveTo>
                  <a:pt x="0" y="0"/>
                </a:moveTo>
                <a:lnTo>
                  <a:pt x="8636" y="6489"/>
                </a:lnTo>
                <a:lnTo>
                  <a:pt x="10058" y="7289"/>
                </a:lnTo>
                <a:lnTo>
                  <a:pt x="20193" y="10845"/>
                </a:lnTo>
                <a:lnTo>
                  <a:pt x="30962" y="14655"/>
                </a:lnTo>
                <a:lnTo>
                  <a:pt x="32384" y="14808"/>
                </a:lnTo>
                <a:lnTo>
                  <a:pt x="43954" y="15443"/>
                </a:lnTo>
                <a:lnTo>
                  <a:pt x="56380" y="15144"/>
                </a:lnTo>
                <a:lnTo>
                  <a:pt x="68989" y="13432"/>
                </a:lnTo>
                <a:lnTo>
                  <a:pt x="69456" y="13385"/>
                </a:lnTo>
                <a:lnTo>
                  <a:pt x="72148" y="13068"/>
                </a:lnTo>
                <a:lnTo>
                  <a:pt x="72313" y="13068"/>
                </a:lnTo>
                <a:lnTo>
                  <a:pt x="74841" y="1228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359103" y="9206392"/>
            <a:ext cx="10299" cy="15595"/>
          </a:xfrm>
          <a:custGeom>
            <a:avLst/>
            <a:gdLst/>
            <a:ahLst/>
            <a:cxnLst/>
            <a:rect l="l" t="t" r="r" b="b"/>
            <a:pathLst>
              <a:path w="10299" h="15595">
                <a:moveTo>
                  <a:pt x="0" y="0"/>
                </a:moveTo>
                <a:lnTo>
                  <a:pt x="393" y="1422"/>
                </a:lnTo>
                <a:lnTo>
                  <a:pt x="1104" y="2857"/>
                </a:lnTo>
                <a:lnTo>
                  <a:pt x="2298" y="5219"/>
                </a:lnTo>
                <a:lnTo>
                  <a:pt x="2146" y="5384"/>
                </a:lnTo>
                <a:lnTo>
                  <a:pt x="3644" y="7442"/>
                </a:lnTo>
                <a:lnTo>
                  <a:pt x="6654" y="11722"/>
                </a:lnTo>
                <a:lnTo>
                  <a:pt x="10299" y="1559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375895" y="9225399"/>
            <a:ext cx="57416" cy="10452"/>
          </a:xfrm>
          <a:custGeom>
            <a:avLst/>
            <a:gdLst/>
            <a:ahLst/>
            <a:cxnLst/>
            <a:rect l="l" t="t" r="r" b="b"/>
            <a:pathLst>
              <a:path w="57416" h="10452">
                <a:moveTo>
                  <a:pt x="0" y="0"/>
                </a:moveTo>
                <a:lnTo>
                  <a:pt x="1587" y="1269"/>
                </a:lnTo>
                <a:lnTo>
                  <a:pt x="1739" y="1422"/>
                </a:lnTo>
                <a:lnTo>
                  <a:pt x="3568" y="2222"/>
                </a:lnTo>
                <a:lnTo>
                  <a:pt x="8953" y="4597"/>
                </a:lnTo>
                <a:lnTo>
                  <a:pt x="9029" y="4914"/>
                </a:lnTo>
                <a:lnTo>
                  <a:pt x="14655" y="6578"/>
                </a:lnTo>
                <a:lnTo>
                  <a:pt x="20904" y="8394"/>
                </a:lnTo>
                <a:lnTo>
                  <a:pt x="21145" y="8394"/>
                </a:lnTo>
                <a:lnTo>
                  <a:pt x="27635" y="9347"/>
                </a:lnTo>
                <a:lnTo>
                  <a:pt x="34366" y="10299"/>
                </a:lnTo>
                <a:lnTo>
                  <a:pt x="34531" y="10299"/>
                </a:lnTo>
                <a:lnTo>
                  <a:pt x="41338" y="10375"/>
                </a:lnTo>
                <a:lnTo>
                  <a:pt x="48234" y="10452"/>
                </a:lnTo>
                <a:lnTo>
                  <a:pt x="48310" y="10134"/>
                </a:lnTo>
                <a:lnTo>
                  <a:pt x="55283" y="9664"/>
                </a:lnTo>
                <a:lnTo>
                  <a:pt x="56388" y="9588"/>
                </a:lnTo>
                <a:lnTo>
                  <a:pt x="57416" y="927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559876" y="9301510"/>
            <a:ext cx="301358" cy="309194"/>
          </a:xfrm>
          <a:custGeom>
            <a:avLst/>
            <a:gdLst/>
            <a:ahLst/>
            <a:cxnLst/>
            <a:rect l="l" t="t" r="r" b="b"/>
            <a:pathLst>
              <a:path w="301358" h="309194">
                <a:moveTo>
                  <a:pt x="0" y="0"/>
                </a:moveTo>
                <a:lnTo>
                  <a:pt x="149" y="17285"/>
                </a:lnTo>
                <a:lnTo>
                  <a:pt x="281" y="31597"/>
                </a:lnTo>
                <a:lnTo>
                  <a:pt x="409" y="43656"/>
                </a:lnTo>
                <a:lnTo>
                  <a:pt x="548" y="54181"/>
                </a:lnTo>
                <a:lnTo>
                  <a:pt x="711" y="63890"/>
                </a:lnTo>
                <a:lnTo>
                  <a:pt x="913" y="73504"/>
                </a:lnTo>
                <a:lnTo>
                  <a:pt x="1167" y="83740"/>
                </a:lnTo>
                <a:lnTo>
                  <a:pt x="1488" y="95319"/>
                </a:lnTo>
                <a:lnTo>
                  <a:pt x="1889" y="108960"/>
                </a:lnTo>
                <a:lnTo>
                  <a:pt x="2386" y="125381"/>
                </a:lnTo>
                <a:lnTo>
                  <a:pt x="2540" y="130441"/>
                </a:lnTo>
                <a:lnTo>
                  <a:pt x="3009" y="134950"/>
                </a:lnTo>
                <a:lnTo>
                  <a:pt x="4279" y="139077"/>
                </a:lnTo>
                <a:lnTo>
                  <a:pt x="5461" y="143027"/>
                </a:lnTo>
                <a:lnTo>
                  <a:pt x="5461" y="143268"/>
                </a:lnTo>
                <a:lnTo>
                  <a:pt x="7442" y="146913"/>
                </a:lnTo>
                <a:lnTo>
                  <a:pt x="9423" y="150634"/>
                </a:lnTo>
                <a:lnTo>
                  <a:pt x="9499" y="151041"/>
                </a:lnTo>
                <a:lnTo>
                  <a:pt x="12280" y="154038"/>
                </a:lnTo>
                <a:lnTo>
                  <a:pt x="21864" y="164148"/>
                </a:lnTo>
                <a:lnTo>
                  <a:pt x="28936" y="171168"/>
                </a:lnTo>
                <a:lnTo>
                  <a:pt x="38100" y="179857"/>
                </a:lnTo>
                <a:lnTo>
                  <a:pt x="47862" y="188882"/>
                </a:lnTo>
                <a:lnTo>
                  <a:pt x="56108" y="195791"/>
                </a:lnTo>
                <a:lnTo>
                  <a:pt x="71513" y="207967"/>
                </a:lnTo>
                <a:lnTo>
                  <a:pt x="80007" y="213997"/>
                </a:lnTo>
                <a:lnTo>
                  <a:pt x="86639" y="218516"/>
                </a:lnTo>
                <a:lnTo>
                  <a:pt x="97987" y="226132"/>
                </a:lnTo>
                <a:lnTo>
                  <a:pt x="106657" y="231444"/>
                </a:lnTo>
                <a:lnTo>
                  <a:pt x="115074" y="236334"/>
                </a:lnTo>
                <a:lnTo>
                  <a:pt x="127053" y="243241"/>
                </a:lnTo>
                <a:lnTo>
                  <a:pt x="135886" y="247955"/>
                </a:lnTo>
                <a:lnTo>
                  <a:pt x="146126" y="253123"/>
                </a:lnTo>
                <a:lnTo>
                  <a:pt x="158658" y="259326"/>
                </a:lnTo>
                <a:lnTo>
                  <a:pt x="167675" y="263476"/>
                </a:lnTo>
                <a:lnTo>
                  <a:pt x="179628" y="268643"/>
                </a:lnTo>
                <a:lnTo>
                  <a:pt x="192621" y="274205"/>
                </a:lnTo>
                <a:lnTo>
                  <a:pt x="201831" y="277853"/>
                </a:lnTo>
                <a:lnTo>
                  <a:pt x="214886" y="282662"/>
                </a:lnTo>
                <a:lnTo>
                  <a:pt x="215341" y="282829"/>
                </a:lnTo>
                <a:lnTo>
                  <a:pt x="228738" y="287745"/>
                </a:lnTo>
                <a:lnTo>
                  <a:pt x="238065" y="290976"/>
                </a:lnTo>
                <a:lnTo>
                  <a:pt x="250645" y="294980"/>
                </a:lnTo>
                <a:lnTo>
                  <a:pt x="253047" y="295732"/>
                </a:lnTo>
                <a:lnTo>
                  <a:pt x="266745" y="299907"/>
                </a:lnTo>
                <a:lnTo>
                  <a:pt x="276218" y="302604"/>
                </a:lnTo>
                <a:lnTo>
                  <a:pt x="288311" y="305931"/>
                </a:lnTo>
                <a:lnTo>
                  <a:pt x="292646" y="307136"/>
                </a:lnTo>
                <a:lnTo>
                  <a:pt x="296926" y="308330"/>
                </a:lnTo>
                <a:lnTo>
                  <a:pt x="301358" y="3091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746787" y="9573246"/>
            <a:ext cx="114922" cy="38887"/>
          </a:xfrm>
          <a:custGeom>
            <a:avLst/>
            <a:gdLst/>
            <a:ahLst/>
            <a:cxnLst/>
            <a:rect l="l" t="t" r="r" b="b"/>
            <a:pathLst>
              <a:path w="114922" h="38887">
                <a:moveTo>
                  <a:pt x="0" y="0"/>
                </a:moveTo>
                <a:lnTo>
                  <a:pt x="13038" y="5530"/>
                </a:lnTo>
                <a:lnTo>
                  <a:pt x="22204" y="9186"/>
                </a:lnTo>
                <a:lnTo>
                  <a:pt x="35091" y="13991"/>
                </a:lnTo>
                <a:lnTo>
                  <a:pt x="49376" y="19256"/>
                </a:lnTo>
                <a:lnTo>
                  <a:pt x="58729" y="22452"/>
                </a:lnTo>
                <a:lnTo>
                  <a:pt x="71687" y="26530"/>
                </a:lnTo>
                <a:lnTo>
                  <a:pt x="86887" y="31243"/>
                </a:lnTo>
                <a:lnTo>
                  <a:pt x="96455" y="34027"/>
                </a:lnTo>
                <a:lnTo>
                  <a:pt x="107822" y="37045"/>
                </a:lnTo>
                <a:lnTo>
                  <a:pt x="114922" y="3888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832244" y="9391877"/>
            <a:ext cx="68033" cy="54330"/>
          </a:xfrm>
          <a:custGeom>
            <a:avLst/>
            <a:gdLst/>
            <a:ahLst/>
            <a:cxnLst/>
            <a:rect l="l" t="t" r="r" b="b"/>
            <a:pathLst>
              <a:path w="68033" h="54330">
                <a:moveTo>
                  <a:pt x="0" y="54013"/>
                </a:moveTo>
                <a:lnTo>
                  <a:pt x="3162" y="54330"/>
                </a:lnTo>
                <a:lnTo>
                  <a:pt x="6489" y="54254"/>
                </a:lnTo>
                <a:lnTo>
                  <a:pt x="13462" y="54013"/>
                </a:lnTo>
                <a:lnTo>
                  <a:pt x="13538" y="54254"/>
                </a:lnTo>
                <a:lnTo>
                  <a:pt x="20434" y="53378"/>
                </a:lnTo>
                <a:lnTo>
                  <a:pt x="26924" y="52590"/>
                </a:lnTo>
                <a:lnTo>
                  <a:pt x="27165" y="52514"/>
                </a:lnTo>
                <a:lnTo>
                  <a:pt x="33426" y="50761"/>
                </a:lnTo>
                <a:lnTo>
                  <a:pt x="39204" y="49263"/>
                </a:lnTo>
                <a:lnTo>
                  <a:pt x="39522" y="49263"/>
                </a:lnTo>
                <a:lnTo>
                  <a:pt x="44754" y="46647"/>
                </a:lnTo>
                <a:lnTo>
                  <a:pt x="50685" y="43713"/>
                </a:lnTo>
                <a:lnTo>
                  <a:pt x="51079" y="43484"/>
                </a:lnTo>
                <a:lnTo>
                  <a:pt x="56235" y="39446"/>
                </a:lnTo>
                <a:lnTo>
                  <a:pt x="59562" y="36753"/>
                </a:lnTo>
                <a:lnTo>
                  <a:pt x="59474" y="36195"/>
                </a:lnTo>
                <a:lnTo>
                  <a:pt x="62331" y="32702"/>
                </a:lnTo>
                <a:lnTo>
                  <a:pt x="63436" y="31369"/>
                </a:lnTo>
                <a:lnTo>
                  <a:pt x="63601" y="31203"/>
                </a:lnTo>
                <a:lnTo>
                  <a:pt x="64312" y="29705"/>
                </a:lnTo>
                <a:lnTo>
                  <a:pt x="65811" y="26060"/>
                </a:lnTo>
                <a:lnTo>
                  <a:pt x="65735" y="25895"/>
                </a:lnTo>
                <a:lnTo>
                  <a:pt x="66840" y="22098"/>
                </a:lnTo>
                <a:lnTo>
                  <a:pt x="67398" y="20358"/>
                </a:lnTo>
                <a:lnTo>
                  <a:pt x="67640" y="18453"/>
                </a:lnTo>
                <a:lnTo>
                  <a:pt x="68033" y="9258"/>
                </a:lnTo>
                <a:lnTo>
                  <a:pt x="6795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07720" y="9392828"/>
            <a:ext cx="8001" cy="229603"/>
          </a:xfrm>
          <a:custGeom>
            <a:avLst/>
            <a:gdLst/>
            <a:ahLst/>
            <a:cxnLst/>
            <a:rect l="l" t="t" r="r" b="b"/>
            <a:pathLst>
              <a:path w="8000" h="229603">
                <a:moveTo>
                  <a:pt x="0" y="0"/>
                </a:moveTo>
                <a:lnTo>
                  <a:pt x="98" y="17915"/>
                </a:lnTo>
                <a:lnTo>
                  <a:pt x="185" y="33758"/>
                </a:lnTo>
                <a:lnTo>
                  <a:pt x="264" y="47823"/>
                </a:lnTo>
                <a:lnTo>
                  <a:pt x="338" y="60403"/>
                </a:lnTo>
                <a:lnTo>
                  <a:pt x="408" y="71793"/>
                </a:lnTo>
                <a:lnTo>
                  <a:pt x="477" y="82287"/>
                </a:lnTo>
                <a:lnTo>
                  <a:pt x="548" y="92177"/>
                </a:lnTo>
                <a:lnTo>
                  <a:pt x="623" y="101759"/>
                </a:lnTo>
                <a:lnTo>
                  <a:pt x="703" y="111325"/>
                </a:lnTo>
                <a:lnTo>
                  <a:pt x="793" y="121171"/>
                </a:lnTo>
                <a:lnTo>
                  <a:pt x="893" y="131589"/>
                </a:lnTo>
                <a:lnTo>
                  <a:pt x="1006" y="142873"/>
                </a:lnTo>
                <a:lnTo>
                  <a:pt x="1136" y="155318"/>
                </a:lnTo>
                <a:lnTo>
                  <a:pt x="1283" y="169217"/>
                </a:lnTo>
                <a:lnTo>
                  <a:pt x="1451" y="184865"/>
                </a:lnTo>
                <a:lnTo>
                  <a:pt x="1642" y="202554"/>
                </a:lnTo>
                <a:lnTo>
                  <a:pt x="1663" y="204495"/>
                </a:lnTo>
                <a:lnTo>
                  <a:pt x="1663" y="208610"/>
                </a:lnTo>
                <a:lnTo>
                  <a:pt x="2298" y="212724"/>
                </a:lnTo>
                <a:lnTo>
                  <a:pt x="2692" y="216217"/>
                </a:lnTo>
                <a:lnTo>
                  <a:pt x="3568" y="219773"/>
                </a:lnTo>
                <a:lnTo>
                  <a:pt x="4279" y="222630"/>
                </a:lnTo>
                <a:lnTo>
                  <a:pt x="4279" y="222783"/>
                </a:lnTo>
                <a:lnTo>
                  <a:pt x="5537" y="225475"/>
                </a:lnTo>
                <a:lnTo>
                  <a:pt x="6489" y="227533"/>
                </a:lnTo>
                <a:lnTo>
                  <a:pt x="6578" y="227774"/>
                </a:lnTo>
                <a:lnTo>
                  <a:pt x="8001" y="22960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16432" y="9623060"/>
            <a:ext cx="440270" cy="20751"/>
          </a:xfrm>
          <a:custGeom>
            <a:avLst/>
            <a:gdLst/>
            <a:ahLst/>
            <a:cxnLst/>
            <a:rect l="l" t="t" r="r" b="b"/>
            <a:pathLst>
              <a:path w="440270" h="20751">
                <a:moveTo>
                  <a:pt x="0" y="0"/>
                </a:moveTo>
                <a:lnTo>
                  <a:pt x="14086" y="2760"/>
                </a:lnTo>
                <a:lnTo>
                  <a:pt x="23806" y="4507"/>
                </a:lnTo>
                <a:lnTo>
                  <a:pt x="36406" y="6525"/>
                </a:lnTo>
                <a:lnTo>
                  <a:pt x="54693" y="9355"/>
                </a:lnTo>
                <a:lnTo>
                  <a:pt x="64571" y="10744"/>
                </a:lnTo>
                <a:lnTo>
                  <a:pt x="76037" y="12124"/>
                </a:lnTo>
                <a:lnTo>
                  <a:pt x="84264" y="13068"/>
                </a:lnTo>
                <a:lnTo>
                  <a:pt x="98854" y="14705"/>
                </a:lnTo>
                <a:lnTo>
                  <a:pt x="108822" y="15696"/>
                </a:lnTo>
                <a:lnTo>
                  <a:pt x="120173" y="16606"/>
                </a:lnTo>
                <a:lnTo>
                  <a:pt x="129095" y="17272"/>
                </a:lnTo>
                <a:lnTo>
                  <a:pt x="143783" y="18379"/>
                </a:lnTo>
                <a:lnTo>
                  <a:pt x="153803" y="19013"/>
                </a:lnTo>
                <a:lnTo>
                  <a:pt x="165064" y="19513"/>
                </a:lnTo>
                <a:lnTo>
                  <a:pt x="174472" y="19875"/>
                </a:lnTo>
                <a:lnTo>
                  <a:pt x="189195" y="20421"/>
                </a:lnTo>
                <a:lnTo>
                  <a:pt x="199244" y="20674"/>
                </a:lnTo>
                <a:lnTo>
                  <a:pt x="210462" y="20747"/>
                </a:lnTo>
                <a:lnTo>
                  <a:pt x="220179" y="20751"/>
                </a:lnTo>
                <a:lnTo>
                  <a:pt x="234861" y="20732"/>
                </a:lnTo>
                <a:lnTo>
                  <a:pt x="244892" y="20598"/>
                </a:lnTo>
                <a:lnTo>
                  <a:pt x="256184" y="20235"/>
                </a:lnTo>
                <a:lnTo>
                  <a:pt x="265633" y="19875"/>
                </a:lnTo>
                <a:lnTo>
                  <a:pt x="280347" y="19298"/>
                </a:lnTo>
                <a:lnTo>
                  <a:pt x="290375" y="18784"/>
                </a:lnTo>
                <a:lnTo>
                  <a:pt x="301605" y="17996"/>
                </a:lnTo>
                <a:lnTo>
                  <a:pt x="311099" y="17272"/>
                </a:lnTo>
                <a:lnTo>
                  <a:pt x="325751" y="16168"/>
                </a:lnTo>
                <a:lnTo>
                  <a:pt x="335719" y="15293"/>
                </a:lnTo>
                <a:lnTo>
                  <a:pt x="347017" y="14083"/>
                </a:lnTo>
                <a:lnTo>
                  <a:pt x="356006" y="13068"/>
                </a:lnTo>
                <a:lnTo>
                  <a:pt x="370547" y="11384"/>
                </a:lnTo>
                <a:lnTo>
                  <a:pt x="380444" y="10106"/>
                </a:lnTo>
                <a:lnTo>
                  <a:pt x="391842" y="8407"/>
                </a:lnTo>
                <a:lnTo>
                  <a:pt x="400126" y="7124"/>
                </a:lnTo>
                <a:lnTo>
                  <a:pt x="414297" y="4874"/>
                </a:lnTo>
                <a:lnTo>
                  <a:pt x="424040" y="3173"/>
                </a:lnTo>
                <a:lnTo>
                  <a:pt x="436593" y="729"/>
                </a:lnTo>
                <a:lnTo>
                  <a:pt x="44027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918728" y="9624876"/>
            <a:ext cx="435444" cy="20916"/>
          </a:xfrm>
          <a:custGeom>
            <a:avLst/>
            <a:gdLst/>
            <a:ahLst/>
            <a:cxnLst/>
            <a:rect l="l" t="t" r="r" b="b"/>
            <a:pathLst>
              <a:path w="435444" h="20916">
                <a:moveTo>
                  <a:pt x="435444" y="165"/>
                </a:moveTo>
                <a:lnTo>
                  <a:pt x="421277" y="2970"/>
                </a:lnTo>
                <a:lnTo>
                  <a:pt x="411523" y="4754"/>
                </a:lnTo>
                <a:lnTo>
                  <a:pt x="399397" y="6744"/>
                </a:lnTo>
                <a:lnTo>
                  <a:pt x="379629" y="9813"/>
                </a:lnTo>
                <a:lnTo>
                  <a:pt x="369767" y="11180"/>
                </a:lnTo>
                <a:lnTo>
                  <a:pt x="358039" y="12570"/>
                </a:lnTo>
                <a:lnTo>
                  <a:pt x="350862" y="13385"/>
                </a:lnTo>
                <a:lnTo>
                  <a:pt x="336328" y="14998"/>
                </a:lnTo>
                <a:lnTo>
                  <a:pt x="326409" y="15977"/>
                </a:lnTo>
                <a:lnTo>
                  <a:pt x="314831" y="16911"/>
                </a:lnTo>
                <a:lnTo>
                  <a:pt x="306895" y="17513"/>
                </a:lnTo>
                <a:lnTo>
                  <a:pt x="292378" y="18603"/>
                </a:lnTo>
                <a:lnTo>
                  <a:pt x="282438" y="19211"/>
                </a:lnTo>
                <a:lnTo>
                  <a:pt x="270662" y="19697"/>
                </a:lnTo>
                <a:lnTo>
                  <a:pt x="263334" y="19964"/>
                </a:lnTo>
                <a:lnTo>
                  <a:pt x="248626" y="20513"/>
                </a:lnTo>
                <a:lnTo>
                  <a:pt x="238590" y="20778"/>
                </a:lnTo>
                <a:lnTo>
                  <a:pt x="227329" y="20881"/>
                </a:lnTo>
                <a:lnTo>
                  <a:pt x="217805" y="20916"/>
                </a:lnTo>
                <a:lnTo>
                  <a:pt x="203158" y="20896"/>
                </a:lnTo>
                <a:lnTo>
                  <a:pt x="193161" y="20755"/>
                </a:lnTo>
                <a:lnTo>
                  <a:pt x="181666" y="20370"/>
                </a:lnTo>
                <a:lnTo>
                  <a:pt x="173215" y="20040"/>
                </a:lnTo>
                <a:lnTo>
                  <a:pt x="158563" y="19500"/>
                </a:lnTo>
                <a:lnTo>
                  <a:pt x="148593" y="18992"/>
                </a:lnTo>
                <a:lnTo>
                  <a:pt x="137110" y="18164"/>
                </a:lnTo>
                <a:lnTo>
                  <a:pt x="128778" y="17513"/>
                </a:lnTo>
                <a:lnTo>
                  <a:pt x="114193" y="16392"/>
                </a:lnTo>
                <a:lnTo>
                  <a:pt x="104265" y="15507"/>
                </a:lnTo>
                <a:lnTo>
                  <a:pt x="92715" y="14270"/>
                </a:lnTo>
                <a:lnTo>
                  <a:pt x="84823" y="13385"/>
                </a:lnTo>
                <a:lnTo>
                  <a:pt x="70391" y="11723"/>
                </a:lnTo>
                <a:lnTo>
                  <a:pt x="60520" y="10452"/>
                </a:lnTo>
                <a:lnTo>
                  <a:pt x="48824" y="8711"/>
                </a:lnTo>
                <a:lnTo>
                  <a:pt x="41656" y="7607"/>
                </a:lnTo>
                <a:lnTo>
                  <a:pt x="27670" y="5314"/>
                </a:lnTo>
                <a:lnTo>
                  <a:pt x="17954" y="3520"/>
                </a:lnTo>
                <a:lnTo>
                  <a:pt x="4492" y="998"/>
                </a:lnTo>
                <a:lnTo>
                  <a:pt x="3403" y="800"/>
                </a:lnTo>
                <a:lnTo>
                  <a:pt x="1663" y="482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443590" y="9439160"/>
            <a:ext cx="25819" cy="3644"/>
          </a:xfrm>
          <a:custGeom>
            <a:avLst/>
            <a:gdLst/>
            <a:ahLst/>
            <a:cxnLst/>
            <a:rect l="l" t="t" r="r" b="b"/>
            <a:pathLst>
              <a:path w="25819" h="3644">
                <a:moveTo>
                  <a:pt x="0" y="2374"/>
                </a:moveTo>
                <a:lnTo>
                  <a:pt x="1346" y="3009"/>
                </a:lnTo>
                <a:lnTo>
                  <a:pt x="1663" y="3009"/>
                </a:lnTo>
                <a:lnTo>
                  <a:pt x="3086" y="3162"/>
                </a:lnTo>
                <a:lnTo>
                  <a:pt x="6337" y="3479"/>
                </a:lnTo>
                <a:lnTo>
                  <a:pt x="6654" y="3644"/>
                </a:lnTo>
                <a:lnTo>
                  <a:pt x="9740" y="3251"/>
                </a:lnTo>
                <a:lnTo>
                  <a:pt x="17741" y="2133"/>
                </a:lnTo>
                <a:lnTo>
                  <a:pt x="17983" y="2057"/>
                </a:lnTo>
                <a:lnTo>
                  <a:pt x="25819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357263" y="9597871"/>
            <a:ext cx="6489" cy="24714"/>
          </a:xfrm>
          <a:custGeom>
            <a:avLst/>
            <a:gdLst/>
            <a:ahLst/>
            <a:cxnLst/>
            <a:rect l="l" t="t" r="r" b="b"/>
            <a:pathLst>
              <a:path w="6489" h="24714">
                <a:moveTo>
                  <a:pt x="0" y="24714"/>
                </a:moveTo>
                <a:lnTo>
                  <a:pt x="1422" y="22974"/>
                </a:lnTo>
                <a:lnTo>
                  <a:pt x="1498" y="22809"/>
                </a:lnTo>
                <a:lnTo>
                  <a:pt x="2451" y="20751"/>
                </a:lnTo>
                <a:lnTo>
                  <a:pt x="3721" y="18135"/>
                </a:lnTo>
                <a:lnTo>
                  <a:pt x="3721" y="17983"/>
                </a:lnTo>
                <a:lnTo>
                  <a:pt x="4508" y="15125"/>
                </a:lnTo>
                <a:lnTo>
                  <a:pt x="5384" y="11722"/>
                </a:lnTo>
                <a:lnTo>
                  <a:pt x="5778" y="8166"/>
                </a:lnTo>
                <a:lnTo>
                  <a:pt x="6337" y="4127"/>
                </a:lnTo>
                <a:lnTo>
                  <a:pt x="6489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372866" y="9391877"/>
            <a:ext cx="67792" cy="54330"/>
          </a:xfrm>
          <a:custGeom>
            <a:avLst/>
            <a:gdLst/>
            <a:ahLst/>
            <a:cxnLst/>
            <a:rect l="l" t="t" r="r" b="b"/>
            <a:pathLst>
              <a:path w="67792" h="54330">
                <a:moveTo>
                  <a:pt x="67792" y="54013"/>
                </a:moveTo>
                <a:lnTo>
                  <a:pt x="64706" y="54330"/>
                </a:lnTo>
                <a:lnTo>
                  <a:pt x="61531" y="54254"/>
                </a:lnTo>
                <a:lnTo>
                  <a:pt x="54571" y="54013"/>
                </a:lnTo>
                <a:lnTo>
                  <a:pt x="54406" y="54254"/>
                </a:lnTo>
                <a:lnTo>
                  <a:pt x="47510" y="53378"/>
                </a:lnTo>
                <a:lnTo>
                  <a:pt x="41097" y="52514"/>
                </a:lnTo>
                <a:lnTo>
                  <a:pt x="40868" y="52514"/>
                </a:lnTo>
                <a:lnTo>
                  <a:pt x="34607" y="50761"/>
                </a:lnTo>
                <a:lnTo>
                  <a:pt x="28905" y="49263"/>
                </a:lnTo>
                <a:lnTo>
                  <a:pt x="28511" y="49263"/>
                </a:lnTo>
                <a:lnTo>
                  <a:pt x="23279" y="46647"/>
                </a:lnTo>
                <a:lnTo>
                  <a:pt x="17335" y="43713"/>
                </a:lnTo>
                <a:lnTo>
                  <a:pt x="16941" y="43484"/>
                </a:lnTo>
                <a:lnTo>
                  <a:pt x="11798" y="39446"/>
                </a:lnTo>
                <a:lnTo>
                  <a:pt x="8470" y="36753"/>
                </a:lnTo>
                <a:lnTo>
                  <a:pt x="8547" y="36195"/>
                </a:lnTo>
                <a:lnTo>
                  <a:pt x="5702" y="32702"/>
                </a:lnTo>
                <a:lnTo>
                  <a:pt x="4584" y="31369"/>
                </a:lnTo>
                <a:lnTo>
                  <a:pt x="4432" y="31203"/>
                </a:lnTo>
                <a:lnTo>
                  <a:pt x="3797" y="29705"/>
                </a:lnTo>
                <a:lnTo>
                  <a:pt x="2209" y="26060"/>
                </a:lnTo>
                <a:lnTo>
                  <a:pt x="1181" y="22098"/>
                </a:lnTo>
                <a:lnTo>
                  <a:pt x="634" y="20358"/>
                </a:lnTo>
                <a:lnTo>
                  <a:pt x="469" y="18453"/>
                </a:lnTo>
                <a:lnTo>
                  <a:pt x="0" y="9258"/>
                </a:lnTo>
                <a:lnTo>
                  <a:pt x="7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411514" y="9583698"/>
            <a:ext cx="88620" cy="28435"/>
          </a:xfrm>
          <a:custGeom>
            <a:avLst/>
            <a:gdLst/>
            <a:ahLst/>
            <a:cxnLst/>
            <a:rect l="l" t="t" r="r" b="b"/>
            <a:pathLst>
              <a:path w="88620" h="28435">
                <a:moveTo>
                  <a:pt x="0" y="28435"/>
                </a:moveTo>
                <a:lnTo>
                  <a:pt x="14057" y="24755"/>
                </a:lnTo>
                <a:lnTo>
                  <a:pt x="23643" y="22082"/>
                </a:lnTo>
                <a:lnTo>
                  <a:pt x="34949" y="18637"/>
                </a:lnTo>
                <a:lnTo>
                  <a:pt x="41897" y="16471"/>
                </a:lnTo>
                <a:lnTo>
                  <a:pt x="55380" y="12161"/>
                </a:lnTo>
                <a:lnTo>
                  <a:pt x="64720" y="8915"/>
                </a:lnTo>
                <a:lnTo>
                  <a:pt x="77569" y="4322"/>
                </a:lnTo>
                <a:lnTo>
                  <a:pt x="78803" y="3886"/>
                </a:lnTo>
                <a:lnTo>
                  <a:pt x="83794" y="2146"/>
                </a:lnTo>
                <a:lnTo>
                  <a:pt x="8862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411987" y="9583699"/>
            <a:ext cx="88150" cy="27012"/>
          </a:xfrm>
          <a:custGeom>
            <a:avLst/>
            <a:gdLst/>
            <a:ahLst/>
            <a:cxnLst/>
            <a:rect l="l" t="t" r="r" b="b"/>
            <a:pathLst>
              <a:path w="88150" h="27012">
                <a:moveTo>
                  <a:pt x="88150" y="0"/>
                </a:moveTo>
                <a:lnTo>
                  <a:pt x="74555" y="4918"/>
                </a:lnTo>
                <a:lnTo>
                  <a:pt x="65193" y="8138"/>
                </a:lnTo>
                <a:lnTo>
                  <a:pt x="53515" y="11883"/>
                </a:lnTo>
                <a:lnTo>
                  <a:pt x="48234" y="13550"/>
                </a:lnTo>
                <a:lnTo>
                  <a:pt x="34527" y="17726"/>
                </a:lnTo>
                <a:lnTo>
                  <a:pt x="25053" y="20420"/>
                </a:lnTo>
                <a:lnTo>
                  <a:pt x="12964" y="23741"/>
                </a:lnTo>
                <a:lnTo>
                  <a:pt x="8636" y="24942"/>
                </a:lnTo>
                <a:lnTo>
                  <a:pt x="4356" y="26136"/>
                </a:lnTo>
                <a:lnTo>
                  <a:pt x="0" y="2701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474555" y="9370021"/>
            <a:ext cx="20828" cy="66840"/>
          </a:xfrm>
          <a:custGeom>
            <a:avLst/>
            <a:gdLst/>
            <a:ahLst/>
            <a:cxnLst/>
            <a:rect l="l" t="t" r="r" b="b"/>
            <a:pathLst>
              <a:path w="20827" h="66840">
                <a:moveTo>
                  <a:pt x="0" y="66840"/>
                </a:moveTo>
                <a:lnTo>
                  <a:pt x="4749" y="64541"/>
                </a:lnTo>
                <a:lnTo>
                  <a:pt x="5143" y="64223"/>
                </a:lnTo>
                <a:lnTo>
                  <a:pt x="9182" y="60820"/>
                </a:lnTo>
                <a:lnTo>
                  <a:pt x="12433" y="58127"/>
                </a:lnTo>
                <a:lnTo>
                  <a:pt x="12280" y="57569"/>
                </a:lnTo>
                <a:lnTo>
                  <a:pt x="15125" y="54089"/>
                </a:lnTo>
                <a:lnTo>
                  <a:pt x="16154" y="52666"/>
                </a:lnTo>
                <a:lnTo>
                  <a:pt x="16395" y="52590"/>
                </a:lnTo>
                <a:lnTo>
                  <a:pt x="17030" y="51079"/>
                </a:lnTo>
                <a:lnTo>
                  <a:pt x="18453" y="47434"/>
                </a:lnTo>
                <a:lnTo>
                  <a:pt x="18300" y="47282"/>
                </a:lnTo>
                <a:lnTo>
                  <a:pt x="19329" y="43484"/>
                </a:lnTo>
                <a:lnTo>
                  <a:pt x="19875" y="41732"/>
                </a:lnTo>
                <a:lnTo>
                  <a:pt x="20040" y="41579"/>
                </a:lnTo>
                <a:lnTo>
                  <a:pt x="20116" y="39827"/>
                </a:lnTo>
                <a:lnTo>
                  <a:pt x="20553" y="25571"/>
                </a:lnTo>
                <a:lnTo>
                  <a:pt x="20741" y="15690"/>
                </a:lnTo>
                <a:lnTo>
                  <a:pt x="20818" y="2485"/>
                </a:lnTo>
                <a:lnTo>
                  <a:pt x="2082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516850" y="9301510"/>
            <a:ext cx="196494" cy="275539"/>
          </a:xfrm>
          <a:custGeom>
            <a:avLst/>
            <a:gdLst/>
            <a:ahLst/>
            <a:cxnLst/>
            <a:rect l="l" t="t" r="r" b="b"/>
            <a:pathLst>
              <a:path w="196494" h="275539">
                <a:moveTo>
                  <a:pt x="196494" y="0"/>
                </a:moveTo>
                <a:lnTo>
                  <a:pt x="196213" y="17257"/>
                </a:lnTo>
                <a:lnTo>
                  <a:pt x="195980" y="31467"/>
                </a:lnTo>
                <a:lnTo>
                  <a:pt x="195780" y="43392"/>
                </a:lnTo>
                <a:lnTo>
                  <a:pt x="195599" y="53798"/>
                </a:lnTo>
                <a:lnTo>
                  <a:pt x="195423" y="63450"/>
                </a:lnTo>
                <a:lnTo>
                  <a:pt x="195237" y="73112"/>
                </a:lnTo>
                <a:lnTo>
                  <a:pt x="195027" y="83548"/>
                </a:lnTo>
                <a:lnTo>
                  <a:pt x="194778" y="95523"/>
                </a:lnTo>
                <a:lnTo>
                  <a:pt x="194477" y="109803"/>
                </a:lnTo>
                <a:lnTo>
                  <a:pt x="194119" y="126631"/>
                </a:lnTo>
                <a:lnTo>
                  <a:pt x="194043" y="129971"/>
                </a:lnTo>
                <a:lnTo>
                  <a:pt x="194119" y="130124"/>
                </a:lnTo>
                <a:lnTo>
                  <a:pt x="193484" y="133375"/>
                </a:lnTo>
                <a:lnTo>
                  <a:pt x="192697" y="137566"/>
                </a:lnTo>
                <a:lnTo>
                  <a:pt x="192773" y="137807"/>
                </a:lnTo>
                <a:lnTo>
                  <a:pt x="191262" y="141770"/>
                </a:lnTo>
                <a:lnTo>
                  <a:pt x="189839" y="145643"/>
                </a:lnTo>
                <a:lnTo>
                  <a:pt x="189763" y="145884"/>
                </a:lnTo>
                <a:lnTo>
                  <a:pt x="187540" y="149364"/>
                </a:lnTo>
                <a:lnTo>
                  <a:pt x="185331" y="152857"/>
                </a:lnTo>
                <a:lnTo>
                  <a:pt x="185166" y="153009"/>
                </a:lnTo>
                <a:lnTo>
                  <a:pt x="182321" y="156019"/>
                </a:lnTo>
                <a:lnTo>
                  <a:pt x="172848" y="165883"/>
                </a:lnTo>
                <a:lnTo>
                  <a:pt x="165669" y="172971"/>
                </a:lnTo>
                <a:lnTo>
                  <a:pt x="158318" y="179857"/>
                </a:lnTo>
                <a:lnTo>
                  <a:pt x="148549" y="188877"/>
                </a:lnTo>
                <a:lnTo>
                  <a:pt x="140309" y="195816"/>
                </a:lnTo>
                <a:lnTo>
                  <a:pt x="135509" y="199656"/>
                </a:lnTo>
                <a:lnTo>
                  <a:pt x="124906" y="207965"/>
                </a:lnTo>
                <a:lnTo>
                  <a:pt x="116411" y="213993"/>
                </a:lnTo>
                <a:lnTo>
                  <a:pt x="109766" y="218516"/>
                </a:lnTo>
                <a:lnTo>
                  <a:pt x="98426" y="226098"/>
                </a:lnTo>
                <a:lnTo>
                  <a:pt x="89754" y="231434"/>
                </a:lnTo>
                <a:lnTo>
                  <a:pt x="81330" y="236334"/>
                </a:lnTo>
                <a:lnTo>
                  <a:pt x="69358" y="243243"/>
                </a:lnTo>
                <a:lnTo>
                  <a:pt x="60524" y="247959"/>
                </a:lnTo>
                <a:lnTo>
                  <a:pt x="50292" y="253123"/>
                </a:lnTo>
                <a:lnTo>
                  <a:pt x="37771" y="259249"/>
                </a:lnTo>
                <a:lnTo>
                  <a:pt x="28773" y="263329"/>
                </a:lnTo>
                <a:lnTo>
                  <a:pt x="16789" y="268643"/>
                </a:lnTo>
                <a:lnTo>
                  <a:pt x="8547" y="272288"/>
                </a:lnTo>
                <a:lnTo>
                  <a:pt x="0" y="27553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648004" y="9491983"/>
            <a:ext cx="74841" cy="15547"/>
          </a:xfrm>
          <a:custGeom>
            <a:avLst/>
            <a:gdLst/>
            <a:ahLst/>
            <a:cxnLst/>
            <a:rect l="l" t="t" r="r" b="b"/>
            <a:pathLst>
              <a:path w="74841" h="15547">
                <a:moveTo>
                  <a:pt x="0" y="12357"/>
                </a:moveTo>
                <a:lnTo>
                  <a:pt x="2616" y="13144"/>
                </a:lnTo>
                <a:lnTo>
                  <a:pt x="5384" y="13461"/>
                </a:lnTo>
                <a:lnTo>
                  <a:pt x="18205" y="15185"/>
                </a:lnTo>
                <a:lnTo>
                  <a:pt x="30409" y="15547"/>
                </a:lnTo>
                <a:lnTo>
                  <a:pt x="30962" y="15519"/>
                </a:lnTo>
                <a:lnTo>
                  <a:pt x="42443" y="14897"/>
                </a:lnTo>
                <a:lnTo>
                  <a:pt x="43878" y="14731"/>
                </a:lnTo>
                <a:lnTo>
                  <a:pt x="54648" y="10934"/>
                </a:lnTo>
                <a:lnTo>
                  <a:pt x="64871" y="7365"/>
                </a:lnTo>
                <a:lnTo>
                  <a:pt x="66294" y="6578"/>
                </a:lnTo>
                <a:lnTo>
                  <a:pt x="7484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722848" y="9209157"/>
            <a:ext cx="191503" cy="282829"/>
          </a:xfrm>
          <a:custGeom>
            <a:avLst/>
            <a:gdLst/>
            <a:ahLst/>
            <a:cxnLst/>
            <a:rect l="l" t="t" r="r" b="b"/>
            <a:pathLst>
              <a:path w="191503" h="282828">
                <a:moveTo>
                  <a:pt x="0" y="282828"/>
                </a:moveTo>
                <a:lnTo>
                  <a:pt x="8318" y="276250"/>
                </a:lnTo>
                <a:lnTo>
                  <a:pt x="9271" y="275310"/>
                </a:lnTo>
                <a:lnTo>
                  <a:pt x="15125" y="266433"/>
                </a:lnTo>
                <a:lnTo>
                  <a:pt x="27139" y="248478"/>
                </a:lnTo>
                <a:lnTo>
                  <a:pt x="37987" y="232197"/>
                </a:lnTo>
                <a:lnTo>
                  <a:pt x="47798" y="217404"/>
                </a:lnTo>
                <a:lnTo>
                  <a:pt x="56701" y="203912"/>
                </a:lnTo>
                <a:lnTo>
                  <a:pt x="64825" y="191535"/>
                </a:lnTo>
                <a:lnTo>
                  <a:pt x="72299" y="180085"/>
                </a:lnTo>
                <a:lnTo>
                  <a:pt x="79251" y="169378"/>
                </a:lnTo>
                <a:lnTo>
                  <a:pt x="85812" y="159225"/>
                </a:lnTo>
                <a:lnTo>
                  <a:pt x="92109" y="149442"/>
                </a:lnTo>
                <a:lnTo>
                  <a:pt x="98272" y="139841"/>
                </a:lnTo>
                <a:lnTo>
                  <a:pt x="104430" y="130236"/>
                </a:lnTo>
                <a:lnTo>
                  <a:pt x="110711" y="120440"/>
                </a:lnTo>
                <a:lnTo>
                  <a:pt x="117245" y="110267"/>
                </a:lnTo>
                <a:lnTo>
                  <a:pt x="124160" y="99531"/>
                </a:lnTo>
                <a:lnTo>
                  <a:pt x="131586" y="88044"/>
                </a:lnTo>
                <a:lnTo>
                  <a:pt x="139651" y="75622"/>
                </a:lnTo>
                <a:lnTo>
                  <a:pt x="148485" y="62077"/>
                </a:lnTo>
                <a:lnTo>
                  <a:pt x="158216" y="47222"/>
                </a:lnTo>
                <a:lnTo>
                  <a:pt x="168973" y="30872"/>
                </a:lnTo>
                <a:lnTo>
                  <a:pt x="180886" y="12839"/>
                </a:lnTo>
                <a:lnTo>
                  <a:pt x="185407" y="6019"/>
                </a:lnTo>
                <a:lnTo>
                  <a:pt x="185724" y="5702"/>
                </a:lnTo>
                <a:lnTo>
                  <a:pt x="19150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904855" y="9206471"/>
            <a:ext cx="9182" cy="12509"/>
          </a:xfrm>
          <a:custGeom>
            <a:avLst/>
            <a:gdLst/>
            <a:ahLst/>
            <a:cxnLst/>
            <a:rect l="l" t="t" r="r" b="b"/>
            <a:pathLst>
              <a:path w="9182" h="12509">
                <a:moveTo>
                  <a:pt x="9182" y="0"/>
                </a:moveTo>
                <a:lnTo>
                  <a:pt x="8382" y="2451"/>
                </a:lnTo>
                <a:lnTo>
                  <a:pt x="7035" y="4914"/>
                </a:lnTo>
                <a:lnTo>
                  <a:pt x="5854" y="7048"/>
                </a:lnTo>
                <a:lnTo>
                  <a:pt x="5702" y="7124"/>
                </a:lnTo>
                <a:lnTo>
                  <a:pt x="4191" y="9105"/>
                </a:lnTo>
                <a:lnTo>
                  <a:pt x="3556" y="10058"/>
                </a:lnTo>
                <a:lnTo>
                  <a:pt x="2603" y="10845"/>
                </a:lnTo>
                <a:lnTo>
                  <a:pt x="1422" y="11798"/>
                </a:lnTo>
                <a:lnTo>
                  <a:pt x="0" y="1250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839822" y="9225319"/>
            <a:ext cx="57581" cy="10528"/>
          </a:xfrm>
          <a:custGeom>
            <a:avLst/>
            <a:gdLst/>
            <a:ahLst/>
            <a:cxnLst/>
            <a:rect l="l" t="t" r="r" b="b"/>
            <a:pathLst>
              <a:path w="57581" h="10528">
                <a:moveTo>
                  <a:pt x="57581" y="0"/>
                </a:moveTo>
                <a:lnTo>
                  <a:pt x="55918" y="1346"/>
                </a:lnTo>
                <a:lnTo>
                  <a:pt x="55765" y="1422"/>
                </a:lnTo>
                <a:lnTo>
                  <a:pt x="53784" y="2298"/>
                </a:lnTo>
                <a:lnTo>
                  <a:pt x="48475" y="4673"/>
                </a:lnTo>
                <a:lnTo>
                  <a:pt x="48310" y="4991"/>
                </a:lnTo>
                <a:lnTo>
                  <a:pt x="42849" y="6654"/>
                </a:lnTo>
                <a:lnTo>
                  <a:pt x="36588" y="8470"/>
                </a:lnTo>
                <a:lnTo>
                  <a:pt x="36360" y="8470"/>
                </a:lnTo>
                <a:lnTo>
                  <a:pt x="29946" y="9423"/>
                </a:lnTo>
                <a:lnTo>
                  <a:pt x="23126" y="10375"/>
                </a:lnTo>
                <a:lnTo>
                  <a:pt x="22974" y="10375"/>
                </a:lnTo>
                <a:lnTo>
                  <a:pt x="16078" y="10452"/>
                </a:lnTo>
                <a:lnTo>
                  <a:pt x="9194" y="10528"/>
                </a:lnTo>
                <a:lnTo>
                  <a:pt x="9105" y="10210"/>
                </a:lnTo>
                <a:lnTo>
                  <a:pt x="2146" y="9740"/>
                </a:lnTo>
                <a:lnTo>
                  <a:pt x="1117" y="9664"/>
                </a:lnTo>
                <a:lnTo>
                  <a:pt x="0" y="934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358789" y="9206387"/>
            <a:ext cx="18529" cy="19723"/>
          </a:xfrm>
          <a:custGeom>
            <a:avLst/>
            <a:gdLst/>
            <a:ahLst/>
            <a:cxnLst/>
            <a:rect l="l" t="t" r="r" b="b"/>
            <a:pathLst>
              <a:path w="18529" h="19723">
                <a:moveTo>
                  <a:pt x="18529" y="19723"/>
                </a:moveTo>
                <a:lnTo>
                  <a:pt x="14249" y="17500"/>
                </a:lnTo>
                <a:lnTo>
                  <a:pt x="11798" y="14655"/>
                </a:lnTo>
                <a:lnTo>
                  <a:pt x="10922" y="12674"/>
                </a:lnTo>
                <a:lnTo>
                  <a:pt x="8318" y="12039"/>
                </a:lnTo>
                <a:lnTo>
                  <a:pt x="5308" y="9194"/>
                </a:lnTo>
                <a:lnTo>
                  <a:pt x="0" y="2768"/>
                </a:lnTo>
                <a:lnTo>
                  <a:pt x="31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369397" y="9219059"/>
            <a:ext cx="317" cy="2933"/>
          </a:xfrm>
          <a:custGeom>
            <a:avLst/>
            <a:gdLst/>
            <a:ahLst/>
            <a:cxnLst/>
            <a:rect l="l" t="t" r="r" b="b"/>
            <a:pathLst>
              <a:path w="317" h="2933">
                <a:moveTo>
                  <a:pt x="0" y="2933"/>
                </a:moveTo>
                <a:lnTo>
                  <a:pt x="31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357591" y="9177169"/>
            <a:ext cx="1511" cy="29222"/>
          </a:xfrm>
          <a:custGeom>
            <a:avLst/>
            <a:gdLst/>
            <a:ahLst/>
            <a:cxnLst/>
            <a:rect l="l" t="t" r="r" b="b"/>
            <a:pathLst>
              <a:path w="1511" h="29222">
                <a:moveTo>
                  <a:pt x="1511" y="29222"/>
                </a:moveTo>
                <a:lnTo>
                  <a:pt x="317" y="21856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369397" y="9221993"/>
            <a:ext cx="165760" cy="253593"/>
          </a:xfrm>
          <a:custGeom>
            <a:avLst/>
            <a:gdLst/>
            <a:ahLst/>
            <a:cxnLst/>
            <a:rect l="l" t="t" r="r" b="b"/>
            <a:pathLst>
              <a:path w="165760" h="253593">
                <a:moveTo>
                  <a:pt x="0" y="0"/>
                </a:moveTo>
                <a:lnTo>
                  <a:pt x="165760" y="25359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803805" y="9436227"/>
            <a:ext cx="9906" cy="4991"/>
          </a:xfrm>
          <a:custGeom>
            <a:avLst/>
            <a:gdLst/>
            <a:ahLst/>
            <a:cxnLst/>
            <a:rect l="l" t="t" r="r" b="b"/>
            <a:pathLst>
              <a:path w="9906" h="4991">
                <a:moveTo>
                  <a:pt x="1511" y="3327"/>
                </a:moveTo>
                <a:lnTo>
                  <a:pt x="0" y="3086"/>
                </a:lnTo>
                <a:lnTo>
                  <a:pt x="88" y="0"/>
                </a:lnTo>
                <a:lnTo>
                  <a:pt x="3174" y="2057"/>
                </a:lnTo>
                <a:lnTo>
                  <a:pt x="9905" y="4991"/>
                </a:lnTo>
                <a:lnTo>
                  <a:pt x="1511" y="332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798895" y="9436864"/>
            <a:ext cx="153733" cy="229679"/>
          </a:xfrm>
          <a:custGeom>
            <a:avLst/>
            <a:gdLst/>
            <a:ahLst/>
            <a:cxnLst/>
            <a:rect l="l" t="t" r="r" b="b"/>
            <a:pathLst>
              <a:path w="153733" h="229679">
                <a:moveTo>
                  <a:pt x="153733" y="194195"/>
                </a:moveTo>
                <a:lnTo>
                  <a:pt x="134251" y="217716"/>
                </a:lnTo>
                <a:lnTo>
                  <a:pt x="123634" y="227304"/>
                </a:lnTo>
                <a:lnTo>
                  <a:pt x="113817" y="229679"/>
                </a:lnTo>
                <a:lnTo>
                  <a:pt x="88150" y="224370"/>
                </a:lnTo>
                <a:lnTo>
                  <a:pt x="79844" y="219379"/>
                </a:lnTo>
                <a:lnTo>
                  <a:pt x="73583" y="207416"/>
                </a:lnTo>
                <a:lnTo>
                  <a:pt x="4914" y="2451"/>
                </a:lnTo>
                <a:lnTo>
                  <a:pt x="0" y="0"/>
                </a:lnTo>
                <a:lnTo>
                  <a:pt x="1041" y="46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798584" y="9436862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317" y="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813712" y="9441219"/>
            <a:ext cx="98996" cy="225323"/>
          </a:xfrm>
          <a:custGeom>
            <a:avLst/>
            <a:gdLst/>
            <a:ahLst/>
            <a:cxnLst/>
            <a:rect l="l" t="t" r="r" b="b"/>
            <a:pathLst>
              <a:path w="98996" h="225323">
                <a:moveTo>
                  <a:pt x="0" y="0"/>
                </a:moveTo>
                <a:lnTo>
                  <a:pt x="15684" y="3251"/>
                </a:lnTo>
                <a:lnTo>
                  <a:pt x="84340" y="208368"/>
                </a:lnTo>
                <a:lnTo>
                  <a:pt x="90601" y="220332"/>
                </a:lnTo>
                <a:lnTo>
                  <a:pt x="98996" y="22532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816563" y="9441534"/>
            <a:ext cx="12992" cy="2933"/>
          </a:xfrm>
          <a:custGeom>
            <a:avLst/>
            <a:gdLst/>
            <a:ahLst/>
            <a:cxnLst/>
            <a:rect l="l" t="t" r="r" b="b"/>
            <a:pathLst>
              <a:path w="12992" h="2933">
                <a:moveTo>
                  <a:pt x="0" y="317"/>
                </a:moveTo>
                <a:lnTo>
                  <a:pt x="7048" y="1028"/>
                </a:lnTo>
                <a:lnTo>
                  <a:pt x="12992" y="0"/>
                </a:lnTo>
                <a:lnTo>
                  <a:pt x="12827" y="293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829551" y="9441535"/>
            <a:ext cx="2692" cy="4356"/>
          </a:xfrm>
          <a:custGeom>
            <a:avLst/>
            <a:gdLst/>
            <a:ahLst/>
            <a:cxnLst/>
            <a:rect l="l" t="t" r="r" b="b"/>
            <a:pathLst>
              <a:path w="2692" h="4356">
                <a:moveTo>
                  <a:pt x="0" y="0"/>
                </a:moveTo>
                <a:lnTo>
                  <a:pt x="241" y="1269"/>
                </a:lnTo>
                <a:lnTo>
                  <a:pt x="1346" y="3721"/>
                </a:lnTo>
                <a:lnTo>
                  <a:pt x="2692" y="43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915720" y="9622428"/>
            <a:ext cx="711" cy="635"/>
          </a:xfrm>
          <a:custGeom>
            <a:avLst/>
            <a:gdLst/>
            <a:ahLst/>
            <a:cxnLst/>
            <a:rect l="l" t="t" r="r" b="b"/>
            <a:pathLst>
              <a:path w="711" h="634">
                <a:moveTo>
                  <a:pt x="0" y="0"/>
                </a:moveTo>
                <a:lnTo>
                  <a:pt x="711" y="63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354178" y="9623060"/>
            <a:ext cx="2527" cy="1981"/>
          </a:xfrm>
          <a:custGeom>
            <a:avLst/>
            <a:gdLst/>
            <a:ahLst/>
            <a:cxnLst/>
            <a:rect l="l" t="t" r="r" b="b"/>
            <a:pathLst>
              <a:path w="2527" h="1981">
                <a:moveTo>
                  <a:pt x="2527" y="0"/>
                </a:moveTo>
                <a:lnTo>
                  <a:pt x="0" y="198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916431" y="9623068"/>
            <a:ext cx="2298" cy="1816"/>
          </a:xfrm>
          <a:custGeom>
            <a:avLst/>
            <a:gdLst/>
            <a:ahLst/>
            <a:cxnLst/>
            <a:rect l="l" t="t" r="r" b="b"/>
            <a:pathLst>
              <a:path w="2298" h="1816">
                <a:moveTo>
                  <a:pt x="2298" y="1816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360430" y="9441533"/>
            <a:ext cx="83312" cy="224929"/>
          </a:xfrm>
          <a:custGeom>
            <a:avLst/>
            <a:gdLst/>
            <a:ahLst/>
            <a:cxnLst/>
            <a:rect l="l" t="t" r="r" b="b"/>
            <a:pathLst>
              <a:path w="83312" h="224929">
                <a:moveTo>
                  <a:pt x="0" y="224929"/>
                </a:moveTo>
                <a:lnTo>
                  <a:pt x="8394" y="220014"/>
                </a:lnTo>
                <a:lnTo>
                  <a:pt x="14655" y="208064"/>
                </a:lnTo>
                <a:lnTo>
                  <a:pt x="83312" y="2933"/>
                </a:lnTo>
                <a:lnTo>
                  <a:pt x="83159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320512" y="9439159"/>
            <a:ext cx="148894" cy="227304"/>
          </a:xfrm>
          <a:custGeom>
            <a:avLst/>
            <a:gdLst/>
            <a:ahLst/>
            <a:cxnLst/>
            <a:rect l="l" t="t" r="r" b="b"/>
            <a:pathLst>
              <a:path w="148894" h="227304">
                <a:moveTo>
                  <a:pt x="148894" y="0"/>
                </a:moveTo>
                <a:lnTo>
                  <a:pt x="80225" y="205130"/>
                </a:lnTo>
                <a:lnTo>
                  <a:pt x="73888" y="217093"/>
                </a:lnTo>
                <a:lnTo>
                  <a:pt x="65582" y="221995"/>
                </a:lnTo>
                <a:lnTo>
                  <a:pt x="39916" y="227304"/>
                </a:lnTo>
                <a:lnTo>
                  <a:pt x="30098" y="225005"/>
                </a:lnTo>
                <a:lnTo>
                  <a:pt x="19481" y="215430"/>
                </a:lnTo>
                <a:lnTo>
                  <a:pt x="0" y="19189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356705" y="9622590"/>
            <a:ext cx="558" cy="469"/>
          </a:xfrm>
          <a:custGeom>
            <a:avLst/>
            <a:gdLst/>
            <a:ahLst/>
            <a:cxnLst/>
            <a:rect l="l" t="t" r="r" b="b"/>
            <a:pathLst>
              <a:path w="558" h="469">
                <a:moveTo>
                  <a:pt x="0" y="469"/>
                </a:moveTo>
                <a:lnTo>
                  <a:pt x="55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363757" y="9392822"/>
            <a:ext cx="1663" cy="205054"/>
          </a:xfrm>
          <a:custGeom>
            <a:avLst/>
            <a:gdLst/>
            <a:ahLst/>
            <a:cxnLst/>
            <a:rect l="l" t="t" r="r" b="b"/>
            <a:pathLst>
              <a:path w="1663" h="205054">
                <a:moveTo>
                  <a:pt x="0" y="205054"/>
                </a:moveTo>
                <a:lnTo>
                  <a:pt x="166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440656" y="9441535"/>
            <a:ext cx="2933" cy="4356"/>
          </a:xfrm>
          <a:custGeom>
            <a:avLst/>
            <a:gdLst/>
            <a:ahLst/>
            <a:cxnLst/>
            <a:rect l="l" t="t" r="r" b="b"/>
            <a:pathLst>
              <a:path w="2933" h="4356">
                <a:moveTo>
                  <a:pt x="2933" y="0"/>
                </a:moveTo>
                <a:lnTo>
                  <a:pt x="2616" y="1663"/>
                </a:lnTo>
                <a:lnTo>
                  <a:pt x="1587" y="3797"/>
                </a:lnTo>
                <a:lnTo>
                  <a:pt x="0" y="43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443747" y="9441849"/>
            <a:ext cx="12827" cy="2616"/>
          </a:xfrm>
          <a:custGeom>
            <a:avLst/>
            <a:gdLst/>
            <a:ahLst/>
            <a:cxnLst/>
            <a:rect l="l" t="t" r="r" b="b"/>
            <a:pathLst>
              <a:path w="12826" h="2616">
                <a:moveTo>
                  <a:pt x="0" y="2616"/>
                </a:moveTo>
                <a:lnTo>
                  <a:pt x="1282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458321" y="9436224"/>
            <a:ext cx="11087" cy="5232"/>
          </a:xfrm>
          <a:custGeom>
            <a:avLst/>
            <a:gdLst/>
            <a:ahLst/>
            <a:cxnLst/>
            <a:rect l="l" t="t" r="r" b="b"/>
            <a:pathLst>
              <a:path w="11087" h="5232">
                <a:moveTo>
                  <a:pt x="0" y="5232"/>
                </a:moveTo>
                <a:lnTo>
                  <a:pt x="6413" y="2857"/>
                </a:lnTo>
                <a:lnTo>
                  <a:pt x="10922" y="0"/>
                </a:lnTo>
                <a:lnTo>
                  <a:pt x="11087" y="293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469244" y="9436863"/>
            <a:ext cx="5308" cy="2616"/>
          </a:xfrm>
          <a:custGeom>
            <a:avLst/>
            <a:gdLst/>
            <a:ahLst/>
            <a:cxnLst/>
            <a:rect l="l" t="t" r="r" b="b"/>
            <a:pathLst>
              <a:path w="5308" h="2616">
                <a:moveTo>
                  <a:pt x="3251" y="1346"/>
                </a:moveTo>
                <a:lnTo>
                  <a:pt x="0" y="2616"/>
                </a:lnTo>
                <a:lnTo>
                  <a:pt x="5308" y="0"/>
                </a:lnTo>
                <a:lnTo>
                  <a:pt x="3251" y="134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500138" y="9577044"/>
            <a:ext cx="16713" cy="6654"/>
          </a:xfrm>
          <a:custGeom>
            <a:avLst/>
            <a:gdLst/>
            <a:ahLst/>
            <a:cxnLst/>
            <a:rect l="l" t="t" r="r" b="b"/>
            <a:pathLst>
              <a:path w="16713" h="6654">
                <a:moveTo>
                  <a:pt x="0" y="6654"/>
                </a:moveTo>
                <a:lnTo>
                  <a:pt x="16713" y="0"/>
                </a:lnTo>
                <a:lnTo>
                  <a:pt x="8394" y="332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914036" y="9206468"/>
            <a:ext cx="317" cy="2692"/>
          </a:xfrm>
          <a:custGeom>
            <a:avLst/>
            <a:gdLst/>
            <a:ahLst/>
            <a:cxnLst/>
            <a:rect l="l" t="t" r="r" b="b"/>
            <a:pathLst>
              <a:path w="317" h="2692">
                <a:moveTo>
                  <a:pt x="317" y="2692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903429" y="9218984"/>
            <a:ext cx="1422" cy="3009"/>
          </a:xfrm>
          <a:custGeom>
            <a:avLst/>
            <a:gdLst/>
            <a:ahLst/>
            <a:cxnLst/>
            <a:rect l="l" t="t" r="r" b="b"/>
            <a:pathLst>
              <a:path w="1422" h="3009">
                <a:moveTo>
                  <a:pt x="1422" y="0"/>
                </a:moveTo>
                <a:lnTo>
                  <a:pt x="0" y="76"/>
                </a:lnTo>
                <a:lnTo>
                  <a:pt x="317" y="300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37975" y="9209157"/>
            <a:ext cx="176377" cy="266433"/>
          </a:xfrm>
          <a:custGeom>
            <a:avLst/>
            <a:gdLst/>
            <a:ahLst/>
            <a:cxnLst/>
            <a:rect l="l" t="t" r="r" b="b"/>
            <a:pathLst>
              <a:path w="176377" h="266433">
                <a:moveTo>
                  <a:pt x="0" y="266433"/>
                </a:moveTo>
                <a:lnTo>
                  <a:pt x="10617" y="253682"/>
                </a:lnTo>
                <a:lnTo>
                  <a:pt x="17637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898827" y="9219063"/>
            <a:ext cx="4597" cy="5537"/>
          </a:xfrm>
          <a:custGeom>
            <a:avLst/>
            <a:gdLst/>
            <a:ahLst/>
            <a:cxnLst/>
            <a:rect l="l" t="t" r="r" b="b"/>
            <a:pathLst>
              <a:path w="4597" h="5537">
                <a:moveTo>
                  <a:pt x="4597" y="0"/>
                </a:moveTo>
                <a:lnTo>
                  <a:pt x="2616" y="3644"/>
                </a:lnTo>
                <a:lnTo>
                  <a:pt x="0" y="553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895820" y="9224528"/>
            <a:ext cx="3327" cy="1498"/>
          </a:xfrm>
          <a:custGeom>
            <a:avLst/>
            <a:gdLst/>
            <a:ahLst/>
            <a:cxnLst/>
            <a:rect l="l" t="t" r="r" b="b"/>
            <a:pathLst>
              <a:path w="3327" h="1498">
                <a:moveTo>
                  <a:pt x="3327" y="0"/>
                </a:moveTo>
                <a:lnTo>
                  <a:pt x="0" y="149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914037" y="9177083"/>
            <a:ext cx="1498" cy="29387"/>
          </a:xfrm>
          <a:custGeom>
            <a:avLst/>
            <a:gdLst/>
            <a:ahLst/>
            <a:cxnLst/>
            <a:rect l="l" t="t" r="r" b="b"/>
            <a:pathLst>
              <a:path w="1498" h="29387">
                <a:moveTo>
                  <a:pt x="0" y="29387"/>
                </a:moveTo>
                <a:lnTo>
                  <a:pt x="1181" y="21945"/>
                </a:lnTo>
                <a:lnTo>
                  <a:pt x="149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805153" y="9223173"/>
            <a:ext cx="63284" cy="28994"/>
          </a:xfrm>
          <a:custGeom>
            <a:avLst/>
            <a:gdLst/>
            <a:ahLst/>
            <a:cxnLst/>
            <a:rect l="l" t="t" r="r" b="b"/>
            <a:pathLst>
              <a:path w="63284" h="28994">
                <a:moveTo>
                  <a:pt x="63284" y="8877"/>
                </a:moveTo>
                <a:lnTo>
                  <a:pt x="60426" y="6426"/>
                </a:lnTo>
                <a:lnTo>
                  <a:pt x="60032" y="6184"/>
                </a:lnTo>
                <a:lnTo>
                  <a:pt x="56553" y="4597"/>
                </a:lnTo>
                <a:lnTo>
                  <a:pt x="52349" y="2616"/>
                </a:lnTo>
                <a:lnTo>
                  <a:pt x="52044" y="2616"/>
                </a:lnTo>
                <a:lnTo>
                  <a:pt x="47447" y="1587"/>
                </a:lnTo>
                <a:lnTo>
                  <a:pt x="42291" y="482"/>
                </a:lnTo>
                <a:lnTo>
                  <a:pt x="42062" y="482"/>
                </a:lnTo>
                <a:lnTo>
                  <a:pt x="36753" y="241"/>
                </a:lnTo>
                <a:lnTo>
                  <a:pt x="31445" y="0"/>
                </a:lnTo>
                <a:lnTo>
                  <a:pt x="31203" y="0"/>
                </a:lnTo>
                <a:lnTo>
                  <a:pt x="25895" y="723"/>
                </a:lnTo>
                <a:lnTo>
                  <a:pt x="20916" y="1358"/>
                </a:lnTo>
                <a:lnTo>
                  <a:pt x="20599" y="1358"/>
                </a:lnTo>
                <a:lnTo>
                  <a:pt x="15849" y="2857"/>
                </a:lnTo>
                <a:lnTo>
                  <a:pt x="11722" y="4203"/>
                </a:lnTo>
                <a:lnTo>
                  <a:pt x="11811" y="4762"/>
                </a:lnTo>
                <a:lnTo>
                  <a:pt x="7759" y="6578"/>
                </a:lnTo>
                <a:lnTo>
                  <a:pt x="7607" y="6654"/>
                </a:lnTo>
                <a:lnTo>
                  <a:pt x="7454" y="6819"/>
                </a:lnTo>
                <a:lnTo>
                  <a:pt x="4838" y="9270"/>
                </a:lnTo>
                <a:lnTo>
                  <a:pt x="2222" y="11734"/>
                </a:lnTo>
                <a:lnTo>
                  <a:pt x="2057" y="11810"/>
                </a:lnTo>
                <a:lnTo>
                  <a:pt x="1981" y="12039"/>
                </a:lnTo>
                <a:lnTo>
                  <a:pt x="1028" y="14820"/>
                </a:lnTo>
                <a:lnTo>
                  <a:pt x="165" y="17589"/>
                </a:lnTo>
                <a:lnTo>
                  <a:pt x="88" y="17830"/>
                </a:lnTo>
                <a:lnTo>
                  <a:pt x="88" y="18059"/>
                </a:lnTo>
                <a:lnTo>
                  <a:pt x="0" y="23533"/>
                </a:lnTo>
                <a:lnTo>
                  <a:pt x="88" y="289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868435" y="9232046"/>
            <a:ext cx="4597" cy="33426"/>
          </a:xfrm>
          <a:custGeom>
            <a:avLst/>
            <a:gdLst/>
            <a:ahLst/>
            <a:cxnLst/>
            <a:rect l="l" t="t" r="r" b="b"/>
            <a:pathLst>
              <a:path w="4597" h="33426">
                <a:moveTo>
                  <a:pt x="4597" y="33426"/>
                </a:moveTo>
                <a:lnTo>
                  <a:pt x="4279" y="6337"/>
                </a:lnTo>
                <a:lnTo>
                  <a:pt x="4203" y="5943"/>
                </a:lnTo>
                <a:lnTo>
                  <a:pt x="3962" y="5549"/>
                </a:lnTo>
                <a:lnTo>
                  <a:pt x="393" y="241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821861" y="9236327"/>
            <a:ext cx="34696" cy="13385"/>
          </a:xfrm>
          <a:custGeom>
            <a:avLst/>
            <a:gdLst/>
            <a:ahLst/>
            <a:cxnLst/>
            <a:rect l="l" t="t" r="r" b="b"/>
            <a:pathLst>
              <a:path w="34696" h="13385">
                <a:moveTo>
                  <a:pt x="34696" y="8394"/>
                </a:moveTo>
                <a:lnTo>
                  <a:pt x="34696" y="0"/>
                </a:lnTo>
                <a:lnTo>
                  <a:pt x="34696" y="8394"/>
                </a:lnTo>
                <a:lnTo>
                  <a:pt x="17348" y="13385"/>
                </a:lnTo>
                <a:lnTo>
                  <a:pt x="0" y="8394"/>
                </a:lnTo>
                <a:lnTo>
                  <a:pt x="0" y="0"/>
                </a:lnTo>
                <a:lnTo>
                  <a:pt x="0" y="83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821861" y="9229674"/>
            <a:ext cx="34696" cy="6654"/>
          </a:xfrm>
          <a:custGeom>
            <a:avLst/>
            <a:gdLst/>
            <a:ahLst/>
            <a:cxnLst/>
            <a:rect l="l" t="t" r="r" b="b"/>
            <a:pathLst>
              <a:path w="34696" h="6654">
                <a:moveTo>
                  <a:pt x="34696" y="6654"/>
                </a:moveTo>
                <a:lnTo>
                  <a:pt x="34696" y="5067"/>
                </a:lnTo>
                <a:lnTo>
                  <a:pt x="17348" y="0"/>
                </a:lnTo>
                <a:lnTo>
                  <a:pt x="0" y="5067"/>
                </a:lnTo>
                <a:lnTo>
                  <a:pt x="0" y="665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839212" y="9229671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824618" y="8502303"/>
            <a:ext cx="56705" cy="9105"/>
          </a:xfrm>
          <a:custGeom>
            <a:avLst/>
            <a:gdLst/>
            <a:ahLst/>
            <a:cxnLst/>
            <a:rect l="l" t="t" r="r" b="b"/>
            <a:pathLst>
              <a:path w="56705" h="9105">
                <a:moveTo>
                  <a:pt x="0" y="0"/>
                </a:moveTo>
                <a:lnTo>
                  <a:pt x="2933" y="2616"/>
                </a:lnTo>
                <a:lnTo>
                  <a:pt x="3327" y="2857"/>
                </a:lnTo>
                <a:lnTo>
                  <a:pt x="6896" y="4432"/>
                </a:lnTo>
                <a:lnTo>
                  <a:pt x="11163" y="6413"/>
                </a:lnTo>
                <a:lnTo>
                  <a:pt x="11569" y="6489"/>
                </a:lnTo>
                <a:lnTo>
                  <a:pt x="16243" y="7518"/>
                </a:lnTo>
                <a:lnTo>
                  <a:pt x="21463" y="8635"/>
                </a:lnTo>
                <a:lnTo>
                  <a:pt x="21704" y="8635"/>
                </a:lnTo>
                <a:lnTo>
                  <a:pt x="27089" y="8877"/>
                </a:lnTo>
                <a:lnTo>
                  <a:pt x="32550" y="9105"/>
                </a:lnTo>
                <a:lnTo>
                  <a:pt x="32791" y="9105"/>
                </a:lnTo>
                <a:lnTo>
                  <a:pt x="38252" y="8394"/>
                </a:lnTo>
                <a:lnTo>
                  <a:pt x="43319" y="7759"/>
                </a:lnTo>
                <a:lnTo>
                  <a:pt x="43637" y="7759"/>
                </a:lnTo>
                <a:lnTo>
                  <a:pt x="48475" y="6172"/>
                </a:lnTo>
                <a:lnTo>
                  <a:pt x="52666" y="4825"/>
                </a:lnTo>
                <a:lnTo>
                  <a:pt x="52984" y="4673"/>
                </a:lnTo>
                <a:lnTo>
                  <a:pt x="56705" y="237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820499" y="8442261"/>
            <a:ext cx="63284" cy="18072"/>
          </a:xfrm>
          <a:custGeom>
            <a:avLst/>
            <a:gdLst/>
            <a:ahLst/>
            <a:cxnLst/>
            <a:rect l="l" t="t" r="r" b="b"/>
            <a:pathLst>
              <a:path w="63284" h="18072">
                <a:moveTo>
                  <a:pt x="63284" y="8877"/>
                </a:moveTo>
                <a:lnTo>
                  <a:pt x="60426" y="6426"/>
                </a:lnTo>
                <a:lnTo>
                  <a:pt x="60032" y="6184"/>
                </a:lnTo>
                <a:lnTo>
                  <a:pt x="56553" y="4597"/>
                </a:lnTo>
                <a:lnTo>
                  <a:pt x="52349" y="2616"/>
                </a:lnTo>
                <a:lnTo>
                  <a:pt x="51955" y="2616"/>
                </a:lnTo>
                <a:lnTo>
                  <a:pt x="47358" y="1587"/>
                </a:lnTo>
                <a:lnTo>
                  <a:pt x="42291" y="482"/>
                </a:lnTo>
                <a:lnTo>
                  <a:pt x="42049" y="482"/>
                </a:lnTo>
                <a:lnTo>
                  <a:pt x="36753" y="241"/>
                </a:lnTo>
                <a:lnTo>
                  <a:pt x="31369" y="0"/>
                </a:lnTo>
                <a:lnTo>
                  <a:pt x="31203" y="0"/>
                </a:lnTo>
                <a:lnTo>
                  <a:pt x="25819" y="723"/>
                </a:lnTo>
                <a:lnTo>
                  <a:pt x="20828" y="1358"/>
                </a:lnTo>
                <a:lnTo>
                  <a:pt x="20599" y="1358"/>
                </a:lnTo>
                <a:lnTo>
                  <a:pt x="15836" y="2857"/>
                </a:lnTo>
                <a:lnTo>
                  <a:pt x="11722" y="4203"/>
                </a:lnTo>
                <a:lnTo>
                  <a:pt x="11798" y="4686"/>
                </a:lnTo>
                <a:lnTo>
                  <a:pt x="7759" y="6578"/>
                </a:lnTo>
                <a:lnTo>
                  <a:pt x="7607" y="6667"/>
                </a:lnTo>
                <a:lnTo>
                  <a:pt x="7454" y="6819"/>
                </a:lnTo>
                <a:lnTo>
                  <a:pt x="4838" y="9194"/>
                </a:lnTo>
                <a:lnTo>
                  <a:pt x="2146" y="11645"/>
                </a:lnTo>
                <a:lnTo>
                  <a:pt x="2057" y="11810"/>
                </a:lnTo>
                <a:lnTo>
                  <a:pt x="1905" y="12039"/>
                </a:lnTo>
                <a:lnTo>
                  <a:pt x="952" y="14820"/>
                </a:lnTo>
                <a:lnTo>
                  <a:pt x="76" y="17589"/>
                </a:lnTo>
                <a:lnTo>
                  <a:pt x="0" y="17830"/>
                </a:lnTo>
                <a:lnTo>
                  <a:pt x="0" y="1807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833726" y="8588867"/>
            <a:ext cx="38493" cy="11404"/>
          </a:xfrm>
          <a:custGeom>
            <a:avLst/>
            <a:gdLst/>
            <a:ahLst/>
            <a:cxnLst/>
            <a:rect l="l" t="t" r="r" b="b"/>
            <a:pathLst>
              <a:path w="38493" h="11404">
                <a:moveTo>
                  <a:pt x="38493" y="6019"/>
                </a:moveTo>
                <a:lnTo>
                  <a:pt x="36753" y="7531"/>
                </a:lnTo>
                <a:lnTo>
                  <a:pt x="36512" y="7683"/>
                </a:lnTo>
                <a:lnTo>
                  <a:pt x="34366" y="8635"/>
                </a:lnTo>
                <a:lnTo>
                  <a:pt x="31838" y="9817"/>
                </a:lnTo>
                <a:lnTo>
                  <a:pt x="31597" y="9817"/>
                </a:lnTo>
                <a:lnTo>
                  <a:pt x="28829" y="10452"/>
                </a:lnTo>
                <a:lnTo>
                  <a:pt x="25742" y="11087"/>
                </a:lnTo>
                <a:lnTo>
                  <a:pt x="25577" y="11087"/>
                </a:lnTo>
                <a:lnTo>
                  <a:pt x="22415" y="11252"/>
                </a:lnTo>
                <a:lnTo>
                  <a:pt x="19240" y="11404"/>
                </a:lnTo>
                <a:lnTo>
                  <a:pt x="19088" y="11404"/>
                </a:lnTo>
                <a:lnTo>
                  <a:pt x="15836" y="11010"/>
                </a:lnTo>
                <a:lnTo>
                  <a:pt x="12827" y="10617"/>
                </a:lnTo>
                <a:lnTo>
                  <a:pt x="12674" y="10617"/>
                </a:lnTo>
                <a:lnTo>
                  <a:pt x="9817" y="9664"/>
                </a:lnTo>
                <a:lnTo>
                  <a:pt x="7366" y="8877"/>
                </a:lnTo>
                <a:lnTo>
                  <a:pt x="7366" y="8559"/>
                </a:lnTo>
                <a:lnTo>
                  <a:pt x="4914" y="7442"/>
                </a:lnTo>
                <a:lnTo>
                  <a:pt x="4749" y="7365"/>
                </a:lnTo>
                <a:lnTo>
                  <a:pt x="4597" y="7213"/>
                </a:lnTo>
                <a:lnTo>
                  <a:pt x="3009" y="5702"/>
                </a:lnTo>
                <a:lnTo>
                  <a:pt x="1422" y="4203"/>
                </a:lnTo>
                <a:lnTo>
                  <a:pt x="1270" y="4114"/>
                </a:lnTo>
                <a:lnTo>
                  <a:pt x="1193" y="3873"/>
                </a:lnTo>
                <a:lnTo>
                  <a:pt x="558" y="2222"/>
                </a:lnTo>
                <a:lnTo>
                  <a:pt x="76" y="482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823591" y="8500798"/>
            <a:ext cx="1028" cy="1511"/>
          </a:xfrm>
          <a:custGeom>
            <a:avLst/>
            <a:gdLst/>
            <a:ahLst/>
            <a:cxnLst/>
            <a:rect l="l" t="t" r="r" b="b"/>
            <a:pathLst>
              <a:path w="1028" h="1511">
                <a:moveTo>
                  <a:pt x="0" y="0"/>
                </a:moveTo>
                <a:lnTo>
                  <a:pt x="1028" y="151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881329" y="8451136"/>
            <a:ext cx="7200" cy="53543"/>
          </a:xfrm>
          <a:custGeom>
            <a:avLst/>
            <a:gdLst/>
            <a:ahLst/>
            <a:cxnLst/>
            <a:rect l="l" t="t" r="r" b="b"/>
            <a:pathLst>
              <a:path w="7200" h="53543">
                <a:moveTo>
                  <a:pt x="0" y="53543"/>
                </a:moveTo>
                <a:lnTo>
                  <a:pt x="5308" y="48628"/>
                </a:lnTo>
                <a:lnTo>
                  <a:pt x="7200" y="43091"/>
                </a:lnTo>
                <a:lnTo>
                  <a:pt x="6731" y="6337"/>
                </a:lnTo>
                <a:lnTo>
                  <a:pt x="6654" y="5943"/>
                </a:lnTo>
                <a:lnTo>
                  <a:pt x="6413" y="5549"/>
                </a:lnTo>
                <a:lnTo>
                  <a:pt x="2768" y="241"/>
                </a:lnTo>
                <a:lnTo>
                  <a:pt x="245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820502" y="8460327"/>
            <a:ext cx="3086" cy="40474"/>
          </a:xfrm>
          <a:custGeom>
            <a:avLst/>
            <a:gdLst/>
            <a:ahLst/>
            <a:cxnLst/>
            <a:rect l="l" t="t" r="r" b="b"/>
            <a:pathLst>
              <a:path w="3086" h="40474">
                <a:moveTo>
                  <a:pt x="0" y="0"/>
                </a:moveTo>
                <a:lnTo>
                  <a:pt x="0" y="33896"/>
                </a:lnTo>
                <a:lnTo>
                  <a:pt x="469" y="36753"/>
                </a:lnTo>
                <a:lnTo>
                  <a:pt x="3086" y="4047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872223" y="8507451"/>
            <a:ext cx="3086" cy="87439"/>
          </a:xfrm>
          <a:custGeom>
            <a:avLst/>
            <a:gdLst/>
            <a:ahLst/>
            <a:cxnLst/>
            <a:rect l="l" t="t" r="r" b="b"/>
            <a:pathLst>
              <a:path w="3086" h="87439">
                <a:moveTo>
                  <a:pt x="3086" y="0"/>
                </a:moveTo>
                <a:lnTo>
                  <a:pt x="2844" y="83159"/>
                </a:lnTo>
                <a:lnTo>
                  <a:pt x="2768" y="83629"/>
                </a:lnTo>
                <a:lnTo>
                  <a:pt x="2527" y="84035"/>
                </a:lnTo>
                <a:lnTo>
                  <a:pt x="317" y="87198"/>
                </a:lnTo>
                <a:lnTo>
                  <a:pt x="0" y="8743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833729" y="8507449"/>
            <a:ext cx="0" cy="81419"/>
          </a:xfrm>
          <a:custGeom>
            <a:avLst/>
            <a:gdLst/>
            <a:ahLst/>
            <a:cxnLst/>
            <a:rect l="l" t="t" r="r" b="b"/>
            <a:pathLst>
              <a:path h="81419">
                <a:moveTo>
                  <a:pt x="0" y="81419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837135" y="8448761"/>
            <a:ext cx="34683" cy="20040"/>
          </a:xfrm>
          <a:custGeom>
            <a:avLst/>
            <a:gdLst/>
            <a:ahLst/>
            <a:cxnLst/>
            <a:rect l="l" t="t" r="r" b="b"/>
            <a:pathLst>
              <a:path w="34683" h="20040">
                <a:moveTo>
                  <a:pt x="0" y="15049"/>
                </a:moveTo>
                <a:lnTo>
                  <a:pt x="0" y="4991"/>
                </a:lnTo>
                <a:lnTo>
                  <a:pt x="17348" y="0"/>
                </a:lnTo>
                <a:lnTo>
                  <a:pt x="34683" y="4991"/>
                </a:lnTo>
                <a:lnTo>
                  <a:pt x="34683" y="15049"/>
                </a:lnTo>
                <a:lnTo>
                  <a:pt x="17348" y="20040"/>
                </a:lnTo>
                <a:lnTo>
                  <a:pt x="0" y="1504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854479" y="8448760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248462" y="8916201"/>
            <a:ext cx="1776222" cy="444080"/>
          </a:xfrm>
          <a:custGeom>
            <a:avLst/>
            <a:gdLst/>
            <a:ahLst/>
            <a:cxnLst/>
            <a:rect l="l" t="t" r="r" b="b"/>
            <a:pathLst>
              <a:path w="1776222" h="444080">
                <a:moveTo>
                  <a:pt x="0" y="0"/>
                </a:moveTo>
                <a:lnTo>
                  <a:pt x="134" y="14508"/>
                </a:lnTo>
                <a:lnTo>
                  <a:pt x="910" y="24659"/>
                </a:lnTo>
                <a:lnTo>
                  <a:pt x="2885" y="36336"/>
                </a:lnTo>
                <a:lnTo>
                  <a:pt x="7229" y="57759"/>
                </a:lnTo>
                <a:lnTo>
                  <a:pt x="9898" y="67604"/>
                </a:lnTo>
                <a:lnTo>
                  <a:pt x="13849" y="78413"/>
                </a:lnTo>
                <a:lnTo>
                  <a:pt x="17106" y="86652"/>
                </a:lnTo>
                <a:lnTo>
                  <a:pt x="22650" y="100306"/>
                </a:lnTo>
                <a:lnTo>
                  <a:pt x="26998" y="109603"/>
                </a:lnTo>
                <a:lnTo>
                  <a:pt x="32428" y="119199"/>
                </a:lnTo>
                <a:lnTo>
                  <a:pt x="38252" y="128854"/>
                </a:lnTo>
                <a:lnTo>
                  <a:pt x="46086" y="141613"/>
                </a:lnTo>
                <a:lnTo>
                  <a:pt x="51876" y="150262"/>
                </a:lnTo>
                <a:lnTo>
                  <a:pt x="58264" y="158562"/>
                </a:lnTo>
                <a:lnTo>
                  <a:pt x="67640" y="169964"/>
                </a:lnTo>
                <a:lnTo>
                  <a:pt x="77390" y="181607"/>
                </a:lnTo>
                <a:lnTo>
                  <a:pt x="84422" y="189543"/>
                </a:lnTo>
                <a:lnTo>
                  <a:pt x="91505" y="196722"/>
                </a:lnTo>
                <a:lnTo>
                  <a:pt x="101409" y="206091"/>
                </a:lnTo>
                <a:lnTo>
                  <a:pt x="116099" y="219593"/>
                </a:lnTo>
                <a:lnTo>
                  <a:pt x="124243" y="226571"/>
                </a:lnTo>
                <a:lnTo>
                  <a:pt x="131783" y="232583"/>
                </a:lnTo>
                <a:lnTo>
                  <a:pt x="141210" y="239958"/>
                </a:lnTo>
                <a:lnTo>
                  <a:pt x="149682" y="246710"/>
                </a:lnTo>
                <a:lnTo>
                  <a:pt x="154127" y="250266"/>
                </a:lnTo>
                <a:lnTo>
                  <a:pt x="154520" y="249961"/>
                </a:lnTo>
                <a:lnTo>
                  <a:pt x="159346" y="253199"/>
                </a:lnTo>
                <a:lnTo>
                  <a:pt x="171619" y="261689"/>
                </a:lnTo>
                <a:lnTo>
                  <a:pt x="179950" y="267673"/>
                </a:lnTo>
                <a:lnTo>
                  <a:pt x="188205" y="273349"/>
                </a:lnTo>
                <a:lnTo>
                  <a:pt x="225004" y="295691"/>
                </a:lnTo>
                <a:lnTo>
                  <a:pt x="260096" y="314032"/>
                </a:lnTo>
                <a:lnTo>
                  <a:pt x="303247" y="334415"/>
                </a:lnTo>
                <a:lnTo>
                  <a:pt x="339664" y="349357"/>
                </a:lnTo>
                <a:lnTo>
                  <a:pt x="380995" y="364631"/>
                </a:lnTo>
                <a:lnTo>
                  <a:pt x="421662" y="378103"/>
                </a:lnTo>
                <a:lnTo>
                  <a:pt x="466876" y="390942"/>
                </a:lnTo>
                <a:lnTo>
                  <a:pt x="506926" y="401343"/>
                </a:lnTo>
                <a:lnTo>
                  <a:pt x="548220" y="410260"/>
                </a:lnTo>
                <a:lnTo>
                  <a:pt x="586478" y="417909"/>
                </a:lnTo>
                <a:lnTo>
                  <a:pt x="630275" y="424903"/>
                </a:lnTo>
                <a:lnTo>
                  <a:pt x="669089" y="430607"/>
                </a:lnTo>
                <a:lnTo>
                  <a:pt x="714857" y="435521"/>
                </a:lnTo>
                <a:lnTo>
                  <a:pt x="754039" y="439236"/>
                </a:lnTo>
                <a:lnTo>
                  <a:pt x="801027" y="441934"/>
                </a:lnTo>
                <a:lnTo>
                  <a:pt x="840455" y="443698"/>
                </a:lnTo>
                <a:lnTo>
                  <a:pt x="888149" y="444080"/>
                </a:lnTo>
                <a:lnTo>
                  <a:pt x="904649" y="444074"/>
                </a:lnTo>
                <a:lnTo>
                  <a:pt x="947689" y="443248"/>
                </a:lnTo>
                <a:lnTo>
                  <a:pt x="991672" y="441111"/>
                </a:lnTo>
                <a:lnTo>
                  <a:pt x="1034638" y="438142"/>
                </a:lnTo>
                <a:lnTo>
                  <a:pt x="1077757" y="433887"/>
                </a:lnTo>
                <a:lnTo>
                  <a:pt x="1120533" y="428737"/>
                </a:lnTo>
                <a:lnTo>
                  <a:pt x="1162169" y="422431"/>
                </a:lnTo>
                <a:lnTo>
                  <a:pt x="1204667" y="415028"/>
                </a:lnTo>
                <a:lnTo>
                  <a:pt x="1243994" y="406944"/>
                </a:lnTo>
                <a:lnTo>
                  <a:pt x="1286160" y="397105"/>
                </a:lnTo>
                <a:lnTo>
                  <a:pt x="1334187" y="384229"/>
                </a:lnTo>
                <a:lnTo>
                  <a:pt x="1378996" y="370081"/>
                </a:lnTo>
                <a:lnTo>
                  <a:pt x="1417428" y="356921"/>
                </a:lnTo>
                <a:lnTo>
                  <a:pt x="1466379" y="337080"/>
                </a:lnTo>
                <a:lnTo>
                  <a:pt x="1506610" y="318587"/>
                </a:lnTo>
                <a:lnTo>
                  <a:pt x="1542527" y="300514"/>
                </a:lnTo>
                <a:lnTo>
                  <a:pt x="1588007" y="273526"/>
                </a:lnTo>
                <a:lnTo>
                  <a:pt x="1626527" y="246710"/>
                </a:lnTo>
                <a:lnTo>
                  <a:pt x="1664074" y="216099"/>
                </a:lnTo>
                <a:lnTo>
                  <a:pt x="1696811" y="183954"/>
                </a:lnTo>
                <a:lnTo>
                  <a:pt x="1724463" y="150096"/>
                </a:lnTo>
                <a:lnTo>
                  <a:pt x="1745560" y="116182"/>
                </a:lnTo>
                <a:lnTo>
                  <a:pt x="1764429" y="73025"/>
                </a:lnTo>
                <a:lnTo>
                  <a:pt x="1774618" y="29313"/>
                </a:lnTo>
                <a:lnTo>
                  <a:pt x="1776205" y="7381"/>
                </a:lnTo>
                <a:lnTo>
                  <a:pt x="1776222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252890" y="8916201"/>
            <a:ext cx="1772577" cy="468071"/>
          </a:xfrm>
          <a:custGeom>
            <a:avLst/>
            <a:gdLst/>
            <a:ahLst/>
            <a:cxnLst/>
            <a:rect l="l" t="t" r="r" b="b"/>
            <a:pathLst>
              <a:path w="1772577" h="468071">
                <a:moveTo>
                  <a:pt x="1771789" y="0"/>
                </a:moveTo>
                <a:lnTo>
                  <a:pt x="1772577" y="11874"/>
                </a:lnTo>
                <a:lnTo>
                  <a:pt x="1772577" y="12115"/>
                </a:lnTo>
                <a:lnTo>
                  <a:pt x="1771789" y="24003"/>
                </a:lnTo>
                <a:lnTo>
                  <a:pt x="1771068" y="38590"/>
                </a:lnTo>
                <a:lnTo>
                  <a:pt x="1768909" y="60047"/>
                </a:lnTo>
                <a:lnTo>
                  <a:pt x="1764549" y="81824"/>
                </a:lnTo>
                <a:lnTo>
                  <a:pt x="1757910" y="102508"/>
                </a:lnTo>
                <a:lnTo>
                  <a:pt x="1749141" y="124294"/>
                </a:lnTo>
                <a:lnTo>
                  <a:pt x="1739394" y="143212"/>
                </a:lnTo>
                <a:lnTo>
                  <a:pt x="1733537" y="152933"/>
                </a:lnTo>
                <a:lnTo>
                  <a:pt x="1725694" y="165666"/>
                </a:lnTo>
                <a:lnTo>
                  <a:pt x="1713497" y="182630"/>
                </a:lnTo>
                <a:lnTo>
                  <a:pt x="1704149" y="193967"/>
                </a:lnTo>
                <a:lnTo>
                  <a:pt x="1694399" y="205649"/>
                </a:lnTo>
                <a:lnTo>
                  <a:pt x="1680283" y="220767"/>
                </a:lnTo>
                <a:lnTo>
                  <a:pt x="1670380" y="230105"/>
                </a:lnTo>
                <a:lnTo>
                  <a:pt x="1655612" y="243848"/>
                </a:lnTo>
                <a:lnTo>
                  <a:pt x="1639872" y="257294"/>
                </a:lnTo>
                <a:lnTo>
                  <a:pt x="1630079" y="264749"/>
                </a:lnTo>
                <a:lnTo>
                  <a:pt x="1609554" y="280087"/>
                </a:lnTo>
                <a:lnTo>
                  <a:pt x="1600502" y="286616"/>
                </a:lnTo>
                <a:lnTo>
                  <a:pt x="1582778" y="298060"/>
                </a:lnTo>
                <a:lnTo>
                  <a:pt x="1570228" y="305714"/>
                </a:lnTo>
                <a:lnTo>
                  <a:pt x="1556672" y="313950"/>
                </a:lnTo>
                <a:lnTo>
                  <a:pt x="1546837" y="319766"/>
                </a:lnTo>
                <a:lnTo>
                  <a:pt x="1528851" y="329416"/>
                </a:lnTo>
                <a:lnTo>
                  <a:pt x="1515966" y="335887"/>
                </a:lnTo>
                <a:lnTo>
                  <a:pt x="1497363" y="345147"/>
                </a:lnTo>
                <a:lnTo>
                  <a:pt x="1486857" y="350252"/>
                </a:lnTo>
                <a:lnTo>
                  <a:pt x="1468544" y="358402"/>
                </a:lnTo>
                <a:lnTo>
                  <a:pt x="1456350" y="363444"/>
                </a:lnTo>
                <a:lnTo>
                  <a:pt x="1447063" y="367245"/>
                </a:lnTo>
                <a:lnTo>
                  <a:pt x="1432131" y="373385"/>
                </a:lnTo>
                <a:lnTo>
                  <a:pt x="1421078" y="377828"/>
                </a:lnTo>
                <a:lnTo>
                  <a:pt x="1411862" y="381342"/>
                </a:lnTo>
                <a:lnTo>
                  <a:pt x="1402442" y="384697"/>
                </a:lnTo>
                <a:lnTo>
                  <a:pt x="1390774" y="388662"/>
                </a:lnTo>
                <a:lnTo>
                  <a:pt x="1377137" y="393230"/>
                </a:lnTo>
                <a:lnTo>
                  <a:pt x="1361689" y="398377"/>
                </a:lnTo>
                <a:lnTo>
                  <a:pt x="1350169" y="402140"/>
                </a:lnTo>
                <a:lnTo>
                  <a:pt x="1340659" y="405099"/>
                </a:lnTo>
                <a:lnTo>
                  <a:pt x="1331239" y="407834"/>
                </a:lnTo>
                <a:lnTo>
                  <a:pt x="1319988" y="410923"/>
                </a:lnTo>
                <a:lnTo>
                  <a:pt x="1304988" y="414945"/>
                </a:lnTo>
                <a:lnTo>
                  <a:pt x="1286564" y="419864"/>
                </a:lnTo>
                <a:lnTo>
                  <a:pt x="1274676" y="422970"/>
                </a:lnTo>
                <a:lnTo>
                  <a:pt x="1264899" y="425395"/>
                </a:lnTo>
                <a:lnTo>
                  <a:pt x="1255426" y="427570"/>
                </a:lnTo>
                <a:lnTo>
                  <a:pt x="1244449" y="429925"/>
                </a:lnTo>
                <a:lnTo>
                  <a:pt x="1230160" y="432891"/>
                </a:lnTo>
                <a:lnTo>
                  <a:pt x="1223568" y="434251"/>
                </a:lnTo>
                <a:lnTo>
                  <a:pt x="1207466" y="437589"/>
                </a:lnTo>
                <a:lnTo>
                  <a:pt x="1185316" y="441973"/>
                </a:lnTo>
                <a:lnTo>
                  <a:pt x="1151260" y="447500"/>
                </a:lnTo>
                <a:lnTo>
                  <a:pt x="1125229" y="451428"/>
                </a:lnTo>
                <a:lnTo>
                  <a:pt x="1102722" y="454624"/>
                </a:lnTo>
                <a:lnTo>
                  <a:pt x="1069083" y="458316"/>
                </a:lnTo>
                <a:lnTo>
                  <a:pt x="1040503" y="461149"/>
                </a:lnTo>
                <a:lnTo>
                  <a:pt x="1017746" y="463229"/>
                </a:lnTo>
                <a:lnTo>
                  <a:pt x="984374" y="465256"/>
                </a:lnTo>
                <a:lnTo>
                  <a:pt x="954231" y="466741"/>
                </a:lnTo>
                <a:lnTo>
                  <a:pt x="931315" y="467691"/>
                </a:lnTo>
                <a:lnTo>
                  <a:pt x="898122" y="468067"/>
                </a:lnTo>
                <a:lnTo>
                  <a:pt x="883716" y="468071"/>
                </a:lnTo>
                <a:lnTo>
                  <a:pt x="867202" y="468064"/>
                </a:lnTo>
                <a:lnTo>
                  <a:pt x="844294" y="467892"/>
                </a:lnTo>
                <a:lnTo>
                  <a:pt x="811104" y="466644"/>
                </a:lnTo>
                <a:lnTo>
                  <a:pt x="780109" y="465109"/>
                </a:lnTo>
                <a:lnTo>
                  <a:pt x="757296" y="463800"/>
                </a:lnTo>
                <a:lnTo>
                  <a:pt x="723989" y="460868"/>
                </a:lnTo>
                <a:lnTo>
                  <a:pt x="694045" y="457890"/>
                </a:lnTo>
                <a:lnTo>
                  <a:pt x="671433" y="455465"/>
                </a:lnTo>
                <a:lnTo>
                  <a:pt x="637910" y="450797"/>
                </a:lnTo>
                <a:lnTo>
                  <a:pt x="609622" y="446510"/>
                </a:lnTo>
                <a:lnTo>
                  <a:pt x="587359" y="442925"/>
                </a:lnTo>
                <a:lnTo>
                  <a:pt x="553459" y="436260"/>
                </a:lnTo>
                <a:lnTo>
                  <a:pt x="543788" y="434251"/>
                </a:lnTo>
                <a:lnTo>
                  <a:pt x="527775" y="430941"/>
                </a:lnTo>
                <a:lnTo>
                  <a:pt x="515763" y="428405"/>
                </a:lnTo>
                <a:lnTo>
                  <a:pt x="505938" y="426211"/>
                </a:lnTo>
                <a:lnTo>
                  <a:pt x="496489" y="423927"/>
                </a:lnTo>
                <a:lnTo>
                  <a:pt x="485603" y="421121"/>
                </a:lnTo>
                <a:lnTo>
                  <a:pt x="471468" y="417359"/>
                </a:lnTo>
                <a:lnTo>
                  <a:pt x="465073" y="415645"/>
                </a:lnTo>
                <a:lnTo>
                  <a:pt x="449357" y="411438"/>
                </a:lnTo>
                <a:lnTo>
                  <a:pt x="437666" y="408249"/>
                </a:lnTo>
                <a:lnTo>
                  <a:pt x="428087" y="405498"/>
                </a:lnTo>
                <a:lnTo>
                  <a:pt x="418706" y="402608"/>
                </a:lnTo>
                <a:lnTo>
                  <a:pt x="407607" y="398998"/>
                </a:lnTo>
                <a:lnTo>
                  <a:pt x="392876" y="394089"/>
                </a:lnTo>
                <a:lnTo>
                  <a:pt x="390309" y="393230"/>
                </a:lnTo>
                <a:lnTo>
                  <a:pt x="374988" y="388106"/>
                </a:lnTo>
                <a:lnTo>
                  <a:pt x="363713" y="384263"/>
                </a:lnTo>
                <a:lnTo>
                  <a:pt x="354437" y="380934"/>
                </a:lnTo>
                <a:lnTo>
                  <a:pt x="345115" y="377352"/>
                </a:lnTo>
                <a:lnTo>
                  <a:pt x="333700" y="372750"/>
                </a:lnTo>
                <a:lnTo>
                  <a:pt x="320294" y="367245"/>
                </a:lnTo>
                <a:lnTo>
                  <a:pt x="305471" y="361169"/>
                </a:lnTo>
                <a:lnTo>
                  <a:pt x="294687" y="356654"/>
                </a:lnTo>
                <a:lnTo>
                  <a:pt x="285749" y="352702"/>
                </a:lnTo>
                <a:lnTo>
                  <a:pt x="276463" y="348314"/>
                </a:lnTo>
                <a:lnTo>
                  <a:pt x="264636" y="342492"/>
                </a:lnTo>
                <a:lnTo>
                  <a:pt x="255663" y="338023"/>
                </a:lnTo>
                <a:lnTo>
                  <a:pt x="241513" y="330923"/>
                </a:lnTo>
                <a:lnTo>
                  <a:pt x="231352" y="325710"/>
                </a:lnTo>
                <a:lnTo>
                  <a:pt x="222820" y="321064"/>
                </a:lnTo>
                <a:lnTo>
                  <a:pt x="213559" y="315666"/>
                </a:lnTo>
                <a:lnTo>
                  <a:pt x="201208" y="308194"/>
                </a:lnTo>
                <a:lnTo>
                  <a:pt x="197142" y="305714"/>
                </a:lnTo>
                <a:lnTo>
                  <a:pt x="183782" y="297566"/>
                </a:lnTo>
                <a:lnTo>
                  <a:pt x="174334" y="291639"/>
                </a:lnTo>
                <a:lnTo>
                  <a:pt x="166266" y="286202"/>
                </a:lnTo>
                <a:lnTo>
                  <a:pt x="157050" y="279526"/>
                </a:lnTo>
                <a:lnTo>
                  <a:pt x="145262" y="270713"/>
                </a:lnTo>
                <a:lnTo>
                  <a:pt x="132893" y="261442"/>
                </a:lnTo>
                <a:lnTo>
                  <a:pt x="124300" y="254763"/>
                </a:lnTo>
                <a:lnTo>
                  <a:pt x="116801" y="248413"/>
                </a:lnTo>
                <a:lnTo>
                  <a:pt x="107714" y="240124"/>
                </a:lnTo>
                <a:lnTo>
                  <a:pt x="100431" y="233324"/>
                </a:lnTo>
                <a:lnTo>
                  <a:pt x="89314" y="222913"/>
                </a:lnTo>
                <a:lnTo>
                  <a:pt x="81751" y="215457"/>
                </a:lnTo>
                <a:lnTo>
                  <a:pt x="74975" y="208002"/>
                </a:lnTo>
                <a:lnTo>
                  <a:pt x="66217" y="197599"/>
                </a:lnTo>
                <a:lnTo>
                  <a:pt x="53665" y="182389"/>
                </a:lnTo>
                <a:lnTo>
                  <a:pt x="47312" y="174115"/>
                </a:lnTo>
                <a:lnTo>
                  <a:pt x="41497" y="165404"/>
                </a:lnTo>
                <a:lnTo>
                  <a:pt x="33820" y="152933"/>
                </a:lnTo>
                <a:lnTo>
                  <a:pt x="26231" y="140268"/>
                </a:lnTo>
                <a:lnTo>
                  <a:pt x="21337" y="131214"/>
                </a:lnTo>
                <a:lnTo>
                  <a:pt x="16868" y="121170"/>
                </a:lnTo>
                <a:lnTo>
                  <a:pt x="12598" y="110642"/>
                </a:lnTo>
                <a:lnTo>
                  <a:pt x="7355" y="97070"/>
                </a:lnTo>
                <a:lnTo>
                  <a:pt x="4242" y="87378"/>
                </a:lnTo>
                <a:lnTo>
                  <a:pt x="1636" y="76044"/>
                </a:lnTo>
                <a:lnTo>
                  <a:pt x="0" y="6795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248462" y="8627911"/>
            <a:ext cx="213677" cy="288290"/>
          </a:xfrm>
          <a:custGeom>
            <a:avLst/>
            <a:gdLst/>
            <a:ahLst/>
            <a:cxnLst/>
            <a:rect l="l" t="t" r="r" b="b"/>
            <a:pathLst>
              <a:path w="213677" h="288290">
                <a:moveTo>
                  <a:pt x="0" y="288289"/>
                </a:moveTo>
                <a:lnTo>
                  <a:pt x="167" y="273799"/>
                </a:lnTo>
                <a:lnTo>
                  <a:pt x="929" y="263650"/>
                </a:lnTo>
                <a:lnTo>
                  <a:pt x="2874" y="251977"/>
                </a:lnTo>
                <a:lnTo>
                  <a:pt x="7234" y="230481"/>
                </a:lnTo>
                <a:lnTo>
                  <a:pt x="9910" y="220645"/>
                </a:lnTo>
                <a:lnTo>
                  <a:pt x="13878" y="209809"/>
                </a:lnTo>
                <a:lnTo>
                  <a:pt x="22642" y="187992"/>
                </a:lnTo>
                <a:lnTo>
                  <a:pt x="26983" y="178674"/>
                </a:lnTo>
                <a:lnTo>
                  <a:pt x="32394" y="169079"/>
                </a:lnTo>
                <a:lnTo>
                  <a:pt x="38252" y="159359"/>
                </a:lnTo>
                <a:lnTo>
                  <a:pt x="46094" y="146632"/>
                </a:lnTo>
                <a:lnTo>
                  <a:pt x="51890" y="137998"/>
                </a:lnTo>
                <a:lnTo>
                  <a:pt x="58292" y="129692"/>
                </a:lnTo>
                <a:lnTo>
                  <a:pt x="67640" y="118325"/>
                </a:lnTo>
                <a:lnTo>
                  <a:pt x="77390" y="106684"/>
                </a:lnTo>
                <a:lnTo>
                  <a:pt x="84422" y="98750"/>
                </a:lnTo>
                <a:lnTo>
                  <a:pt x="91505" y="91573"/>
                </a:lnTo>
                <a:lnTo>
                  <a:pt x="101409" y="82200"/>
                </a:lnTo>
                <a:lnTo>
                  <a:pt x="116177" y="68474"/>
                </a:lnTo>
                <a:lnTo>
                  <a:pt x="124301" y="61241"/>
                </a:lnTo>
                <a:lnTo>
                  <a:pt x="131917" y="55016"/>
                </a:lnTo>
                <a:lnTo>
                  <a:pt x="141710" y="47547"/>
                </a:lnTo>
                <a:lnTo>
                  <a:pt x="149682" y="41579"/>
                </a:lnTo>
                <a:lnTo>
                  <a:pt x="162149" y="32402"/>
                </a:lnTo>
                <a:lnTo>
                  <a:pt x="171198" y="26089"/>
                </a:lnTo>
                <a:lnTo>
                  <a:pt x="179232" y="20853"/>
                </a:lnTo>
                <a:lnTo>
                  <a:pt x="188653" y="14906"/>
                </a:lnTo>
                <a:lnTo>
                  <a:pt x="201561" y="6654"/>
                </a:lnTo>
                <a:lnTo>
                  <a:pt x="207264" y="2933"/>
                </a:lnTo>
                <a:lnTo>
                  <a:pt x="207429" y="2781"/>
                </a:lnTo>
                <a:lnTo>
                  <a:pt x="21367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298910" y="8627913"/>
            <a:ext cx="163233" cy="204965"/>
          </a:xfrm>
          <a:custGeom>
            <a:avLst/>
            <a:gdLst/>
            <a:ahLst/>
            <a:cxnLst/>
            <a:rect l="l" t="t" r="r" b="b"/>
            <a:pathLst>
              <a:path w="163233" h="204965">
                <a:moveTo>
                  <a:pt x="163233" y="0"/>
                </a:moveTo>
                <a:lnTo>
                  <a:pt x="151296" y="7400"/>
                </a:lnTo>
                <a:lnTo>
                  <a:pt x="143123" y="13076"/>
                </a:lnTo>
                <a:lnTo>
                  <a:pt x="132346" y="21386"/>
                </a:lnTo>
                <a:lnTo>
                  <a:pt x="120371" y="30673"/>
                </a:lnTo>
                <a:lnTo>
                  <a:pt x="112192" y="37222"/>
                </a:lnTo>
                <a:lnTo>
                  <a:pt x="104520" y="43923"/>
                </a:lnTo>
                <a:lnTo>
                  <a:pt x="94061" y="53668"/>
                </a:lnTo>
                <a:lnTo>
                  <a:pt x="81521" y="65592"/>
                </a:lnTo>
                <a:lnTo>
                  <a:pt x="74279" y="72913"/>
                </a:lnTo>
                <a:lnTo>
                  <a:pt x="67235" y="80887"/>
                </a:lnTo>
                <a:lnTo>
                  <a:pt x="58851" y="90919"/>
                </a:lnTo>
                <a:lnTo>
                  <a:pt x="49517" y="102288"/>
                </a:lnTo>
                <a:lnTo>
                  <a:pt x="43389" y="110394"/>
                </a:lnTo>
                <a:lnTo>
                  <a:pt x="37211" y="119828"/>
                </a:lnTo>
                <a:lnTo>
                  <a:pt x="32156" y="127990"/>
                </a:lnTo>
                <a:lnTo>
                  <a:pt x="24591" y="140349"/>
                </a:lnTo>
                <a:lnTo>
                  <a:pt x="19803" y="149230"/>
                </a:lnTo>
                <a:lnTo>
                  <a:pt x="14904" y="160227"/>
                </a:lnTo>
                <a:lnTo>
                  <a:pt x="7055" y="179342"/>
                </a:lnTo>
                <a:lnTo>
                  <a:pt x="3881" y="188897"/>
                </a:lnTo>
                <a:lnTo>
                  <a:pt x="836" y="201300"/>
                </a:lnTo>
                <a:lnTo>
                  <a:pt x="0" y="20496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300811" y="8836206"/>
            <a:ext cx="24714" cy="4038"/>
          </a:xfrm>
          <a:custGeom>
            <a:avLst/>
            <a:gdLst/>
            <a:ahLst/>
            <a:cxnLst/>
            <a:rect l="l" t="t" r="r" b="b"/>
            <a:pathLst>
              <a:path w="24714" h="4038">
                <a:moveTo>
                  <a:pt x="0" y="952"/>
                </a:moveTo>
                <a:lnTo>
                  <a:pt x="1270" y="1904"/>
                </a:lnTo>
                <a:lnTo>
                  <a:pt x="1422" y="1981"/>
                </a:lnTo>
                <a:lnTo>
                  <a:pt x="2933" y="2616"/>
                </a:lnTo>
                <a:lnTo>
                  <a:pt x="4749" y="3327"/>
                </a:lnTo>
                <a:lnTo>
                  <a:pt x="4914" y="3327"/>
                </a:lnTo>
                <a:lnTo>
                  <a:pt x="6807" y="3644"/>
                </a:lnTo>
                <a:lnTo>
                  <a:pt x="8953" y="4038"/>
                </a:lnTo>
                <a:lnTo>
                  <a:pt x="11163" y="4038"/>
                </a:lnTo>
                <a:lnTo>
                  <a:pt x="13703" y="4038"/>
                </a:lnTo>
                <a:lnTo>
                  <a:pt x="16319" y="3721"/>
                </a:lnTo>
                <a:lnTo>
                  <a:pt x="18059" y="3568"/>
                </a:lnTo>
                <a:lnTo>
                  <a:pt x="19799" y="2933"/>
                </a:lnTo>
                <a:lnTo>
                  <a:pt x="21310" y="2463"/>
                </a:lnTo>
                <a:lnTo>
                  <a:pt x="22656" y="1663"/>
                </a:lnTo>
                <a:lnTo>
                  <a:pt x="23761" y="1028"/>
                </a:lnTo>
                <a:lnTo>
                  <a:pt x="24714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325523" y="8624425"/>
            <a:ext cx="175425" cy="211785"/>
          </a:xfrm>
          <a:custGeom>
            <a:avLst/>
            <a:gdLst/>
            <a:ahLst/>
            <a:cxnLst/>
            <a:rect l="l" t="t" r="r" b="b"/>
            <a:pathLst>
              <a:path w="175425" h="211785">
                <a:moveTo>
                  <a:pt x="0" y="211785"/>
                </a:moveTo>
                <a:lnTo>
                  <a:pt x="558" y="211073"/>
                </a:lnTo>
                <a:lnTo>
                  <a:pt x="952" y="209969"/>
                </a:lnTo>
                <a:lnTo>
                  <a:pt x="4987" y="196533"/>
                </a:lnTo>
                <a:lnTo>
                  <a:pt x="7552" y="187145"/>
                </a:lnTo>
                <a:lnTo>
                  <a:pt x="11755" y="175433"/>
                </a:lnTo>
                <a:lnTo>
                  <a:pt x="18650" y="159243"/>
                </a:lnTo>
                <a:lnTo>
                  <a:pt x="23160" y="150275"/>
                </a:lnTo>
                <a:lnTo>
                  <a:pt x="29585" y="139527"/>
                </a:lnTo>
                <a:lnTo>
                  <a:pt x="39790" y="123169"/>
                </a:lnTo>
                <a:lnTo>
                  <a:pt x="45553" y="114891"/>
                </a:lnTo>
                <a:lnTo>
                  <a:pt x="52846" y="105742"/>
                </a:lnTo>
                <a:lnTo>
                  <a:pt x="57810" y="99720"/>
                </a:lnTo>
                <a:lnTo>
                  <a:pt x="67323" y="88406"/>
                </a:lnTo>
                <a:lnTo>
                  <a:pt x="74155" y="80842"/>
                </a:lnTo>
                <a:lnTo>
                  <a:pt x="81932" y="73137"/>
                </a:lnTo>
                <a:lnTo>
                  <a:pt x="90208" y="65265"/>
                </a:lnTo>
                <a:lnTo>
                  <a:pt x="101176" y="54986"/>
                </a:lnTo>
                <a:lnTo>
                  <a:pt x="108940" y="48098"/>
                </a:lnTo>
                <a:lnTo>
                  <a:pt x="117035" y="41568"/>
                </a:lnTo>
                <a:lnTo>
                  <a:pt x="128854" y="32473"/>
                </a:lnTo>
                <a:lnTo>
                  <a:pt x="140861" y="23566"/>
                </a:lnTo>
                <a:lnTo>
                  <a:pt x="149428" y="17693"/>
                </a:lnTo>
                <a:lnTo>
                  <a:pt x="157585" y="12395"/>
                </a:lnTo>
                <a:lnTo>
                  <a:pt x="168358" y="5210"/>
                </a:lnTo>
                <a:lnTo>
                  <a:pt x="173367" y="1752"/>
                </a:lnTo>
                <a:lnTo>
                  <a:pt x="174472" y="952"/>
                </a:lnTo>
                <a:lnTo>
                  <a:pt x="17542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426744" y="8660465"/>
            <a:ext cx="74206" cy="55994"/>
          </a:xfrm>
          <a:custGeom>
            <a:avLst/>
            <a:gdLst/>
            <a:ahLst/>
            <a:cxnLst/>
            <a:rect l="l" t="t" r="r" b="b"/>
            <a:pathLst>
              <a:path w="74206" h="55994">
                <a:moveTo>
                  <a:pt x="74206" y="0"/>
                </a:moveTo>
                <a:lnTo>
                  <a:pt x="73329" y="876"/>
                </a:lnTo>
                <a:lnTo>
                  <a:pt x="72301" y="1663"/>
                </a:lnTo>
                <a:lnTo>
                  <a:pt x="59854" y="10168"/>
                </a:lnTo>
                <a:lnTo>
                  <a:pt x="51123" y="15922"/>
                </a:lnTo>
                <a:lnTo>
                  <a:pt x="43037" y="21357"/>
                </a:lnTo>
                <a:lnTo>
                  <a:pt x="32526" y="28905"/>
                </a:lnTo>
                <a:lnTo>
                  <a:pt x="27635" y="32550"/>
                </a:lnTo>
                <a:lnTo>
                  <a:pt x="16544" y="40971"/>
                </a:lnTo>
                <a:lnTo>
                  <a:pt x="8948" y="47501"/>
                </a:lnTo>
                <a:lnTo>
                  <a:pt x="0" y="559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295425" y="8857303"/>
            <a:ext cx="103593" cy="12091"/>
          </a:xfrm>
          <a:custGeom>
            <a:avLst/>
            <a:gdLst/>
            <a:ahLst/>
            <a:cxnLst/>
            <a:rect l="l" t="t" r="r" b="b"/>
            <a:pathLst>
              <a:path w="103593" h="12091">
                <a:moveTo>
                  <a:pt x="0" y="12091"/>
                </a:moveTo>
                <a:lnTo>
                  <a:pt x="1905" y="9475"/>
                </a:lnTo>
                <a:lnTo>
                  <a:pt x="2298" y="9158"/>
                </a:lnTo>
                <a:lnTo>
                  <a:pt x="4991" y="7341"/>
                </a:lnTo>
                <a:lnTo>
                  <a:pt x="8394" y="5043"/>
                </a:lnTo>
                <a:lnTo>
                  <a:pt x="8788" y="4967"/>
                </a:lnTo>
                <a:lnTo>
                  <a:pt x="12674" y="3531"/>
                </a:lnTo>
                <a:lnTo>
                  <a:pt x="17183" y="1957"/>
                </a:lnTo>
                <a:lnTo>
                  <a:pt x="17500" y="1868"/>
                </a:lnTo>
                <a:lnTo>
                  <a:pt x="22263" y="1157"/>
                </a:lnTo>
                <a:lnTo>
                  <a:pt x="27482" y="293"/>
                </a:lnTo>
                <a:lnTo>
                  <a:pt x="27647" y="369"/>
                </a:lnTo>
                <a:lnTo>
                  <a:pt x="32943" y="293"/>
                </a:lnTo>
                <a:lnTo>
                  <a:pt x="48949" y="119"/>
                </a:lnTo>
                <a:lnTo>
                  <a:pt x="60592" y="21"/>
                </a:lnTo>
                <a:lnTo>
                  <a:pt x="70326" y="0"/>
                </a:lnTo>
                <a:lnTo>
                  <a:pt x="80603" y="54"/>
                </a:lnTo>
                <a:lnTo>
                  <a:pt x="93875" y="185"/>
                </a:lnTo>
                <a:lnTo>
                  <a:pt x="103593" y="29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399019" y="8635357"/>
            <a:ext cx="184137" cy="222237"/>
          </a:xfrm>
          <a:custGeom>
            <a:avLst/>
            <a:gdLst/>
            <a:ahLst/>
            <a:cxnLst/>
            <a:rect l="l" t="t" r="r" b="b"/>
            <a:pathLst>
              <a:path w="184137" h="222237">
                <a:moveTo>
                  <a:pt x="0" y="222237"/>
                </a:moveTo>
                <a:lnTo>
                  <a:pt x="1879" y="208520"/>
                </a:lnTo>
                <a:lnTo>
                  <a:pt x="4180" y="198620"/>
                </a:lnTo>
                <a:lnTo>
                  <a:pt x="7607" y="187464"/>
                </a:lnTo>
                <a:lnTo>
                  <a:pt x="11937" y="174206"/>
                </a:lnTo>
                <a:lnTo>
                  <a:pt x="15815" y="164897"/>
                </a:lnTo>
                <a:lnTo>
                  <a:pt x="21704" y="153174"/>
                </a:lnTo>
                <a:lnTo>
                  <a:pt x="28271" y="140642"/>
                </a:lnTo>
                <a:lnTo>
                  <a:pt x="33510" y="132100"/>
                </a:lnTo>
                <a:lnTo>
                  <a:pt x="41316" y="121096"/>
                </a:lnTo>
                <a:lnTo>
                  <a:pt x="50779" y="108108"/>
                </a:lnTo>
                <a:lnTo>
                  <a:pt x="57074" y="100327"/>
                </a:lnTo>
                <a:lnTo>
                  <a:pt x="65417" y="91235"/>
                </a:lnTo>
                <a:lnTo>
                  <a:pt x="79157" y="76758"/>
                </a:lnTo>
                <a:lnTo>
                  <a:pt x="86387" y="69731"/>
                </a:lnTo>
                <a:lnTo>
                  <a:pt x="95003" y="62208"/>
                </a:lnTo>
                <a:lnTo>
                  <a:pt x="101777" y="56464"/>
                </a:lnTo>
                <a:lnTo>
                  <a:pt x="113199" y="46933"/>
                </a:lnTo>
                <a:lnTo>
                  <a:pt x="121229" y="40607"/>
                </a:lnTo>
                <a:lnTo>
                  <a:pt x="129955" y="34351"/>
                </a:lnTo>
                <a:lnTo>
                  <a:pt x="140258" y="27241"/>
                </a:lnTo>
                <a:lnTo>
                  <a:pt x="152755" y="18710"/>
                </a:lnTo>
                <a:lnTo>
                  <a:pt x="161483" y="13018"/>
                </a:lnTo>
                <a:lnTo>
                  <a:pt x="170298" y="7778"/>
                </a:lnTo>
                <a:lnTo>
                  <a:pt x="183052" y="605"/>
                </a:lnTo>
                <a:lnTo>
                  <a:pt x="18413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526612" y="8573190"/>
            <a:ext cx="120307" cy="30251"/>
          </a:xfrm>
          <a:custGeom>
            <a:avLst/>
            <a:gdLst/>
            <a:ahLst/>
            <a:cxnLst/>
            <a:rect l="l" t="t" r="r" b="b"/>
            <a:pathLst>
              <a:path w="120307" h="30251">
                <a:moveTo>
                  <a:pt x="0" y="17183"/>
                </a:moveTo>
                <a:lnTo>
                  <a:pt x="2844" y="14732"/>
                </a:lnTo>
                <a:lnTo>
                  <a:pt x="3009" y="14566"/>
                </a:lnTo>
                <a:lnTo>
                  <a:pt x="6261" y="12750"/>
                </a:lnTo>
                <a:lnTo>
                  <a:pt x="13703" y="8623"/>
                </a:lnTo>
                <a:lnTo>
                  <a:pt x="21615" y="5067"/>
                </a:lnTo>
                <a:lnTo>
                  <a:pt x="25819" y="3238"/>
                </a:lnTo>
                <a:lnTo>
                  <a:pt x="25971" y="3086"/>
                </a:lnTo>
                <a:lnTo>
                  <a:pt x="30416" y="1981"/>
                </a:lnTo>
                <a:lnTo>
                  <a:pt x="35318" y="711"/>
                </a:lnTo>
                <a:lnTo>
                  <a:pt x="35560" y="711"/>
                </a:lnTo>
                <a:lnTo>
                  <a:pt x="40627" y="393"/>
                </a:lnTo>
                <a:lnTo>
                  <a:pt x="45935" y="0"/>
                </a:lnTo>
                <a:lnTo>
                  <a:pt x="46088" y="0"/>
                </a:lnTo>
                <a:lnTo>
                  <a:pt x="51396" y="393"/>
                </a:lnTo>
                <a:lnTo>
                  <a:pt x="56464" y="787"/>
                </a:lnTo>
                <a:lnTo>
                  <a:pt x="56705" y="787"/>
                </a:lnTo>
                <a:lnTo>
                  <a:pt x="61620" y="2057"/>
                </a:lnTo>
                <a:lnTo>
                  <a:pt x="65976" y="3162"/>
                </a:lnTo>
                <a:lnTo>
                  <a:pt x="66205" y="3327"/>
                </a:lnTo>
                <a:lnTo>
                  <a:pt x="70332" y="5219"/>
                </a:lnTo>
                <a:lnTo>
                  <a:pt x="84194" y="11902"/>
                </a:lnTo>
                <a:lnTo>
                  <a:pt x="93779" y="16589"/>
                </a:lnTo>
                <a:lnTo>
                  <a:pt x="102590" y="21043"/>
                </a:lnTo>
                <a:lnTo>
                  <a:pt x="114127" y="27026"/>
                </a:lnTo>
                <a:lnTo>
                  <a:pt x="120307" y="3025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295425" y="8890858"/>
            <a:ext cx="103593" cy="12091"/>
          </a:xfrm>
          <a:custGeom>
            <a:avLst/>
            <a:gdLst/>
            <a:ahLst/>
            <a:cxnLst/>
            <a:rect l="l" t="t" r="r" b="b"/>
            <a:pathLst>
              <a:path w="103593" h="12091">
                <a:moveTo>
                  <a:pt x="0" y="0"/>
                </a:moveTo>
                <a:lnTo>
                  <a:pt x="1905" y="2616"/>
                </a:lnTo>
                <a:lnTo>
                  <a:pt x="2298" y="3009"/>
                </a:lnTo>
                <a:lnTo>
                  <a:pt x="4991" y="4826"/>
                </a:lnTo>
                <a:lnTo>
                  <a:pt x="8394" y="7048"/>
                </a:lnTo>
                <a:lnTo>
                  <a:pt x="12674" y="8559"/>
                </a:lnTo>
                <a:lnTo>
                  <a:pt x="17183" y="10210"/>
                </a:lnTo>
                <a:lnTo>
                  <a:pt x="17500" y="10210"/>
                </a:lnTo>
                <a:lnTo>
                  <a:pt x="22263" y="11010"/>
                </a:lnTo>
                <a:lnTo>
                  <a:pt x="27406" y="11798"/>
                </a:lnTo>
                <a:lnTo>
                  <a:pt x="27647" y="11798"/>
                </a:lnTo>
                <a:lnTo>
                  <a:pt x="32867" y="11798"/>
                </a:lnTo>
                <a:lnTo>
                  <a:pt x="48892" y="11972"/>
                </a:lnTo>
                <a:lnTo>
                  <a:pt x="60550" y="12070"/>
                </a:lnTo>
                <a:lnTo>
                  <a:pt x="70288" y="12091"/>
                </a:lnTo>
                <a:lnTo>
                  <a:pt x="80552" y="12037"/>
                </a:lnTo>
                <a:lnTo>
                  <a:pt x="93791" y="11906"/>
                </a:lnTo>
                <a:lnTo>
                  <a:pt x="103593" y="1179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399019" y="8902659"/>
            <a:ext cx="184137" cy="222313"/>
          </a:xfrm>
          <a:custGeom>
            <a:avLst/>
            <a:gdLst/>
            <a:ahLst/>
            <a:cxnLst/>
            <a:rect l="l" t="t" r="r" b="b"/>
            <a:pathLst>
              <a:path w="184137" h="222313">
                <a:moveTo>
                  <a:pt x="0" y="0"/>
                </a:moveTo>
                <a:lnTo>
                  <a:pt x="1909" y="13698"/>
                </a:lnTo>
                <a:lnTo>
                  <a:pt x="4180" y="23598"/>
                </a:lnTo>
                <a:lnTo>
                  <a:pt x="7607" y="34848"/>
                </a:lnTo>
                <a:lnTo>
                  <a:pt x="11937" y="48112"/>
                </a:lnTo>
                <a:lnTo>
                  <a:pt x="15815" y="57418"/>
                </a:lnTo>
                <a:lnTo>
                  <a:pt x="21704" y="69138"/>
                </a:lnTo>
                <a:lnTo>
                  <a:pt x="28373" y="81421"/>
                </a:lnTo>
                <a:lnTo>
                  <a:pt x="33706" y="89711"/>
                </a:lnTo>
                <a:lnTo>
                  <a:pt x="41052" y="100754"/>
                </a:lnTo>
                <a:lnTo>
                  <a:pt x="42214" y="102565"/>
                </a:lnTo>
                <a:lnTo>
                  <a:pt x="44119" y="105409"/>
                </a:lnTo>
                <a:lnTo>
                  <a:pt x="44513" y="105257"/>
                </a:lnTo>
                <a:lnTo>
                  <a:pt x="46723" y="107949"/>
                </a:lnTo>
                <a:lnTo>
                  <a:pt x="55161" y="118577"/>
                </a:lnTo>
                <a:lnTo>
                  <a:pt x="61172" y="126202"/>
                </a:lnTo>
                <a:lnTo>
                  <a:pt x="69062" y="134873"/>
                </a:lnTo>
                <a:lnTo>
                  <a:pt x="79192" y="145447"/>
                </a:lnTo>
                <a:lnTo>
                  <a:pt x="86414" y="152481"/>
                </a:lnTo>
                <a:lnTo>
                  <a:pt x="95013" y="160021"/>
                </a:lnTo>
                <a:lnTo>
                  <a:pt x="101777" y="165760"/>
                </a:lnTo>
                <a:lnTo>
                  <a:pt x="113186" y="175330"/>
                </a:lnTo>
                <a:lnTo>
                  <a:pt x="121217" y="181666"/>
                </a:lnTo>
                <a:lnTo>
                  <a:pt x="129948" y="187888"/>
                </a:lnTo>
                <a:lnTo>
                  <a:pt x="140347" y="194995"/>
                </a:lnTo>
                <a:lnTo>
                  <a:pt x="152800" y="203532"/>
                </a:lnTo>
                <a:lnTo>
                  <a:pt x="161506" y="209235"/>
                </a:lnTo>
                <a:lnTo>
                  <a:pt x="170320" y="214501"/>
                </a:lnTo>
                <a:lnTo>
                  <a:pt x="183095" y="221728"/>
                </a:lnTo>
                <a:lnTo>
                  <a:pt x="184137" y="22231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526612" y="9156889"/>
            <a:ext cx="120307" cy="30251"/>
          </a:xfrm>
          <a:custGeom>
            <a:avLst/>
            <a:gdLst/>
            <a:ahLst/>
            <a:cxnLst/>
            <a:rect l="l" t="t" r="r" b="b"/>
            <a:pathLst>
              <a:path w="120307" h="30251">
                <a:moveTo>
                  <a:pt x="0" y="13068"/>
                </a:moveTo>
                <a:lnTo>
                  <a:pt x="2844" y="15519"/>
                </a:lnTo>
                <a:lnTo>
                  <a:pt x="3009" y="15608"/>
                </a:lnTo>
                <a:lnTo>
                  <a:pt x="6261" y="17424"/>
                </a:lnTo>
                <a:lnTo>
                  <a:pt x="13703" y="21628"/>
                </a:lnTo>
                <a:lnTo>
                  <a:pt x="21615" y="25107"/>
                </a:lnTo>
                <a:lnTo>
                  <a:pt x="25819" y="27012"/>
                </a:lnTo>
                <a:lnTo>
                  <a:pt x="25971" y="27165"/>
                </a:lnTo>
                <a:lnTo>
                  <a:pt x="30327" y="28193"/>
                </a:lnTo>
                <a:lnTo>
                  <a:pt x="35318" y="29463"/>
                </a:lnTo>
                <a:lnTo>
                  <a:pt x="35560" y="29463"/>
                </a:lnTo>
                <a:lnTo>
                  <a:pt x="40627" y="29857"/>
                </a:lnTo>
                <a:lnTo>
                  <a:pt x="45935" y="30251"/>
                </a:lnTo>
                <a:lnTo>
                  <a:pt x="46164" y="30251"/>
                </a:lnTo>
                <a:lnTo>
                  <a:pt x="51396" y="29781"/>
                </a:lnTo>
                <a:lnTo>
                  <a:pt x="56464" y="29387"/>
                </a:lnTo>
                <a:lnTo>
                  <a:pt x="56705" y="29387"/>
                </a:lnTo>
                <a:lnTo>
                  <a:pt x="61620" y="28117"/>
                </a:lnTo>
                <a:lnTo>
                  <a:pt x="66052" y="27012"/>
                </a:lnTo>
                <a:lnTo>
                  <a:pt x="66294" y="26923"/>
                </a:lnTo>
                <a:lnTo>
                  <a:pt x="70332" y="24942"/>
                </a:lnTo>
                <a:lnTo>
                  <a:pt x="84202" y="18295"/>
                </a:lnTo>
                <a:lnTo>
                  <a:pt x="93791" y="13615"/>
                </a:lnTo>
                <a:lnTo>
                  <a:pt x="102610" y="9160"/>
                </a:lnTo>
                <a:lnTo>
                  <a:pt x="114167" y="3186"/>
                </a:lnTo>
                <a:lnTo>
                  <a:pt x="12030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300573" y="8968869"/>
            <a:ext cx="186677" cy="212572"/>
          </a:xfrm>
          <a:custGeom>
            <a:avLst/>
            <a:gdLst/>
            <a:ahLst/>
            <a:cxnLst/>
            <a:rect l="l" t="t" r="r" b="b"/>
            <a:pathLst>
              <a:path w="186677" h="212572">
                <a:moveTo>
                  <a:pt x="0" y="0"/>
                </a:moveTo>
                <a:lnTo>
                  <a:pt x="3199" y="13405"/>
                </a:lnTo>
                <a:lnTo>
                  <a:pt x="6459" y="23070"/>
                </a:lnTo>
                <a:lnTo>
                  <a:pt x="10769" y="33426"/>
                </a:lnTo>
                <a:lnTo>
                  <a:pt x="16488" y="46708"/>
                </a:lnTo>
                <a:lnTo>
                  <a:pt x="20950" y="55725"/>
                </a:lnTo>
                <a:lnTo>
                  <a:pt x="27060" y="66113"/>
                </a:lnTo>
                <a:lnTo>
                  <a:pt x="38216" y="84003"/>
                </a:lnTo>
                <a:lnTo>
                  <a:pt x="43999" y="92342"/>
                </a:lnTo>
                <a:lnTo>
                  <a:pt x="51020" y="101191"/>
                </a:lnTo>
                <a:lnTo>
                  <a:pt x="57188" y="108661"/>
                </a:lnTo>
                <a:lnTo>
                  <a:pt x="66739" y="120069"/>
                </a:lnTo>
                <a:lnTo>
                  <a:pt x="73598" y="127718"/>
                </a:lnTo>
                <a:lnTo>
                  <a:pt x="81158" y="135249"/>
                </a:lnTo>
                <a:lnTo>
                  <a:pt x="90690" y="144297"/>
                </a:lnTo>
                <a:lnTo>
                  <a:pt x="101732" y="154660"/>
                </a:lnTo>
                <a:lnTo>
                  <a:pt x="109560" y="161625"/>
                </a:lnTo>
                <a:lnTo>
                  <a:pt x="117485" y="168042"/>
                </a:lnTo>
                <a:lnTo>
                  <a:pt x="128818" y="176765"/>
                </a:lnTo>
                <a:lnTo>
                  <a:pt x="142810" y="187277"/>
                </a:lnTo>
                <a:lnTo>
                  <a:pt x="151473" y="193356"/>
                </a:lnTo>
                <a:lnTo>
                  <a:pt x="159585" y="198697"/>
                </a:lnTo>
                <a:lnTo>
                  <a:pt x="170058" y="205564"/>
                </a:lnTo>
                <a:lnTo>
                  <a:pt x="176860" y="210121"/>
                </a:lnTo>
                <a:lnTo>
                  <a:pt x="178282" y="211074"/>
                </a:lnTo>
                <a:lnTo>
                  <a:pt x="178511" y="211074"/>
                </a:lnTo>
                <a:lnTo>
                  <a:pt x="180174" y="211543"/>
                </a:lnTo>
                <a:lnTo>
                  <a:pt x="182079" y="212178"/>
                </a:lnTo>
                <a:lnTo>
                  <a:pt x="182245" y="212178"/>
                </a:lnTo>
                <a:lnTo>
                  <a:pt x="184213" y="212407"/>
                </a:lnTo>
                <a:lnTo>
                  <a:pt x="185407" y="212572"/>
                </a:lnTo>
                <a:lnTo>
                  <a:pt x="186677" y="21249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298907" y="8927371"/>
            <a:ext cx="188341" cy="218033"/>
          </a:xfrm>
          <a:custGeom>
            <a:avLst/>
            <a:gdLst/>
            <a:ahLst/>
            <a:cxnLst/>
            <a:rect l="l" t="t" r="r" b="b"/>
            <a:pathLst>
              <a:path w="188340" h="218033">
                <a:moveTo>
                  <a:pt x="188340" y="217957"/>
                </a:moveTo>
                <a:lnTo>
                  <a:pt x="187147" y="218033"/>
                </a:lnTo>
                <a:lnTo>
                  <a:pt x="185889" y="217881"/>
                </a:lnTo>
                <a:lnTo>
                  <a:pt x="183908" y="217563"/>
                </a:lnTo>
                <a:lnTo>
                  <a:pt x="183743" y="217639"/>
                </a:lnTo>
                <a:lnTo>
                  <a:pt x="181851" y="217004"/>
                </a:lnTo>
                <a:lnTo>
                  <a:pt x="180187" y="216535"/>
                </a:lnTo>
                <a:lnTo>
                  <a:pt x="179946" y="216535"/>
                </a:lnTo>
                <a:lnTo>
                  <a:pt x="178523" y="215582"/>
                </a:lnTo>
                <a:lnTo>
                  <a:pt x="165858" y="207158"/>
                </a:lnTo>
                <a:lnTo>
                  <a:pt x="156964" y="201360"/>
                </a:lnTo>
                <a:lnTo>
                  <a:pt x="148929" y="195924"/>
                </a:lnTo>
                <a:lnTo>
                  <a:pt x="138840" y="188583"/>
                </a:lnTo>
                <a:lnTo>
                  <a:pt x="132346" y="183667"/>
                </a:lnTo>
                <a:lnTo>
                  <a:pt x="120350" y="174438"/>
                </a:lnTo>
                <a:lnTo>
                  <a:pt x="112179" y="167861"/>
                </a:lnTo>
                <a:lnTo>
                  <a:pt x="104535" y="161108"/>
                </a:lnTo>
                <a:lnTo>
                  <a:pt x="94118" y="151350"/>
                </a:lnTo>
                <a:lnTo>
                  <a:pt x="81521" y="139423"/>
                </a:lnTo>
                <a:lnTo>
                  <a:pt x="74279" y="132118"/>
                </a:lnTo>
                <a:lnTo>
                  <a:pt x="67235" y="124123"/>
                </a:lnTo>
                <a:lnTo>
                  <a:pt x="58851" y="114046"/>
                </a:lnTo>
                <a:lnTo>
                  <a:pt x="49511" y="102721"/>
                </a:lnTo>
                <a:lnTo>
                  <a:pt x="43369" y="94638"/>
                </a:lnTo>
                <a:lnTo>
                  <a:pt x="37154" y="85203"/>
                </a:lnTo>
                <a:lnTo>
                  <a:pt x="32080" y="77063"/>
                </a:lnTo>
                <a:lnTo>
                  <a:pt x="24570" y="64672"/>
                </a:lnTo>
                <a:lnTo>
                  <a:pt x="19807" y="55797"/>
                </a:lnTo>
                <a:lnTo>
                  <a:pt x="14922" y="44803"/>
                </a:lnTo>
                <a:lnTo>
                  <a:pt x="12433" y="38887"/>
                </a:lnTo>
                <a:lnTo>
                  <a:pt x="7024" y="25644"/>
                </a:lnTo>
                <a:lnTo>
                  <a:pt x="3866" y="16104"/>
                </a:lnTo>
                <a:lnTo>
                  <a:pt x="837" y="367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300811" y="8920006"/>
            <a:ext cx="24714" cy="4038"/>
          </a:xfrm>
          <a:custGeom>
            <a:avLst/>
            <a:gdLst/>
            <a:ahLst/>
            <a:cxnLst/>
            <a:rect l="l" t="t" r="r" b="b"/>
            <a:pathLst>
              <a:path w="24714" h="4038">
                <a:moveTo>
                  <a:pt x="0" y="3086"/>
                </a:moveTo>
                <a:lnTo>
                  <a:pt x="1270" y="2133"/>
                </a:lnTo>
                <a:lnTo>
                  <a:pt x="1422" y="2057"/>
                </a:lnTo>
                <a:lnTo>
                  <a:pt x="2933" y="1498"/>
                </a:lnTo>
                <a:lnTo>
                  <a:pt x="4749" y="711"/>
                </a:lnTo>
                <a:lnTo>
                  <a:pt x="4914" y="711"/>
                </a:lnTo>
                <a:lnTo>
                  <a:pt x="6807" y="393"/>
                </a:lnTo>
                <a:lnTo>
                  <a:pt x="8953" y="76"/>
                </a:lnTo>
                <a:lnTo>
                  <a:pt x="11163" y="0"/>
                </a:lnTo>
                <a:lnTo>
                  <a:pt x="13703" y="0"/>
                </a:lnTo>
                <a:lnTo>
                  <a:pt x="16319" y="317"/>
                </a:lnTo>
                <a:lnTo>
                  <a:pt x="18059" y="546"/>
                </a:lnTo>
                <a:lnTo>
                  <a:pt x="19799" y="1104"/>
                </a:lnTo>
                <a:lnTo>
                  <a:pt x="21310" y="1574"/>
                </a:lnTo>
                <a:lnTo>
                  <a:pt x="22656" y="2374"/>
                </a:lnTo>
                <a:lnTo>
                  <a:pt x="23761" y="3009"/>
                </a:lnTo>
                <a:lnTo>
                  <a:pt x="23837" y="3162"/>
                </a:lnTo>
                <a:lnTo>
                  <a:pt x="24714" y="403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325523" y="8924042"/>
            <a:ext cx="175501" cy="211937"/>
          </a:xfrm>
          <a:custGeom>
            <a:avLst/>
            <a:gdLst/>
            <a:ahLst/>
            <a:cxnLst/>
            <a:rect l="l" t="t" r="r" b="b"/>
            <a:pathLst>
              <a:path w="175501" h="211937">
                <a:moveTo>
                  <a:pt x="0" y="0"/>
                </a:moveTo>
                <a:lnTo>
                  <a:pt x="558" y="787"/>
                </a:lnTo>
                <a:lnTo>
                  <a:pt x="952" y="1816"/>
                </a:lnTo>
                <a:lnTo>
                  <a:pt x="4982" y="15260"/>
                </a:lnTo>
                <a:lnTo>
                  <a:pt x="7555" y="24629"/>
                </a:lnTo>
                <a:lnTo>
                  <a:pt x="11768" y="36302"/>
                </a:lnTo>
                <a:lnTo>
                  <a:pt x="18688" y="52613"/>
                </a:lnTo>
                <a:lnTo>
                  <a:pt x="23191" y="61596"/>
                </a:lnTo>
                <a:lnTo>
                  <a:pt x="29655" y="72385"/>
                </a:lnTo>
                <a:lnTo>
                  <a:pt x="32067" y="76276"/>
                </a:lnTo>
                <a:lnTo>
                  <a:pt x="39785" y="88604"/>
                </a:lnTo>
                <a:lnTo>
                  <a:pt x="45556" y="96875"/>
                </a:lnTo>
                <a:lnTo>
                  <a:pt x="52870" y="106003"/>
                </a:lnTo>
                <a:lnTo>
                  <a:pt x="57899" y="112064"/>
                </a:lnTo>
                <a:lnTo>
                  <a:pt x="67360" y="123425"/>
                </a:lnTo>
                <a:lnTo>
                  <a:pt x="74178" y="131002"/>
                </a:lnTo>
                <a:lnTo>
                  <a:pt x="81978" y="138688"/>
                </a:lnTo>
                <a:lnTo>
                  <a:pt x="90284" y="146519"/>
                </a:lnTo>
                <a:lnTo>
                  <a:pt x="101209" y="156830"/>
                </a:lnTo>
                <a:lnTo>
                  <a:pt x="108960" y="163715"/>
                </a:lnTo>
                <a:lnTo>
                  <a:pt x="117068" y="170226"/>
                </a:lnTo>
                <a:lnTo>
                  <a:pt x="128930" y="179311"/>
                </a:lnTo>
                <a:lnTo>
                  <a:pt x="140903" y="188220"/>
                </a:lnTo>
                <a:lnTo>
                  <a:pt x="149467" y="194091"/>
                </a:lnTo>
                <a:lnTo>
                  <a:pt x="157598" y="199380"/>
                </a:lnTo>
                <a:lnTo>
                  <a:pt x="168274" y="206542"/>
                </a:lnTo>
                <a:lnTo>
                  <a:pt x="173520" y="210197"/>
                </a:lnTo>
                <a:lnTo>
                  <a:pt x="174561" y="210908"/>
                </a:lnTo>
                <a:lnTo>
                  <a:pt x="175501" y="21193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487250" y="9141447"/>
            <a:ext cx="13068" cy="4038"/>
          </a:xfrm>
          <a:custGeom>
            <a:avLst/>
            <a:gdLst/>
            <a:ahLst/>
            <a:cxnLst/>
            <a:rect l="l" t="t" r="r" b="b"/>
            <a:pathLst>
              <a:path w="13068" h="4038">
                <a:moveTo>
                  <a:pt x="13068" y="0"/>
                </a:moveTo>
                <a:lnTo>
                  <a:pt x="11645" y="1104"/>
                </a:lnTo>
                <a:lnTo>
                  <a:pt x="11480" y="1193"/>
                </a:lnTo>
                <a:lnTo>
                  <a:pt x="9817" y="2057"/>
                </a:lnTo>
                <a:lnTo>
                  <a:pt x="8153" y="2857"/>
                </a:lnTo>
                <a:lnTo>
                  <a:pt x="6261" y="3327"/>
                </a:lnTo>
                <a:lnTo>
                  <a:pt x="4190" y="3797"/>
                </a:lnTo>
                <a:lnTo>
                  <a:pt x="1981" y="3886"/>
                </a:lnTo>
                <a:lnTo>
                  <a:pt x="1028" y="4038"/>
                </a:lnTo>
                <a:lnTo>
                  <a:pt x="0" y="388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326235" y="8871292"/>
            <a:ext cx="70167" cy="1665"/>
          </a:xfrm>
          <a:custGeom>
            <a:avLst/>
            <a:gdLst/>
            <a:ahLst/>
            <a:cxnLst/>
            <a:rect l="l" t="t" r="r" b="b"/>
            <a:pathLst>
              <a:path w="70167" h="1665">
                <a:moveTo>
                  <a:pt x="0" y="319"/>
                </a:moveTo>
                <a:lnTo>
                  <a:pt x="15779" y="131"/>
                </a:lnTo>
                <a:lnTo>
                  <a:pt x="27029" y="27"/>
                </a:lnTo>
                <a:lnTo>
                  <a:pt x="36690" y="0"/>
                </a:lnTo>
                <a:lnTo>
                  <a:pt x="47699" y="41"/>
                </a:lnTo>
                <a:lnTo>
                  <a:pt x="62995" y="143"/>
                </a:lnTo>
                <a:lnTo>
                  <a:pt x="64554" y="154"/>
                </a:lnTo>
                <a:lnTo>
                  <a:pt x="66522" y="154"/>
                </a:lnTo>
                <a:lnTo>
                  <a:pt x="66687" y="319"/>
                </a:lnTo>
                <a:lnTo>
                  <a:pt x="68668" y="878"/>
                </a:lnTo>
                <a:lnTo>
                  <a:pt x="69380" y="1030"/>
                </a:lnTo>
                <a:lnTo>
                  <a:pt x="69621" y="1107"/>
                </a:lnTo>
                <a:lnTo>
                  <a:pt x="70167" y="166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397360" y="8873909"/>
            <a:ext cx="469" cy="12509"/>
          </a:xfrm>
          <a:custGeom>
            <a:avLst/>
            <a:gdLst/>
            <a:ahLst/>
            <a:cxnLst/>
            <a:rect l="l" t="t" r="r" b="b"/>
            <a:pathLst>
              <a:path w="469" h="12509">
                <a:moveTo>
                  <a:pt x="76" y="0"/>
                </a:moveTo>
                <a:lnTo>
                  <a:pt x="317" y="393"/>
                </a:lnTo>
                <a:lnTo>
                  <a:pt x="317" y="558"/>
                </a:lnTo>
                <a:lnTo>
                  <a:pt x="393" y="1104"/>
                </a:lnTo>
                <a:lnTo>
                  <a:pt x="469" y="6172"/>
                </a:lnTo>
                <a:lnTo>
                  <a:pt x="317" y="11404"/>
                </a:lnTo>
                <a:lnTo>
                  <a:pt x="317" y="11874"/>
                </a:lnTo>
                <a:lnTo>
                  <a:pt x="317" y="12039"/>
                </a:lnTo>
                <a:lnTo>
                  <a:pt x="0" y="1250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322753" y="8887369"/>
            <a:ext cx="70167" cy="1589"/>
          </a:xfrm>
          <a:custGeom>
            <a:avLst/>
            <a:gdLst/>
            <a:ahLst/>
            <a:cxnLst/>
            <a:rect l="l" t="t" r="r" b="b"/>
            <a:pathLst>
              <a:path w="70167" h="1589">
                <a:moveTo>
                  <a:pt x="70167" y="1269"/>
                </a:moveTo>
                <a:lnTo>
                  <a:pt x="54403" y="1457"/>
                </a:lnTo>
                <a:lnTo>
                  <a:pt x="43156" y="1561"/>
                </a:lnTo>
                <a:lnTo>
                  <a:pt x="33496" y="1589"/>
                </a:lnTo>
                <a:lnTo>
                  <a:pt x="22490" y="1548"/>
                </a:lnTo>
                <a:lnTo>
                  <a:pt x="7208" y="1446"/>
                </a:lnTo>
                <a:lnTo>
                  <a:pt x="5537" y="1435"/>
                </a:lnTo>
                <a:lnTo>
                  <a:pt x="3644" y="1435"/>
                </a:lnTo>
                <a:lnTo>
                  <a:pt x="3479" y="1269"/>
                </a:lnTo>
                <a:lnTo>
                  <a:pt x="1498" y="800"/>
                </a:lnTo>
                <a:lnTo>
                  <a:pt x="787" y="634"/>
                </a:lnTo>
                <a:lnTo>
                  <a:pt x="635" y="55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399019" y="8938774"/>
            <a:ext cx="25184" cy="74688"/>
          </a:xfrm>
          <a:custGeom>
            <a:avLst/>
            <a:gdLst/>
            <a:ahLst/>
            <a:cxnLst/>
            <a:rect l="l" t="t" r="r" b="b"/>
            <a:pathLst>
              <a:path w="25184" h="74688">
                <a:moveTo>
                  <a:pt x="0" y="0"/>
                </a:moveTo>
                <a:lnTo>
                  <a:pt x="1913" y="13682"/>
                </a:lnTo>
                <a:lnTo>
                  <a:pt x="4193" y="23602"/>
                </a:lnTo>
                <a:lnTo>
                  <a:pt x="7607" y="34772"/>
                </a:lnTo>
                <a:lnTo>
                  <a:pt x="12139" y="47863"/>
                </a:lnTo>
                <a:lnTo>
                  <a:pt x="16204" y="57018"/>
                </a:lnTo>
                <a:lnTo>
                  <a:pt x="21704" y="69062"/>
                </a:lnTo>
                <a:lnTo>
                  <a:pt x="22974" y="71996"/>
                </a:lnTo>
                <a:lnTo>
                  <a:pt x="23126" y="72224"/>
                </a:lnTo>
                <a:lnTo>
                  <a:pt x="25184" y="7468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330594" y="8758830"/>
            <a:ext cx="54013" cy="98767"/>
          </a:xfrm>
          <a:custGeom>
            <a:avLst/>
            <a:gdLst/>
            <a:ahLst/>
            <a:cxnLst/>
            <a:rect l="l" t="t" r="r" b="b"/>
            <a:pathLst>
              <a:path w="54013" h="98767">
                <a:moveTo>
                  <a:pt x="54013" y="0"/>
                </a:moveTo>
                <a:lnTo>
                  <a:pt x="53378" y="635"/>
                </a:lnTo>
                <a:lnTo>
                  <a:pt x="52743" y="1346"/>
                </a:lnTo>
                <a:lnTo>
                  <a:pt x="44036" y="12888"/>
                </a:lnTo>
                <a:lnTo>
                  <a:pt x="37967" y="20703"/>
                </a:lnTo>
                <a:lnTo>
                  <a:pt x="31608" y="29844"/>
                </a:lnTo>
                <a:lnTo>
                  <a:pt x="27000" y="37147"/>
                </a:lnTo>
                <a:lnTo>
                  <a:pt x="19583" y="49433"/>
                </a:lnTo>
                <a:lnTo>
                  <a:pt x="14929" y="58309"/>
                </a:lnTo>
                <a:lnTo>
                  <a:pt x="9807" y="69731"/>
                </a:lnTo>
                <a:lnTo>
                  <a:pt x="7912" y="74053"/>
                </a:lnTo>
                <a:lnTo>
                  <a:pt x="3101" y="85880"/>
                </a:lnTo>
                <a:lnTo>
                  <a:pt x="163" y="97993"/>
                </a:lnTo>
                <a:lnTo>
                  <a:pt x="0" y="9876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425388" y="8604312"/>
            <a:ext cx="987780" cy="631618"/>
          </a:xfrm>
          <a:custGeom>
            <a:avLst/>
            <a:gdLst/>
            <a:ahLst/>
            <a:cxnLst/>
            <a:rect l="l" t="t" r="r" b="b"/>
            <a:pathLst>
              <a:path w="987780" h="631618">
                <a:moveTo>
                  <a:pt x="262394" y="0"/>
                </a:moveTo>
                <a:lnTo>
                  <a:pt x="247848" y="5876"/>
                </a:lnTo>
                <a:lnTo>
                  <a:pt x="237539" y="10199"/>
                </a:lnTo>
                <a:lnTo>
                  <a:pt x="228706" y="14221"/>
                </a:lnTo>
                <a:lnTo>
                  <a:pt x="218593" y="19194"/>
                </a:lnTo>
                <a:lnTo>
                  <a:pt x="204901" y="26136"/>
                </a:lnTo>
                <a:lnTo>
                  <a:pt x="191053" y="33168"/>
                </a:lnTo>
                <a:lnTo>
                  <a:pt x="181358" y="38275"/>
                </a:lnTo>
                <a:lnTo>
                  <a:pt x="172878" y="43135"/>
                </a:lnTo>
                <a:lnTo>
                  <a:pt x="162677" y="49424"/>
                </a:lnTo>
                <a:lnTo>
                  <a:pt x="153022" y="55524"/>
                </a:lnTo>
                <a:lnTo>
                  <a:pt x="140108" y="63708"/>
                </a:lnTo>
                <a:lnTo>
                  <a:pt x="131205" y="69609"/>
                </a:lnTo>
                <a:lnTo>
                  <a:pt x="123142" y="75495"/>
                </a:lnTo>
                <a:lnTo>
                  <a:pt x="112751" y="83633"/>
                </a:lnTo>
                <a:lnTo>
                  <a:pt x="96326" y="96986"/>
                </a:lnTo>
                <a:lnTo>
                  <a:pt x="88617" y="103843"/>
                </a:lnTo>
                <a:lnTo>
                  <a:pt x="81263" y="110983"/>
                </a:lnTo>
                <a:lnTo>
                  <a:pt x="70784" y="121305"/>
                </a:lnTo>
                <a:lnTo>
                  <a:pt x="70180" y="121894"/>
                </a:lnTo>
                <a:lnTo>
                  <a:pt x="61620" y="130124"/>
                </a:lnTo>
                <a:lnTo>
                  <a:pt x="61785" y="130517"/>
                </a:lnTo>
                <a:lnTo>
                  <a:pt x="54178" y="139788"/>
                </a:lnTo>
                <a:lnTo>
                  <a:pt x="46812" y="148577"/>
                </a:lnTo>
                <a:lnTo>
                  <a:pt x="46253" y="148501"/>
                </a:lnTo>
                <a:lnTo>
                  <a:pt x="40157" y="158089"/>
                </a:lnTo>
                <a:lnTo>
                  <a:pt x="32164" y="170332"/>
                </a:lnTo>
                <a:lnTo>
                  <a:pt x="26783" y="178882"/>
                </a:lnTo>
                <a:lnTo>
                  <a:pt x="21316" y="189321"/>
                </a:lnTo>
                <a:lnTo>
                  <a:pt x="12404" y="208714"/>
                </a:lnTo>
                <a:lnTo>
                  <a:pt x="8945" y="218249"/>
                </a:lnTo>
                <a:lnTo>
                  <a:pt x="5767" y="230636"/>
                </a:lnTo>
                <a:lnTo>
                  <a:pt x="1812" y="248057"/>
                </a:lnTo>
                <a:lnTo>
                  <a:pt x="479" y="258126"/>
                </a:lnTo>
                <a:lnTo>
                  <a:pt x="31" y="271521"/>
                </a:lnTo>
                <a:lnTo>
                  <a:pt x="0" y="273392"/>
                </a:lnTo>
                <a:lnTo>
                  <a:pt x="10" y="287507"/>
                </a:lnTo>
                <a:lnTo>
                  <a:pt x="934" y="297611"/>
                </a:lnTo>
                <a:lnTo>
                  <a:pt x="3447" y="310777"/>
                </a:lnTo>
                <a:lnTo>
                  <a:pt x="6840" y="326414"/>
                </a:lnTo>
                <a:lnTo>
                  <a:pt x="9831" y="336098"/>
                </a:lnTo>
                <a:lnTo>
                  <a:pt x="14798" y="348031"/>
                </a:lnTo>
                <a:lnTo>
                  <a:pt x="22087" y="364279"/>
                </a:lnTo>
                <a:lnTo>
                  <a:pt x="26884" y="373157"/>
                </a:lnTo>
                <a:lnTo>
                  <a:pt x="33347" y="383328"/>
                </a:lnTo>
                <a:lnTo>
                  <a:pt x="44378" y="399249"/>
                </a:lnTo>
                <a:lnTo>
                  <a:pt x="51422" y="407286"/>
                </a:lnTo>
                <a:lnTo>
                  <a:pt x="54965" y="411606"/>
                </a:lnTo>
                <a:lnTo>
                  <a:pt x="60439" y="418490"/>
                </a:lnTo>
                <a:lnTo>
                  <a:pt x="59880" y="419290"/>
                </a:lnTo>
                <a:lnTo>
                  <a:pt x="65976" y="425386"/>
                </a:lnTo>
                <a:lnTo>
                  <a:pt x="76490" y="436116"/>
                </a:lnTo>
                <a:lnTo>
                  <a:pt x="83802" y="443428"/>
                </a:lnTo>
                <a:lnTo>
                  <a:pt x="91432" y="450387"/>
                </a:lnTo>
                <a:lnTo>
                  <a:pt x="102730" y="459917"/>
                </a:lnTo>
                <a:lnTo>
                  <a:pt x="114538" y="469602"/>
                </a:lnTo>
                <a:lnTo>
                  <a:pt x="122942" y="476147"/>
                </a:lnTo>
                <a:lnTo>
                  <a:pt x="131131" y="481909"/>
                </a:lnTo>
                <a:lnTo>
                  <a:pt x="142295" y="489246"/>
                </a:lnTo>
                <a:lnTo>
                  <a:pt x="159990" y="500722"/>
                </a:lnTo>
                <a:lnTo>
                  <a:pt x="169246" y="506486"/>
                </a:lnTo>
                <a:lnTo>
                  <a:pt x="177747" y="511345"/>
                </a:lnTo>
                <a:lnTo>
                  <a:pt x="188473" y="517045"/>
                </a:lnTo>
                <a:lnTo>
                  <a:pt x="198005" y="522008"/>
                </a:lnTo>
                <a:lnTo>
                  <a:pt x="211922" y="529243"/>
                </a:lnTo>
                <a:lnTo>
                  <a:pt x="221921" y="534265"/>
                </a:lnTo>
                <a:lnTo>
                  <a:pt x="230726" y="538359"/>
                </a:lnTo>
                <a:lnTo>
                  <a:pt x="241060" y="542810"/>
                </a:lnTo>
                <a:lnTo>
                  <a:pt x="255346" y="548779"/>
                </a:lnTo>
                <a:lnTo>
                  <a:pt x="269885" y="554706"/>
                </a:lnTo>
                <a:lnTo>
                  <a:pt x="280461" y="558757"/>
                </a:lnTo>
                <a:lnTo>
                  <a:pt x="289490" y="561977"/>
                </a:lnTo>
                <a:lnTo>
                  <a:pt x="299391" y="565410"/>
                </a:lnTo>
                <a:lnTo>
                  <a:pt x="312581" y="570102"/>
                </a:lnTo>
                <a:lnTo>
                  <a:pt x="318147" y="572134"/>
                </a:lnTo>
                <a:lnTo>
                  <a:pt x="319659" y="572769"/>
                </a:lnTo>
                <a:lnTo>
                  <a:pt x="319735" y="572617"/>
                </a:lnTo>
                <a:lnTo>
                  <a:pt x="321398" y="573087"/>
                </a:lnTo>
                <a:lnTo>
                  <a:pt x="336540" y="577634"/>
                </a:lnTo>
                <a:lnTo>
                  <a:pt x="347401" y="581047"/>
                </a:lnTo>
                <a:lnTo>
                  <a:pt x="356578" y="583939"/>
                </a:lnTo>
                <a:lnTo>
                  <a:pt x="366670" y="586923"/>
                </a:lnTo>
                <a:lnTo>
                  <a:pt x="380275" y="590614"/>
                </a:lnTo>
                <a:lnTo>
                  <a:pt x="385711" y="592023"/>
                </a:lnTo>
                <a:lnTo>
                  <a:pt x="401319" y="595993"/>
                </a:lnTo>
                <a:lnTo>
                  <a:pt x="412799" y="598842"/>
                </a:lnTo>
                <a:lnTo>
                  <a:pt x="422364" y="601063"/>
                </a:lnTo>
                <a:lnTo>
                  <a:pt x="432225" y="603148"/>
                </a:lnTo>
                <a:lnTo>
                  <a:pt x="444595" y="605590"/>
                </a:lnTo>
                <a:lnTo>
                  <a:pt x="457225" y="608025"/>
                </a:lnTo>
                <a:lnTo>
                  <a:pt x="473142" y="611038"/>
                </a:lnTo>
                <a:lnTo>
                  <a:pt x="484914" y="613195"/>
                </a:lnTo>
                <a:lnTo>
                  <a:pt x="494653" y="614834"/>
                </a:lnTo>
                <a:lnTo>
                  <a:pt x="504473" y="616292"/>
                </a:lnTo>
                <a:lnTo>
                  <a:pt x="516487" y="617910"/>
                </a:lnTo>
                <a:lnTo>
                  <a:pt x="531837" y="619899"/>
                </a:lnTo>
                <a:lnTo>
                  <a:pt x="547959" y="621992"/>
                </a:lnTo>
                <a:lnTo>
                  <a:pt x="569805" y="624583"/>
                </a:lnTo>
                <a:lnTo>
                  <a:pt x="591377" y="626444"/>
                </a:lnTo>
                <a:lnTo>
                  <a:pt x="607156" y="627624"/>
                </a:lnTo>
                <a:lnTo>
                  <a:pt x="624894" y="628887"/>
                </a:lnTo>
                <a:lnTo>
                  <a:pt x="646926" y="630226"/>
                </a:lnTo>
                <a:lnTo>
                  <a:pt x="668390" y="630881"/>
                </a:lnTo>
                <a:lnTo>
                  <a:pt x="683913" y="631177"/>
                </a:lnTo>
                <a:lnTo>
                  <a:pt x="702949" y="631483"/>
                </a:lnTo>
                <a:lnTo>
                  <a:pt x="715082" y="631618"/>
                </a:lnTo>
                <a:lnTo>
                  <a:pt x="725051" y="631612"/>
                </a:lnTo>
                <a:lnTo>
                  <a:pt x="746449" y="631095"/>
                </a:lnTo>
                <a:lnTo>
                  <a:pt x="761854" y="630543"/>
                </a:lnTo>
                <a:lnTo>
                  <a:pt x="781268" y="629792"/>
                </a:lnTo>
                <a:lnTo>
                  <a:pt x="803306" y="628702"/>
                </a:lnTo>
                <a:lnTo>
                  <a:pt x="824743" y="626962"/>
                </a:lnTo>
                <a:lnTo>
                  <a:pt x="840262" y="625513"/>
                </a:lnTo>
                <a:lnTo>
                  <a:pt x="858847" y="623757"/>
                </a:lnTo>
                <a:lnTo>
                  <a:pt x="880685" y="621433"/>
                </a:lnTo>
                <a:lnTo>
                  <a:pt x="902266" y="618425"/>
                </a:lnTo>
                <a:lnTo>
                  <a:pt x="918097" y="616044"/>
                </a:lnTo>
                <a:lnTo>
                  <a:pt x="934626" y="613527"/>
                </a:lnTo>
                <a:lnTo>
                  <a:pt x="955695" y="609979"/>
                </a:lnTo>
                <a:lnTo>
                  <a:pt x="978936" y="605166"/>
                </a:lnTo>
                <a:lnTo>
                  <a:pt x="987780" y="60326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427208" y="8642879"/>
            <a:ext cx="255028" cy="255104"/>
          </a:xfrm>
          <a:custGeom>
            <a:avLst/>
            <a:gdLst/>
            <a:ahLst/>
            <a:cxnLst/>
            <a:rect l="l" t="t" r="r" b="b"/>
            <a:pathLst>
              <a:path w="255028" h="255104">
                <a:moveTo>
                  <a:pt x="165" y="255104"/>
                </a:moveTo>
                <a:lnTo>
                  <a:pt x="0" y="243865"/>
                </a:lnTo>
                <a:lnTo>
                  <a:pt x="165" y="242671"/>
                </a:lnTo>
                <a:lnTo>
                  <a:pt x="3098" y="231736"/>
                </a:lnTo>
                <a:lnTo>
                  <a:pt x="6740" y="217891"/>
                </a:lnTo>
                <a:lnTo>
                  <a:pt x="9853" y="208302"/>
                </a:lnTo>
                <a:lnTo>
                  <a:pt x="14886" y="196623"/>
                </a:lnTo>
                <a:lnTo>
                  <a:pt x="16484" y="193166"/>
                </a:lnTo>
                <a:lnTo>
                  <a:pt x="22802" y="180239"/>
                </a:lnTo>
                <a:lnTo>
                  <a:pt x="27891" y="171568"/>
                </a:lnTo>
                <a:lnTo>
                  <a:pt x="34445" y="161574"/>
                </a:lnTo>
                <a:lnTo>
                  <a:pt x="38341" y="155549"/>
                </a:lnTo>
                <a:lnTo>
                  <a:pt x="44437" y="145973"/>
                </a:lnTo>
                <a:lnTo>
                  <a:pt x="44996" y="146049"/>
                </a:lnTo>
                <a:lnTo>
                  <a:pt x="52362" y="137261"/>
                </a:lnTo>
                <a:lnTo>
                  <a:pt x="59956" y="128066"/>
                </a:lnTo>
                <a:lnTo>
                  <a:pt x="59804" y="127596"/>
                </a:lnTo>
                <a:lnTo>
                  <a:pt x="68351" y="119354"/>
                </a:lnTo>
                <a:lnTo>
                  <a:pt x="79070" y="108814"/>
                </a:lnTo>
                <a:lnTo>
                  <a:pt x="86499" y="101601"/>
                </a:lnTo>
                <a:lnTo>
                  <a:pt x="94130" y="94811"/>
                </a:lnTo>
                <a:lnTo>
                  <a:pt x="105459" y="85543"/>
                </a:lnTo>
                <a:lnTo>
                  <a:pt x="118038" y="75547"/>
                </a:lnTo>
                <a:lnTo>
                  <a:pt x="126559" y="69114"/>
                </a:lnTo>
                <a:lnTo>
                  <a:pt x="134786" y="63481"/>
                </a:lnTo>
                <a:lnTo>
                  <a:pt x="145883" y="56361"/>
                </a:lnTo>
                <a:lnTo>
                  <a:pt x="151206" y="52984"/>
                </a:lnTo>
                <a:lnTo>
                  <a:pt x="164334" y="44726"/>
                </a:lnTo>
                <a:lnTo>
                  <a:pt x="173697" y="39069"/>
                </a:lnTo>
                <a:lnTo>
                  <a:pt x="182235" y="34322"/>
                </a:lnTo>
                <a:lnTo>
                  <a:pt x="192889" y="28793"/>
                </a:lnTo>
                <a:lnTo>
                  <a:pt x="203073" y="23609"/>
                </a:lnTo>
                <a:lnTo>
                  <a:pt x="216798" y="16627"/>
                </a:lnTo>
                <a:lnTo>
                  <a:pt x="226480" y="11907"/>
                </a:lnTo>
                <a:lnTo>
                  <a:pt x="235493" y="7917"/>
                </a:lnTo>
                <a:lnTo>
                  <a:pt x="247212" y="3128"/>
                </a:lnTo>
                <a:lnTo>
                  <a:pt x="25502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452478" y="9054801"/>
            <a:ext cx="98526" cy="86245"/>
          </a:xfrm>
          <a:custGeom>
            <a:avLst/>
            <a:gdLst/>
            <a:ahLst/>
            <a:cxnLst/>
            <a:rect l="l" t="t" r="r" b="b"/>
            <a:pathLst>
              <a:path w="98526" h="86245">
                <a:moveTo>
                  <a:pt x="0" y="0"/>
                </a:moveTo>
                <a:lnTo>
                  <a:pt x="6896" y="9829"/>
                </a:lnTo>
                <a:lnTo>
                  <a:pt x="7213" y="10134"/>
                </a:lnTo>
                <a:lnTo>
                  <a:pt x="15608" y="18770"/>
                </a:lnTo>
                <a:lnTo>
                  <a:pt x="25828" y="29311"/>
                </a:lnTo>
                <a:lnTo>
                  <a:pt x="33012" y="36382"/>
                </a:lnTo>
                <a:lnTo>
                  <a:pt x="41530" y="43958"/>
                </a:lnTo>
                <a:lnTo>
                  <a:pt x="48310" y="49733"/>
                </a:lnTo>
                <a:lnTo>
                  <a:pt x="59667" y="59071"/>
                </a:lnTo>
                <a:lnTo>
                  <a:pt x="67702" y="65196"/>
                </a:lnTo>
                <a:lnTo>
                  <a:pt x="76252" y="71313"/>
                </a:lnTo>
                <a:lnTo>
                  <a:pt x="86880" y="78968"/>
                </a:lnTo>
                <a:lnTo>
                  <a:pt x="92354" y="82918"/>
                </a:lnTo>
                <a:lnTo>
                  <a:pt x="92506" y="83083"/>
                </a:lnTo>
                <a:lnTo>
                  <a:pt x="98526" y="8624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462143" y="8614769"/>
            <a:ext cx="38176" cy="13144"/>
          </a:xfrm>
          <a:custGeom>
            <a:avLst/>
            <a:gdLst/>
            <a:ahLst/>
            <a:cxnLst/>
            <a:rect l="l" t="t" r="r" b="b"/>
            <a:pathLst>
              <a:path w="38176" h="13144">
                <a:moveTo>
                  <a:pt x="0" y="13144"/>
                </a:moveTo>
                <a:lnTo>
                  <a:pt x="7442" y="7683"/>
                </a:lnTo>
                <a:lnTo>
                  <a:pt x="15290" y="2616"/>
                </a:lnTo>
                <a:lnTo>
                  <a:pt x="16789" y="1663"/>
                </a:lnTo>
                <a:lnTo>
                  <a:pt x="16941" y="1663"/>
                </a:lnTo>
                <a:lnTo>
                  <a:pt x="18605" y="1104"/>
                </a:lnTo>
                <a:lnTo>
                  <a:pt x="20510" y="546"/>
                </a:lnTo>
                <a:lnTo>
                  <a:pt x="20675" y="469"/>
                </a:lnTo>
                <a:lnTo>
                  <a:pt x="22644" y="317"/>
                </a:lnTo>
                <a:lnTo>
                  <a:pt x="24866" y="0"/>
                </a:lnTo>
                <a:lnTo>
                  <a:pt x="27089" y="152"/>
                </a:lnTo>
                <a:lnTo>
                  <a:pt x="29222" y="228"/>
                </a:lnTo>
                <a:lnTo>
                  <a:pt x="31356" y="787"/>
                </a:lnTo>
                <a:lnTo>
                  <a:pt x="33108" y="1181"/>
                </a:lnTo>
                <a:lnTo>
                  <a:pt x="33261" y="1269"/>
                </a:lnTo>
                <a:lnTo>
                  <a:pt x="34925" y="2057"/>
                </a:lnTo>
                <a:lnTo>
                  <a:pt x="36588" y="2844"/>
                </a:lnTo>
                <a:lnTo>
                  <a:pt x="36741" y="2920"/>
                </a:lnTo>
                <a:lnTo>
                  <a:pt x="38176" y="411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487248" y="9177477"/>
            <a:ext cx="13068" cy="4051"/>
          </a:xfrm>
          <a:custGeom>
            <a:avLst/>
            <a:gdLst/>
            <a:ahLst/>
            <a:cxnLst/>
            <a:rect l="l" t="t" r="r" b="b"/>
            <a:pathLst>
              <a:path w="13068" h="4051">
                <a:moveTo>
                  <a:pt x="0" y="3886"/>
                </a:moveTo>
                <a:lnTo>
                  <a:pt x="952" y="4051"/>
                </a:lnTo>
                <a:lnTo>
                  <a:pt x="1981" y="3962"/>
                </a:lnTo>
                <a:lnTo>
                  <a:pt x="4114" y="3721"/>
                </a:lnTo>
                <a:lnTo>
                  <a:pt x="4203" y="3886"/>
                </a:lnTo>
                <a:lnTo>
                  <a:pt x="6261" y="3327"/>
                </a:lnTo>
                <a:lnTo>
                  <a:pt x="8559" y="2692"/>
                </a:lnTo>
                <a:lnTo>
                  <a:pt x="10769" y="1587"/>
                </a:lnTo>
                <a:lnTo>
                  <a:pt x="11963" y="952"/>
                </a:lnTo>
                <a:lnTo>
                  <a:pt x="12115" y="876"/>
                </a:lnTo>
                <a:lnTo>
                  <a:pt x="1306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526612" y="9205993"/>
            <a:ext cx="79514" cy="17183"/>
          </a:xfrm>
          <a:custGeom>
            <a:avLst/>
            <a:gdLst/>
            <a:ahLst/>
            <a:cxnLst/>
            <a:rect l="l" t="t" r="r" b="b"/>
            <a:pathLst>
              <a:path w="79514" h="17183">
                <a:moveTo>
                  <a:pt x="0" y="0"/>
                </a:moveTo>
                <a:lnTo>
                  <a:pt x="2844" y="2451"/>
                </a:lnTo>
                <a:lnTo>
                  <a:pt x="3009" y="2540"/>
                </a:lnTo>
                <a:lnTo>
                  <a:pt x="6261" y="4356"/>
                </a:lnTo>
                <a:lnTo>
                  <a:pt x="13703" y="8559"/>
                </a:lnTo>
                <a:lnTo>
                  <a:pt x="21615" y="12039"/>
                </a:lnTo>
                <a:lnTo>
                  <a:pt x="25819" y="13944"/>
                </a:lnTo>
                <a:lnTo>
                  <a:pt x="25971" y="14097"/>
                </a:lnTo>
                <a:lnTo>
                  <a:pt x="30327" y="15201"/>
                </a:lnTo>
                <a:lnTo>
                  <a:pt x="35318" y="16395"/>
                </a:lnTo>
                <a:lnTo>
                  <a:pt x="35560" y="16395"/>
                </a:lnTo>
                <a:lnTo>
                  <a:pt x="40627" y="16789"/>
                </a:lnTo>
                <a:lnTo>
                  <a:pt x="45935" y="17183"/>
                </a:lnTo>
                <a:lnTo>
                  <a:pt x="46164" y="17183"/>
                </a:lnTo>
                <a:lnTo>
                  <a:pt x="51396" y="16789"/>
                </a:lnTo>
                <a:lnTo>
                  <a:pt x="56464" y="16319"/>
                </a:lnTo>
                <a:lnTo>
                  <a:pt x="56705" y="16319"/>
                </a:lnTo>
                <a:lnTo>
                  <a:pt x="61620" y="15049"/>
                </a:lnTo>
                <a:lnTo>
                  <a:pt x="66052" y="13944"/>
                </a:lnTo>
                <a:lnTo>
                  <a:pt x="66128" y="13703"/>
                </a:lnTo>
                <a:lnTo>
                  <a:pt x="70332" y="11874"/>
                </a:lnTo>
                <a:lnTo>
                  <a:pt x="75006" y="9906"/>
                </a:lnTo>
                <a:lnTo>
                  <a:pt x="79514" y="728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603037" y="9136700"/>
            <a:ext cx="19723" cy="9182"/>
          </a:xfrm>
          <a:custGeom>
            <a:avLst/>
            <a:gdLst/>
            <a:ahLst/>
            <a:cxnLst/>
            <a:rect l="l" t="t" r="r" b="b"/>
            <a:pathLst>
              <a:path w="19723" h="9182">
                <a:moveTo>
                  <a:pt x="19723" y="9182"/>
                </a:moveTo>
                <a:lnTo>
                  <a:pt x="19088" y="8712"/>
                </a:lnTo>
                <a:lnTo>
                  <a:pt x="18376" y="8305"/>
                </a:lnTo>
                <a:lnTo>
                  <a:pt x="11163" y="4584"/>
                </a:lnTo>
                <a:lnTo>
                  <a:pt x="11163" y="4356"/>
                </a:lnTo>
                <a:lnTo>
                  <a:pt x="3809" y="1028"/>
                </a:lnTo>
                <a:lnTo>
                  <a:pt x="2057" y="228"/>
                </a:lnTo>
                <a:lnTo>
                  <a:pt x="1828" y="152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551480" y="9163780"/>
            <a:ext cx="19875" cy="9271"/>
          </a:xfrm>
          <a:custGeom>
            <a:avLst/>
            <a:gdLst/>
            <a:ahLst/>
            <a:cxnLst/>
            <a:rect l="l" t="t" r="r" b="b"/>
            <a:pathLst>
              <a:path w="19875" h="9271">
                <a:moveTo>
                  <a:pt x="0" y="0"/>
                </a:moveTo>
                <a:lnTo>
                  <a:pt x="558" y="469"/>
                </a:lnTo>
                <a:lnTo>
                  <a:pt x="1270" y="876"/>
                </a:lnTo>
                <a:lnTo>
                  <a:pt x="8636" y="4673"/>
                </a:lnTo>
                <a:lnTo>
                  <a:pt x="8559" y="4914"/>
                </a:lnTo>
                <a:lnTo>
                  <a:pt x="16078" y="8318"/>
                </a:lnTo>
                <a:lnTo>
                  <a:pt x="17741" y="9029"/>
                </a:lnTo>
                <a:lnTo>
                  <a:pt x="18059" y="9105"/>
                </a:lnTo>
                <a:lnTo>
                  <a:pt x="19875" y="927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553936" y="8601064"/>
            <a:ext cx="49098" cy="22491"/>
          </a:xfrm>
          <a:custGeom>
            <a:avLst/>
            <a:gdLst/>
            <a:ahLst/>
            <a:cxnLst/>
            <a:rect l="l" t="t" r="r" b="b"/>
            <a:pathLst>
              <a:path w="49098" h="22491">
                <a:moveTo>
                  <a:pt x="0" y="0"/>
                </a:moveTo>
                <a:lnTo>
                  <a:pt x="13304" y="6719"/>
                </a:lnTo>
                <a:lnTo>
                  <a:pt x="22380" y="11281"/>
                </a:lnTo>
                <a:lnTo>
                  <a:pt x="31978" y="16064"/>
                </a:lnTo>
                <a:lnTo>
                  <a:pt x="43002" y="21539"/>
                </a:lnTo>
                <a:lnTo>
                  <a:pt x="43802" y="21932"/>
                </a:lnTo>
                <a:lnTo>
                  <a:pt x="43954" y="22021"/>
                </a:lnTo>
                <a:lnTo>
                  <a:pt x="44831" y="22174"/>
                </a:lnTo>
                <a:lnTo>
                  <a:pt x="46888" y="22491"/>
                </a:lnTo>
                <a:lnTo>
                  <a:pt x="49098" y="2249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603038" y="8614375"/>
            <a:ext cx="19723" cy="9182"/>
          </a:xfrm>
          <a:custGeom>
            <a:avLst/>
            <a:gdLst/>
            <a:ahLst/>
            <a:cxnLst/>
            <a:rect l="l" t="t" r="r" b="b"/>
            <a:pathLst>
              <a:path w="19723" h="9182">
                <a:moveTo>
                  <a:pt x="0" y="9182"/>
                </a:moveTo>
                <a:lnTo>
                  <a:pt x="1816" y="9017"/>
                </a:lnTo>
                <a:lnTo>
                  <a:pt x="2057" y="8940"/>
                </a:lnTo>
                <a:lnTo>
                  <a:pt x="3797" y="8153"/>
                </a:lnTo>
                <a:lnTo>
                  <a:pt x="11087" y="4902"/>
                </a:lnTo>
                <a:lnTo>
                  <a:pt x="11010" y="4660"/>
                </a:lnTo>
                <a:lnTo>
                  <a:pt x="18135" y="1028"/>
                </a:lnTo>
                <a:lnTo>
                  <a:pt x="18935" y="622"/>
                </a:lnTo>
                <a:lnTo>
                  <a:pt x="1972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569305" y="8587200"/>
            <a:ext cx="53454" cy="24003"/>
          </a:xfrm>
          <a:custGeom>
            <a:avLst/>
            <a:gdLst/>
            <a:ahLst/>
            <a:cxnLst/>
            <a:rect l="l" t="t" r="r" b="b"/>
            <a:pathLst>
              <a:path w="53454" h="24002">
                <a:moveTo>
                  <a:pt x="53454" y="24002"/>
                </a:moveTo>
                <a:lnTo>
                  <a:pt x="52895" y="23533"/>
                </a:lnTo>
                <a:lnTo>
                  <a:pt x="52184" y="23126"/>
                </a:lnTo>
                <a:lnTo>
                  <a:pt x="38687" y="16339"/>
                </a:lnTo>
                <a:lnTo>
                  <a:pt x="29428" y="11693"/>
                </a:lnTo>
                <a:lnTo>
                  <a:pt x="20213" y="7156"/>
                </a:lnTo>
                <a:lnTo>
                  <a:pt x="6847" y="694"/>
                </a:lnTo>
                <a:lnTo>
                  <a:pt x="6248" y="406"/>
                </a:lnTo>
                <a:lnTo>
                  <a:pt x="5461" y="0"/>
                </a:lnTo>
                <a:lnTo>
                  <a:pt x="5219" y="88"/>
                </a:lnTo>
                <a:lnTo>
                  <a:pt x="4267" y="88"/>
                </a:lnTo>
                <a:lnTo>
                  <a:pt x="2133" y="88"/>
                </a:lnTo>
                <a:lnTo>
                  <a:pt x="0" y="40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608108" y="9244088"/>
            <a:ext cx="445820" cy="91084"/>
          </a:xfrm>
          <a:custGeom>
            <a:avLst/>
            <a:gdLst/>
            <a:ahLst/>
            <a:cxnLst/>
            <a:rect l="l" t="t" r="r" b="b"/>
            <a:pathLst>
              <a:path w="445820" h="91084">
                <a:moveTo>
                  <a:pt x="0" y="0"/>
                </a:moveTo>
                <a:lnTo>
                  <a:pt x="1181" y="1028"/>
                </a:lnTo>
                <a:lnTo>
                  <a:pt x="1422" y="1104"/>
                </a:lnTo>
                <a:lnTo>
                  <a:pt x="2933" y="1663"/>
                </a:lnTo>
                <a:lnTo>
                  <a:pt x="17771" y="7244"/>
                </a:lnTo>
                <a:lnTo>
                  <a:pt x="28459" y="11339"/>
                </a:lnTo>
                <a:lnTo>
                  <a:pt x="37488" y="14753"/>
                </a:lnTo>
                <a:lnTo>
                  <a:pt x="47350" y="18287"/>
                </a:lnTo>
                <a:lnTo>
                  <a:pt x="60539" y="22745"/>
                </a:lnTo>
                <a:lnTo>
                  <a:pt x="81985" y="29736"/>
                </a:lnTo>
                <a:lnTo>
                  <a:pt x="93089" y="33261"/>
                </a:lnTo>
                <a:lnTo>
                  <a:pt x="102420" y="36060"/>
                </a:lnTo>
                <a:lnTo>
                  <a:pt x="112324" y="38828"/>
                </a:lnTo>
                <a:lnTo>
                  <a:pt x="125143" y="42260"/>
                </a:lnTo>
                <a:lnTo>
                  <a:pt x="134556" y="44754"/>
                </a:lnTo>
                <a:lnTo>
                  <a:pt x="150132" y="48856"/>
                </a:lnTo>
                <a:lnTo>
                  <a:pt x="161578" y="51799"/>
                </a:lnTo>
                <a:lnTo>
                  <a:pt x="171108" y="54108"/>
                </a:lnTo>
                <a:lnTo>
                  <a:pt x="180939" y="56309"/>
                </a:lnTo>
                <a:lnTo>
                  <a:pt x="193287" y="58926"/>
                </a:lnTo>
                <a:lnTo>
                  <a:pt x="205841" y="61544"/>
                </a:lnTo>
                <a:lnTo>
                  <a:pt x="221697" y="64802"/>
                </a:lnTo>
                <a:lnTo>
                  <a:pt x="233415" y="67146"/>
                </a:lnTo>
                <a:lnTo>
                  <a:pt x="243115" y="68960"/>
                </a:lnTo>
                <a:lnTo>
                  <a:pt x="252916" y="70626"/>
                </a:lnTo>
                <a:lnTo>
                  <a:pt x="264937" y="72527"/>
                </a:lnTo>
                <a:lnTo>
                  <a:pt x="279971" y="74841"/>
                </a:lnTo>
                <a:lnTo>
                  <a:pt x="296016" y="77312"/>
                </a:lnTo>
                <a:lnTo>
                  <a:pt x="307928" y="79091"/>
                </a:lnTo>
                <a:lnTo>
                  <a:pt x="317755" y="80445"/>
                </a:lnTo>
                <a:lnTo>
                  <a:pt x="327543" y="81643"/>
                </a:lnTo>
                <a:lnTo>
                  <a:pt x="339341" y="82950"/>
                </a:lnTo>
                <a:lnTo>
                  <a:pt x="355196" y="84637"/>
                </a:lnTo>
                <a:lnTo>
                  <a:pt x="372393" y="86375"/>
                </a:lnTo>
                <a:lnTo>
                  <a:pt x="384432" y="87464"/>
                </a:lnTo>
                <a:lnTo>
                  <a:pt x="394339" y="88229"/>
                </a:lnTo>
                <a:lnTo>
                  <a:pt x="404105" y="88882"/>
                </a:lnTo>
                <a:lnTo>
                  <a:pt x="415719" y="89639"/>
                </a:lnTo>
                <a:lnTo>
                  <a:pt x="431172" y="90712"/>
                </a:lnTo>
                <a:lnTo>
                  <a:pt x="434022" y="90919"/>
                </a:lnTo>
                <a:lnTo>
                  <a:pt x="436156" y="91084"/>
                </a:lnTo>
                <a:lnTo>
                  <a:pt x="436308" y="91084"/>
                </a:lnTo>
                <a:lnTo>
                  <a:pt x="438454" y="90843"/>
                </a:lnTo>
                <a:lnTo>
                  <a:pt x="440436" y="90601"/>
                </a:lnTo>
                <a:lnTo>
                  <a:pt x="440588" y="90601"/>
                </a:lnTo>
                <a:lnTo>
                  <a:pt x="442493" y="89966"/>
                </a:lnTo>
                <a:lnTo>
                  <a:pt x="444157" y="89496"/>
                </a:lnTo>
                <a:lnTo>
                  <a:pt x="444309" y="89420"/>
                </a:lnTo>
                <a:lnTo>
                  <a:pt x="445820" y="8854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608108" y="9208053"/>
            <a:ext cx="445820" cy="91084"/>
          </a:xfrm>
          <a:custGeom>
            <a:avLst/>
            <a:gdLst/>
            <a:ahLst/>
            <a:cxnLst/>
            <a:rect l="l" t="t" r="r" b="b"/>
            <a:pathLst>
              <a:path w="445820" h="91084">
                <a:moveTo>
                  <a:pt x="0" y="0"/>
                </a:moveTo>
                <a:lnTo>
                  <a:pt x="1181" y="1028"/>
                </a:lnTo>
                <a:lnTo>
                  <a:pt x="1422" y="1104"/>
                </a:lnTo>
                <a:lnTo>
                  <a:pt x="2933" y="1663"/>
                </a:lnTo>
                <a:lnTo>
                  <a:pt x="17776" y="7238"/>
                </a:lnTo>
                <a:lnTo>
                  <a:pt x="28466" y="11315"/>
                </a:lnTo>
                <a:lnTo>
                  <a:pt x="37498" y="14707"/>
                </a:lnTo>
                <a:lnTo>
                  <a:pt x="47367" y="18223"/>
                </a:lnTo>
                <a:lnTo>
                  <a:pt x="60568" y="22677"/>
                </a:lnTo>
                <a:lnTo>
                  <a:pt x="81981" y="29693"/>
                </a:lnTo>
                <a:lnTo>
                  <a:pt x="93083" y="33239"/>
                </a:lnTo>
                <a:lnTo>
                  <a:pt x="102412" y="36050"/>
                </a:lnTo>
                <a:lnTo>
                  <a:pt x="112310" y="38822"/>
                </a:lnTo>
                <a:lnTo>
                  <a:pt x="125120" y="42254"/>
                </a:lnTo>
                <a:lnTo>
                  <a:pt x="134556" y="44754"/>
                </a:lnTo>
                <a:lnTo>
                  <a:pt x="150132" y="48856"/>
                </a:lnTo>
                <a:lnTo>
                  <a:pt x="161578" y="51799"/>
                </a:lnTo>
                <a:lnTo>
                  <a:pt x="171108" y="54108"/>
                </a:lnTo>
                <a:lnTo>
                  <a:pt x="180939" y="56309"/>
                </a:lnTo>
                <a:lnTo>
                  <a:pt x="193287" y="58926"/>
                </a:lnTo>
                <a:lnTo>
                  <a:pt x="205841" y="61544"/>
                </a:lnTo>
                <a:lnTo>
                  <a:pt x="221697" y="64802"/>
                </a:lnTo>
                <a:lnTo>
                  <a:pt x="233415" y="67146"/>
                </a:lnTo>
                <a:lnTo>
                  <a:pt x="243115" y="68960"/>
                </a:lnTo>
                <a:lnTo>
                  <a:pt x="252916" y="70626"/>
                </a:lnTo>
                <a:lnTo>
                  <a:pt x="264937" y="72527"/>
                </a:lnTo>
                <a:lnTo>
                  <a:pt x="279971" y="74841"/>
                </a:lnTo>
                <a:lnTo>
                  <a:pt x="296018" y="77312"/>
                </a:lnTo>
                <a:lnTo>
                  <a:pt x="307931" y="79089"/>
                </a:lnTo>
                <a:lnTo>
                  <a:pt x="317758" y="80437"/>
                </a:lnTo>
                <a:lnTo>
                  <a:pt x="327548" y="81621"/>
                </a:lnTo>
                <a:lnTo>
                  <a:pt x="339350" y="82908"/>
                </a:lnTo>
                <a:lnTo>
                  <a:pt x="355210" y="84564"/>
                </a:lnTo>
                <a:lnTo>
                  <a:pt x="372392" y="86330"/>
                </a:lnTo>
                <a:lnTo>
                  <a:pt x="384430" y="87441"/>
                </a:lnTo>
                <a:lnTo>
                  <a:pt x="394336" y="88218"/>
                </a:lnTo>
                <a:lnTo>
                  <a:pt x="404101" y="88879"/>
                </a:lnTo>
                <a:lnTo>
                  <a:pt x="415713" y="89638"/>
                </a:lnTo>
                <a:lnTo>
                  <a:pt x="431162" y="90711"/>
                </a:lnTo>
                <a:lnTo>
                  <a:pt x="434022" y="90919"/>
                </a:lnTo>
                <a:lnTo>
                  <a:pt x="436156" y="91084"/>
                </a:lnTo>
                <a:lnTo>
                  <a:pt x="436308" y="91084"/>
                </a:lnTo>
                <a:lnTo>
                  <a:pt x="438454" y="90843"/>
                </a:lnTo>
                <a:lnTo>
                  <a:pt x="440436" y="90601"/>
                </a:lnTo>
                <a:lnTo>
                  <a:pt x="440588" y="90601"/>
                </a:lnTo>
                <a:lnTo>
                  <a:pt x="442493" y="89966"/>
                </a:lnTo>
                <a:lnTo>
                  <a:pt x="444157" y="89420"/>
                </a:lnTo>
                <a:lnTo>
                  <a:pt x="444309" y="89420"/>
                </a:lnTo>
                <a:lnTo>
                  <a:pt x="445820" y="8846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607395" y="9197361"/>
            <a:ext cx="447243" cy="90766"/>
          </a:xfrm>
          <a:custGeom>
            <a:avLst/>
            <a:gdLst/>
            <a:ahLst/>
            <a:cxnLst/>
            <a:rect l="l" t="t" r="r" b="b"/>
            <a:pathLst>
              <a:path w="447243" h="90766">
                <a:moveTo>
                  <a:pt x="0" y="4356"/>
                </a:moveTo>
                <a:lnTo>
                  <a:pt x="1028" y="3327"/>
                </a:lnTo>
                <a:lnTo>
                  <a:pt x="1181" y="3251"/>
                </a:lnTo>
                <a:lnTo>
                  <a:pt x="2540" y="2540"/>
                </a:lnTo>
                <a:lnTo>
                  <a:pt x="4432" y="1587"/>
                </a:lnTo>
                <a:lnTo>
                  <a:pt x="6578" y="876"/>
                </a:lnTo>
                <a:lnTo>
                  <a:pt x="8318" y="393"/>
                </a:lnTo>
                <a:lnTo>
                  <a:pt x="10210" y="241"/>
                </a:lnTo>
                <a:lnTo>
                  <a:pt x="11963" y="76"/>
                </a:lnTo>
                <a:lnTo>
                  <a:pt x="13779" y="165"/>
                </a:lnTo>
                <a:lnTo>
                  <a:pt x="15760" y="241"/>
                </a:lnTo>
                <a:lnTo>
                  <a:pt x="17741" y="558"/>
                </a:lnTo>
                <a:lnTo>
                  <a:pt x="32666" y="5836"/>
                </a:lnTo>
                <a:lnTo>
                  <a:pt x="43435" y="9839"/>
                </a:lnTo>
                <a:lnTo>
                  <a:pt x="52447" y="13269"/>
                </a:lnTo>
                <a:lnTo>
                  <a:pt x="62100" y="16825"/>
                </a:lnTo>
                <a:lnTo>
                  <a:pt x="74793" y="21205"/>
                </a:lnTo>
                <a:lnTo>
                  <a:pt x="97901" y="28779"/>
                </a:lnTo>
                <a:lnTo>
                  <a:pt x="118159" y="35042"/>
                </a:lnTo>
                <a:lnTo>
                  <a:pt x="141768" y="41434"/>
                </a:lnTo>
                <a:lnTo>
                  <a:pt x="163836" y="47252"/>
                </a:lnTo>
                <a:lnTo>
                  <a:pt x="175137" y="50154"/>
                </a:lnTo>
                <a:lnTo>
                  <a:pt x="194641" y="54663"/>
                </a:lnTo>
                <a:lnTo>
                  <a:pt x="207593" y="57399"/>
                </a:lnTo>
                <a:lnTo>
                  <a:pt x="232921" y="62648"/>
                </a:lnTo>
                <a:lnTo>
                  <a:pt x="244478" y="64965"/>
                </a:lnTo>
                <a:lnTo>
                  <a:pt x="264071" y="68444"/>
                </a:lnTo>
                <a:lnTo>
                  <a:pt x="276640" y="70428"/>
                </a:lnTo>
                <a:lnTo>
                  <a:pt x="288836" y="72313"/>
                </a:lnTo>
                <a:lnTo>
                  <a:pt x="304781" y="74748"/>
                </a:lnTo>
                <a:lnTo>
                  <a:pt x="316527" y="76483"/>
                </a:lnTo>
                <a:lnTo>
                  <a:pt x="336208" y="78993"/>
                </a:lnTo>
                <a:lnTo>
                  <a:pt x="348535" y="80338"/>
                </a:lnTo>
                <a:lnTo>
                  <a:pt x="362496" y="81813"/>
                </a:lnTo>
                <a:lnTo>
                  <a:pt x="378672" y="83422"/>
                </a:lnTo>
                <a:lnTo>
                  <a:pt x="390773" y="84465"/>
                </a:lnTo>
                <a:lnTo>
                  <a:pt x="410431" y="85836"/>
                </a:lnTo>
                <a:lnTo>
                  <a:pt x="421830" y="86657"/>
                </a:lnTo>
                <a:lnTo>
                  <a:pt x="436835" y="87898"/>
                </a:lnTo>
                <a:lnTo>
                  <a:pt x="441375" y="88303"/>
                </a:lnTo>
                <a:lnTo>
                  <a:pt x="442963" y="88468"/>
                </a:lnTo>
                <a:lnTo>
                  <a:pt x="443128" y="88696"/>
                </a:lnTo>
                <a:lnTo>
                  <a:pt x="444627" y="89344"/>
                </a:lnTo>
                <a:lnTo>
                  <a:pt x="445973" y="89890"/>
                </a:lnTo>
                <a:lnTo>
                  <a:pt x="447243" y="9076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611750" y="8770235"/>
            <a:ext cx="1049642" cy="376468"/>
          </a:xfrm>
          <a:custGeom>
            <a:avLst/>
            <a:gdLst/>
            <a:ahLst/>
            <a:cxnLst/>
            <a:rect l="l" t="t" r="r" b="b"/>
            <a:pathLst>
              <a:path w="1049642" h="376468">
                <a:moveTo>
                  <a:pt x="52273" y="317"/>
                </a:moveTo>
                <a:lnTo>
                  <a:pt x="45783" y="6489"/>
                </a:lnTo>
                <a:lnTo>
                  <a:pt x="45618" y="6654"/>
                </a:lnTo>
                <a:lnTo>
                  <a:pt x="39992" y="13538"/>
                </a:lnTo>
                <a:lnTo>
                  <a:pt x="32156" y="23367"/>
                </a:lnTo>
                <a:lnTo>
                  <a:pt x="31838" y="23444"/>
                </a:lnTo>
                <a:lnTo>
                  <a:pt x="25107" y="33896"/>
                </a:lnTo>
                <a:lnTo>
                  <a:pt x="18770" y="43878"/>
                </a:lnTo>
                <a:lnTo>
                  <a:pt x="18935" y="44195"/>
                </a:lnTo>
                <a:lnTo>
                  <a:pt x="13627" y="54800"/>
                </a:lnTo>
                <a:lnTo>
                  <a:pt x="11252" y="59562"/>
                </a:lnTo>
                <a:lnTo>
                  <a:pt x="11569" y="59804"/>
                </a:lnTo>
                <a:lnTo>
                  <a:pt x="9664" y="64871"/>
                </a:lnTo>
                <a:lnTo>
                  <a:pt x="7518" y="70484"/>
                </a:lnTo>
                <a:lnTo>
                  <a:pt x="7048" y="70484"/>
                </a:lnTo>
                <a:lnTo>
                  <a:pt x="5537" y="76111"/>
                </a:lnTo>
                <a:lnTo>
                  <a:pt x="2857" y="86728"/>
                </a:lnTo>
                <a:lnTo>
                  <a:pt x="2857" y="86880"/>
                </a:lnTo>
                <a:lnTo>
                  <a:pt x="1104" y="97739"/>
                </a:lnTo>
                <a:lnTo>
                  <a:pt x="241" y="102806"/>
                </a:lnTo>
                <a:lnTo>
                  <a:pt x="634" y="102958"/>
                </a:lnTo>
                <a:lnTo>
                  <a:pt x="393" y="108267"/>
                </a:lnTo>
                <a:lnTo>
                  <a:pt x="165" y="113817"/>
                </a:lnTo>
                <a:lnTo>
                  <a:pt x="0" y="113893"/>
                </a:lnTo>
                <a:lnTo>
                  <a:pt x="241" y="119354"/>
                </a:lnTo>
                <a:lnTo>
                  <a:pt x="393" y="124663"/>
                </a:lnTo>
                <a:lnTo>
                  <a:pt x="558" y="124663"/>
                </a:lnTo>
                <a:lnTo>
                  <a:pt x="1269" y="129971"/>
                </a:lnTo>
                <a:lnTo>
                  <a:pt x="1904" y="135508"/>
                </a:lnTo>
                <a:lnTo>
                  <a:pt x="1739" y="135597"/>
                </a:lnTo>
                <a:lnTo>
                  <a:pt x="2857" y="141058"/>
                </a:lnTo>
                <a:lnTo>
                  <a:pt x="3962" y="146278"/>
                </a:lnTo>
                <a:lnTo>
                  <a:pt x="4127" y="146278"/>
                </a:lnTo>
                <a:lnTo>
                  <a:pt x="5626" y="151510"/>
                </a:lnTo>
                <a:lnTo>
                  <a:pt x="7213" y="157060"/>
                </a:lnTo>
                <a:lnTo>
                  <a:pt x="9105" y="162521"/>
                </a:lnTo>
                <a:lnTo>
                  <a:pt x="11087" y="167754"/>
                </a:lnTo>
                <a:lnTo>
                  <a:pt x="11252" y="167754"/>
                </a:lnTo>
                <a:lnTo>
                  <a:pt x="13550" y="172808"/>
                </a:lnTo>
                <a:lnTo>
                  <a:pt x="16078" y="178282"/>
                </a:lnTo>
                <a:lnTo>
                  <a:pt x="18935" y="183591"/>
                </a:lnTo>
                <a:lnTo>
                  <a:pt x="21704" y="188734"/>
                </a:lnTo>
                <a:lnTo>
                  <a:pt x="21856" y="188734"/>
                </a:lnTo>
                <a:lnTo>
                  <a:pt x="25031" y="193725"/>
                </a:lnTo>
                <a:lnTo>
                  <a:pt x="28435" y="199110"/>
                </a:lnTo>
                <a:lnTo>
                  <a:pt x="32156" y="204254"/>
                </a:lnTo>
                <a:lnTo>
                  <a:pt x="35801" y="209334"/>
                </a:lnTo>
                <a:lnTo>
                  <a:pt x="39839" y="214083"/>
                </a:lnTo>
                <a:lnTo>
                  <a:pt x="44195" y="219303"/>
                </a:lnTo>
                <a:lnTo>
                  <a:pt x="48704" y="224294"/>
                </a:lnTo>
                <a:lnTo>
                  <a:pt x="53225" y="229133"/>
                </a:lnTo>
                <a:lnTo>
                  <a:pt x="57975" y="233794"/>
                </a:lnTo>
                <a:lnTo>
                  <a:pt x="63207" y="238785"/>
                </a:lnTo>
                <a:lnTo>
                  <a:pt x="68592" y="243624"/>
                </a:lnTo>
                <a:lnTo>
                  <a:pt x="73888" y="248221"/>
                </a:lnTo>
                <a:lnTo>
                  <a:pt x="79362" y="252653"/>
                </a:lnTo>
                <a:lnTo>
                  <a:pt x="85382" y="257403"/>
                </a:lnTo>
                <a:lnTo>
                  <a:pt x="91554" y="262000"/>
                </a:lnTo>
                <a:lnTo>
                  <a:pt x="97574" y="266433"/>
                </a:lnTo>
                <a:lnTo>
                  <a:pt x="103746" y="270548"/>
                </a:lnTo>
                <a:lnTo>
                  <a:pt x="110566" y="275145"/>
                </a:lnTo>
                <a:lnTo>
                  <a:pt x="117449" y="279336"/>
                </a:lnTo>
                <a:lnTo>
                  <a:pt x="124180" y="283540"/>
                </a:lnTo>
                <a:lnTo>
                  <a:pt x="131000" y="287413"/>
                </a:lnTo>
                <a:lnTo>
                  <a:pt x="138518" y="291693"/>
                </a:lnTo>
                <a:lnTo>
                  <a:pt x="146202" y="295655"/>
                </a:lnTo>
                <a:lnTo>
                  <a:pt x="153492" y="299453"/>
                </a:lnTo>
                <a:lnTo>
                  <a:pt x="153492" y="299618"/>
                </a:lnTo>
                <a:lnTo>
                  <a:pt x="161010" y="303098"/>
                </a:lnTo>
                <a:lnTo>
                  <a:pt x="173609" y="308876"/>
                </a:lnTo>
                <a:lnTo>
                  <a:pt x="182740" y="312897"/>
                </a:lnTo>
                <a:lnTo>
                  <a:pt x="193560" y="317512"/>
                </a:lnTo>
                <a:lnTo>
                  <a:pt x="202272" y="321157"/>
                </a:lnTo>
                <a:lnTo>
                  <a:pt x="202361" y="321005"/>
                </a:lnTo>
                <a:lnTo>
                  <a:pt x="211150" y="324332"/>
                </a:lnTo>
                <a:lnTo>
                  <a:pt x="219621" y="327494"/>
                </a:lnTo>
                <a:lnTo>
                  <a:pt x="219544" y="327647"/>
                </a:lnTo>
                <a:lnTo>
                  <a:pt x="228092" y="330428"/>
                </a:lnTo>
                <a:lnTo>
                  <a:pt x="241540" y="334883"/>
                </a:lnTo>
                <a:lnTo>
                  <a:pt x="250956" y="337898"/>
                </a:lnTo>
                <a:lnTo>
                  <a:pt x="264237" y="341810"/>
                </a:lnTo>
                <a:lnTo>
                  <a:pt x="278563" y="345783"/>
                </a:lnTo>
                <a:lnTo>
                  <a:pt x="288128" y="348220"/>
                </a:lnTo>
                <a:lnTo>
                  <a:pt x="300942" y="351310"/>
                </a:lnTo>
                <a:lnTo>
                  <a:pt x="303339" y="351891"/>
                </a:lnTo>
                <a:lnTo>
                  <a:pt x="313626" y="354418"/>
                </a:lnTo>
                <a:lnTo>
                  <a:pt x="313715" y="354177"/>
                </a:lnTo>
                <a:lnTo>
                  <a:pt x="324015" y="356400"/>
                </a:lnTo>
                <a:lnTo>
                  <a:pt x="333667" y="358381"/>
                </a:lnTo>
                <a:lnTo>
                  <a:pt x="333667" y="358533"/>
                </a:lnTo>
                <a:lnTo>
                  <a:pt x="343408" y="360286"/>
                </a:lnTo>
                <a:lnTo>
                  <a:pt x="357637" y="362761"/>
                </a:lnTo>
                <a:lnTo>
                  <a:pt x="367401" y="364394"/>
                </a:lnTo>
                <a:lnTo>
                  <a:pt x="379645" y="366223"/>
                </a:lnTo>
                <a:lnTo>
                  <a:pt x="384670" y="366941"/>
                </a:lnTo>
                <a:lnTo>
                  <a:pt x="398998" y="368830"/>
                </a:lnTo>
                <a:lnTo>
                  <a:pt x="408842" y="369972"/>
                </a:lnTo>
                <a:lnTo>
                  <a:pt x="420910" y="371223"/>
                </a:lnTo>
                <a:lnTo>
                  <a:pt x="426885" y="371843"/>
                </a:lnTo>
                <a:lnTo>
                  <a:pt x="437972" y="372948"/>
                </a:lnTo>
                <a:lnTo>
                  <a:pt x="438048" y="372795"/>
                </a:lnTo>
                <a:lnTo>
                  <a:pt x="449148" y="373583"/>
                </a:lnTo>
                <a:lnTo>
                  <a:pt x="459435" y="374383"/>
                </a:lnTo>
                <a:lnTo>
                  <a:pt x="459435" y="374535"/>
                </a:lnTo>
                <a:lnTo>
                  <a:pt x="469811" y="375018"/>
                </a:lnTo>
                <a:lnTo>
                  <a:pt x="484360" y="375633"/>
                </a:lnTo>
                <a:lnTo>
                  <a:pt x="494290" y="376021"/>
                </a:lnTo>
                <a:lnTo>
                  <a:pt x="506164" y="376277"/>
                </a:lnTo>
                <a:lnTo>
                  <a:pt x="513054" y="376364"/>
                </a:lnTo>
                <a:lnTo>
                  <a:pt x="527600" y="376468"/>
                </a:lnTo>
                <a:lnTo>
                  <a:pt x="537549" y="376384"/>
                </a:lnTo>
                <a:lnTo>
                  <a:pt x="549410" y="376118"/>
                </a:lnTo>
                <a:lnTo>
                  <a:pt x="556387" y="375958"/>
                </a:lnTo>
                <a:lnTo>
                  <a:pt x="567626" y="375729"/>
                </a:lnTo>
                <a:lnTo>
                  <a:pt x="567626" y="375488"/>
                </a:lnTo>
                <a:lnTo>
                  <a:pt x="578954" y="374929"/>
                </a:lnTo>
                <a:lnTo>
                  <a:pt x="589254" y="374383"/>
                </a:lnTo>
                <a:lnTo>
                  <a:pt x="589254" y="374624"/>
                </a:lnTo>
                <a:lnTo>
                  <a:pt x="599465" y="373748"/>
                </a:lnTo>
                <a:lnTo>
                  <a:pt x="613954" y="372600"/>
                </a:lnTo>
                <a:lnTo>
                  <a:pt x="623847" y="371763"/>
                </a:lnTo>
                <a:lnTo>
                  <a:pt x="635747" y="370516"/>
                </a:lnTo>
                <a:lnTo>
                  <a:pt x="642150" y="369785"/>
                </a:lnTo>
                <a:lnTo>
                  <a:pt x="656489" y="368086"/>
                </a:lnTo>
                <a:lnTo>
                  <a:pt x="666301" y="366731"/>
                </a:lnTo>
                <a:lnTo>
                  <a:pt x="678422" y="364908"/>
                </a:lnTo>
                <a:lnTo>
                  <a:pt x="683971" y="364083"/>
                </a:lnTo>
                <a:lnTo>
                  <a:pt x="694740" y="362496"/>
                </a:lnTo>
                <a:lnTo>
                  <a:pt x="694664" y="362267"/>
                </a:lnTo>
                <a:lnTo>
                  <a:pt x="705434" y="360286"/>
                </a:lnTo>
                <a:lnTo>
                  <a:pt x="715098" y="358533"/>
                </a:lnTo>
                <a:lnTo>
                  <a:pt x="715098" y="358698"/>
                </a:lnTo>
                <a:lnTo>
                  <a:pt x="724674" y="356641"/>
                </a:lnTo>
                <a:lnTo>
                  <a:pt x="738637" y="353646"/>
                </a:lnTo>
                <a:lnTo>
                  <a:pt x="748251" y="351501"/>
                </a:lnTo>
                <a:lnTo>
                  <a:pt x="760739" y="348388"/>
                </a:lnTo>
                <a:lnTo>
                  <a:pt x="764044" y="347535"/>
                </a:lnTo>
                <a:lnTo>
                  <a:pt x="777809" y="343949"/>
                </a:lnTo>
                <a:lnTo>
                  <a:pt x="787310" y="341241"/>
                </a:lnTo>
                <a:lnTo>
                  <a:pt x="800230" y="337391"/>
                </a:lnTo>
                <a:lnTo>
                  <a:pt x="801827" y="336918"/>
                </a:lnTo>
                <a:lnTo>
                  <a:pt x="811403" y="333984"/>
                </a:lnTo>
                <a:lnTo>
                  <a:pt x="811326" y="333832"/>
                </a:lnTo>
                <a:lnTo>
                  <a:pt x="820826" y="330580"/>
                </a:lnTo>
                <a:lnTo>
                  <a:pt x="829310" y="327736"/>
                </a:lnTo>
                <a:lnTo>
                  <a:pt x="829386" y="327888"/>
                </a:lnTo>
                <a:lnTo>
                  <a:pt x="837615" y="324726"/>
                </a:lnTo>
                <a:lnTo>
                  <a:pt x="850616" y="319663"/>
                </a:lnTo>
                <a:lnTo>
                  <a:pt x="859829" y="315913"/>
                </a:lnTo>
                <a:lnTo>
                  <a:pt x="871359" y="311022"/>
                </a:lnTo>
                <a:lnTo>
                  <a:pt x="879830" y="307454"/>
                </a:lnTo>
                <a:lnTo>
                  <a:pt x="879754" y="307301"/>
                </a:lnTo>
                <a:lnTo>
                  <a:pt x="888149" y="303263"/>
                </a:lnTo>
                <a:lnTo>
                  <a:pt x="895438" y="299770"/>
                </a:lnTo>
                <a:lnTo>
                  <a:pt x="902639" y="296049"/>
                </a:lnTo>
                <a:lnTo>
                  <a:pt x="910488" y="292011"/>
                </a:lnTo>
                <a:lnTo>
                  <a:pt x="918171" y="287654"/>
                </a:lnTo>
                <a:lnTo>
                  <a:pt x="924813" y="283857"/>
                </a:lnTo>
                <a:lnTo>
                  <a:pt x="931392" y="279819"/>
                </a:lnTo>
                <a:lnTo>
                  <a:pt x="938517" y="275462"/>
                </a:lnTo>
                <a:lnTo>
                  <a:pt x="945489" y="270789"/>
                </a:lnTo>
                <a:lnTo>
                  <a:pt x="951509" y="266750"/>
                </a:lnTo>
                <a:lnTo>
                  <a:pt x="957364" y="262547"/>
                </a:lnTo>
                <a:lnTo>
                  <a:pt x="963790" y="257873"/>
                </a:lnTo>
                <a:lnTo>
                  <a:pt x="969962" y="252882"/>
                </a:lnTo>
                <a:lnTo>
                  <a:pt x="975271" y="248691"/>
                </a:lnTo>
                <a:lnTo>
                  <a:pt x="980414" y="244170"/>
                </a:lnTo>
                <a:lnTo>
                  <a:pt x="985964" y="239267"/>
                </a:lnTo>
                <a:lnTo>
                  <a:pt x="991349" y="234035"/>
                </a:lnTo>
                <a:lnTo>
                  <a:pt x="995946" y="229603"/>
                </a:lnTo>
                <a:lnTo>
                  <a:pt x="1000302" y="224853"/>
                </a:lnTo>
                <a:lnTo>
                  <a:pt x="1005052" y="219786"/>
                </a:lnTo>
                <a:lnTo>
                  <a:pt x="1009637" y="214401"/>
                </a:lnTo>
                <a:lnTo>
                  <a:pt x="1013447" y="209803"/>
                </a:lnTo>
                <a:lnTo>
                  <a:pt x="1017003" y="204889"/>
                </a:lnTo>
                <a:lnTo>
                  <a:pt x="1020889" y="199580"/>
                </a:lnTo>
                <a:lnTo>
                  <a:pt x="1024534" y="194043"/>
                </a:lnTo>
                <a:lnTo>
                  <a:pt x="1027620" y="189293"/>
                </a:lnTo>
                <a:lnTo>
                  <a:pt x="1030312" y="184213"/>
                </a:lnTo>
                <a:lnTo>
                  <a:pt x="1033322" y="178752"/>
                </a:lnTo>
                <a:lnTo>
                  <a:pt x="1036091" y="173139"/>
                </a:lnTo>
                <a:lnTo>
                  <a:pt x="1038313" y="168224"/>
                </a:lnTo>
                <a:lnTo>
                  <a:pt x="1040130" y="163156"/>
                </a:lnTo>
                <a:lnTo>
                  <a:pt x="1042276" y="157530"/>
                </a:lnTo>
                <a:lnTo>
                  <a:pt x="1042428" y="157530"/>
                </a:lnTo>
                <a:lnTo>
                  <a:pt x="1044092" y="151828"/>
                </a:lnTo>
                <a:lnTo>
                  <a:pt x="1045514" y="146837"/>
                </a:lnTo>
                <a:lnTo>
                  <a:pt x="1046467" y="141693"/>
                </a:lnTo>
                <a:lnTo>
                  <a:pt x="1047661" y="135991"/>
                </a:lnTo>
                <a:lnTo>
                  <a:pt x="1047813" y="135991"/>
                </a:lnTo>
                <a:lnTo>
                  <a:pt x="1048524" y="130200"/>
                </a:lnTo>
                <a:lnTo>
                  <a:pt x="1049159" y="125209"/>
                </a:lnTo>
                <a:lnTo>
                  <a:pt x="1049007" y="125133"/>
                </a:lnTo>
                <a:lnTo>
                  <a:pt x="1049248" y="120065"/>
                </a:lnTo>
                <a:lnTo>
                  <a:pt x="1049477" y="114287"/>
                </a:lnTo>
                <a:lnTo>
                  <a:pt x="1049642" y="114211"/>
                </a:lnTo>
                <a:lnTo>
                  <a:pt x="1049477" y="108508"/>
                </a:lnTo>
                <a:lnTo>
                  <a:pt x="1049248" y="103517"/>
                </a:lnTo>
                <a:lnTo>
                  <a:pt x="1049007" y="103441"/>
                </a:lnTo>
                <a:lnTo>
                  <a:pt x="1048448" y="98361"/>
                </a:lnTo>
                <a:lnTo>
                  <a:pt x="1047737" y="92659"/>
                </a:lnTo>
                <a:lnTo>
                  <a:pt x="1048054" y="92430"/>
                </a:lnTo>
                <a:lnTo>
                  <a:pt x="1046784" y="86969"/>
                </a:lnTo>
                <a:lnTo>
                  <a:pt x="1044168" y="76111"/>
                </a:lnTo>
                <a:lnTo>
                  <a:pt x="1044409" y="75793"/>
                </a:lnTo>
                <a:lnTo>
                  <a:pt x="1040536" y="65417"/>
                </a:lnTo>
                <a:lnTo>
                  <a:pt x="1036497" y="54724"/>
                </a:lnTo>
                <a:lnTo>
                  <a:pt x="1036256" y="54406"/>
                </a:lnTo>
                <a:lnTo>
                  <a:pt x="1030706" y="44348"/>
                </a:lnTo>
                <a:lnTo>
                  <a:pt x="1024851" y="33654"/>
                </a:lnTo>
                <a:lnTo>
                  <a:pt x="1017485" y="23685"/>
                </a:lnTo>
                <a:lnTo>
                  <a:pt x="1009709" y="13692"/>
                </a:lnTo>
                <a:lnTo>
                  <a:pt x="1001703" y="4551"/>
                </a:lnTo>
                <a:lnTo>
                  <a:pt x="1000925" y="3644"/>
                </a:lnTo>
                <a:lnTo>
                  <a:pt x="999261" y="1663"/>
                </a:lnTo>
                <a:lnTo>
                  <a:pt x="997204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607395" y="8536909"/>
            <a:ext cx="89966" cy="25984"/>
          </a:xfrm>
          <a:custGeom>
            <a:avLst/>
            <a:gdLst/>
            <a:ahLst/>
            <a:cxnLst/>
            <a:rect l="l" t="t" r="r" b="b"/>
            <a:pathLst>
              <a:path w="89966" h="25984">
                <a:moveTo>
                  <a:pt x="0" y="21704"/>
                </a:moveTo>
                <a:lnTo>
                  <a:pt x="1028" y="22733"/>
                </a:lnTo>
                <a:lnTo>
                  <a:pt x="1181" y="22809"/>
                </a:lnTo>
                <a:lnTo>
                  <a:pt x="2540" y="23520"/>
                </a:lnTo>
                <a:lnTo>
                  <a:pt x="4432" y="24472"/>
                </a:lnTo>
                <a:lnTo>
                  <a:pt x="6578" y="25107"/>
                </a:lnTo>
                <a:lnTo>
                  <a:pt x="8318" y="25666"/>
                </a:lnTo>
                <a:lnTo>
                  <a:pt x="10210" y="25742"/>
                </a:lnTo>
                <a:lnTo>
                  <a:pt x="12039" y="25984"/>
                </a:lnTo>
                <a:lnTo>
                  <a:pt x="14020" y="25895"/>
                </a:lnTo>
                <a:lnTo>
                  <a:pt x="15836" y="25819"/>
                </a:lnTo>
                <a:lnTo>
                  <a:pt x="17741" y="25425"/>
                </a:lnTo>
                <a:lnTo>
                  <a:pt x="32730" y="20194"/>
                </a:lnTo>
                <a:lnTo>
                  <a:pt x="43553" y="16315"/>
                </a:lnTo>
                <a:lnTo>
                  <a:pt x="52620" y="12993"/>
                </a:lnTo>
                <a:lnTo>
                  <a:pt x="62345" y="9434"/>
                </a:lnTo>
                <a:lnTo>
                  <a:pt x="75138" y="4841"/>
                </a:lnTo>
                <a:lnTo>
                  <a:pt x="82765" y="2146"/>
                </a:lnTo>
                <a:lnTo>
                  <a:pt x="86245" y="952"/>
                </a:lnTo>
                <a:lnTo>
                  <a:pt x="8996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608108" y="8520118"/>
            <a:ext cx="91706" cy="32080"/>
          </a:xfrm>
          <a:custGeom>
            <a:avLst/>
            <a:gdLst/>
            <a:ahLst/>
            <a:cxnLst/>
            <a:rect l="l" t="t" r="r" b="b"/>
            <a:pathLst>
              <a:path w="91706" h="32080">
                <a:moveTo>
                  <a:pt x="0" y="32080"/>
                </a:moveTo>
                <a:lnTo>
                  <a:pt x="1270" y="31127"/>
                </a:lnTo>
                <a:lnTo>
                  <a:pt x="1422" y="31051"/>
                </a:lnTo>
                <a:lnTo>
                  <a:pt x="2933" y="30492"/>
                </a:lnTo>
                <a:lnTo>
                  <a:pt x="17854" y="24926"/>
                </a:lnTo>
                <a:lnTo>
                  <a:pt x="28604" y="20902"/>
                </a:lnTo>
                <a:lnTo>
                  <a:pt x="37695" y="17546"/>
                </a:lnTo>
                <a:lnTo>
                  <a:pt x="47639" y="13985"/>
                </a:lnTo>
                <a:lnTo>
                  <a:pt x="60948" y="9345"/>
                </a:lnTo>
                <a:lnTo>
                  <a:pt x="66687" y="7366"/>
                </a:lnTo>
                <a:lnTo>
                  <a:pt x="78836" y="3341"/>
                </a:lnTo>
                <a:lnTo>
                  <a:pt x="90746" y="235"/>
                </a:lnTo>
                <a:lnTo>
                  <a:pt x="9170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646915" y="9192926"/>
            <a:ext cx="158318" cy="53149"/>
          </a:xfrm>
          <a:custGeom>
            <a:avLst/>
            <a:gdLst/>
            <a:ahLst/>
            <a:cxnLst/>
            <a:rect l="l" t="t" r="r" b="b"/>
            <a:pathLst>
              <a:path w="158318" h="53149">
                <a:moveTo>
                  <a:pt x="0" y="0"/>
                </a:moveTo>
                <a:lnTo>
                  <a:pt x="14204" y="6221"/>
                </a:lnTo>
                <a:lnTo>
                  <a:pt x="24210" y="10475"/>
                </a:lnTo>
                <a:lnTo>
                  <a:pt x="33284" y="14071"/>
                </a:lnTo>
                <a:lnTo>
                  <a:pt x="44694" y="18322"/>
                </a:lnTo>
                <a:lnTo>
                  <a:pt x="54571" y="21932"/>
                </a:lnTo>
                <a:lnTo>
                  <a:pt x="69268" y="27232"/>
                </a:lnTo>
                <a:lnTo>
                  <a:pt x="79704" y="30861"/>
                </a:lnTo>
                <a:lnTo>
                  <a:pt x="88923" y="33843"/>
                </a:lnTo>
                <a:lnTo>
                  <a:pt x="99965" y="37204"/>
                </a:lnTo>
                <a:lnTo>
                  <a:pt x="113017" y="41109"/>
                </a:lnTo>
                <a:lnTo>
                  <a:pt x="127181" y="45350"/>
                </a:lnTo>
                <a:lnTo>
                  <a:pt x="136923" y="48069"/>
                </a:lnTo>
                <a:lnTo>
                  <a:pt x="147597" y="50675"/>
                </a:lnTo>
                <a:lnTo>
                  <a:pt x="158318" y="5314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646915" y="9156891"/>
            <a:ext cx="444550" cy="92113"/>
          </a:xfrm>
          <a:custGeom>
            <a:avLst/>
            <a:gdLst/>
            <a:ahLst/>
            <a:cxnLst/>
            <a:rect l="l" t="t" r="r" b="b"/>
            <a:pathLst>
              <a:path w="444550" h="92113">
                <a:moveTo>
                  <a:pt x="0" y="0"/>
                </a:moveTo>
                <a:lnTo>
                  <a:pt x="14209" y="6223"/>
                </a:lnTo>
                <a:lnTo>
                  <a:pt x="24218" y="10472"/>
                </a:lnTo>
                <a:lnTo>
                  <a:pt x="33298" y="14056"/>
                </a:lnTo>
                <a:lnTo>
                  <a:pt x="44721" y="18282"/>
                </a:lnTo>
                <a:lnTo>
                  <a:pt x="54571" y="21856"/>
                </a:lnTo>
                <a:lnTo>
                  <a:pt x="69274" y="27205"/>
                </a:lnTo>
                <a:lnTo>
                  <a:pt x="79714" y="30875"/>
                </a:lnTo>
                <a:lnTo>
                  <a:pt x="88938" y="33883"/>
                </a:lnTo>
                <a:lnTo>
                  <a:pt x="99992" y="37243"/>
                </a:lnTo>
                <a:lnTo>
                  <a:pt x="113017" y="41109"/>
                </a:lnTo>
                <a:lnTo>
                  <a:pt x="128145" y="45583"/>
                </a:lnTo>
                <a:lnTo>
                  <a:pt x="138944" y="48673"/>
                </a:lnTo>
                <a:lnTo>
                  <a:pt x="148294" y="51148"/>
                </a:lnTo>
                <a:lnTo>
                  <a:pt x="159074" y="53776"/>
                </a:lnTo>
                <a:lnTo>
                  <a:pt x="174164" y="57325"/>
                </a:lnTo>
                <a:lnTo>
                  <a:pt x="190289" y="61102"/>
                </a:lnTo>
                <a:lnTo>
                  <a:pt x="201364" y="63620"/>
                </a:lnTo>
                <a:lnTo>
                  <a:pt x="210839" y="65606"/>
                </a:lnTo>
                <a:lnTo>
                  <a:pt x="221449" y="67622"/>
                </a:lnTo>
                <a:lnTo>
                  <a:pt x="235930" y="70227"/>
                </a:lnTo>
                <a:lnTo>
                  <a:pt x="239585" y="70878"/>
                </a:lnTo>
                <a:lnTo>
                  <a:pt x="255221" y="73701"/>
                </a:lnTo>
                <a:lnTo>
                  <a:pt x="266508" y="75659"/>
                </a:lnTo>
                <a:lnTo>
                  <a:pt x="276085" y="77162"/>
                </a:lnTo>
                <a:lnTo>
                  <a:pt x="286585" y="78619"/>
                </a:lnTo>
                <a:lnTo>
                  <a:pt x="300646" y="80440"/>
                </a:lnTo>
                <a:lnTo>
                  <a:pt x="306425" y="81178"/>
                </a:lnTo>
                <a:lnTo>
                  <a:pt x="322265" y="83188"/>
                </a:lnTo>
                <a:lnTo>
                  <a:pt x="333723" y="84574"/>
                </a:lnTo>
                <a:lnTo>
                  <a:pt x="343370" y="85602"/>
                </a:lnTo>
                <a:lnTo>
                  <a:pt x="353774" y="86536"/>
                </a:lnTo>
                <a:lnTo>
                  <a:pt x="367505" y="87643"/>
                </a:lnTo>
                <a:lnTo>
                  <a:pt x="374929" y="88226"/>
                </a:lnTo>
                <a:lnTo>
                  <a:pt x="390867" y="89487"/>
                </a:lnTo>
                <a:lnTo>
                  <a:pt x="402437" y="90338"/>
                </a:lnTo>
                <a:lnTo>
                  <a:pt x="412146" y="90919"/>
                </a:lnTo>
                <a:lnTo>
                  <a:pt x="422501" y="91372"/>
                </a:lnTo>
                <a:lnTo>
                  <a:pt x="436010" y="91837"/>
                </a:lnTo>
                <a:lnTo>
                  <a:pt x="444550" y="9211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873036" y="9261043"/>
            <a:ext cx="218427" cy="23914"/>
          </a:xfrm>
          <a:custGeom>
            <a:avLst/>
            <a:gdLst/>
            <a:ahLst/>
            <a:cxnLst/>
            <a:rect l="l" t="t" r="r" b="b"/>
            <a:pathLst>
              <a:path w="218427" h="23914">
                <a:moveTo>
                  <a:pt x="218427" y="23914"/>
                </a:moveTo>
                <a:lnTo>
                  <a:pt x="202458" y="23431"/>
                </a:lnTo>
                <a:lnTo>
                  <a:pt x="190870" y="23015"/>
                </a:lnTo>
                <a:lnTo>
                  <a:pt x="181155" y="22529"/>
                </a:lnTo>
                <a:lnTo>
                  <a:pt x="170808" y="21835"/>
                </a:lnTo>
                <a:lnTo>
                  <a:pt x="157322" y="20794"/>
                </a:lnTo>
                <a:lnTo>
                  <a:pt x="148805" y="20116"/>
                </a:lnTo>
                <a:lnTo>
                  <a:pt x="132897" y="18857"/>
                </a:lnTo>
                <a:lnTo>
                  <a:pt x="121401" y="17882"/>
                </a:lnTo>
                <a:lnTo>
                  <a:pt x="111748" y="16926"/>
                </a:lnTo>
                <a:lnTo>
                  <a:pt x="101368" y="15724"/>
                </a:lnTo>
                <a:lnTo>
                  <a:pt x="87693" y="14010"/>
                </a:lnTo>
                <a:lnTo>
                  <a:pt x="80302" y="13068"/>
                </a:lnTo>
                <a:lnTo>
                  <a:pt x="64529" y="10993"/>
                </a:lnTo>
                <a:lnTo>
                  <a:pt x="53189" y="9363"/>
                </a:lnTo>
                <a:lnTo>
                  <a:pt x="43627" y="7835"/>
                </a:lnTo>
                <a:lnTo>
                  <a:pt x="33186" y="6067"/>
                </a:lnTo>
                <a:lnTo>
                  <a:pt x="19210" y="3715"/>
                </a:lnTo>
                <a:lnTo>
                  <a:pt x="13462" y="2768"/>
                </a:lnTo>
                <a:lnTo>
                  <a:pt x="6642" y="1739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717561" y="8030583"/>
            <a:ext cx="897496" cy="769912"/>
          </a:xfrm>
          <a:custGeom>
            <a:avLst/>
            <a:gdLst/>
            <a:ahLst/>
            <a:cxnLst/>
            <a:rect l="l" t="t" r="r" b="b"/>
            <a:pathLst>
              <a:path w="897496" h="769912">
                <a:moveTo>
                  <a:pt x="0" y="365988"/>
                </a:moveTo>
                <a:lnTo>
                  <a:pt x="1346" y="357517"/>
                </a:lnTo>
                <a:lnTo>
                  <a:pt x="3009" y="349034"/>
                </a:lnTo>
                <a:lnTo>
                  <a:pt x="5426" y="335509"/>
                </a:lnTo>
                <a:lnTo>
                  <a:pt x="7227" y="325751"/>
                </a:lnTo>
                <a:lnTo>
                  <a:pt x="9893" y="314667"/>
                </a:lnTo>
                <a:lnTo>
                  <a:pt x="13587" y="301410"/>
                </a:lnTo>
                <a:lnTo>
                  <a:pt x="16829" y="291861"/>
                </a:lnTo>
                <a:lnTo>
                  <a:pt x="20510" y="281317"/>
                </a:lnTo>
                <a:lnTo>
                  <a:pt x="24003" y="271183"/>
                </a:lnTo>
                <a:lnTo>
                  <a:pt x="28270" y="261289"/>
                </a:lnTo>
                <a:lnTo>
                  <a:pt x="33406" y="248642"/>
                </a:lnTo>
                <a:lnTo>
                  <a:pt x="37376" y="239558"/>
                </a:lnTo>
                <a:lnTo>
                  <a:pt x="42367" y="229920"/>
                </a:lnTo>
                <a:lnTo>
                  <a:pt x="49670" y="216449"/>
                </a:lnTo>
                <a:lnTo>
                  <a:pt x="54914" y="207178"/>
                </a:lnTo>
                <a:lnTo>
                  <a:pt x="60127" y="198705"/>
                </a:lnTo>
                <a:lnTo>
                  <a:pt x="67338" y="187631"/>
                </a:lnTo>
                <a:lnTo>
                  <a:pt x="70726" y="182486"/>
                </a:lnTo>
                <a:lnTo>
                  <a:pt x="78408" y="171539"/>
                </a:lnTo>
                <a:lnTo>
                  <a:pt x="84743" y="163816"/>
                </a:lnTo>
                <a:lnTo>
                  <a:pt x="91084" y="156032"/>
                </a:lnTo>
                <a:lnTo>
                  <a:pt x="97650" y="147789"/>
                </a:lnTo>
                <a:lnTo>
                  <a:pt x="97421" y="147548"/>
                </a:lnTo>
                <a:lnTo>
                  <a:pt x="104546" y="139788"/>
                </a:lnTo>
                <a:lnTo>
                  <a:pt x="113696" y="130051"/>
                </a:lnTo>
                <a:lnTo>
                  <a:pt x="121024" y="122838"/>
                </a:lnTo>
                <a:lnTo>
                  <a:pt x="127038" y="116979"/>
                </a:lnTo>
                <a:lnTo>
                  <a:pt x="134556" y="109613"/>
                </a:lnTo>
                <a:lnTo>
                  <a:pt x="142557" y="102565"/>
                </a:lnTo>
                <a:lnTo>
                  <a:pt x="152784" y="94218"/>
                </a:lnTo>
                <a:lnTo>
                  <a:pt x="161244" y="87790"/>
                </a:lnTo>
                <a:lnTo>
                  <a:pt x="166395" y="83883"/>
                </a:lnTo>
                <a:lnTo>
                  <a:pt x="174637" y="77546"/>
                </a:lnTo>
                <a:lnTo>
                  <a:pt x="183108" y="71526"/>
                </a:lnTo>
                <a:lnTo>
                  <a:pt x="195753" y="63646"/>
                </a:lnTo>
                <a:lnTo>
                  <a:pt x="204485" y="58420"/>
                </a:lnTo>
                <a:lnTo>
                  <a:pt x="213769" y="53168"/>
                </a:lnTo>
                <a:lnTo>
                  <a:pt x="224764" y="47053"/>
                </a:lnTo>
                <a:lnTo>
                  <a:pt x="234035" y="41821"/>
                </a:lnTo>
                <a:lnTo>
                  <a:pt x="234276" y="41897"/>
                </a:lnTo>
                <a:lnTo>
                  <a:pt x="244017" y="37630"/>
                </a:lnTo>
                <a:lnTo>
                  <a:pt x="254317" y="33108"/>
                </a:lnTo>
                <a:lnTo>
                  <a:pt x="254469" y="33426"/>
                </a:lnTo>
                <a:lnTo>
                  <a:pt x="265010" y="29311"/>
                </a:lnTo>
                <a:lnTo>
                  <a:pt x="274586" y="25590"/>
                </a:lnTo>
                <a:lnTo>
                  <a:pt x="274510" y="25349"/>
                </a:lnTo>
                <a:lnTo>
                  <a:pt x="284251" y="21945"/>
                </a:lnTo>
                <a:lnTo>
                  <a:pt x="293992" y="18542"/>
                </a:lnTo>
                <a:lnTo>
                  <a:pt x="303974" y="15608"/>
                </a:lnTo>
                <a:lnTo>
                  <a:pt x="314350" y="12674"/>
                </a:lnTo>
                <a:lnTo>
                  <a:pt x="324954" y="10375"/>
                </a:lnTo>
                <a:lnTo>
                  <a:pt x="335813" y="7924"/>
                </a:lnTo>
                <a:lnTo>
                  <a:pt x="346811" y="6096"/>
                </a:lnTo>
                <a:lnTo>
                  <a:pt x="358063" y="4279"/>
                </a:lnTo>
                <a:lnTo>
                  <a:pt x="369468" y="3009"/>
                </a:lnTo>
                <a:lnTo>
                  <a:pt x="382352" y="1690"/>
                </a:lnTo>
                <a:lnTo>
                  <a:pt x="394040" y="875"/>
                </a:lnTo>
                <a:lnTo>
                  <a:pt x="396633" y="723"/>
                </a:lnTo>
                <a:lnTo>
                  <a:pt x="406527" y="88"/>
                </a:lnTo>
                <a:lnTo>
                  <a:pt x="416509" y="88"/>
                </a:lnTo>
                <a:lnTo>
                  <a:pt x="426415" y="0"/>
                </a:lnTo>
                <a:lnTo>
                  <a:pt x="436397" y="393"/>
                </a:lnTo>
                <a:lnTo>
                  <a:pt x="446290" y="876"/>
                </a:lnTo>
                <a:lnTo>
                  <a:pt x="456107" y="1828"/>
                </a:lnTo>
                <a:lnTo>
                  <a:pt x="469264" y="3116"/>
                </a:lnTo>
                <a:lnTo>
                  <a:pt x="480059" y="4464"/>
                </a:lnTo>
                <a:lnTo>
                  <a:pt x="485571" y="5232"/>
                </a:lnTo>
                <a:lnTo>
                  <a:pt x="496658" y="6819"/>
                </a:lnTo>
                <a:lnTo>
                  <a:pt x="507669" y="9194"/>
                </a:lnTo>
                <a:lnTo>
                  <a:pt x="518363" y="11404"/>
                </a:lnTo>
                <a:lnTo>
                  <a:pt x="528904" y="14185"/>
                </a:lnTo>
                <a:lnTo>
                  <a:pt x="539038" y="16954"/>
                </a:lnTo>
                <a:lnTo>
                  <a:pt x="549021" y="20281"/>
                </a:lnTo>
                <a:lnTo>
                  <a:pt x="562656" y="25148"/>
                </a:lnTo>
                <a:lnTo>
                  <a:pt x="571970" y="28632"/>
                </a:lnTo>
                <a:lnTo>
                  <a:pt x="583184" y="33135"/>
                </a:lnTo>
                <a:lnTo>
                  <a:pt x="588924" y="35483"/>
                </a:lnTo>
                <a:lnTo>
                  <a:pt x="598906" y="39522"/>
                </a:lnTo>
                <a:lnTo>
                  <a:pt x="598995" y="39687"/>
                </a:lnTo>
                <a:lnTo>
                  <a:pt x="608571" y="44589"/>
                </a:lnTo>
                <a:lnTo>
                  <a:pt x="617677" y="49187"/>
                </a:lnTo>
                <a:lnTo>
                  <a:pt x="617524" y="49580"/>
                </a:lnTo>
                <a:lnTo>
                  <a:pt x="626389" y="54648"/>
                </a:lnTo>
                <a:lnTo>
                  <a:pt x="637618" y="60966"/>
                </a:lnTo>
                <a:lnTo>
                  <a:pt x="647328" y="66716"/>
                </a:lnTo>
                <a:lnTo>
                  <a:pt x="650316" y="68592"/>
                </a:lnTo>
                <a:lnTo>
                  <a:pt x="659257" y="74218"/>
                </a:lnTo>
                <a:lnTo>
                  <a:pt x="659257" y="74371"/>
                </a:lnTo>
                <a:lnTo>
                  <a:pt x="667740" y="80784"/>
                </a:lnTo>
                <a:lnTo>
                  <a:pt x="678306" y="88749"/>
                </a:lnTo>
                <a:lnTo>
                  <a:pt x="686809" y="95528"/>
                </a:lnTo>
                <a:lnTo>
                  <a:pt x="691184" y="99085"/>
                </a:lnTo>
                <a:lnTo>
                  <a:pt x="699414" y="105892"/>
                </a:lnTo>
                <a:lnTo>
                  <a:pt x="699579" y="105816"/>
                </a:lnTo>
                <a:lnTo>
                  <a:pt x="707250" y="113182"/>
                </a:lnTo>
                <a:lnTo>
                  <a:pt x="716876" y="122546"/>
                </a:lnTo>
                <a:lnTo>
                  <a:pt x="724057" y="129999"/>
                </a:lnTo>
                <a:lnTo>
                  <a:pt x="729665" y="135915"/>
                </a:lnTo>
                <a:lnTo>
                  <a:pt x="736955" y="143675"/>
                </a:lnTo>
                <a:lnTo>
                  <a:pt x="737108" y="143675"/>
                </a:lnTo>
                <a:lnTo>
                  <a:pt x="743851" y="151904"/>
                </a:lnTo>
                <a:lnTo>
                  <a:pt x="752441" y="162467"/>
                </a:lnTo>
                <a:lnTo>
                  <a:pt x="758636" y="170622"/>
                </a:lnTo>
                <a:lnTo>
                  <a:pt x="764044" y="178041"/>
                </a:lnTo>
                <a:lnTo>
                  <a:pt x="770216" y="186677"/>
                </a:lnTo>
                <a:lnTo>
                  <a:pt x="770064" y="186842"/>
                </a:lnTo>
                <a:lnTo>
                  <a:pt x="775677" y="195872"/>
                </a:lnTo>
                <a:lnTo>
                  <a:pt x="783071" y="207390"/>
                </a:lnTo>
                <a:lnTo>
                  <a:pt x="788297" y="215881"/>
                </a:lnTo>
                <a:lnTo>
                  <a:pt x="793267" y="225323"/>
                </a:lnTo>
                <a:lnTo>
                  <a:pt x="800097" y="239059"/>
                </a:lnTo>
                <a:lnTo>
                  <a:pt x="804662" y="248728"/>
                </a:lnTo>
                <a:lnTo>
                  <a:pt x="808568" y="257858"/>
                </a:lnTo>
                <a:lnTo>
                  <a:pt x="813423" y="269977"/>
                </a:lnTo>
                <a:lnTo>
                  <a:pt x="815911" y="276250"/>
                </a:lnTo>
                <a:lnTo>
                  <a:pt x="820676" y="289020"/>
                </a:lnTo>
                <a:lnTo>
                  <a:pt x="823539" y="298580"/>
                </a:lnTo>
                <a:lnTo>
                  <a:pt x="826617" y="309524"/>
                </a:lnTo>
                <a:lnTo>
                  <a:pt x="829462" y="319659"/>
                </a:lnTo>
                <a:lnTo>
                  <a:pt x="829144" y="319811"/>
                </a:lnTo>
                <a:lnTo>
                  <a:pt x="831367" y="330263"/>
                </a:lnTo>
                <a:lnTo>
                  <a:pt x="834378" y="343793"/>
                </a:lnTo>
                <a:lnTo>
                  <a:pt x="836439" y="353599"/>
                </a:lnTo>
                <a:lnTo>
                  <a:pt x="838250" y="364959"/>
                </a:lnTo>
                <a:lnTo>
                  <a:pt x="842262" y="392435"/>
                </a:lnTo>
                <a:lnTo>
                  <a:pt x="845868" y="417318"/>
                </a:lnTo>
                <a:lnTo>
                  <a:pt x="849114" y="439897"/>
                </a:lnTo>
                <a:lnTo>
                  <a:pt x="852046" y="460458"/>
                </a:lnTo>
                <a:lnTo>
                  <a:pt x="854707" y="479292"/>
                </a:lnTo>
                <a:lnTo>
                  <a:pt x="857143" y="496684"/>
                </a:lnTo>
                <a:lnTo>
                  <a:pt x="859399" y="512924"/>
                </a:lnTo>
                <a:lnTo>
                  <a:pt x="861520" y="528301"/>
                </a:lnTo>
                <a:lnTo>
                  <a:pt x="863550" y="543100"/>
                </a:lnTo>
                <a:lnTo>
                  <a:pt x="865536" y="557612"/>
                </a:lnTo>
                <a:lnTo>
                  <a:pt x="867522" y="572124"/>
                </a:lnTo>
                <a:lnTo>
                  <a:pt x="869553" y="586924"/>
                </a:lnTo>
                <a:lnTo>
                  <a:pt x="871674" y="602300"/>
                </a:lnTo>
                <a:lnTo>
                  <a:pt x="873930" y="618540"/>
                </a:lnTo>
                <a:lnTo>
                  <a:pt x="876366" y="635933"/>
                </a:lnTo>
                <a:lnTo>
                  <a:pt x="879027" y="654766"/>
                </a:lnTo>
                <a:lnTo>
                  <a:pt x="881958" y="675327"/>
                </a:lnTo>
                <a:lnTo>
                  <a:pt x="885204" y="697906"/>
                </a:lnTo>
                <a:lnTo>
                  <a:pt x="888811" y="722789"/>
                </a:lnTo>
                <a:lnTo>
                  <a:pt x="892822" y="750265"/>
                </a:lnTo>
                <a:lnTo>
                  <a:pt x="894245" y="760082"/>
                </a:lnTo>
                <a:lnTo>
                  <a:pt x="894410" y="760476"/>
                </a:lnTo>
                <a:lnTo>
                  <a:pt x="897496" y="76991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181679" y="9258345"/>
            <a:ext cx="231495" cy="26606"/>
          </a:xfrm>
          <a:custGeom>
            <a:avLst/>
            <a:gdLst/>
            <a:ahLst/>
            <a:cxnLst/>
            <a:rect l="l" t="t" r="r" b="b"/>
            <a:pathLst>
              <a:path w="231495" h="26606">
                <a:moveTo>
                  <a:pt x="231495" y="0"/>
                </a:moveTo>
                <a:lnTo>
                  <a:pt x="218926" y="2997"/>
                </a:lnTo>
                <a:lnTo>
                  <a:pt x="207276" y="5087"/>
                </a:lnTo>
                <a:lnTo>
                  <a:pt x="205041" y="5460"/>
                </a:lnTo>
                <a:lnTo>
                  <a:pt x="189350" y="8163"/>
                </a:lnTo>
                <a:lnTo>
                  <a:pt x="178040" y="10098"/>
                </a:lnTo>
                <a:lnTo>
                  <a:pt x="168470" y="11637"/>
                </a:lnTo>
                <a:lnTo>
                  <a:pt x="158001" y="13150"/>
                </a:lnTo>
                <a:lnTo>
                  <a:pt x="143993" y="15006"/>
                </a:lnTo>
                <a:lnTo>
                  <a:pt x="138125" y="15760"/>
                </a:lnTo>
                <a:lnTo>
                  <a:pt x="122300" y="17768"/>
                </a:lnTo>
                <a:lnTo>
                  <a:pt x="110845" y="19153"/>
                </a:lnTo>
                <a:lnTo>
                  <a:pt x="101197" y="20180"/>
                </a:lnTo>
                <a:lnTo>
                  <a:pt x="90795" y="21113"/>
                </a:lnTo>
                <a:lnTo>
                  <a:pt x="77077" y="22217"/>
                </a:lnTo>
                <a:lnTo>
                  <a:pt x="69532" y="22809"/>
                </a:lnTo>
                <a:lnTo>
                  <a:pt x="53615" y="24070"/>
                </a:lnTo>
                <a:lnTo>
                  <a:pt x="42059" y="24918"/>
                </a:lnTo>
                <a:lnTo>
                  <a:pt x="32352" y="25489"/>
                </a:lnTo>
                <a:lnTo>
                  <a:pt x="21979" y="25922"/>
                </a:lnTo>
                <a:lnTo>
                  <a:pt x="8430" y="26355"/>
                </a:lnTo>
                <a:lnTo>
                  <a:pt x="0" y="2660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093132" y="9325665"/>
            <a:ext cx="86880" cy="12280"/>
          </a:xfrm>
          <a:custGeom>
            <a:avLst/>
            <a:gdLst/>
            <a:ahLst/>
            <a:cxnLst/>
            <a:rect l="l" t="t" r="r" b="b"/>
            <a:pathLst>
              <a:path w="86880" h="12280">
                <a:moveTo>
                  <a:pt x="86880" y="0"/>
                </a:moveTo>
                <a:lnTo>
                  <a:pt x="85064" y="2540"/>
                </a:lnTo>
                <a:lnTo>
                  <a:pt x="82054" y="4749"/>
                </a:lnTo>
                <a:lnTo>
                  <a:pt x="78727" y="7048"/>
                </a:lnTo>
                <a:lnTo>
                  <a:pt x="74447" y="8636"/>
                </a:lnTo>
                <a:lnTo>
                  <a:pt x="69926" y="10299"/>
                </a:lnTo>
                <a:lnTo>
                  <a:pt x="69697" y="10299"/>
                </a:lnTo>
                <a:lnTo>
                  <a:pt x="64935" y="11087"/>
                </a:lnTo>
                <a:lnTo>
                  <a:pt x="59715" y="11963"/>
                </a:lnTo>
                <a:lnTo>
                  <a:pt x="59550" y="11874"/>
                </a:lnTo>
                <a:lnTo>
                  <a:pt x="54254" y="12039"/>
                </a:lnTo>
                <a:lnTo>
                  <a:pt x="43484" y="12280"/>
                </a:lnTo>
                <a:lnTo>
                  <a:pt x="32550" y="11963"/>
                </a:lnTo>
                <a:lnTo>
                  <a:pt x="27317" y="11874"/>
                </a:lnTo>
                <a:lnTo>
                  <a:pt x="27089" y="11963"/>
                </a:lnTo>
                <a:lnTo>
                  <a:pt x="21932" y="11087"/>
                </a:lnTo>
                <a:lnTo>
                  <a:pt x="17183" y="10299"/>
                </a:lnTo>
                <a:lnTo>
                  <a:pt x="16941" y="10299"/>
                </a:lnTo>
                <a:lnTo>
                  <a:pt x="12433" y="8636"/>
                </a:lnTo>
                <a:lnTo>
                  <a:pt x="8547" y="7200"/>
                </a:lnTo>
                <a:lnTo>
                  <a:pt x="4826" y="4749"/>
                </a:lnTo>
                <a:lnTo>
                  <a:pt x="2209" y="2933"/>
                </a:lnTo>
                <a:lnTo>
                  <a:pt x="1816" y="2540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093128" y="9289552"/>
            <a:ext cx="86880" cy="12357"/>
          </a:xfrm>
          <a:custGeom>
            <a:avLst/>
            <a:gdLst/>
            <a:ahLst/>
            <a:cxnLst/>
            <a:rect l="l" t="t" r="r" b="b"/>
            <a:pathLst>
              <a:path w="86880" h="12357">
                <a:moveTo>
                  <a:pt x="0" y="0"/>
                </a:moveTo>
                <a:lnTo>
                  <a:pt x="1816" y="2616"/>
                </a:lnTo>
                <a:lnTo>
                  <a:pt x="2222" y="3009"/>
                </a:lnTo>
                <a:lnTo>
                  <a:pt x="4826" y="4826"/>
                </a:lnTo>
                <a:lnTo>
                  <a:pt x="8153" y="7124"/>
                </a:lnTo>
                <a:lnTo>
                  <a:pt x="8559" y="7289"/>
                </a:lnTo>
                <a:lnTo>
                  <a:pt x="12433" y="8636"/>
                </a:lnTo>
                <a:lnTo>
                  <a:pt x="16954" y="10375"/>
                </a:lnTo>
                <a:lnTo>
                  <a:pt x="17183" y="10375"/>
                </a:lnTo>
                <a:lnTo>
                  <a:pt x="21932" y="11163"/>
                </a:lnTo>
                <a:lnTo>
                  <a:pt x="27089" y="12039"/>
                </a:lnTo>
                <a:lnTo>
                  <a:pt x="27317" y="11874"/>
                </a:lnTo>
                <a:lnTo>
                  <a:pt x="32550" y="12039"/>
                </a:lnTo>
                <a:lnTo>
                  <a:pt x="43395" y="12357"/>
                </a:lnTo>
                <a:lnTo>
                  <a:pt x="54254" y="12039"/>
                </a:lnTo>
                <a:lnTo>
                  <a:pt x="59562" y="11874"/>
                </a:lnTo>
                <a:lnTo>
                  <a:pt x="59715" y="12039"/>
                </a:lnTo>
                <a:lnTo>
                  <a:pt x="64947" y="11163"/>
                </a:lnTo>
                <a:lnTo>
                  <a:pt x="69697" y="10375"/>
                </a:lnTo>
                <a:lnTo>
                  <a:pt x="69938" y="10375"/>
                </a:lnTo>
                <a:lnTo>
                  <a:pt x="74447" y="8712"/>
                </a:lnTo>
                <a:lnTo>
                  <a:pt x="78333" y="7289"/>
                </a:lnTo>
                <a:lnTo>
                  <a:pt x="78727" y="7124"/>
                </a:lnTo>
                <a:lnTo>
                  <a:pt x="82054" y="4826"/>
                </a:lnTo>
                <a:lnTo>
                  <a:pt x="84670" y="3009"/>
                </a:lnTo>
                <a:lnTo>
                  <a:pt x="85064" y="2616"/>
                </a:lnTo>
                <a:lnTo>
                  <a:pt x="8688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121325" y="9285596"/>
            <a:ext cx="30492" cy="1104"/>
          </a:xfrm>
          <a:custGeom>
            <a:avLst/>
            <a:gdLst/>
            <a:ahLst/>
            <a:cxnLst/>
            <a:rect l="l" t="t" r="r" b="b"/>
            <a:pathLst>
              <a:path w="30492" h="1104">
                <a:moveTo>
                  <a:pt x="0" y="1104"/>
                </a:moveTo>
                <a:lnTo>
                  <a:pt x="1270" y="469"/>
                </a:lnTo>
                <a:lnTo>
                  <a:pt x="2768" y="152"/>
                </a:lnTo>
                <a:lnTo>
                  <a:pt x="3797" y="0"/>
                </a:lnTo>
                <a:lnTo>
                  <a:pt x="4914" y="0"/>
                </a:lnTo>
                <a:lnTo>
                  <a:pt x="25577" y="0"/>
                </a:lnTo>
                <a:lnTo>
                  <a:pt x="26606" y="76"/>
                </a:lnTo>
                <a:lnTo>
                  <a:pt x="27724" y="152"/>
                </a:lnTo>
                <a:lnTo>
                  <a:pt x="29070" y="469"/>
                </a:lnTo>
                <a:lnTo>
                  <a:pt x="29222" y="469"/>
                </a:lnTo>
                <a:lnTo>
                  <a:pt x="30492" y="102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120531" y="9249317"/>
            <a:ext cx="33032" cy="2616"/>
          </a:xfrm>
          <a:custGeom>
            <a:avLst/>
            <a:gdLst/>
            <a:ahLst/>
            <a:cxnLst/>
            <a:rect l="l" t="t" r="r" b="b"/>
            <a:pathLst>
              <a:path w="33032" h="2616">
                <a:moveTo>
                  <a:pt x="0" y="1663"/>
                </a:moveTo>
                <a:lnTo>
                  <a:pt x="635" y="1181"/>
                </a:lnTo>
                <a:lnTo>
                  <a:pt x="876" y="1104"/>
                </a:lnTo>
                <a:lnTo>
                  <a:pt x="1587" y="876"/>
                </a:lnTo>
                <a:lnTo>
                  <a:pt x="3568" y="393"/>
                </a:lnTo>
                <a:lnTo>
                  <a:pt x="3721" y="317"/>
                </a:lnTo>
                <a:lnTo>
                  <a:pt x="5702" y="241"/>
                </a:lnTo>
                <a:lnTo>
                  <a:pt x="16002" y="0"/>
                </a:lnTo>
                <a:lnTo>
                  <a:pt x="26377" y="241"/>
                </a:lnTo>
                <a:lnTo>
                  <a:pt x="28359" y="317"/>
                </a:lnTo>
                <a:lnTo>
                  <a:pt x="28511" y="393"/>
                </a:lnTo>
                <a:lnTo>
                  <a:pt x="30492" y="876"/>
                </a:lnTo>
                <a:lnTo>
                  <a:pt x="31203" y="1104"/>
                </a:lnTo>
                <a:lnTo>
                  <a:pt x="31368" y="1181"/>
                </a:lnTo>
                <a:lnTo>
                  <a:pt x="32080" y="1663"/>
                </a:lnTo>
                <a:lnTo>
                  <a:pt x="32550" y="2057"/>
                </a:lnTo>
                <a:lnTo>
                  <a:pt x="32638" y="2133"/>
                </a:lnTo>
                <a:lnTo>
                  <a:pt x="33032" y="261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122039" y="9286304"/>
            <a:ext cx="30568" cy="1739"/>
          </a:xfrm>
          <a:custGeom>
            <a:avLst/>
            <a:gdLst/>
            <a:ahLst/>
            <a:cxnLst/>
            <a:rect l="l" t="t" r="r" b="b"/>
            <a:pathLst>
              <a:path w="30568" h="1739">
                <a:moveTo>
                  <a:pt x="30568" y="0"/>
                </a:moveTo>
                <a:lnTo>
                  <a:pt x="30010" y="469"/>
                </a:lnTo>
                <a:lnTo>
                  <a:pt x="29781" y="558"/>
                </a:lnTo>
                <a:lnTo>
                  <a:pt x="29070" y="787"/>
                </a:lnTo>
                <a:lnTo>
                  <a:pt x="27165" y="1269"/>
                </a:lnTo>
                <a:lnTo>
                  <a:pt x="27000" y="1346"/>
                </a:lnTo>
                <a:lnTo>
                  <a:pt x="25031" y="1422"/>
                </a:lnTo>
                <a:lnTo>
                  <a:pt x="14566" y="1739"/>
                </a:lnTo>
                <a:lnTo>
                  <a:pt x="4038" y="1422"/>
                </a:lnTo>
                <a:lnTo>
                  <a:pt x="2057" y="1346"/>
                </a:lnTo>
                <a:lnTo>
                  <a:pt x="1892" y="1346"/>
                </a:lnTo>
                <a:lnTo>
                  <a:pt x="0" y="78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182069" y="9222314"/>
            <a:ext cx="231101" cy="26606"/>
          </a:xfrm>
          <a:custGeom>
            <a:avLst/>
            <a:gdLst/>
            <a:ahLst/>
            <a:cxnLst/>
            <a:rect l="l" t="t" r="r" b="b"/>
            <a:pathLst>
              <a:path w="231101" h="26606">
                <a:moveTo>
                  <a:pt x="0" y="26606"/>
                </a:moveTo>
                <a:lnTo>
                  <a:pt x="15955" y="26086"/>
                </a:lnTo>
                <a:lnTo>
                  <a:pt x="27516" y="25649"/>
                </a:lnTo>
                <a:lnTo>
                  <a:pt x="37222" y="25153"/>
                </a:lnTo>
                <a:lnTo>
                  <a:pt x="47615" y="24459"/>
                </a:lnTo>
                <a:lnTo>
                  <a:pt x="61237" y="23425"/>
                </a:lnTo>
                <a:lnTo>
                  <a:pt x="69138" y="22809"/>
                </a:lnTo>
                <a:lnTo>
                  <a:pt x="85070" y="21551"/>
                </a:lnTo>
                <a:lnTo>
                  <a:pt x="96583" y="20577"/>
                </a:lnTo>
                <a:lnTo>
                  <a:pt x="106240" y="19623"/>
                </a:lnTo>
                <a:lnTo>
                  <a:pt x="116603" y="18424"/>
                </a:lnTo>
                <a:lnTo>
                  <a:pt x="130236" y="16716"/>
                </a:lnTo>
                <a:lnTo>
                  <a:pt x="137731" y="15760"/>
                </a:lnTo>
                <a:lnTo>
                  <a:pt x="153494" y="13702"/>
                </a:lnTo>
                <a:lnTo>
                  <a:pt x="164842" y="12103"/>
                </a:lnTo>
                <a:lnTo>
                  <a:pt x="174416" y="10603"/>
                </a:lnTo>
                <a:lnTo>
                  <a:pt x="184855" y="8840"/>
                </a:lnTo>
                <a:lnTo>
                  <a:pt x="198801" y="6453"/>
                </a:lnTo>
                <a:lnTo>
                  <a:pt x="204660" y="5460"/>
                </a:lnTo>
                <a:lnTo>
                  <a:pt x="217346" y="3231"/>
                </a:lnTo>
                <a:lnTo>
                  <a:pt x="228909" y="542"/>
                </a:lnTo>
                <a:lnTo>
                  <a:pt x="23110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219215" y="9244088"/>
            <a:ext cx="445897" cy="91084"/>
          </a:xfrm>
          <a:custGeom>
            <a:avLst/>
            <a:gdLst/>
            <a:ahLst/>
            <a:cxnLst/>
            <a:rect l="l" t="t" r="r" b="b"/>
            <a:pathLst>
              <a:path w="445897" h="91084">
                <a:moveTo>
                  <a:pt x="445897" y="0"/>
                </a:moveTo>
                <a:lnTo>
                  <a:pt x="444627" y="1028"/>
                </a:lnTo>
                <a:lnTo>
                  <a:pt x="444385" y="1104"/>
                </a:lnTo>
                <a:lnTo>
                  <a:pt x="442887" y="1663"/>
                </a:lnTo>
                <a:lnTo>
                  <a:pt x="428036" y="7249"/>
                </a:lnTo>
                <a:lnTo>
                  <a:pt x="417345" y="11347"/>
                </a:lnTo>
                <a:lnTo>
                  <a:pt x="408317" y="14763"/>
                </a:lnTo>
                <a:lnTo>
                  <a:pt x="398454" y="18303"/>
                </a:lnTo>
                <a:lnTo>
                  <a:pt x="385260" y="22772"/>
                </a:lnTo>
                <a:lnTo>
                  <a:pt x="363891" y="29731"/>
                </a:lnTo>
                <a:lnTo>
                  <a:pt x="352771" y="33253"/>
                </a:lnTo>
                <a:lnTo>
                  <a:pt x="343433" y="36050"/>
                </a:lnTo>
                <a:lnTo>
                  <a:pt x="333541" y="38813"/>
                </a:lnTo>
                <a:lnTo>
                  <a:pt x="320755" y="42236"/>
                </a:lnTo>
                <a:lnTo>
                  <a:pt x="311251" y="44754"/>
                </a:lnTo>
                <a:lnTo>
                  <a:pt x="295677" y="48856"/>
                </a:lnTo>
                <a:lnTo>
                  <a:pt x="284232" y="51799"/>
                </a:lnTo>
                <a:lnTo>
                  <a:pt x="274701" y="54109"/>
                </a:lnTo>
                <a:lnTo>
                  <a:pt x="264868" y="56310"/>
                </a:lnTo>
                <a:lnTo>
                  <a:pt x="252517" y="58929"/>
                </a:lnTo>
                <a:lnTo>
                  <a:pt x="239979" y="61544"/>
                </a:lnTo>
                <a:lnTo>
                  <a:pt x="224122" y="64802"/>
                </a:lnTo>
                <a:lnTo>
                  <a:pt x="212404" y="67146"/>
                </a:lnTo>
                <a:lnTo>
                  <a:pt x="202705" y="68960"/>
                </a:lnTo>
                <a:lnTo>
                  <a:pt x="192904" y="70626"/>
                </a:lnTo>
                <a:lnTo>
                  <a:pt x="180883" y="72527"/>
                </a:lnTo>
                <a:lnTo>
                  <a:pt x="165849" y="74841"/>
                </a:lnTo>
                <a:lnTo>
                  <a:pt x="149802" y="77312"/>
                </a:lnTo>
                <a:lnTo>
                  <a:pt x="137889" y="79091"/>
                </a:lnTo>
                <a:lnTo>
                  <a:pt x="128064" y="80445"/>
                </a:lnTo>
                <a:lnTo>
                  <a:pt x="118277" y="81642"/>
                </a:lnTo>
                <a:lnTo>
                  <a:pt x="106482" y="82949"/>
                </a:lnTo>
                <a:lnTo>
                  <a:pt x="90630" y="84635"/>
                </a:lnTo>
                <a:lnTo>
                  <a:pt x="73417" y="86375"/>
                </a:lnTo>
                <a:lnTo>
                  <a:pt x="61381" y="87464"/>
                </a:lnTo>
                <a:lnTo>
                  <a:pt x="51475" y="88229"/>
                </a:lnTo>
                <a:lnTo>
                  <a:pt x="41708" y="88883"/>
                </a:lnTo>
                <a:lnTo>
                  <a:pt x="30090" y="89639"/>
                </a:lnTo>
                <a:lnTo>
                  <a:pt x="14630" y="90713"/>
                </a:lnTo>
                <a:lnTo>
                  <a:pt x="11798" y="90919"/>
                </a:lnTo>
                <a:lnTo>
                  <a:pt x="9664" y="91084"/>
                </a:lnTo>
                <a:lnTo>
                  <a:pt x="7366" y="90843"/>
                </a:lnTo>
                <a:lnTo>
                  <a:pt x="5384" y="90601"/>
                </a:lnTo>
                <a:lnTo>
                  <a:pt x="5232" y="90601"/>
                </a:lnTo>
                <a:lnTo>
                  <a:pt x="3327" y="89966"/>
                </a:lnTo>
                <a:lnTo>
                  <a:pt x="1663" y="89496"/>
                </a:lnTo>
                <a:lnTo>
                  <a:pt x="1498" y="89420"/>
                </a:lnTo>
                <a:lnTo>
                  <a:pt x="0" y="8854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218583" y="9197357"/>
            <a:ext cx="447167" cy="90766"/>
          </a:xfrm>
          <a:custGeom>
            <a:avLst/>
            <a:gdLst/>
            <a:ahLst/>
            <a:cxnLst/>
            <a:rect l="l" t="t" r="r" b="b"/>
            <a:pathLst>
              <a:path w="447167" h="90766">
                <a:moveTo>
                  <a:pt x="0" y="90766"/>
                </a:moveTo>
                <a:lnTo>
                  <a:pt x="1104" y="89890"/>
                </a:lnTo>
                <a:lnTo>
                  <a:pt x="2527" y="89344"/>
                </a:lnTo>
                <a:lnTo>
                  <a:pt x="4038" y="88709"/>
                </a:lnTo>
                <a:lnTo>
                  <a:pt x="4191" y="88468"/>
                </a:lnTo>
                <a:lnTo>
                  <a:pt x="5778" y="88315"/>
                </a:lnTo>
                <a:lnTo>
                  <a:pt x="21989" y="86927"/>
                </a:lnTo>
                <a:lnTo>
                  <a:pt x="34110" y="86022"/>
                </a:lnTo>
                <a:lnTo>
                  <a:pt x="44062" y="85353"/>
                </a:lnTo>
                <a:lnTo>
                  <a:pt x="53767" y="84672"/>
                </a:lnTo>
                <a:lnTo>
                  <a:pt x="80121" y="82284"/>
                </a:lnTo>
                <a:lnTo>
                  <a:pt x="100701" y="80108"/>
                </a:lnTo>
                <a:lnTo>
                  <a:pt x="112482" y="78803"/>
                </a:lnTo>
                <a:lnTo>
                  <a:pt x="132175" y="76240"/>
                </a:lnTo>
                <a:lnTo>
                  <a:pt x="144545" y="74403"/>
                </a:lnTo>
                <a:lnTo>
                  <a:pt x="157772" y="72390"/>
                </a:lnTo>
                <a:lnTo>
                  <a:pt x="173693" y="69907"/>
                </a:lnTo>
                <a:lnTo>
                  <a:pt x="195041" y="66360"/>
                </a:lnTo>
                <a:lnTo>
                  <a:pt x="217270" y="62012"/>
                </a:lnTo>
                <a:lnTo>
                  <a:pt x="229997" y="59410"/>
                </a:lnTo>
                <a:lnTo>
                  <a:pt x="245686" y="56130"/>
                </a:lnTo>
                <a:lnTo>
                  <a:pt x="266574" y="51499"/>
                </a:lnTo>
                <a:lnTo>
                  <a:pt x="289339" y="45686"/>
                </a:lnTo>
                <a:lnTo>
                  <a:pt x="314281" y="39090"/>
                </a:lnTo>
                <a:lnTo>
                  <a:pt x="334700" y="33375"/>
                </a:lnTo>
                <a:lnTo>
                  <a:pt x="358008" y="25961"/>
                </a:lnTo>
                <a:lnTo>
                  <a:pt x="379487" y="18812"/>
                </a:lnTo>
                <a:lnTo>
                  <a:pt x="399319" y="11528"/>
                </a:lnTo>
                <a:lnTo>
                  <a:pt x="408946" y="7881"/>
                </a:lnTo>
                <a:lnTo>
                  <a:pt x="421583" y="3297"/>
                </a:lnTo>
                <a:lnTo>
                  <a:pt x="429425" y="558"/>
                </a:lnTo>
                <a:lnTo>
                  <a:pt x="431088" y="0"/>
                </a:lnTo>
                <a:lnTo>
                  <a:pt x="431317" y="241"/>
                </a:lnTo>
                <a:lnTo>
                  <a:pt x="433146" y="165"/>
                </a:lnTo>
                <a:lnTo>
                  <a:pt x="435051" y="76"/>
                </a:lnTo>
                <a:lnTo>
                  <a:pt x="436943" y="241"/>
                </a:lnTo>
                <a:lnTo>
                  <a:pt x="438772" y="406"/>
                </a:lnTo>
                <a:lnTo>
                  <a:pt x="438924" y="406"/>
                </a:lnTo>
                <a:lnTo>
                  <a:pt x="440588" y="876"/>
                </a:lnTo>
                <a:lnTo>
                  <a:pt x="442645" y="1511"/>
                </a:lnTo>
                <a:lnTo>
                  <a:pt x="444627" y="2540"/>
                </a:lnTo>
                <a:lnTo>
                  <a:pt x="445973" y="3251"/>
                </a:lnTo>
                <a:lnTo>
                  <a:pt x="446138" y="3327"/>
                </a:lnTo>
                <a:lnTo>
                  <a:pt x="447167" y="43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219215" y="9208053"/>
            <a:ext cx="445897" cy="91084"/>
          </a:xfrm>
          <a:custGeom>
            <a:avLst/>
            <a:gdLst/>
            <a:ahLst/>
            <a:cxnLst/>
            <a:rect l="l" t="t" r="r" b="b"/>
            <a:pathLst>
              <a:path w="445897" h="91084">
                <a:moveTo>
                  <a:pt x="445897" y="0"/>
                </a:moveTo>
                <a:lnTo>
                  <a:pt x="444627" y="1028"/>
                </a:lnTo>
                <a:lnTo>
                  <a:pt x="444385" y="1104"/>
                </a:lnTo>
                <a:lnTo>
                  <a:pt x="442887" y="1663"/>
                </a:lnTo>
                <a:lnTo>
                  <a:pt x="428031" y="7243"/>
                </a:lnTo>
                <a:lnTo>
                  <a:pt x="417338" y="11323"/>
                </a:lnTo>
                <a:lnTo>
                  <a:pt x="408307" y="14717"/>
                </a:lnTo>
                <a:lnTo>
                  <a:pt x="398438" y="18240"/>
                </a:lnTo>
                <a:lnTo>
                  <a:pt x="385230" y="22704"/>
                </a:lnTo>
                <a:lnTo>
                  <a:pt x="363895" y="29688"/>
                </a:lnTo>
                <a:lnTo>
                  <a:pt x="352777" y="33231"/>
                </a:lnTo>
                <a:lnTo>
                  <a:pt x="343442" y="36040"/>
                </a:lnTo>
                <a:lnTo>
                  <a:pt x="333554" y="38808"/>
                </a:lnTo>
                <a:lnTo>
                  <a:pt x="320778" y="42230"/>
                </a:lnTo>
                <a:lnTo>
                  <a:pt x="311251" y="44754"/>
                </a:lnTo>
                <a:lnTo>
                  <a:pt x="295677" y="48856"/>
                </a:lnTo>
                <a:lnTo>
                  <a:pt x="284232" y="51799"/>
                </a:lnTo>
                <a:lnTo>
                  <a:pt x="274701" y="54109"/>
                </a:lnTo>
                <a:lnTo>
                  <a:pt x="264868" y="56310"/>
                </a:lnTo>
                <a:lnTo>
                  <a:pt x="252517" y="58929"/>
                </a:lnTo>
                <a:lnTo>
                  <a:pt x="239979" y="61544"/>
                </a:lnTo>
                <a:lnTo>
                  <a:pt x="224122" y="64802"/>
                </a:lnTo>
                <a:lnTo>
                  <a:pt x="212404" y="67146"/>
                </a:lnTo>
                <a:lnTo>
                  <a:pt x="202705" y="68960"/>
                </a:lnTo>
                <a:lnTo>
                  <a:pt x="192904" y="70626"/>
                </a:lnTo>
                <a:lnTo>
                  <a:pt x="180883" y="72527"/>
                </a:lnTo>
                <a:lnTo>
                  <a:pt x="165849" y="74841"/>
                </a:lnTo>
                <a:lnTo>
                  <a:pt x="149802" y="77312"/>
                </a:lnTo>
                <a:lnTo>
                  <a:pt x="137889" y="79091"/>
                </a:lnTo>
                <a:lnTo>
                  <a:pt x="128064" y="80445"/>
                </a:lnTo>
                <a:lnTo>
                  <a:pt x="118277" y="81642"/>
                </a:lnTo>
                <a:lnTo>
                  <a:pt x="106482" y="82949"/>
                </a:lnTo>
                <a:lnTo>
                  <a:pt x="90630" y="84635"/>
                </a:lnTo>
                <a:lnTo>
                  <a:pt x="73417" y="86375"/>
                </a:lnTo>
                <a:lnTo>
                  <a:pt x="61381" y="87464"/>
                </a:lnTo>
                <a:lnTo>
                  <a:pt x="51475" y="88229"/>
                </a:lnTo>
                <a:lnTo>
                  <a:pt x="41708" y="88883"/>
                </a:lnTo>
                <a:lnTo>
                  <a:pt x="30090" y="89639"/>
                </a:lnTo>
                <a:lnTo>
                  <a:pt x="14630" y="90713"/>
                </a:lnTo>
                <a:lnTo>
                  <a:pt x="11798" y="90919"/>
                </a:lnTo>
                <a:lnTo>
                  <a:pt x="9664" y="91084"/>
                </a:lnTo>
                <a:lnTo>
                  <a:pt x="7366" y="90843"/>
                </a:lnTo>
                <a:lnTo>
                  <a:pt x="5384" y="90601"/>
                </a:lnTo>
                <a:lnTo>
                  <a:pt x="5232" y="90601"/>
                </a:lnTo>
                <a:lnTo>
                  <a:pt x="3327" y="89966"/>
                </a:lnTo>
                <a:lnTo>
                  <a:pt x="1663" y="89420"/>
                </a:lnTo>
                <a:lnTo>
                  <a:pt x="1498" y="89420"/>
                </a:lnTo>
                <a:lnTo>
                  <a:pt x="0" y="8846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454597" y="9192928"/>
            <a:ext cx="171627" cy="56705"/>
          </a:xfrm>
          <a:custGeom>
            <a:avLst/>
            <a:gdLst/>
            <a:ahLst/>
            <a:cxnLst/>
            <a:rect l="l" t="t" r="r" b="b"/>
            <a:pathLst>
              <a:path w="171627" h="56705">
                <a:moveTo>
                  <a:pt x="0" y="56705"/>
                </a:moveTo>
                <a:lnTo>
                  <a:pt x="15191" y="53129"/>
                </a:lnTo>
                <a:lnTo>
                  <a:pt x="25873" y="50505"/>
                </a:lnTo>
                <a:lnTo>
                  <a:pt x="35251" y="47989"/>
                </a:lnTo>
                <a:lnTo>
                  <a:pt x="46534" y="44740"/>
                </a:lnTo>
                <a:lnTo>
                  <a:pt x="58610" y="41186"/>
                </a:lnTo>
                <a:lnTo>
                  <a:pt x="73612" y="36699"/>
                </a:lnTo>
                <a:lnTo>
                  <a:pt x="84184" y="33438"/>
                </a:lnTo>
                <a:lnTo>
                  <a:pt x="93381" y="30384"/>
                </a:lnTo>
                <a:lnTo>
                  <a:pt x="104258" y="26520"/>
                </a:lnTo>
                <a:lnTo>
                  <a:pt x="117055" y="21856"/>
                </a:lnTo>
                <a:lnTo>
                  <a:pt x="131626" y="16556"/>
                </a:lnTo>
                <a:lnTo>
                  <a:pt x="141798" y="12720"/>
                </a:lnTo>
                <a:lnTo>
                  <a:pt x="150841" y="9042"/>
                </a:lnTo>
                <a:lnTo>
                  <a:pt x="162027" y="4213"/>
                </a:lnTo>
                <a:lnTo>
                  <a:pt x="17162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454676" y="9156889"/>
            <a:ext cx="171551" cy="56629"/>
          </a:xfrm>
          <a:custGeom>
            <a:avLst/>
            <a:gdLst/>
            <a:ahLst/>
            <a:cxnLst/>
            <a:rect l="l" t="t" r="r" b="b"/>
            <a:pathLst>
              <a:path w="171551" h="56629">
                <a:moveTo>
                  <a:pt x="0" y="56629"/>
                </a:moveTo>
                <a:lnTo>
                  <a:pt x="15167" y="53057"/>
                </a:lnTo>
                <a:lnTo>
                  <a:pt x="25834" y="50446"/>
                </a:lnTo>
                <a:lnTo>
                  <a:pt x="35215" y="47937"/>
                </a:lnTo>
                <a:lnTo>
                  <a:pt x="46523" y="44671"/>
                </a:lnTo>
                <a:lnTo>
                  <a:pt x="58534" y="41109"/>
                </a:lnTo>
                <a:lnTo>
                  <a:pt x="73536" y="36659"/>
                </a:lnTo>
                <a:lnTo>
                  <a:pt x="84110" y="33420"/>
                </a:lnTo>
                <a:lnTo>
                  <a:pt x="93313" y="30376"/>
                </a:lnTo>
                <a:lnTo>
                  <a:pt x="104201" y="26513"/>
                </a:lnTo>
                <a:lnTo>
                  <a:pt x="116979" y="21856"/>
                </a:lnTo>
                <a:lnTo>
                  <a:pt x="131550" y="16556"/>
                </a:lnTo>
                <a:lnTo>
                  <a:pt x="141721" y="12720"/>
                </a:lnTo>
                <a:lnTo>
                  <a:pt x="150765" y="9042"/>
                </a:lnTo>
                <a:lnTo>
                  <a:pt x="161951" y="4213"/>
                </a:lnTo>
                <a:lnTo>
                  <a:pt x="17155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459983" y="8948755"/>
            <a:ext cx="373748" cy="247497"/>
          </a:xfrm>
          <a:custGeom>
            <a:avLst/>
            <a:gdLst/>
            <a:ahLst/>
            <a:cxnLst/>
            <a:rect l="l" t="t" r="r" b="b"/>
            <a:pathLst>
              <a:path w="373748" h="247497">
                <a:moveTo>
                  <a:pt x="0" y="247497"/>
                </a:moveTo>
                <a:lnTo>
                  <a:pt x="12809" y="244824"/>
                </a:lnTo>
                <a:lnTo>
                  <a:pt x="23584" y="241831"/>
                </a:lnTo>
                <a:lnTo>
                  <a:pt x="27965" y="240525"/>
                </a:lnTo>
                <a:lnTo>
                  <a:pt x="43223" y="236001"/>
                </a:lnTo>
                <a:lnTo>
                  <a:pt x="54290" y="232728"/>
                </a:lnTo>
                <a:lnTo>
                  <a:pt x="63544" y="229880"/>
                </a:lnTo>
                <a:lnTo>
                  <a:pt x="73365" y="226631"/>
                </a:lnTo>
                <a:lnTo>
                  <a:pt x="86129" y="222154"/>
                </a:lnTo>
                <a:lnTo>
                  <a:pt x="93853" y="219379"/>
                </a:lnTo>
                <a:lnTo>
                  <a:pt x="108719" y="213963"/>
                </a:lnTo>
                <a:lnTo>
                  <a:pt x="119346" y="209975"/>
                </a:lnTo>
                <a:lnTo>
                  <a:pt x="128340" y="206348"/>
                </a:lnTo>
                <a:lnTo>
                  <a:pt x="138308" y="202014"/>
                </a:lnTo>
                <a:lnTo>
                  <a:pt x="151858" y="195907"/>
                </a:lnTo>
                <a:lnTo>
                  <a:pt x="168831" y="188161"/>
                </a:lnTo>
                <a:lnTo>
                  <a:pt x="178874" y="183433"/>
                </a:lnTo>
                <a:lnTo>
                  <a:pt x="187545" y="179033"/>
                </a:lnTo>
                <a:lnTo>
                  <a:pt x="197663" y="173514"/>
                </a:lnTo>
                <a:lnTo>
                  <a:pt x="209638" y="166789"/>
                </a:lnTo>
                <a:lnTo>
                  <a:pt x="223059" y="159162"/>
                </a:lnTo>
                <a:lnTo>
                  <a:pt x="232382" y="153654"/>
                </a:lnTo>
                <a:lnTo>
                  <a:pt x="240657" y="148304"/>
                </a:lnTo>
                <a:lnTo>
                  <a:pt x="250929" y="141149"/>
                </a:lnTo>
                <a:lnTo>
                  <a:pt x="258190" y="135978"/>
                </a:lnTo>
                <a:lnTo>
                  <a:pt x="270541" y="127199"/>
                </a:lnTo>
                <a:lnTo>
                  <a:pt x="278989" y="120889"/>
                </a:lnTo>
                <a:lnTo>
                  <a:pt x="286797" y="114388"/>
                </a:lnTo>
                <a:lnTo>
                  <a:pt x="297228" y="105038"/>
                </a:lnTo>
                <a:lnTo>
                  <a:pt x="310695" y="92719"/>
                </a:lnTo>
                <a:lnTo>
                  <a:pt x="318078" y="85494"/>
                </a:lnTo>
                <a:lnTo>
                  <a:pt x="325194" y="77542"/>
                </a:lnTo>
                <a:lnTo>
                  <a:pt x="333590" y="67475"/>
                </a:lnTo>
                <a:lnTo>
                  <a:pt x="342879" y="56163"/>
                </a:lnTo>
                <a:lnTo>
                  <a:pt x="348897" y="47980"/>
                </a:lnTo>
                <a:lnTo>
                  <a:pt x="354946" y="38285"/>
                </a:lnTo>
                <a:lnTo>
                  <a:pt x="359562" y="30492"/>
                </a:lnTo>
                <a:lnTo>
                  <a:pt x="366358" y="18677"/>
                </a:lnTo>
                <a:lnTo>
                  <a:pt x="370500" y="9171"/>
                </a:lnTo>
                <a:lnTo>
                  <a:pt x="37374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573478" y="8520201"/>
            <a:ext cx="91630" cy="31991"/>
          </a:xfrm>
          <a:custGeom>
            <a:avLst/>
            <a:gdLst/>
            <a:ahLst/>
            <a:cxnLst/>
            <a:rect l="l" t="t" r="r" b="b"/>
            <a:pathLst>
              <a:path w="91630" h="31991">
                <a:moveTo>
                  <a:pt x="0" y="0"/>
                </a:moveTo>
                <a:lnTo>
                  <a:pt x="12383" y="3179"/>
                </a:lnTo>
                <a:lnTo>
                  <a:pt x="24181" y="7078"/>
                </a:lnTo>
                <a:lnTo>
                  <a:pt x="24790" y="7289"/>
                </a:lnTo>
                <a:lnTo>
                  <a:pt x="39843" y="12491"/>
                </a:lnTo>
                <a:lnTo>
                  <a:pt x="50668" y="16319"/>
                </a:lnTo>
                <a:lnTo>
                  <a:pt x="59771" y="19643"/>
                </a:lnTo>
                <a:lnTo>
                  <a:pt x="69660" y="23335"/>
                </a:lnTo>
                <a:lnTo>
                  <a:pt x="82841" y="28265"/>
                </a:lnTo>
                <a:lnTo>
                  <a:pt x="88620" y="30416"/>
                </a:lnTo>
                <a:lnTo>
                  <a:pt x="90131" y="30962"/>
                </a:lnTo>
                <a:lnTo>
                  <a:pt x="90360" y="31051"/>
                </a:lnTo>
                <a:lnTo>
                  <a:pt x="91630" y="3199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575858" y="8536985"/>
            <a:ext cx="89966" cy="25908"/>
          </a:xfrm>
          <a:custGeom>
            <a:avLst/>
            <a:gdLst/>
            <a:ahLst/>
            <a:cxnLst/>
            <a:rect l="l" t="t" r="r" b="b"/>
            <a:pathLst>
              <a:path w="89966" h="25907">
                <a:moveTo>
                  <a:pt x="89966" y="21628"/>
                </a:moveTo>
                <a:lnTo>
                  <a:pt x="88861" y="22656"/>
                </a:lnTo>
                <a:lnTo>
                  <a:pt x="88696" y="22732"/>
                </a:lnTo>
                <a:lnTo>
                  <a:pt x="87426" y="23367"/>
                </a:lnTo>
                <a:lnTo>
                  <a:pt x="85445" y="24396"/>
                </a:lnTo>
                <a:lnTo>
                  <a:pt x="83312" y="25031"/>
                </a:lnTo>
                <a:lnTo>
                  <a:pt x="81572" y="25514"/>
                </a:lnTo>
                <a:lnTo>
                  <a:pt x="79743" y="25666"/>
                </a:lnTo>
                <a:lnTo>
                  <a:pt x="77851" y="25907"/>
                </a:lnTo>
                <a:lnTo>
                  <a:pt x="75869" y="25819"/>
                </a:lnTo>
                <a:lnTo>
                  <a:pt x="74041" y="25742"/>
                </a:lnTo>
                <a:lnTo>
                  <a:pt x="72148" y="25349"/>
                </a:lnTo>
                <a:lnTo>
                  <a:pt x="57142" y="20111"/>
                </a:lnTo>
                <a:lnTo>
                  <a:pt x="46311" y="16229"/>
                </a:lnTo>
                <a:lnTo>
                  <a:pt x="37239" y="12903"/>
                </a:lnTo>
                <a:lnTo>
                  <a:pt x="27509" y="9336"/>
                </a:lnTo>
                <a:lnTo>
                  <a:pt x="14703" y="4728"/>
                </a:lnTo>
                <a:lnTo>
                  <a:pt x="7200" y="2070"/>
                </a:lnTo>
                <a:lnTo>
                  <a:pt x="3644" y="876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590900" y="8643357"/>
            <a:ext cx="236816" cy="191033"/>
          </a:xfrm>
          <a:custGeom>
            <a:avLst/>
            <a:gdLst/>
            <a:ahLst/>
            <a:cxnLst/>
            <a:rect l="l" t="t" r="r" b="b"/>
            <a:pathLst>
              <a:path w="236816" h="191033">
                <a:moveTo>
                  <a:pt x="0" y="0"/>
                </a:moveTo>
                <a:lnTo>
                  <a:pt x="12813" y="4632"/>
                </a:lnTo>
                <a:lnTo>
                  <a:pt x="22191" y="8697"/>
                </a:lnTo>
                <a:lnTo>
                  <a:pt x="30962" y="12915"/>
                </a:lnTo>
                <a:lnTo>
                  <a:pt x="44967" y="19648"/>
                </a:lnTo>
                <a:lnTo>
                  <a:pt x="54875" y="24449"/>
                </a:lnTo>
                <a:lnTo>
                  <a:pt x="63482" y="28874"/>
                </a:lnTo>
                <a:lnTo>
                  <a:pt x="73586" y="34478"/>
                </a:lnTo>
                <a:lnTo>
                  <a:pt x="85064" y="41109"/>
                </a:lnTo>
                <a:lnTo>
                  <a:pt x="98350" y="48869"/>
                </a:lnTo>
                <a:lnTo>
                  <a:pt x="107572" y="54467"/>
                </a:lnTo>
                <a:lnTo>
                  <a:pt x="115802" y="59931"/>
                </a:lnTo>
                <a:lnTo>
                  <a:pt x="126109" y="67285"/>
                </a:lnTo>
                <a:lnTo>
                  <a:pt x="132892" y="72224"/>
                </a:lnTo>
                <a:lnTo>
                  <a:pt x="145103" y="81218"/>
                </a:lnTo>
                <a:lnTo>
                  <a:pt x="153416" y="87658"/>
                </a:lnTo>
                <a:lnTo>
                  <a:pt x="161133" y="94314"/>
                </a:lnTo>
                <a:lnTo>
                  <a:pt x="171556" y="103958"/>
                </a:lnTo>
                <a:lnTo>
                  <a:pt x="184276" y="115949"/>
                </a:lnTo>
                <a:lnTo>
                  <a:pt x="191501" y="123298"/>
                </a:lnTo>
                <a:lnTo>
                  <a:pt x="198496" y="131453"/>
                </a:lnTo>
                <a:lnTo>
                  <a:pt x="206400" y="141287"/>
                </a:lnTo>
                <a:lnTo>
                  <a:pt x="215215" y="152731"/>
                </a:lnTo>
                <a:lnTo>
                  <a:pt x="220836" y="161046"/>
                </a:lnTo>
                <a:lnTo>
                  <a:pt x="226728" y="170799"/>
                </a:lnTo>
                <a:lnTo>
                  <a:pt x="231343" y="178435"/>
                </a:lnTo>
                <a:lnTo>
                  <a:pt x="234746" y="184061"/>
                </a:lnTo>
                <a:lnTo>
                  <a:pt x="235064" y="184696"/>
                </a:lnTo>
                <a:lnTo>
                  <a:pt x="236816" y="19103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585516" y="8605027"/>
            <a:ext cx="254469" cy="224370"/>
          </a:xfrm>
          <a:custGeom>
            <a:avLst/>
            <a:gdLst/>
            <a:ahLst/>
            <a:cxnLst/>
            <a:rect l="l" t="t" r="r" b="b"/>
            <a:pathLst>
              <a:path w="254469" h="224370">
                <a:moveTo>
                  <a:pt x="254469" y="224370"/>
                </a:moveTo>
                <a:lnTo>
                  <a:pt x="254393" y="221830"/>
                </a:lnTo>
                <a:lnTo>
                  <a:pt x="254304" y="221361"/>
                </a:lnTo>
                <a:lnTo>
                  <a:pt x="253365" y="218986"/>
                </a:lnTo>
                <a:lnTo>
                  <a:pt x="248187" y="205679"/>
                </a:lnTo>
                <a:lnTo>
                  <a:pt x="244608" y="196490"/>
                </a:lnTo>
                <a:lnTo>
                  <a:pt x="239487" y="185861"/>
                </a:lnTo>
                <a:lnTo>
                  <a:pt x="229573" y="168020"/>
                </a:lnTo>
                <a:lnTo>
                  <a:pt x="224082" y="159465"/>
                </a:lnTo>
                <a:lnTo>
                  <a:pt x="217096" y="150266"/>
                </a:lnTo>
                <a:lnTo>
                  <a:pt x="211785" y="143586"/>
                </a:lnTo>
                <a:lnTo>
                  <a:pt x="202467" y="132033"/>
                </a:lnTo>
                <a:lnTo>
                  <a:pt x="195680" y="124300"/>
                </a:lnTo>
                <a:lnTo>
                  <a:pt x="188048" y="116704"/>
                </a:lnTo>
                <a:lnTo>
                  <a:pt x="178828" y="108026"/>
                </a:lnTo>
                <a:lnTo>
                  <a:pt x="167754" y="97722"/>
                </a:lnTo>
                <a:lnTo>
                  <a:pt x="159855" y="90791"/>
                </a:lnTo>
                <a:lnTo>
                  <a:pt x="151828" y="84483"/>
                </a:lnTo>
                <a:lnTo>
                  <a:pt x="140370" y="76050"/>
                </a:lnTo>
                <a:lnTo>
                  <a:pt x="125824" y="65492"/>
                </a:lnTo>
                <a:lnTo>
                  <a:pt x="116959" y="59345"/>
                </a:lnTo>
                <a:lnTo>
                  <a:pt x="108620" y="54055"/>
                </a:lnTo>
                <a:lnTo>
                  <a:pt x="97742" y="47592"/>
                </a:lnTo>
                <a:lnTo>
                  <a:pt x="90449" y="43319"/>
                </a:lnTo>
                <a:lnTo>
                  <a:pt x="76976" y="35590"/>
                </a:lnTo>
                <a:lnTo>
                  <a:pt x="67334" y="30304"/>
                </a:lnTo>
                <a:lnTo>
                  <a:pt x="58695" y="25915"/>
                </a:lnTo>
                <a:lnTo>
                  <a:pt x="48231" y="20879"/>
                </a:lnTo>
                <a:lnTo>
                  <a:pt x="36347" y="15201"/>
                </a:lnTo>
                <a:lnTo>
                  <a:pt x="23494" y="9106"/>
                </a:lnTo>
                <a:lnTo>
                  <a:pt x="14336" y="5234"/>
                </a:lnTo>
                <a:lnTo>
                  <a:pt x="1759" y="62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626222" y="9156891"/>
            <a:ext cx="120307" cy="30251"/>
          </a:xfrm>
          <a:custGeom>
            <a:avLst/>
            <a:gdLst/>
            <a:ahLst/>
            <a:cxnLst/>
            <a:rect l="l" t="t" r="r" b="b"/>
            <a:pathLst>
              <a:path w="120307" h="30251">
                <a:moveTo>
                  <a:pt x="0" y="0"/>
                </a:moveTo>
                <a:lnTo>
                  <a:pt x="13621" y="7062"/>
                </a:lnTo>
                <a:lnTo>
                  <a:pt x="23109" y="11913"/>
                </a:lnTo>
                <a:lnTo>
                  <a:pt x="31972" y="16294"/>
                </a:lnTo>
                <a:lnTo>
                  <a:pt x="43718" y="21950"/>
                </a:lnTo>
                <a:lnTo>
                  <a:pt x="49974" y="24942"/>
                </a:lnTo>
                <a:lnTo>
                  <a:pt x="54089" y="26924"/>
                </a:lnTo>
                <a:lnTo>
                  <a:pt x="54330" y="27012"/>
                </a:lnTo>
                <a:lnTo>
                  <a:pt x="58686" y="28117"/>
                </a:lnTo>
                <a:lnTo>
                  <a:pt x="63601" y="29387"/>
                </a:lnTo>
                <a:lnTo>
                  <a:pt x="63842" y="29387"/>
                </a:lnTo>
                <a:lnTo>
                  <a:pt x="68910" y="29781"/>
                </a:lnTo>
                <a:lnTo>
                  <a:pt x="74218" y="30251"/>
                </a:lnTo>
                <a:lnTo>
                  <a:pt x="74371" y="30251"/>
                </a:lnTo>
                <a:lnTo>
                  <a:pt x="79679" y="29857"/>
                </a:lnTo>
                <a:lnTo>
                  <a:pt x="84747" y="29464"/>
                </a:lnTo>
                <a:lnTo>
                  <a:pt x="84988" y="29464"/>
                </a:lnTo>
                <a:lnTo>
                  <a:pt x="89890" y="28194"/>
                </a:lnTo>
                <a:lnTo>
                  <a:pt x="94322" y="27165"/>
                </a:lnTo>
                <a:lnTo>
                  <a:pt x="94564" y="27012"/>
                </a:lnTo>
                <a:lnTo>
                  <a:pt x="98767" y="25107"/>
                </a:lnTo>
                <a:lnTo>
                  <a:pt x="106527" y="21615"/>
                </a:lnTo>
                <a:lnTo>
                  <a:pt x="114046" y="17424"/>
                </a:lnTo>
                <a:lnTo>
                  <a:pt x="117297" y="15595"/>
                </a:lnTo>
                <a:lnTo>
                  <a:pt x="117538" y="15519"/>
                </a:lnTo>
                <a:lnTo>
                  <a:pt x="120307" y="1306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667013" y="9205993"/>
            <a:ext cx="79514" cy="17183"/>
          </a:xfrm>
          <a:custGeom>
            <a:avLst/>
            <a:gdLst/>
            <a:ahLst/>
            <a:cxnLst/>
            <a:rect l="l" t="t" r="r" b="b"/>
            <a:pathLst>
              <a:path w="79514" h="17183">
                <a:moveTo>
                  <a:pt x="79514" y="0"/>
                </a:moveTo>
                <a:lnTo>
                  <a:pt x="76746" y="2451"/>
                </a:lnTo>
                <a:lnTo>
                  <a:pt x="76504" y="2540"/>
                </a:lnTo>
                <a:lnTo>
                  <a:pt x="73253" y="4356"/>
                </a:lnTo>
                <a:lnTo>
                  <a:pt x="65811" y="8559"/>
                </a:lnTo>
                <a:lnTo>
                  <a:pt x="57975" y="12039"/>
                </a:lnTo>
                <a:lnTo>
                  <a:pt x="53771" y="13944"/>
                </a:lnTo>
                <a:lnTo>
                  <a:pt x="53530" y="14097"/>
                </a:lnTo>
                <a:lnTo>
                  <a:pt x="49098" y="15201"/>
                </a:lnTo>
                <a:lnTo>
                  <a:pt x="44195" y="16395"/>
                </a:lnTo>
                <a:lnTo>
                  <a:pt x="43954" y="16395"/>
                </a:lnTo>
                <a:lnTo>
                  <a:pt x="38887" y="16789"/>
                </a:lnTo>
                <a:lnTo>
                  <a:pt x="33578" y="17183"/>
                </a:lnTo>
                <a:lnTo>
                  <a:pt x="33426" y="17183"/>
                </a:lnTo>
                <a:lnTo>
                  <a:pt x="28117" y="16789"/>
                </a:lnTo>
                <a:lnTo>
                  <a:pt x="23050" y="16319"/>
                </a:lnTo>
                <a:lnTo>
                  <a:pt x="22809" y="16319"/>
                </a:lnTo>
                <a:lnTo>
                  <a:pt x="17894" y="15049"/>
                </a:lnTo>
                <a:lnTo>
                  <a:pt x="13538" y="13944"/>
                </a:lnTo>
                <a:lnTo>
                  <a:pt x="13385" y="13703"/>
                </a:lnTo>
                <a:lnTo>
                  <a:pt x="9182" y="11874"/>
                </a:lnTo>
                <a:lnTo>
                  <a:pt x="4508" y="9906"/>
                </a:lnTo>
                <a:lnTo>
                  <a:pt x="0" y="728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650460" y="9136700"/>
            <a:ext cx="19723" cy="9182"/>
          </a:xfrm>
          <a:custGeom>
            <a:avLst/>
            <a:gdLst/>
            <a:ahLst/>
            <a:cxnLst/>
            <a:rect l="l" t="t" r="r" b="b"/>
            <a:pathLst>
              <a:path w="19723" h="9182">
                <a:moveTo>
                  <a:pt x="0" y="9182"/>
                </a:moveTo>
                <a:lnTo>
                  <a:pt x="558" y="8712"/>
                </a:lnTo>
                <a:lnTo>
                  <a:pt x="1270" y="8305"/>
                </a:lnTo>
                <a:lnTo>
                  <a:pt x="8559" y="4584"/>
                </a:lnTo>
                <a:lnTo>
                  <a:pt x="8470" y="4356"/>
                </a:lnTo>
                <a:lnTo>
                  <a:pt x="15836" y="1028"/>
                </a:lnTo>
                <a:lnTo>
                  <a:pt x="17576" y="228"/>
                </a:lnTo>
                <a:lnTo>
                  <a:pt x="17818" y="152"/>
                </a:lnTo>
                <a:lnTo>
                  <a:pt x="1972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670180" y="9136694"/>
            <a:ext cx="51396" cy="23914"/>
          </a:xfrm>
          <a:custGeom>
            <a:avLst/>
            <a:gdLst/>
            <a:ahLst/>
            <a:cxnLst/>
            <a:rect l="l" t="t" r="r" b="b"/>
            <a:pathLst>
              <a:path w="51396" h="23914">
                <a:moveTo>
                  <a:pt x="0" y="0"/>
                </a:moveTo>
                <a:lnTo>
                  <a:pt x="2057" y="0"/>
                </a:lnTo>
                <a:lnTo>
                  <a:pt x="4279" y="317"/>
                </a:lnTo>
                <a:lnTo>
                  <a:pt x="5143" y="469"/>
                </a:lnTo>
                <a:lnTo>
                  <a:pt x="6019" y="1028"/>
                </a:lnTo>
                <a:lnTo>
                  <a:pt x="19452" y="7678"/>
                </a:lnTo>
                <a:lnTo>
                  <a:pt x="28610" y="12234"/>
                </a:lnTo>
                <a:lnTo>
                  <a:pt x="38018" y="16952"/>
                </a:lnTo>
                <a:lnTo>
                  <a:pt x="50126" y="23050"/>
                </a:lnTo>
                <a:lnTo>
                  <a:pt x="50850" y="23444"/>
                </a:lnTo>
                <a:lnTo>
                  <a:pt x="51396" y="2391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701781" y="9163776"/>
            <a:ext cx="19875" cy="9271"/>
          </a:xfrm>
          <a:custGeom>
            <a:avLst/>
            <a:gdLst/>
            <a:ahLst/>
            <a:cxnLst/>
            <a:rect l="l" t="t" r="r" b="b"/>
            <a:pathLst>
              <a:path w="19875" h="9271">
                <a:moveTo>
                  <a:pt x="0" y="9271"/>
                </a:moveTo>
                <a:lnTo>
                  <a:pt x="1816" y="9105"/>
                </a:lnTo>
                <a:lnTo>
                  <a:pt x="2146" y="9029"/>
                </a:lnTo>
                <a:lnTo>
                  <a:pt x="3797" y="8318"/>
                </a:lnTo>
                <a:lnTo>
                  <a:pt x="11328" y="4914"/>
                </a:lnTo>
                <a:lnTo>
                  <a:pt x="11239" y="4673"/>
                </a:lnTo>
                <a:lnTo>
                  <a:pt x="18605" y="876"/>
                </a:lnTo>
                <a:lnTo>
                  <a:pt x="19316" y="558"/>
                </a:lnTo>
                <a:lnTo>
                  <a:pt x="1987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650460" y="8614370"/>
            <a:ext cx="24003" cy="9182"/>
          </a:xfrm>
          <a:custGeom>
            <a:avLst/>
            <a:gdLst/>
            <a:ahLst/>
            <a:cxnLst/>
            <a:rect l="l" t="t" r="r" b="b"/>
            <a:pathLst>
              <a:path w="24002" h="9182">
                <a:moveTo>
                  <a:pt x="0" y="0"/>
                </a:moveTo>
                <a:lnTo>
                  <a:pt x="558" y="558"/>
                </a:lnTo>
                <a:lnTo>
                  <a:pt x="1270" y="876"/>
                </a:lnTo>
                <a:lnTo>
                  <a:pt x="9423" y="4991"/>
                </a:lnTo>
                <a:lnTo>
                  <a:pt x="9347" y="5143"/>
                </a:lnTo>
                <a:lnTo>
                  <a:pt x="17665" y="8877"/>
                </a:lnTo>
                <a:lnTo>
                  <a:pt x="18453" y="9182"/>
                </a:lnTo>
                <a:lnTo>
                  <a:pt x="18694" y="9182"/>
                </a:lnTo>
                <a:lnTo>
                  <a:pt x="19723" y="9182"/>
                </a:lnTo>
                <a:lnTo>
                  <a:pt x="21780" y="9182"/>
                </a:lnTo>
                <a:lnTo>
                  <a:pt x="24003" y="887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701785" y="8587280"/>
            <a:ext cx="19875" cy="9271"/>
          </a:xfrm>
          <a:custGeom>
            <a:avLst/>
            <a:gdLst/>
            <a:ahLst/>
            <a:cxnLst/>
            <a:rect l="l" t="t" r="r" b="b"/>
            <a:pathLst>
              <a:path w="19875" h="9271">
                <a:moveTo>
                  <a:pt x="19875" y="9270"/>
                </a:moveTo>
                <a:lnTo>
                  <a:pt x="19316" y="8712"/>
                </a:lnTo>
                <a:lnTo>
                  <a:pt x="18605" y="8394"/>
                </a:lnTo>
                <a:lnTo>
                  <a:pt x="11239" y="4597"/>
                </a:lnTo>
                <a:lnTo>
                  <a:pt x="11315" y="4279"/>
                </a:lnTo>
                <a:lnTo>
                  <a:pt x="3797" y="952"/>
                </a:lnTo>
                <a:lnTo>
                  <a:pt x="2133" y="165"/>
                </a:lnTo>
                <a:lnTo>
                  <a:pt x="1816" y="8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653549" y="8573267"/>
            <a:ext cx="47523" cy="16471"/>
          </a:xfrm>
          <a:custGeom>
            <a:avLst/>
            <a:gdLst/>
            <a:ahLst/>
            <a:cxnLst/>
            <a:rect l="l" t="t" r="r" b="b"/>
            <a:pathLst>
              <a:path w="47523" h="16471">
                <a:moveTo>
                  <a:pt x="0" y="16471"/>
                </a:moveTo>
                <a:lnTo>
                  <a:pt x="11087" y="10528"/>
                </a:lnTo>
                <a:lnTo>
                  <a:pt x="22644" y="5143"/>
                </a:lnTo>
                <a:lnTo>
                  <a:pt x="26771" y="3251"/>
                </a:lnTo>
                <a:lnTo>
                  <a:pt x="26924" y="3162"/>
                </a:lnTo>
                <a:lnTo>
                  <a:pt x="31356" y="1981"/>
                </a:lnTo>
                <a:lnTo>
                  <a:pt x="36271" y="711"/>
                </a:lnTo>
                <a:lnTo>
                  <a:pt x="36436" y="876"/>
                </a:lnTo>
                <a:lnTo>
                  <a:pt x="41579" y="317"/>
                </a:lnTo>
                <a:lnTo>
                  <a:pt x="44424" y="0"/>
                </a:lnTo>
                <a:lnTo>
                  <a:pt x="44589" y="0"/>
                </a:lnTo>
                <a:lnTo>
                  <a:pt x="47523" y="31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689980" y="8983913"/>
            <a:ext cx="154990" cy="141058"/>
          </a:xfrm>
          <a:custGeom>
            <a:avLst/>
            <a:gdLst/>
            <a:ahLst/>
            <a:cxnLst/>
            <a:rect l="l" t="t" r="r" b="b"/>
            <a:pathLst>
              <a:path w="154990" h="141058">
                <a:moveTo>
                  <a:pt x="0" y="141058"/>
                </a:moveTo>
                <a:lnTo>
                  <a:pt x="13157" y="133628"/>
                </a:lnTo>
                <a:lnTo>
                  <a:pt x="22130" y="128314"/>
                </a:lnTo>
                <a:lnTo>
                  <a:pt x="30740" y="122728"/>
                </a:lnTo>
                <a:lnTo>
                  <a:pt x="42807" y="114478"/>
                </a:lnTo>
                <a:lnTo>
                  <a:pt x="43878" y="113741"/>
                </a:lnTo>
                <a:lnTo>
                  <a:pt x="56130" y="105312"/>
                </a:lnTo>
                <a:lnTo>
                  <a:pt x="64399" y="99302"/>
                </a:lnTo>
                <a:lnTo>
                  <a:pt x="72769" y="92578"/>
                </a:lnTo>
                <a:lnTo>
                  <a:pt x="82372" y="84505"/>
                </a:lnTo>
                <a:lnTo>
                  <a:pt x="93522" y="75009"/>
                </a:lnTo>
                <a:lnTo>
                  <a:pt x="100979" y="68219"/>
                </a:lnTo>
                <a:lnTo>
                  <a:pt x="108993" y="60058"/>
                </a:lnTo>
                <a:lnTo>
                  <a:pt x="115074" y="53619"/>
                </a:lnTo>
                <a:lnTo>
                  <a:pt x="124870" y="43065"/>
                </a:lnTo>
                <a:lnTo>
                  <a:pt x="131303" y="35426"/>
                </a:lnTo>
                <a:lnTo>
                  <a:pt x="138750" y="25578"/>
                </a:lnTo>
                <a:lnTo>
                  <a:pt x="141922" y="21310"/>
                </a:lnTo>
                <a:lnTo>
                  <a:pt x="149212" y="11404"/>
                </a:lnTo>
                <a:lnTo>
                  <a:pt x="149529" y="10934"/>
                </a:lnTo>
                <a:lnTo>
                  <a:pt x="15499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689974" y="8635362"/>
            <a:ext cx="177888" cy="193560"/>
          </a:xfrm>
          <a:custGeom>
            <a:avLst/>
            <a:gdLst/>
            <a:ahLst/>
            <a:cxnLst/>
            <a:rect l="l" t="t" r="r" b="b"/>
            <a:pathLst>
              <a:path w="177888" h="193560">
                <a:moveTo>
                  <a:pt x="177888" y="193560"/>
                </a:moveTo>
                <a:lnTo>
                  <a:pt x="177723" y="190550"/>
                </a:lnTo>
                <a:lnTo>
                  <a:pt x="177647" y="190233"/>
                </a:lnTo>
                <a:lnTo>
                  <a:pt x="176542" y="187464"/>
                </a:lnTo>
                <a:lnTo>
                  <a:pt x="171777" y="174406"/>
                </a:lnTo>
                <a:lnTo>
                  <a:pt x="168253" y="165246"/>
                </a:lnTo>
                <a:lnTo>
                  <a:pt x="162445" y="153162"/>
                </a:lnTo>
                <a:lnTo>
                  <a:pt x="155890" y="140620"/>
                </a:lnTo>
                <a:lnTo>
                  <a:pt x="150679" y="132073"/>
                </a:lnTo>
                <a:lnTo>
                  <a:pt x="142868" y="121040"/>
                </a:lnTo>
                <a:lnTo>
                  <a:pt x="133445" y="108112"/>
                </a:lnTo>
                <a:lnTo>
                  <a:pt x="127123" y="100336"/>
                </a:lnTo>
                <a:lnTo>
                  <a:pt x="118779" y="91270"/>
                </a:lnTo>
                <a:lnTo>
                  <a:pt x="104990" y="76749"/>
                </a:lnTo>
                <a:lnTo>
                  <a:pt x="97760" y="69722"/>
                </a:lnTo>
                <a:lnTo>
                  <a:pt x="89140" y="62198"/>
                </a:lnTo>
                <a:lnTo>
                  <a:pt x="82372" y="56464"/>
                </a:lnTo>
                <a:lnTo>
                  <a:pt x="70944" y="46935"/>
                </a:lnTo>
                <a:lnTo>
                  <a:pt x="62912" y="40609"/>
                </a:lnTo>
                <a:lnTo>
                  <a:pt x="54188" y="34356"/>
                </a:lnTo>
                <a:lnTo>
                  <a:pt x="43878" y="27241"/>
                </a:lnTo>
                <a:lnTo>
                  <a:pt x="31387" y="18742"/>
                </a:lnTo>
                <a:lnTo>
                  <a:pt x="22658" y="13047"/>
                </a:lnTo>
                <a:lnTo>
                  <a:pt x="13840" y="7790"/>
                </a:lnTo>
                <a:lnTo>
                  <a:pt x="1085" y="605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701062" y="8573267"/>
            <a:ext cx="45466" cy="17106"/>
          </a:xfrm>
          <a:custGeom>
            <a:avLst/>
            <a:gdLst/>
            <a:ahLst/>
            <a:cxnLst/>
            <a:rect l="l" t="t" r="r" b="b"/>
            <a:pathLst>
              <a:path w="45466" h="17106">
                <a:moveTo>
                  <a:pt x="45466" y="17106"/>
                </a:moveTo>
                <a:lnTo>
                  <a:pt x="42697" y="14655"/>
                </a:lnTo>
                <a:lnTo>
                  <a:pt x="42456" y="14490"/>
                </a:lnTo>
                <a:lnTo>
                  <a:pt x="39204" y="12674"/>
                </a:lnTo>
                <a:lnTo>
                  <a:pt x="31762" y="8547"/>
                </a:lnTo>
                <a:lnTo>
                  <a:pt x="23850" y="4991"/>
                </a:lnTo>
                <a:lnTo>
                  <a:pt x="19646" y="3162"/>
                </a:lnTo>
                <a:lnTo>
                  <a:pt x="19481" y="3009"/>
                </a:lnTo>
                <a:lnTo>
                  <a:pt x="15138" y="1905"/>
                </a:lnTo>
                <a:lnTo>
                  <a:pt x="10147" y="635"/>
                </a:lnTo>
                <a:lnTo>
                  <a:pt x="9982" y="787"/>
                </a:lnTo>
                <a:lnTo>
                  <a:pt x="4838" y="317"/>
                </a:lnTo>
                <a:lnTo>
                  <a:pt x="2463" y="0"/>
                </a:lnTo>
                <a:lnTo>
                  <a:pt x="2298" y="0"/>
                </a:lnTo>
                <a:lnTo>
                  <a:pt x="0" y="31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722139" y="8984474"/>
            <a:ext cx="139941" cy="156578"/>
          </a:xfrm>
          <a:custGeom>
            <a:avLst/>
            <a:gdLst/>
            <a:ahLst/>
            <a:cxnLst/>
            <a:rect l="l" t="t" r="r" b="b"/>
            <a:pathLst>
              <a:path w="139941" h="156578">
                <a:moveTo>
                  <a:pt x="139941" y="0"/>
                </a:moveTo>
                <a:lnTo>
                  <a:pt x="136296" y="11798"/>
                </a:lnTo>
                <a:lnTo>
                  <a:pt x="130276" y="23355"/>
                </a:lnTo>
                <a:lnTo>
                  <a:pt x="123565" y="35846"/>
                </a:lnTo>
                <a:lnTo>
                  <a:pt x="118402" y="44395"/>
                </a:lnTo>
                <a:lnTo>
                  <a:pt x="110701" y="55470"/>
                </a:lnTo>
                <a:lnTo>
                  <a:pt x="101266" y="68405"/>
                </a:lnTo>
                <a:lnTo>
                  <a:pt x="94936" y="76155"/>
                </a:lnTo>
                <a:lnTo>
                  <a:pt x="86565" y="85229"/>
                </a:lnTo>
                <a:lnTo>
                  <a:pt x="82918" y="89103"/>
                </a:lnTo>
                <a:lnTo>
                  <a:pt x="72830" y="99696"/>
                </a:lnTo>
                <a:lnTo>
                  <a:pt x="65607" y="106729"/>
                </a:lnTo>
                <a:lnTo>
                  <a:pt x="57008" y="114269"/>
                </a:lnTo>
                <a:lnTo>
                  <a:pt x="50203" y="120065"/>
                </a:lnTo>
                <a:lnTo>
                  <a:pt x="38840" y="129415"/>
                </a:lnTo>
                <a:lnTo>
                  <a:pt x="30808" y="135544"/>
                </a:lnTo>
                <a:lnTo>
                  <a:pt x="22262" y="141674"/>
                </a:lnTo>
                <a:lnTo>
                  <a:pt x="11722" y="149288"/>
                </a:lnTo>
                <a:lnTo>
                  <a:pt x="6172" y="153250"/>
                </a:lnTo>
                <a:lnTo>
                  <a:pt x="6019" y="153403"/>
                </a:lnTo>
                <a:lnTo>
                  <a:pt x="0" y="15657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772824" y="8927369"/>
            <a:ext cx="203371" cy="254152"/>
          </a:xfrm>
          <a:custGeom>
            <a:avLst/>
            <a:gdLst/>
            <a:ahLst/>
            <a:cxnLst/>
            <a:rect l="l" t="t" r="r" b="b"/>
            <a:pathLst>
              <a:path w="203371" h="254152">
                <a:moveTo>
                  <a:pt x="0" y="250113"/>
                </a:moveTo>
                <a:lnTo>
                  <a:pt x="1422" y="251307"/>
                </a:lnTo>
                <a:lnTo>
                  <a:pt x="1587" y="251383"/>
                </a:lnTo>
                <a:lnTo>
                  <a:pt x="3251" y="252171"/>
                </a:lnTo>
                <a:lnTo>
                  <a:pt x="4914" y="252971"/>
                </a:lnTo>
                <a:lnTo>
                  <a:pt x="5067" y="252971"/>
                </a:lnTo>
                <a:lnTo>
                  <a:pt x="6807" y="253441"/>
                </a:lnTo>
                <a:lnTo>
                  <a:pt x="8864" y="253911"/>
                </a:lnTo>
                <a:lnTo>
                  <a:pt x="11087" y="254076"/>
                </a:lnTo>
                <a:lnTo>
                  <a:pt x="13220" y="254152"/>
                </a:lnTo>
                <a:lnTo>
                  <a:pt x="13385" y="254152"/>
                </a:lnTo>
                <a:lnTo>
                  <a:pt x="15519" y="253911"/>
                </a:lnTo>
                <a:lnTo>
                  <a:pt x="17500" y="253682"/>
                </a:lnTo>
                <a:lnTo>
                  <a:pt x="17665" y="253682"/>
                </a:lnTo>
                <a:lnTo>
                  <a:pt x="19558" y="253047"/>
                </a:lnTo>
                <a:lnTo>
                  <a:pt x="21221" y="252564"/>
                </a:lnTo>
                <a:lnTo>
                  <a:pt x="21463" y="252564"/>
                </a:lnTo>
                <a:lnTo>
                  <a:pt x="22885" y="251612"/>
                </a:lnTo>
                <a:lnTo>
                  <a:pt x="35555" y="243194"/>
                </a:lnTo>
                <a:lnTo>
                  <a:pt x="44450" y="237399"/>
                </a:lnTo>
                <a:lnTo>
                  <a:pt x="52482" y="231962"/>
                </a:lnTo>
                <a:lnTo>
                  <a:pt x="62568" y="224617"/>
                </a:lnTo>
                <a:lnTo>
                  <a:pt x="69062" y="219697"/>
                </a:lnTo>
                <a:lnTo>
                  <a:pt x="81069" y="210461"/>
                </a:lnTo>
                <a:lnTo>
                  <a:pt x="89245" y="203888"/>
                </a:lnTo>
                <a:lnTo>
                  <a:pt x="96901" y="197146"/>
                </a:lnTo>
                <a:lnTo>
                  <a:pt x="107347" y="187407"/>
                </a:lnTo>
                <a:lnTo>
                  <a:pt x="119888" y="175491"/>
                </a:lnTo>
                <a:lnTo>
                  <a:pt x="127129" y="168170"/>
                </a:lnTo>
                <a:lnTo>
                  <a:pt x="134173" y="160196"/>
                </a:lnTo>
                <a:lnTo>
                  <a:pt x="142557" y="150164"/>
                </a:lnTo>
                <a:lnTo>
                  <a:pt x="151886" y="138804"/>
                </a:lnTo>
                <a:lnTo>
                  <a:pt x="158022" y="130705"/>
                </a:lnTo>
                <a:lnTo>
                  <a:pt x="164220" y="121289"/>
                </a:lnTo>
                <a:lnTo>
                  <a:pt x="169329" y="113093"/>
                </a:lnTo>
                <a:lnTo>
                  <a:pt x="176840" y="100702"/>
                </a:lnTo>
                <a:lnTo>
                  <a:pt x="181604" y="91830"/>
                </a:lnTo>
                <a:lnTo>
                  <a:pt x="186491" y="80835"/>
                </a:lnTo>
                <a:lnTo>
                  <a:pt x="188976" y="74929"/>
                </a:lnTo>
                <a:lnTo>
                  <a:pt x="194637" y="61626"/>
                </a:lnTo>
                <a:lnTo>
                  <a:pt x="198113" y="51966"/>
                </a:lnTo>
                <a:lnTo>
                  <a:pt x="200847" y="39668"/>
                </a:lnTo>
                <a:lnTo>
                  <a:pt x="201485" y="36029"/>
                </a:lnTo>
                <a:lnTo>
                  <a:pt x="203371" y="22527"/>
                </a:lnTo>
                <a:lnTo>
                  <a:pt x="203240" y="12081"/>
                </a:lnTo>
                <a:lnTo>
                  <a:pt x="20148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772822" y="8927368"/>
            <a:ext cx="201485" cy="218122"/>
          </a:xfrm>
          <a:custGeom>
            <a:avLst/>
            <a:gdLst/>
            <a:ahLst/>
            <a:cxnLst/>
            <a:rect l="l" t="t" r="r" b="b"/>
            <a:pathLst>
              <a:path w="201485" h="218122">
                <a:moveTo>
                  <a:pt x="201485" y="0"/>
                </a:moveTo>
                <a:lnTo>
                  <a:pt x="198163" y="13898"/>
                </a:lnTo>
                <a:lnTo>
                  <a:pt x="195191" y="23497"/>
                </a:lnTo>
                <a:lnTo>
                  <a:pt x="190444" y="35375"/>
                </a:lnTo>
                <a:lnTo>
                  <a:pt x="183284" y="52181"/>
                </a:lnTo>
                <a:lnTo>
                  <a:pt x="178805" y="61196"/>
                </a:lnTo>
                <a:lnTo>
                  <a:pt x="172656" y="71581"/>
                </a:lnTo>
                <a:lnTo>
                  <a:pt x="161527" y="89440"/>
                </a:lnTo>
                <a:lnTo>
                  <a:pt x="155743" y="97788"/>
                </a:lnTo>
                <a:lnTo>
                  <a:pt x="148719" y="106615"/>
                </a:lnTo>
                <a:lnTo>
                  <a:pt x="142557" y="114045"/>
                </a:lnTo>
                <a:lnTo>
                  <a:pt x="133006" y="125498"/>
                </a:lnTo>
                <a:lnTo>
                  <a:pt x="126147" y="133159"/>
                </a:lnTo>
                <a:lnTo>
                  <a:pt x="118587" y="140673"/>
                </a:lnTo>
                <a:lnTo>
                  <a:pt x="109054" y="149682"/>
                </a:lnTo>
                <a:lnTo>
                  <a:pt x="98022" y="160049"/>
                </a:lnTo>
                <a:lnTo>
                  <a:pt x="90200" y="167038"/>
                </a:lnTo>
                <a:lnTo>
                  <a:pt x="82289" y="173476"/>
                </a:lnTo>
                <a:lnTo>
                  <a:pt x="70989" y="182191"/>
                </a:lnTo>
                <a:lnTo>
                  <a:pt x="56933" y="192745"/>
                </a:lnTo>
                <a:lnTo>
                  <a:pt x="48269" y="198821"/>
                </a:lnTo>
                <a:lnTo>
                  <a:pt x="40157" y="204161"/>
                </a:lnTo>
                <a:lnTo>
                  <a:pt x="29680" y="211029"/>
                </a:lnTo>
                <a:lnTo>
                  <a:pt x="22885" y="215582"/>
                </a:lnTo>
                <a:lnTo>
                  <a:pt x="21463" y="216534"/>
                </a:lnTo>
                <a:lnTo>
                  <a:pt x="21221" y="216534"/>
                </a:lnTo>
                <a:lnTo>
                  <a:pt x="19570" y="217004"/>
                </a:lnTo>
                <a:lnTo>
                  <a:pt x="17665" y="217639"/>
                </a:lnTo>
                <a:lnTo>
                  <a:pt x="17500" y="217639"/>
                </a:lnTo>
                <a:lnTo>
                  <a:pt x="15519" y="217881"/>
                </a:lnTo>
                <a:lnTo>
                  <a:pt x="13385" y="218122"/>
                </a:lnTo>
                <a:lnTo>
                  <a:pt x="13220" y="218122"/>
                </a:lnTo>
                <a:lnTo>
                  <a:pt x="11087" y="217957"/>
                </a:lnTo>
                <a:lnTo>
                  <a:pt x="8953" y="217881"/>
                </a:lnTo>
                <a:lnTo>
                  <a:pt x="6807" y="217411"/>
                </a:lnTo>
                <a:lnTo>
                  <a:pt x="5067" y="216928"/>
                </a:lnTo>
                <a:lnTo>
                  <a:pt x="4914" y="216928"/>
                </a:lnTo>
                <a:lnTo>
                  <a:pt x="3251" y="216141"/>
                </a:lnTo>
                <a:lnTo>
                  <a:pt x="1587" y="215264"/>
                </a:lnTo>
                <a:lnTo>
                  <a:pt x="1422" y="215264"/>
                </a:lnTo>
                <a:lnTo>
                  <a:pt x="0" y="21408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772111" y="8924044"/>
            <a:ext cx="175590" cy="211937"/>
          </a:xfrm>
          <a:custGeom>
            <a:avLst/>
            <a:gdLst/>
            <a:ahLst/>
            <a:cxnLst/>
            <a:rect l="l" t="t" r="r" b="b"/>
            <a:pathLst>
              <a:path w="175590" h="211937">
                <a:moveTo>
                  <a:pt x="0" y="211937"/>
                </a:moveTo>
                <a:lnTo>
                  <a:pt x="876" y="210985"/>
                </a:lnTo>
                <a:lnTo>
                  <a:pt x="1981" y="210197"/>
                </a:lnTo>
                <a:lnTo>
                  <a:pt x="14394" y="201709"/>
                </a:lnTo>
                <a:lnTo>
                  <a:pt x="23129" y="196008"/>
                </a:lnTo>
                <a:lnTo>
                  <a:pt x="31176" y="190647"/>
                </a:lnTo>
                <a:lnTo>
                  <a:pt x="41527" y="183179"/>
                </a:lnTo>
                <a:lnTo>
                  <a:pt x="46647" y="179311"/>
                </a:lnTo>
                <a:lnTo>
                  <a:pt x="58557" y="170157"/>
                </a:lnTo>
                <a:lnTo>
                  <a:pt x="66632" y="163653"/>
                </a:lnTo>
                <a:lnTo>
                  <a:pt x="74407" y="156750"/>
                </a:lnTo>
                <a:lnTo>
                  <a:pt x="85293" y="146519"/>
                </a:lnTo>
                <a:lnTo>
                  <a:pt x="96018" y="136328"/>
                </a:lnTo>
                <a:lnTo>
                  <a:pt x="103172" y="129062"/>
                </a:lnTo>
                <a:lnTo>
                  <a:pt x="110381" y="120832"/>
                </a:lnTo>
                <a:lnTo>
                  <a:pt x="117690" y="112064"/>
                </a:lnTo>
                <a:lnTo>
                  <a:pt x="126909" y="100806"/>
                </a:lnTo>
                <a:lnTo>
                  <a:pt x="132969" y="92739"/>
                </a:lnTo>
                <a:lnTo>
                  <a:pt x="139352" y="82948"/>
                </a:lnTo>
                <a:lnTo>
                  <a:pt x="143510" y="76263"/>
                </a:lnTo>
                <a:lnTo>
                  <a:pt x="150966" y="64021"/>
                </a:lnTo>
                <a:lnTo>
                  <a:pt x="155702" y="55167"/>
                </a:lnTo>
                <a:lnTo>
                  <a:pt x="160755" y="43664"/>
                </a:lnTo>
                <a:lnTo>
                  <a:pt x="167371" y="26544"/>
                </a:lnTo>
                <a:lnTo>
                  <a:pt x="170004" y="17219"/>
                </a:lnTo>
                <a:lnTo>
                  <a:pt x="173511" y="5063"/>
                </a:lnTo>
                <a:lnTo>
                  <a:pt x="174561" y="1816"/>
                </a:lnTo>
                <a:lnTo>
                  <a:pt x="174879" y="863"/>
                </a:lnTo>
                <a:lnTo>
                  <a:pt x="17559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947696" y="8920003"/>
            <a:ext cx="21221" cy="4038"/>
          </a:xfrm>
          <a:custGeom>
            <a:avLst/>
            <a:gdLst/>
            <a:ahLst/>
            <a:cxnLst/>
            <a:rect l="l" t="t" r="r" b="b"/>
            <a:pathLst>
              <a:path w="21221" h="4038">
                <a:moveTo>
                  <a:pt x="0" y="4038"/>
                </a:moveTo>
                <a:lnTo>
                  <a:pt x="787" y="3162"/>
                </a:lnTo>
                <a:lnTo>
                  <a:pt x="952" y="3009"/>
                </a:lnTo>
                <a:lnTo>
                  <a:pt x="1981" y="2374"/>
                </a:lnTo>
                <a:lnTo>
                  <a:pt x="3251" y="1663"/>
                </a:lnTo>
                <a:lnTo>
                  <a:pt x="4826" y="1104"/>
                </a:lnTo>
                <a:lnTo>
                  <a:pt x="6489" y="558"/>
                </a:lnTo>
                <a:lnTo>
                  <a:pt x="8318" y="317"/>
                </a:lnTo>
                <a:lnTo>
                  <a:pt x="10845" y="0"/>
                </a:lnTo>
                <a:lnTo>
                  <a:pt x="13462" y="0"/>
                </a:lnTo>
                <a:lnTo>
                  <a:pt x="15595" y="76"/>
                </a:lnTo>
                <a:lnTo>
                  <a:pt x="17818" y="393"/>
                </a:lnTo>
                <a:lnTo>
                  <a:pt x="19481" y="711"/>
                </a:lnTo>
                <a:lnTo>
                  <a:pt x="19646" y="711"/>
                </a:lnTo>
                <a:lnTo>
                  <a:pt x="21221" y="134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875234" y="8897510"/>
            <a:ext cx="93687" cy="5436"/>
          </a:xfrm>
          <a:custGeom>
            <a:avLst/>
            <a:gdLst/>
            <a:ahLst/>
            <a:cxnLst/>
            <a:rect l="l" t="t" r="r" b="b"/>
            <a:pathLst>
              <a:path w="93687" h="5436">
                <a:moveTo>
                  <a:pt x="93687" y="0"/>
                </a:moveTo>
                <a:lnTo>
                  <a:pt x="91948" y="1193"/>
                </a:lnTo>
                <a:lnTo>
                  <a:pt x="91782" y="1269"/>
                </a:lnTo>
                <a:lnTo>
                  <a:pt x="89801" y="1904"/>
                </a:lnTo>
                <a:lnTo>
                  <a:pt x="85128" y="3403"/>
                </a:lnTo>
                <a:lnTo>
                  <a:pt x="84975" y="3568"/>
                </a:lnTo>
                <a:lnTo>
                  <a:pt x="80225" y="4356"/>
                </a:lnTo>
                <a:lnTo>
                  <a:pt x="74993" y="5143"/>
                </a:lnTo>
                <a:lnTo>
                  <a:pt x="74841" y="5143"/>
                </a:lnTo>
                <a:lnTo>
                  <a:pt x="69608" y="5143"/>
                </a:lnTo>
                <a:lnTo>
                  <a:pt x="53620" y="5319"/>
                </a:lnTo>
                <a:lnTo>
                  <a:pt x="42033" y="5417"/>
                </a:lnTo>
                <a:lnTo>
                  <a:pt x="32319" y="5436"/>
                </a:lnTo>
                <a:lnTo>
                  <a:pt x="21951" y="5376"/>
                </a:lnTo>
                <a:lnTo>
                  <a:pt x="8402" y="5238"/>
                </a:lnTo>
                <a:lnTo>
                  <a:pt x="0" y="514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772191" y="8624432"/>
            <a:ext cx="70408" cy="52743"/>
          </a:xfrm>
          <a:custGeom>
            <a:avLst/>
            <a:gdLst/>
            <a:ahLst/>
            <a:cxnLst/>
            <a:rect l="l" t="t" r="r" b="b"/>
            <a:pathLst>
              <a:path w="70408" h="52743">
                <a:moveTo>
                  <a:pt x="70408" y="52743"/>
                </a:moveTo>
                <a:lnTo>
                  <a:pt x="60654" y="43538"/>
                </a:lnTo>
                <a:lnTo>
                  <a:pt x="52420" y="36903"/>
                </a:lnTo>
                <a:lnTo>
                  <a:pt x="46494" y="32473"/>
                </a:lnTo>
                <a:lnTo>
                  <a:pt x="34375" y="23617"/>
                </a:lnTo>
                <a:lnTo>
                  <a:pt x="25794" y="17728"/>
                </a:lnTo>
                <a:lnTo>
                  <a:pt x="17652" y="12368"/>
                </a:lnTo>
                <a:lnTo>
                  <a:pt x="6849" y="5095"/>
                </a:lnTo>
                <a:lnTo>
                  <a:pt x="1892" y="1663"/>
                </a:lnTo>
                <a:lnTo>
                  <a:pt x="863" y="939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772190" y="8660465"/>
            <a:ext cx="70408" cy="52743"/>
          </a:xfrm>
          <a:custGeom>
            <a:avLst/>
            <a:gdLst/>
            <a:ahLst/>
            <a:cxnLst/>
            <a:rect l="l" t="t" r="r" b="b"/>
            <a:pathLst>
              <a:path w="70408" h="52743">
                <a:moveTo>
                  <a:pt x="0" y="0"/>
                </a:moveTo>
                <a:lnTo>
                  <a:pt x="876" y="876"/>
                </a:lnTo>
                <a:lnTo>
                  <a:pt x="1905" y="1663"/>
                </a:lnTo>
                <a:lnTo>
                  <a:pt x="14357" y="10188"/>
                </a:lnTo>
                <a:lnTo>
                  <a:pt x="23077" y="15965"/>
                </a:lnTo>
                <a:lnTo>
                  <a:pt x="31171" y="21420"/>
                </a:lnTo>
                <a:lnTo>
                  <a:pt x="41744" y="28982"/>
                </a:lnTo>
                <a:lnTo>
                  <a:pt x="46570" y="32550"/>
                </a:lnTo>
                <a:lnTo>
                  <a:pt x="57242" y="40684"/>
                </a:lnTo>
                <a:lnTo>
                  <a:pt x="65141" y="47715"/>
                </a:lnTo>
                <a:lnTo>
                  <a:pt x="70408" y="5274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772826" y="8614761"/>
            <a:ext cx="69773" cy="35090"/>
          </a:xfrm>
          <a:custGeom>
            <a:avLst/>
            <a:gdLst/>
            <a:ahLst/>
            <a:cxnLst/>
            <a:rect l="l" t="t" r="r" b="b"/>
            <a:pathLst>
              <a:path w="69773" h="35090">
                <a:moveTo>
                  <a:pt x="69773" y="35090"/>
                </a:moveTo>
                <a:lnTo>
                  <a:pt x="57199" y="26169"/>
                </a:lnTo>
                <a:lnTo>
                  <a:pt x="48413" y="19990"/>
                </a:lnTo>
                <a:lnTo>
                  <a:pt x="40325" y="14417"/>
                </a:lnTo>
                <a:lnTo>
                  <a:pt x="29846" y="7313"/>
                </a:lnTo>
                <a:lnTo>
                  <a:pt x="22885" y="2616"/>
                </a:lnTo>
                <a:lnTo>
                  <a:pt x="21462" y="1663"/>
                </a:lnTo>
                <a:lnTo>
                  <a:pt x="21221" y="1663"/>
                </a:lnTo>
                <a:lnTo>
                  <a:pt x="19558" y="1117"/>
                </a:lnTo>
                <a:lnTo>
                  <a:pt x="17665" y="482"/>
                </a:lnTo>
                <a:lnTo>
                  <a:pt x="17500" y="482"/>
                </a:lnTo>
                <a:lnTo>
                  <a:pt x="15519" y="317"/>
                </a:lnTo>
                <a:lnTo>
                  <a:pt x="13385" y="0"/>
                </a:lnTo>
                <a:lnTo>
                  <a:pt x="13220" y="0"/>
                </a:lnTo>
                <a:lnTo>
                  <a:pt x="11087" y="165"/>
                </a:lnTo>
                <a:lnTo>
                  <a:pt x="9029" y="241"/>
                </a:lnTo>
                <a:lnTo>
                  <a:pt x="8864" y="317"/>
                </a:lnTo>
                <a:lnTo>
                  <a:pt x="6883" y="800"/>
                </a:lnTo>
                <a:lnTo>
                  <a:pt x="5067" y="1193"/>
                </a:lnTo>
                <a:lnTo>
                  <a:pt x="4902" y="1269"/>
                </a:lnTo>
                <a:lnTo>
                  <a:pt x="3238" y="2057"/>
                </a:lnTo>
                <a:lnTo>
                  <a:pt x="1587" y="2857"/>
                </a:lnTo>
                <a:lnTo>
                  <a:pt x="1422" y="2933"/>
                </a:lnTo>
                <a:lnTo>
                  <a:pt x="0" y="403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834129" y="9054164"/>
            <a:ext cx="35636" cy="6972"/>
          </a:xfrm>
          <a:custGeom>
            <a:avLst/>
            <a:gdLst/>
            <a:ahLst/>
            <a:cxnLst/>
            <a:rect l="l" t="t" r="r" b="b"/>
            <a:pathLst>
              <a:path w="35636" h="6972">
                <a:moveTo>
                  <a:pt x="35636" y="3251"/>
                </a:moveTo>
                <a:lnTo>
                  <a:pt x="32550" y="1828"/>
                </a:lnTo>
                <a:lnTo>
                  <a:pt x="32308" y="1752"/>
                </a:lnTo>
                <a:lnTo>
                  <a:pt x="28981" y="952"/>
                </a:lnTo>
                <a:lnTo>
                  <a:pt x="25654" y="241"/>
                </a:lnTo>
                <a:lnTo>
                  <a:pt x="25501" y="241"/>
                </a:lnTo>
                <a:lnTo>
                  <a:pt x="22009" y="165"/>
                </a:lnTo>
                <a:lnTo>
                  <a:pt x="18529" y="0"/>
                </a:lnTo>
                <a:lnTo>
                  <a:pt x="18364" y="0"/>
                </a:lnTo>
                <a:lnTo>
                  <a:pt x="14808" y="482"/>
                </a:lnTo>
                <a:lnTo>
                  <a:pt x="11557" y="876"/>
                </a:lnTo>
                <a:lnTo>
                  <a:pt x="11404" y="952"/>
                </a:lnTo>
                <a:lnTo>
                  <a:pt x="8229" y="1981"/>
                </a:lnTo>
                <a:lnTo>
                  <a:pt x="6019" y="2616"/>
                </a:lnTo>
                <a:lnTo>
                  <a:pt x="5778" y="2692"/>
                </a:lnTo>
                <a:lnTo>
                  <a:pt x="3873" y="3886"/>
                </a:lnTo>
                <a:lnTo>
                  <a:pt x="1816" y="5156"/>
                </a:lnTo>
                <a:lnTo>
                  <a:pt x="1663" y="5232"/>
                </a:lnTo>
                <a:lnTo>
                  <a:pt x="0" y="697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836100" y="8757406"/>
            <a:ext cx="12598" cy="4521"/>
          </a:xfrm>
          <a:custGeom>
            <a:avLst/>
            <a:gdLst/>
            <a:ahLst/>
            <a:cxnLst/>
            <a:rect l="l" t="t" r="r" b="b"/>
            <a:pathLst>
              <a:path w="12598" h="4521">
                <a:moveTo>
                  <a:pt x="12598" y="0"/>
                </a:moveTo>
                <a:lnTo>
                  <a:pt x="11404" y="0"/>
                </a:lnTo>
                <a:lnTo>
                  <a:pt x="10147" y="317"/>
                </a:lnTo>
                <a:lnTo>
                  <a:pt x="7683" y="876"/>
                </a:lnTo>
                <a:lnTo>
                  <a:pt x="7531" y="787"/>
                </a:lnTo>
                <a:lnTo>
                  <a:pt x="5232" y="1739"/>
                </a:lnTo>
                <a:lnTo>
                  <a:pt x="2539" y="2844"/>
                </a:lnTo>
                <a:lnTo>
                  <a:pt x="2374" y="2933"/>
                </a:lnTo>
                <a:lnTo>
                  <a:pt x="0" y="452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860337" y="8757330"/>
            <a:ext cx="15684" cy="8153"/>
          </a:xfrm>
          <a:custGeom>
            <a:avLst/>
            <a:gdLst/>
            <a:ahLst/>
            <a:cxnLst/>
            <a:rect l="l" t="t" r="r" b="b"/>
            <a:pathLst>
              <a:path w="15684" h="8153">
                <a:moveTo>
                  <a:pt x="15684" y="8153"/>
                </a:moveTo>
                <a:lnTo>
                  <a:pt x="14338" y="6413"/>
                </a:lnTo>
                <a:lnTo>
                  <a:pt x="12915" y="4826"/>
                </a:lnTo>
                <a:lnTo>
                  <a:pt x="12522" y="4356"/>
                </a:lnTo>
                <a:lnTo>
                  <a:pt x="11887" y="4038"/>
                </a:lnTo>
                <a:lnTo>
                  <a:pt x="9423" y="2768"/>
                </a:lnTo>
                <a:lnTo>
                  <a:pt x="9347" y="2451"/>
                </a:lnTo>
                <a:lnTo>
                  <a:pt x="6807" y="1574"/>
                </a:lnTo>
                <a:lnTo>
                  <a:pt x="3568" y="469"/>
                </a:lnTo>
                <a:lnTo>
                  <a:pt x="3403" y="393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866439" y="8699351"/>
            <a:ext cx="81254" cy="136931"/>
          </a:xfrm>
          <a:custGeom>
            <a:avLst/>
            <a:gdLst/>
            <a:ahLst/>
            <a:cxnLst/>
            <a:rect l="l" t="t" r="r" b="b"/>
            <a:pathLst>
              <a:path w="81254" h="136931">
                <a:moveTo>
                  <a:pt x="0" y="0"/>
                </a:moveTo>
                <a:lnTo>
                  <a:pt x="9981" y="9333"/>
                </a:lnTo>
                <a:lnTo>
                  <a:pt x="16883" y="16888"/>
                </a:lnTo>
                <a:lnTo>
                  <a:pt x="23368" y="24790"/>
                </a:lnTo>
                <a:lnTo>
                  <a:pt x="32551" y="36154"/>
                </a:lnTo>
                <a:lnTo>
                  <a:pt x="38617" y="44190"/>
                </a:lnTo>
                <a:lnTo>
                  <a:pt x="45021" y="53918"/>
                </a:lnTo>
                <a:lnTo>
                  <a:pt x="49187" y="60591"/>
                </a:lnTo>
                <a:lnTo>
                  <a:pt x="56620" y="72872"/>
                </a:lnTo>
                <a:lnTo>
                  <a:pt x="61330" y="81738"/>
                </a:lnTo>
                <a:lnTo>
                  <a:pt x="66378" y="93203"/>
                </a:lnTo>
                <a:lnTo>
                  <a:pt x="68186" y="97497"/>
                </a:lnTo>
                <a:lnTo>
                  <a:pt x="73044" y="110370"/>
                </a:lnTo>
                <a:lnTo>
                  <a:pt x="75684" y="119711"/>
                </a:lnTo>
                <a:lnTo>
                  <a:pt x="79207" y="131897"/>
                </a:lnTo>
                <a:lnTo>
                  <a:pt x="80225" y="135039"/>
                </a:lnTo>
                <a:lnTo>
                  <a:pt x="80543" y="135991"/>
                </a:lnTo>
                <a:lnTo>
                  <a:pt x="80619" y="136144"/>
                </a:lnTo>
                <a:lnTo>
                  <a:pt x="81254" y="13693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947696" y="8836289"/>
            <a:ext cx="24625" cy="4038"/>
          </a:xfrm>
          <a:custGeom>
            <a:avLst/>
            <a:gdLst/>
            <a:ahLst/>
            <a:cxnLst/>
            <a:rect l="l" t="t" r="r" b="b"/>
            <a:pathLst>
              <a:path w="24625" h="4038">
                <a:moveTo>
                  <a:pt x="0" y="0"/>
                </a:moveTo>
                <a:lnTo>
                  <a:pt x="787" y="876"/>
                </a:lnTo>
                <a:lnTo>
                  <a:pt x="952" y="952"/>
                </a:lnTo>
                <a:lnTo>
                  <a:pt x="1981" y="1587"/>
                </a:lnTo>
                <a:lnTo>
                  <a:pt x="3251" y="2374"/>
                </a:lnTo>
                <a:lnTo>
                  <a:pt x="4826" y="2857"/>
                </a:lnTo>
                <a:lnTo>
                  <a:pt x="6489" y="3403"/>
                </a:lnTo>
                <a:lnTo>
                  <a:pt x="8318" y="3721"/>
                </a:lnTo>
                <a:lnTo>
                  <a:pt x="10134" y="3962"/>
                </a:lnTo>
                <a:lnTo>
                  <a:pt x="12115" y="3962"/>
                </a:lnTo>
                <a:lnTo>
                  <a:pt x="14973" y="3962"/>
                </a:lnTo>
                <a:lnTo>
                  <a:pt x="17818" y="3555"/>
                </a:lnTo>
                <a:lnTo>
                  <a:pt x="19723" y="3327"/>
                </a:lnTo>
                <a:lnTo>
                  <a:pt x="19875" y="3251"/>
                </a:lnTo>
                <a:lnTo>
                  <a:pt x="21704" y="2539"/>
                </a:lnTo>
                <a:lnTo>
                  <a:pt x="23202" y="1904"/>
                </a:lnTo>
                <a:lnTo>
                  <a:pt x="23368" y="1816"/>
                </a:lnTo>
                <a:lnTo>
                  <a:pt x="24625" y="87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866434" y="8670044"/>
            <a:ext cx="107873" cy="162839"/>
          </a:xfrm>
          <a:custGeom>
            <a:avLst/>
            <a:gdLst/>
            <a:ahLst/>
            <a:cxnLst/>
            <a:rect l="l" t="t" r="r" b="b"/>
            <a:pathLst>
              <a:path w="107873" h="162839">
                <a:moveTo>
                  <a:pt x="107873" y="162839"/>
                </a:moveTo>
                <a:lnTo>
                  <a:pt x="104551" y="148974"/>
                </a:lnTo>
                <a:lnTo>
                  <a:pt x="101579" y="139362"/>
                </a:lnTo>
                <a:lnTo>
                  <a:pt x="96832" y="127465"/>
                </a:lnTo>
                <a:lnTo>
                  <a:pt x="89711" y="110691"/>
                </a:lnTo>
                <a:lnTo>
                  <a:pt x="85219" y="101665"/>
                </a:lnTo>
                <a:lnTo>
                  <a:pt x="79048" y="91260"/>
                </a:lnTo>
                <a:lnTo>
                  <a:pt x="75717" y="85851"/>
                </a:lnTo>
                <a:lnTo>
                  <a:pt x="67915" y="73444"/>
                </a:lnTo>
                <a:lnTo>
                  <a:pt x="62131" y="65107"/>
                </a:lnTo>
                <a:lnTo>
                  <a:pt x="55107" y="56255"/>
                </a:lnTo>
                <a:lnTo>
                  <a:pt x="48945" y="48793"/>
                </a:lnTo>
                <a:lnTo>
                  <a:pt x="39373" y="37500"/>
                </a:lnTo>
                <a:lnTo>
                  <a:pt x="32448" y="29991"/>
                </a:lnTo>
                <a:lnTo>
                  <a:pt x="24948" y="22528"/>
                </a:lnTo>
                <a:lnTo>
                  <a:pt x="15443" y="13157"/>
                </a:lnTo>
                <a:lnTo>
                  <a:pt x="8394" y="6095"/>
                </a:lnTo>
                <a:lnTo>
                  <a:pt x="8077" y="5867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866439" y="8663712"/>
            <a:ext cx="158242" cy="252488"/>
          </a:xfrm>
          <a:custGeom>
            <a:avLst/>
            <a:gdLst/>
            <a:ahLst/>
            <a:cxnLst/>
            <a:rect l="l" t="t" r="r" b="b"/>
            <a:pathLst>
              <a:path w="158242" h="252488">
                <a:moveTo>
                  <a:pt x="0" y="0"/>
                </a:moveTo>
                <a:lnTo>
                  <a:pt x="4432" y="2451"/>
                </a:lnTo>
                <a:lnTo>
                  <a:pt x="4597" y="2540"/>
                </a:lnTo>
                <a:lnTo>
                  <a:pt x="8559" y="5778"/>
                </a:lnTo>
                <a:lnTo>
                  <a:pt x="20546" y="15310"/>
                </a:lnTo>
                <a:lnTo>
                  <a:pt x="29042" y="21938"/>
                </a:lnTo>
                <a:lnTo>
                  <a:pt x="36510" y="27994"/>
                </a:lnTo>
                <a:lnTo>
                  <a:pt x="45411" y="35809"/>
                </a:lnTo>
                <a:lnTo>
                  <a:pt x="53378" y="43167"/>
                </a:lnTo>
                <a:lnTo>
                  <a:pt x="64497" y="53610"/>
                </a:lnTo>
                <a:lnTo>
                  <a:pt x="72079" y="61078"/>
                </a:lnTo>
                <a:lnTo>
                  <a:pt x="78872" y="68512"/>
                </a:lnTo>
                <a:lnTo>
                  <a:pt x="87626" y="78856"/>
                </a:lnTo>
                <a:lnTo>
                  <a:pt x="90678" y="82524"/>
                </a:lnTo>
                <a:lnTo>
                  <a:pt x="100183" y="94103"/>
                </a:lnTo>
                <a:lnTo>
                  <a:pt x="106516" y="102380"/>
                </a:lnTo>
                <a:lnTo>
                  <a:pt x="112330" y="111106"/>
                </a:lnTo>
                <a:lnTo>
                  <a:pt x="119989" y="123558"/>
                </a:lnTo>
                <a:lnTo>
                  <a:pt x="127285" y="136104"/>
                </a:lnTo>
                <a:lnTo>
                  <a:pt x="131779" y="145072"/>
                </a:lnTo>
                <a:lnTo>
                  <a:pt x="136116" y="154762"/>
                </a:lnTo>
                <a:lnTo>
                  <a:pt x="141211" y="165849"/>
                </a:lnTo>
                <a:lnTo>
                  <a:pt x="142875" y="169405"/>
                </a:lnTo>
                <a:lnTo>
                  <a:pt x="142405" y="169811"/>
                </a:lnTo>
                <a:lnTo>
                  <a:pt x="143510" y="173761"/>
                </a:lnTo>
                <a:lnTo>
                  <a:pt x="147953" y="187163"/>
                </a:lnTo>
                <a:lnTo>
                  <a:pt x="151190" y="196672"/>
                </a:lnTo>
                <a:lnTo>
                  <a:pt x="153962" y="208927"/>
                </a:lnTo>
                <a:lnTo>
                  <a:pt x="156528" y="223228"/>
                </a:lnTo>
                <a:lnTo>
                  <a:pt x="157725" y="233293"/>
                </a:lnTo>
                <a:lnTo>
                  <a:pt x="158147" y="245091"/>
                </a:lnTo>
                <a:lnTo>
                  <a:pt x="158242" y="25248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870475" y="8739662"/>
            <a:ext cx="72072" cy="117932"/>
          </a:xfrm>
          <a:custGeom>
            <a:avLst/>
            <a:gdLst/>
            <a:ahLst/>
            <a:cxnLst/>
            <a:rect l="l" t="t" r="r" b="b"/>
            <a:pathLst>
              <a:path w="72072" h="117932">
                <a:moveTo>
                  <a:pt x="72072" y="117932"/>
                </a:moveTo>
                <a:lnTo>
                  <a:pt x="69095" y="105453"/>
                </a:lnTo>
                <a:lnTo>
                  <a:pt x="64475" y="93938"/>
                </a:lnTo>
                <a:lnTo>
                  <a:pt x="58351" y="80066"/>
                </a:lnTo>
                <a:lnTo>
                  <a:pt x="53900" y="71081"/>
                </a:lnTo>
                <a:lnTo>
                  <a:pt x="47582" y="60292"/>
                </a:lnTo>
                <a:lnTo>
                  <a:pt x="45148" y="56311"/>
                </a:lnTo>
                <a:lnTo>
                  <a:pt x="37354" y="44037"/>
                </a:lnTo>
                <a:lnTo>
                  <a:pt x="31537" y="35839"/>
                </a:lnTo>
                <a:lnTo>
                  <a:pt x="24277" y="26672"/>
                </a:lnTo>
                <a:lnTo>
                  <a:pt x="19329" y="20510"/>
                </a:lnTo>
                <a:lnTo>
                  <a:pt x="10984" y="10472"/>
                </a:lnTo>
                <a:lnTo>
                  <a:pt x="2777" y="2524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882357" y="8886423"/>
            <a:ext cx="69062" cy="2604"/>
          </a:xfrm>
          <a:custGeom>
            <a:avLst/>
            <a:gdLst/>
            <a:ahLst/>
            <a:cxnLst/>
            <a:rect l="l" t="t" r="r" b="b"/>
            <a:pathLst>
              <a:path w="69062" h="2604">
                <a:moveTo>
                  <a:pt x="0" y="2374"/>
                </a:moveTo>
                <a:lnTo>
                  <a:pt x="15691" y="2529"/>
                </a:lnTo>
                <a:lnTo>
                  <a:pt x="26803" y="2604"/>
                </a:lnTo>
                <a:lnTo>
                  <a:pt x="36472" y="2601"/>
                </a:lnTo>
                <a:lnTo>
                  <a:pt x="47834" y="2519"/>
                </a:lnTo>
                <a:lnTo>
                  <a:pt x="62484" y="2374"/>
                </a:lnTo>
                <a:lnTo>
                  <a:pt x="64389" y="2374"/>
                </a:lnTo>
                <a:lnTo>
                  <a:pt x="64554" y="2209"/>
                </a:lnTo>
                <a:lnTo>
                  <a:pt x="66535" y="1739"/>
                </a:lnTo>
                <a:lnTo>
                  <a:pt x="67246" y="1587"/>
                </a:lnTo>
                <a:lnTo>
                  <a:pt x="67398" y="1422"/>
                </a:lnTo>
                <a:lnTo>
                  <a:pt x="68033" y="952"/>
                </a:lnTo>
                <a:lnTo>
                  <a:pt x="68592" y="635"/>
                </a:lnTo>
                <a:lnTo>
                  <a:pt x="69062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946986" y="8871606"/>
            <a:ext cx="4432" cy="2222"/>
          </a:xfrm>
          <a:custGeom>
            <a:avLst/>
            <a:gdLst/>
            <a:ahLst/>
            <a:cxnLst/>
            <a:rect l="l" t="t" r="r" b="b"/>
            <a:pathLst>
              <a:path w="4432" h="2222">
                <a:moveTo>
                  <a:pt x="4432" y="2222"/>
                </a:moveTo>
                <a:lnTo>
                  <a:pt x="4038" y="1663"/>
                </a:lnTo>
                <a:lnTo>
                  <a:pt x="3403" y="1270"/>
                </a:lnTo>
                <a:lnTo>
                  <a:pt x="2768" y="800"/>
                </a:lnTo>
                <a:lnTo>
                  <a:pt x="1904" y="482"/>
                </a:lnTo>
                <a:lnTo>
                  <a:pt x="952" y="165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888216" y="8857361"/>
            <a:ext cx="89496" cy="12033"/>
          </a:xfrm>
          <a:custGeom>
            <a:avLst/>
            <a:gdLst/>
            <a:ahLst/>
            <a:cxnLst/>
            <a:rect l="l" t="t" r="r" b="b"/>
            <a:pathLst>
              <a:path w="89496" h="12033">
                <a:moveTo>
                  <a:pt x="89496" y="12033"/>
                </a:moveTo>
                <a:lnTo>
                  <a:pt x="87591" y="9417"/>
                </a:lnTo>
                <a:lnTo>
                  <a:pt x="87198" y="9100"/>
                </a:lnTo>
                <a:lnTo>
                  <a:pt x="84505" y="7284"/>
                </a:lnTo>
                <a:lnTo>
                  <a:pt x="81178" y="4985"/>
                </a:lnTo>
                <a:lnTo>
                  <a:pt x="80784" y="4909"/>
                </a:lnTo>
                <a:lnTo>
                  <a:pt x="76822" y="3474"/>
                </a:lnTo>
                <a:lnTo>
                  <a:pt x="72313" y="1899"/>
                </a:lnTo>
                <a:lnTo>
                  <a:pt x="72072" y="1810"/>
                </a:lnTo>
                <a:lnTo>
                  <a:pt x="67246" y="1099"/>
                </a:lnTo>
                <a:lnTo>
                  <a:pt x="62090" y="235"/>
                </a:lnTo>
                <a:lnTo>
                  <a:pt x="61937" y="311"/>
                </a:lnTo>
                <a:lnTo>
                  <a:pt x="56629" y="235"/>
                </a:lnTo>
                <a:lnTo>
                  <a:pt x="41227" y="69"/>
                </a:lnTo>
                <a:lnTo>
                  <a:pt x="30517" y="0"/>
                </a:lnTo>
                <a:lnTo>
                  <a:pt x="20680" y="25"/>
                </a:lnTo>
                <a:lnTo>
                  <a:pt x="7902" y="147"/>
                </a:lnTo>
                <a:lnTo>
                  <a:pt x="0" y="23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248463" y="8916196"/>
            <a:ext cx="4432" cy="67957"/>
          </a:xfrm>
          <a:custGeom>
            <a:avLst/>
            <a:gdLst/>
            <a:ahLst/>
            <a:cxnLst/>
            <a:rect l="l" t="t" r="r" b="b"/>
            <a:pathLst>
              <a:path w="4432" h="67957">
                <a:moveTo>
                  <a:pt x="4432" y="67957"/>
                </a:moveTo>
                <a:lnTo>
                  <a:pt x="0" y="24003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298912" y="8832884"/>
            <a:ext cx="1905" cy="4279"/>
          </a:xfrm>
          <a:custGeom>
            <a:avLst/>
            <a:gdLst/>
            <a:ahLst/>
            <a:cxnLst/>
            <a:rect l="l" t="t" r="r" b="b"/>
            <a:pathLst>
              <a:path w="1905" h="4279">
                <a:moveTo>
                  <a:pt x="0" y="0"/>
                </a:moveTo>
                <a:lnTo>
                  <a:pt x="241" y="2209"/>
                </a:lnTo>
                <a:lnTo>
                  <a:pt x="1905" y="427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500950" y="8622524"/>
            <a:ext cx="952" cy="37934"/>
          </a:xfrm>
          <a:custGeom>
            <a:avLst/>
            <a:gdLst/>
            <a:ahLst/>
            <a:cxnLst/>
            <a:rect l="l" t="t" r="r" b="b"/>
            <a:pathLst>
              <a:path w="952" h="37934">
                <a:moveTo>
                  <a:pt x="0" y="1905"/>
                </a:moveTo>
                <a:lnTo>
                  <a:pt x="952" y="0"/>
                </a:lnTo>
                <a:lnTo>
                  <a:pt x="952" y="36118"/>
                </a:lnTo>
                <a:lnTo>
                  <a:pt x="0" y="3793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293604" y="8869399"/>
            <a:ext cx="5308" cy="60820"/>
          </a:xfrm>
          <a:custGeom>
            <a:avLst/>
            <a:gdLst/>
            <a:ahLst/>
            <a:cxnLst/>
            <a:rect l="l" t="t" r="r" b="b"/>
            <a:pathLst>
              <a:path w="5308" h="60820">
                <a:moveTo>
                  <a:pt x="5308" y="60820"/>
                </a:moveTo>
                <a:lnTo>
                  <a:pt x="1816" y="57569"/>
                </a:lnTo>
                <a:lnTo>
                  <a:pt x="0" y="52184"/>
                </a:lnTo>
                <a:lnTo>
                  <a:pt x="76" y="5295"/>
                </a:lnTo>
                <a:lnTo>
                  <a:pt x="181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523370" y="8590375"/>
            <a:ext cx="59791" cy="44983"/>
          </a:xfrm>
          <a:custGeom>
            <a:avLst/>
            <a:gdLst/>
            <a:ahLst/>
            <a:cxnLst/>
            <a:rect l="l" t="t" r="r" b="b"/>
            <a:pathLst>
              <a:path w="59791" h="44983">
                <a:moveTo>
                  <a:pt x="59791" y="44983"/>
                </a:moveTo>
                <a:lnTo>
                  <a:pt x="9817" y="19951"/>
                </a:lnTo>
                <a:lnTo>
                  <a:pt x="3479" y="15595"/>
                </a:lnTo>
                <a:lnTo>
                  <a:pt x="76" y="10528"/>
                </a:lnTo>
                <a:lnTo>
                  <a:pt x="0" y="5143"/>
                </a:lnTo>
                <a:lnTo>
                  <a:pt x="323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646915" y="8586016"/>
            <a:ext cx="43484" cy="17424"/>
          </a:xfrm>
          <a:custGeom>
            <a:avLst/>
            <a:gdLst/>
            <a:ahLst/>
            <a:cxnLst/>
            <a:rect l="l" t="t" r="r" b="b"/>
            <a:pathLst>
              <a:path w="43484" h="17424">
                <a:moveTo>
                  <a:pt x="0" y="17424"/>
                </a:moveTo>
                <a:lnTo>
                  <a:pt x="43484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293605" y="8885551"/>
            <a:ext cx="1816" cy="5308"/>
          </a:xfrm>
          <a:custGeom>
            <a:avLst/>
            <a:gdLst/>
            <a:ahLst/>
            <a:cxnLst/>
            <a:rect l="l" t="t" r="r" b="b"/>
            <a:pathLst>
              <a:path w="1816" h="5308">
                <a:moveTo>
                  <a:pt x="0" y="0"/>
                </a:moveTo>
                <a:lnTo>
                  <a:pt x="1816" y="530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523370" y="9124972"/>
            <a:ext cx="59791" cy="44983"/>
          </a:xfrm>
          <a:custGeom>
            <a:avLst/>
            <a:gdLst/>
            <a:ahLst/>
            <a:cxnLst/>
            <a:rect l="l" t="t" r="r" b="b"/>
            <a:pathLst>
              <a:path w="59791" h="44983">
                <a:moveTo>
                  <a:pt x="59791" y="0"/>
                </a:moveTo>
                <a:lnTo>
                  <a:pt x="9817" y="24942"/>
                </a:lnTo>
                <a:lnTo>
                  <a:pt x="3479" y="29298"/>
                </a:lnTo>
                <a:lnTo>
                  <a:pt x="76" y="34455"/>
                </a:lnTo>
                <a:lnTo>
                  <a:pt x="0" y="39839"/>
                </a:lnTo>
                <a:lnTo>
                  <a:pt x="3238" y="4498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632183" y="9156891"/>
            <a:ext cx="14731" cy="43395"/>
          </a:xfrm>
          <a:custGeom>
            <a:avLst/>
            <a:gdLst/>
            <a:ahLst/>
            <a:cxnLst/>
            <a:rect l="l" t="t" r="r" b="b"/>
            <a:pathLst>
              <a:path w="14731" h="43395">
                <a:moveTo>
                  <a:pt x="14731" y="0"/>
                </a:moveTo>
                <a:lnTo>
                  <a:pt x="14731" y="36029"/>
                </a:lnTo>
                <a:lnTo>
                  <a:pt x="0" y="4339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487248" y="9145333"/>
            <a:ext cx="0" cy="36029"/>
          </a:xfrm>
          <a:custGeom>
            <a:avLst/>
            <a:gdLst/>
            <a:ahLst/>
            <a:cxnLst/>
            <a:rect l="l" t="t" r="r" b="b"/>
            <a:pathLst>
              <a:path h="36029">
                <a:moveTo>
                  <a:pt x="0" y="36029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298912" y="8927368"/>
            <a:ext cx="1663" cy="41503"/>
          </a:xfrm>
          <a:custGeom>
            <a:avLst/>
            <a:gdLst/>
            <a:ahLst/>
            <a:cxnLst/>
            <a:rect l="l" t="t" r="r" b="b"/>
            <a:pathLst>
              <a:path w="1663" h="41503">
                <a:moveTo>
                  <a:pt x="0" y="0"/>
                </a:moveTo>
                <a:lnTo>
                  <a:pt x="0" y="36029"/>
                </a:lnTo>
                <a:lnTo>
                  <a:pt x="1663" y="4150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1298912" y="8923088"/>
            <a:ext cx="1905" cy="4279"/>
          </a:xfrm>
          <a:custGeom>
            <a:avLst/>
            <a:gdLst/>
            <a:ahLst/>
            <a:cxnLst/>
            <a:rect l="l" t="t" r="r" b="b"/>
            <a:pathLst>
              <a:path w="1905" h="4279">
                <a:moveTo>
                  <a:pt x="0" y="4279"/>
                </a:moveTo>
                <a:lnTo>
                  <a:pt x="241" y="2057"/>
                </a:lnTo>
                <a:lnTo>
                  <a:pt x="190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500318" y="9135982"/>
            <a:ext cx="1587" cy="5461"/>
          </a:xfrm>
          <a:custGeom>
            <a:avLst/>
            <a:gdLst/>
            <a:ahLst/>
            <a:cxnLst/>
            <a:rect l="l" t="t" r="r" b="b"/>
            <a:pathLst>
              <a:path w="1587" h="5460">
                <a:moveTo>
                  <a:pt x="711" y="0"/>
                </a:moveTo>
                <a:lnTo>
                  <a:pt x="1587" y="1739"/>
                </a:lnTo>
                <a:lnTo>
                  <a:pt x="1346" y="3644"/>
                </a:lnTo>
                <a:lnTo>
                  <a:pt x="0" y="546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302317" y="8837951"/>
            <a:ext cx="0" cy="25742"/>
          </a:xfrm>
          <a:custGeom>
            <a:avLst/>
            <a:gdLst/>
            <a:ahLst/>
            <a:cxnLst/>
            <a:rect l="l" t="t" r="r" b="b"/>
            <a:pathLst>
              <a:path h="25742">
                <a:moveTo>
                  <a:pt x="0" y="0"/>
                </a:moveTo>
                <a:lnTo>
                  <a:pt x="0" y="2574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298912" y="8832888"/>
            <a:ext cx="0" cy="33261"/>
          </a:xfrm>
          <a:custGeom>
            <a:avLst/>
            <a:gdLst/>
            <a:ahLst/>
            <a:cxnLst/>
            <a:rect l="l" t="t" r="r" b="b"/>
            <a:pathLst>
              <a:path h="33261">
                <a:moveTo>
                  <a:pt x="0" y="33261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323543" y="8872479"/>
            <a:ext cx="0" cy="15290"/>
          </a:xfrm>
          <a:custGeom>
            <a:avLst/>
            <a:gdLst/>
            <a:ahLst/>
            <a:cxnLst/>
            <a:rect l="l" t="t" r="r" b="b"/>
            <a:pathLst>
              <a:path h="15290">
                <a:moveTo>
                  <a:pt x="0" y="1529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321405" y="8871612"/>
            <a:ext cx="4826" cy="15760"/>
          </a:xfrm>
          <a:custGeom>
            <a:avLst/>
            <a:gdLst/>
            <a:ahLst/>
            <a:cxnLst/>
            <a:rect l="l" t="t" r="r" b="b"/>
            <a:pathLst>
              <a:path w="4825" h="15760">
                <a:moveTo>
                  <a:pt x="1346" y="15760"/>
                </a:moveTo>
                <a:lnTo>
                  <a:pt x="317" y="14808"/>
                </a:lnTo>
                <a:lnTo>
                  <a:pt x="0" y="13779"/>
                </a:lnTo>
                <a:lnTo>
                  <a:pt x="0" y="3327"/>
                </a:lnTo>
                <a:lnTo>
                  <a:pt x="317" y="2209"/>
                </a:lnTo>
                <a:lnTo>
                  <a:pt x="1346" y="1270"/>
                </a:lnTo>
                <a:lnTo>
                  <a:pt x="482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396408" y="8872959"/>
            <a:ext cx="1028" cy="952"/>
          </a:xfrm>
          <a:custGeom>
            <a:avLst/>
            <a:gdLst/>
            <a:ahLst/>
            <a:cxnLst/>
            <a:rect l="l" t="t" r="r" b="b"/>
            <a:pathLst>
              <a:path w="1028" h="952">
                <a:moveTo>
                  <a:pt x="0" y="0"/>
                </a:moveTo>
                <a:lnTo>
                  <a:pt x="1028" y="95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1392924" y="8886421"/>
            <a:ext cx="4432" cy="2222"/>
          </a:xfrm>
          <a:custGeom>
            <a:avLst/>
            <a:gdLst/>
            <a:ahLst/>
            <a:cxnLst/>
            <a:rect l="l" t="t" r="r" b="b"/>
            <a:pathLst>
              <a:path w="4432" h="2222">
                <a:moveTo>
                  <a:pt x="4432" y="0"/>
                </a:moveTo>
                <a:lnTo>
                  <a:pt x="3479" y="952"/>
                </a:lnTo>
                <a:lnTo>
                  <a:pt x="0" y="222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1322036" y="8838506"/>
            <a:ext cx="0" cy="19558"/>
          </a:xfrm>
          <a:custGeom>
            <a:avLst/>
            <a:gdLst/>
            <a:ahLst/>
            <a:cxnLst/>
            <a:rect l="l" t="t" r="r" b="b"/>
            <a:pathLst>
              <a:path h="19557">
                <a:moveTo>
                  <a:pt x="0" y="0"/>
                </a:moveTo>
                <a:lnTo>
                  <a:pt x="0" y="1955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330590" y="8902655"/>
            <a:ext cx="68427" cy="36118"/>
          </a:xfrm>
          <a:custGeom>
            <a:avLst/>
            <a:gdLst/>
            <a:ahLst/>
            <a:cxnLst/>
            <a:rect l="l" t="t" r="r" b="b"/>
            <a:pathLst>
              <a:path w="68427" h="36118">
                <a:moveTo>
                  <a:pt x="0" y="36118"/>
                </a:moveTo>
                <a:lnTo>
                  <a:pt x="68427" y="36118"/>
                </a:lnTo>
                <a:lnTo>
                  <a:pt x="6842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395693" y="8872567"/>
            <a:ext cx="0" cy="15201"/>
          </a:xfrm>
          <a:custGeom>
            <a:avLst/>
            <a:gdLst/>
            <a:ahLst/>
            <a:cxnLst/>
            <a:rect l="l" t="t" r="r" b="b"/>
            <a:pathLst>
              <a:path h="15201">
                <a:moveTo>
                  <a:pt x="0" y="15201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661092" y="8642882"/>
            <a:ext cx="21145" cy="148577"/>
          </a:xfrm>
          <a:custGeom>
            <a:avLst/>
            <a:gdLst/>
            <a:ahLst/>
            <a:cxnLst/>
            <a:rect l="l" t="t" r="r" b="b"/>
            <a:pathLst>
              <a:path w="21145" h="148577">
                <a:moveTo>
                  <a:pt x="21145" y="0"/>
                </a:moveTo>
                <a:lnTo>
                  <a:pt x="0" y="14857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462147" y="8627360"/>
            <a:ext cx="787" cy="558"/>
          </a:xfrm>
          <a:custGeom>
            <a:avLst/>
            <a:gdLst/>
            <a:ahLst/>
            <a:cxnLst/>
            <a:rect l="l" t="t" r="r" b="b"/>
            <a:pathLst>
              <a:path w="787" h="558">
                <a:moveTo>
                  <a:pt x="787" y="0"/>
                </a:moveTo>
                <a:lnTo>
                  <a:pt x="0" y="55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500318" y="8618885"/>
            <a:ext cx="1587" cy="3644"/>
          </a:xfrm>
          <a:custGeom>
            <a:avLst/>
            <a:gdLst/>
            <a:ahLst/>
            <a:cxnLst/>
            <a:rect l="l" t="t" r="r" b="b"/>
            <a:pathLst>
              <a:path w="1587" h="3644">
                <a:moveTo>
                  <a:pt x="0" y="0"/>
                </a:moveTo>
                <a:lnTo>
                  <a:pt x="1346" y="1739"/>
                </a:lnTo>
                <a:lnTo>
                  <a:pt x="1587" y="364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500318" y="9173368"/>
            <a:ext cx="1346" cy="4114"/>
          </a:xfrm>
          <a:custGeom>
            <a:avLst/>
            <a:gdLst/>
            <a:ahLst/>
            <a:cxnLst/>
            <a:rect l="l" t="t" r="r" b="b"/>
            <a:pathLst>
              <a:path w="1346" h="4114">
                <a:moveTo>
                  <a:pt x="0" y="4114"/>
                </a:moveTo>
                <a:lnTo>
                  <a:pt x="1346" y="2298"/>
                </a:lnTo>
                <a:lnTo>
                  <a:pt x="134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485348" y="8595522"/>
            <a:ext cx="65659" cy="59791"/>
          </a:xfrm>
          <a:custGeom>
            <a:avLst/>
            <a:gdLst/>
            <a:ahLst/>
            <a:cxnLst/>
            <a:rect l="l" t="t" r="r" b="b"/>
            <a:pathLst>
              <a:path w="65659" h="59791">
                <a:moveTo>
                  <a:pt x="0" y="19481"/>
                </a:moveTo>
                <a:lnTo>
                  <a:pt x="23202" y="6654"/>
                </a:lnTo>
                <a:lnTo>
                  <a:pt x="38011" y="0"/>
                </a:lnTo>
                <a:lnTo>
                  <a:pt x="38087" y="41414"/>
                </a:lnTo>
                <a:lnTo>
                  <a:pt x="41503" y="46494"/>
                </a:lnTo>
                <a:lnTo>
                  <a:pt x="47840" y="50838"/>
                </a:lnTo>
                <a:lnTo>
                  <a:pt x="65659" y="5979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1501741" y="9169402"/>
            <a:ext cx="165" cy="5308"/>
          </a:xfrm>
          <a:custGeom>
            <a:avLst/>
            <a:gdLst/>
            <a:ahLst/>
            <a:cxnLst/>
            <a:rect l="l" t="t" r="r" b="b"/>
            <a:pathLst>
              <a:path w="165" h="5308">
                <a:moveTo>
                  <a:pt x="0" y="5308"/>
                </a:moveTo>
                <a:lnTo>
                  <a:pt x="165" y="0"/>
                </a:lnTo>
                <a:lnTo>
                  <a:pt x="165" y="43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1501900" y="9152690"/>
            <a:ext cx="0" cy="16713"/>
          </a:xfrm>
          <a:custGeom>
            <a:avLst/>
            <a:gdLst/>
            <a:ahLst/>
            <a:cxnLst/>
            <a:rect l="l" t="t" r="r" b="b"/>
            <a:pathLst>
              <a:path h="16713">
                <a:moveTo>
                  <a:pt x="0" y="16713"/>
                </a:moveTo>
                <a:lnTo>
                  <a:pt x="0" y="0"/>
                </a:lnTo>
                <a:lnTo>
                  <a:pt x="0" y="83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501735" y="9138671"/>
            <a:ext cx="165" cy="14020"/>
          </a:xfrm>
          <a:custGeom>
            <a:avLst/>
            <a:gdLst/>
            <a:ahLst/>
            <a:cxnLst/>
            <a:rect l="l" t="t" r="r" b="b"/>
            <a:pathLst>
              <a:path w="165" h="14020">
                <a:moveTo>
                  <a:pt x="165" y="1402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1501900" y="9137723"/>
            <a:ext cx="0" cy="6654"/>
          </a:xfrm>
          <a:custGeom>
            <a:avLst/>
            <a:gdLst/>
            <a:ahLst/>
            <a:cxnLst/>
            <a:rect l="l" t="t" r="r" b="b"/>
            <a:pathLst>
              <a:path h="6654">
                <a:moveTo>
                  <a:pt x="0" y="6654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523362" y="9164808"/>
            <a:ext cx="3251" cy="41186"/>
          </a:xfrm>
          <a:custGeom>
            <a:avLst/>
            <a:gdLst/>
            <a:ahLst/>
            <a:cxnLst/>
            <a:rect l="l" t="t" r="r" b="b"/>
            <a:pathLst>
              <a:path w="3251" h="41186">
                <a:moveTo>
                  <a:pt x="0" y="0"/>
                </a:moveTo>
                <a:lnTo>
                  <a:pt x="0" y="36042"/>
                </a:lnTo>
                <a:lnTo>
                  <a:pt x="3251" y="4118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622757" y="9145879"/>
            <a:ext cx="635" cy="2146"/>
          </a:xfrm>
          <a:custGeom>
            <a:avLst/>
            <a:gdLst/>
            <a:ahLst/>
            <a:cxnLst/>
            <a:rect l="l" t="t" r="r" b="b"/>
            <a:pathLst>
              <a:path w="634" h="2146">
                <a:moveTo>
                  <a:pt x="634" y="1587"/>
                </a:moveTo>
                <a:lnTo>
                  <a:pt x="634" y="2146"/>
                </a:lnTo>
                <a:lnTo>
                  <a:pt x="634" y="102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550841" y="9136694"/>
            <a:ext cx="52197" cy="26060"/>
          </a:xfrm>
          <a:custGeom>
            <a:avLst/>
            <a:gdLst/>
            <a:ahLst/>
            <a:cxnLst/>
            <a:rect l="l" t="t" r="r" b="b"/>
            <a:pathLst>
              <a:path w="52196" h="26060">
                <a:moveTo>
                  <a:pt x="52196" y="0"/>
                </a:moveTo>
                <a:lnTo>
                  <a:pt x="47840" y="317"/>
                </a:lnTo>
                <a:lnTo>
                  <a:pt x="1904" y="23050"/>
                </a:lnTo>
                <a:lnTo>
                  <a:pt x="723" y="23914"/>
                </a:lnTo>
                <a:lnTo>
                  <a:pt x="0" y="24942"/>
                </a:lnTo>
                <a:lnTo>
                  <a:pt x="0" y="26060"/>
                </a:lnTo>
                <a:lnTo>
                  <a:pt x="0" y="2550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1550847" y="9162751"/>
            <a:ext cx="635" cy="1028"/>
          </a:xfrm>
          <a:custGeom>
            <a:avLst/>
            <a:gdLst/>
            <a:ahLst/>
            <a:cxnLst/>
            <a:rect l="l" t="t" r="r" b="b"/>
            <a:pathLst>
              <a:path w="634" h="1028">
                <a:moveTo>
                  <a:pt x="0" y="0"/>
                </a:moveTo>
                <a:lnTo>
                  <a:pt x="635" y="102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1571359" y="9148015"/>
            <a:ext cx="52031" cy="25031"/>
          </a:xfrm>
          <a:custGeom>
            <a:avLst/>
            <a:gdLst/>
            <a:ahLst/>
            <a:cxnLst/>
            <a:rect l="l" t="t" r="r" b="b"/>
            <a:pathLst>
              <a:path w="52031" h="25031">
                <a:moveTo>
                  <a:pt x="0" y="25031"/>
                </a:moveTo>
                <a:lnTo>
                  <a:pt x="4191" y="24638"/>
                </a:lnTo>
                <a:lnTo>
                  <a:pt x="50126" y="1981"/>
                </a:lnTo>
                <a:lnTo>
                  <a:pt x="51396" y="1028"/>
                </a:lnTo>
                <a:lnTo>
                  <a:pt x="5203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1622760" y="8611208"/>
            <a:ext cx="635" cy="3162"/>
          </a:xfrm>
          <a:custGeom>
            <a:avLst/>
            <a:gdLst/>
            <a:ahLst/>
            <a:cxnLst/>
            <a:rect l="l" t="t" r="r" b="b"/>
            <a:pathLst>
              <a:path w="634" h="3162">
                <a:moveTo>
                  <a:pt x="0" y="3162"/>
                </a:moveTo>
                <a:lnTo>
                  <a:pt x="635" y="2133"/>
                </a:lnTo>
                <a:lnTo>
                  <a:pt x="635" y="1015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550846" y="8587601"/>
            <a:ext cx="18453" cy="13462"/>
          </a:xfrm>
          <a:custGeom>
            <a:avLst/>
            <a:gdLst/>
            <a:ahLst/>
            <a:cxnLst/>
            <a:rect l="l" t="t" r="r" b="b"/>
            <a:pathLst>
              <a:path w="18453" h="13461">
                <a:moveTo>
                  <a:pt x="18453" y="0"/>
                </a:moveTo>
                <a:lnTo>
                  <a:pt x="1905" y="8077"/>
                </a:lnTo>
                <a:lnTo>
                  <a:pt x="635" y="8953"/>
                </a:lnTo>
                <a:lnTo>
                  <a:pt x="0" y="9982"/>
                </a:lnTo>
                <a:lnTo>
                  <a:pt x="0" y="11010"/>
                </a:lnTo>
                <a:lnTo>
                  <a:pt x="711" y="12039"/>
                </a:lnTo>
                <a:lnTo>
                  <a:pt x="3086" y="1346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572468" y="8587284"/>
            <a:ext cx="0" cy="23050"/>
          </a:xfrm>
          <a:custGeom>
            <a:avLst/>
            <a:gdLst/>
            <a:ahLst/>
            <a:cxnLst/>
            <a:rect l="l" t="t" r="r" b="b"/>
            <a:pathLst>
              <a:path h="23050">
                <a:moveTo>
                  <a:pt x="0" y="0"/>
                </a:moveTo>
                <a:lnTo>
                  <a:pt x="0" y="2305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571760" y="8560672"/>
            <a:ext cx="34366" cy="12915"/>
          </a:xfrm>
          <a:custGeom>
            <a:avLst/>
            <a:gdLst/>
            <a:ahLst/>
            <a:cxnLst/>
            <a:rect l="l" t="t" r="r" b="b"/>
            <a:pathLst>
              <a:path w="34366" h="12915">
                <a:moveTo>
                  <a:pt x="34366" y="0"/>
                </a:moveTo>
                <a:lnTo>
                  <a:pt x="0" y="1291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601931" y="9136692"/>
            <a:ext cx="0" cy="23050"/>
          </a:xfrm>
          <a:custGeom>
            <a:avLst/>
            <a:gdLst/>
            <a:ahLst/>
            <a:cxnLst/>
            <a:rect l="l" t="t" r="r" b="b"/>
            <a:pathLst>
              <a:path h="23050">
                <a:moveTo>
                  <a:pt x="0" y="2305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606119" y="9236326"/>
            <a:ext cx="1981" cy="7759"/>
          </a:xfrm>
          <a:custGeom>
            <a:avLst/>
            <a:gdLst/>
            <a:ahLst/>
            <a:cxnLst/>
            <a:rect l="l" t="t" r="r" b="b"/>
            <a:pathLst>
              <a:path w="1981" h="7759">
                <a:moveTo>
                  <a:pt x="165" y="4673"/>
                </a:moveTo>
                <a:lnTo>
                  <a:pt x="0" y="0"/>
                </a:lnTo>
                <a:lnTo>
                  <a:pt x="241" y="5778"/>
                </a:lnTo>
                <a:lnTo>
                  <a:pt x="1981" y="775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053925" y="9327808"/>
            <a:ext cx="2857" cy="4826"/>
          </a:xfrm>
          <a:custGeom>
            <a:avLst/>
            <a:gdLst/>
            <a:ahLst/>
            <a:cxnLst/>
            <a:rect l="l" t="t" r="r" b="b"/>
            <a:pathLst>
              <a:path w="2857" h="4825">
                <a:moveTo>
                  <a:pt x="0" y="4826"/>
                </a:moveTo>
                <a:lnTo>
                  <a:pt x="2146" y="2844"/>
                </a:lnTo>
                <a:lnTo>
                  <a:pt x="285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606127" y="9219539"/>
            <a:ext cx="0" cy="16789"/>
          </a:xfrm>
          <a:custGeom>
            <a:avLst/>
            <a:gdLst/>
            <a:ahLst/>
            <a:cxnLst/>
            <a:rect l="l" t="t" r="r" b="b"/>
            <a:pathLst>
              <a:path h="16789">
                <a:moveTo>
                  <a:pt x="0" y="16789"/>
                </a:moveTo>
                <a:lnTo>
                  <a:pt x="0" y="0"/>
                </a:lnTo>
                <a:lnTo>
                  <a:pt x="0" y="83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606127" y="9204882"/>
            <a:ext cx="165" cy="14655"/>
          </a:xfrm>
          <a:custGeom>
            <a:avLst/>
            <a:gdLst/>
            <a:ahLst/>
            <a:cxnLst/>
            <a:rect l="l" t="t" r="r" b="b"/>
            <a:pathLst>
              <a:path w="165" h="14655">
                <a:moveTo>
                  <a:pt x="0" y="14655"/>
                </a:moveTo>
                <a:lnTo>
                  <a:pt x="16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606127" y="9203778"/>
            <a:ext cx="1981" cy="7442"/>
          </a:xfrm>
          <a:custGeom>
            <a:avLst/>
            <a:gdLst/>
            <a:ahLst/>
            <a:cxnLst/>
            <a:rect l="l" t="t" r="r" b="b"/>
            <a:pathLst>
              <a:path w="1981" h="7442">
                <a:moveTo>
                  <a:pt x="0" y="7442"/>
                </a:moveTo>
                <a:lnTo>
                  <a:pt x="0" y="0"/>
                </a:lnTo>
                <a:lnTo>
                  <a:pt x="241" y="2209"/>
                </a:lnTo>
                <a:lnTo>
                  <a:pt x="1981" y="427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053925" y="9292482"/>
            <a:ext cx="2857" cy="35725"/>
          </a:xfrm>
          <a:custGeom>
            <a:avLst/>
            <a:gdLst/>
            <a:ahLst/>
            <a:cxnLst/>
            <a:rect l="l" t="t" r="r" b="b"/>
            <a:pathLst>
              <a:path w="2857" h="35725">
                <a:moveTo>
                  <a:pt x="0" y="4038"/>
                </a:moveTo>
                <a:lnTo>
                  <a:pt x="2146" y="2133"/>
                </a:lnTo>
                <a:lnTo>
                  <a:pt x="2857" y="0"/>
                </a:lnTo>
                <a:lnTo>
                  <a:pt x="2857" y="3572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606127" y="9201720"/>
            <a:ext cx="1270" cy="2057"/>
          </a:xfrm>
          <a:custGeom>
            <a:avLst/>
            <a:gdLst/>
            <a:ahLst/>
            <a:cxnLst/>
            <a:rect l="l" t="t" r="r" b="b"/>
            <a:pathLst>
              <a:path w="1269" h="2057">
                <a:moveTo>
                  <a:pt x="0" y="2057"/>
                </a:moveTo>
                <a:lnTo>
                  <a:pt x="127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054637" y="9288124"/>
            <a:ext cx="2146" cy="4356"/>
          </a:xfrm>
          <a:custGeom>
            <a:avLst/>
            <a:gdLst/>
            <a:ahLst/>
            <a:cxnLst/>
            <a:rect l="l" t="t" r="r" b="b"/>
            <a:pathLst>
              <a:path w="2146" h="4356">
                <a:moveTo>
                  <a:pt x="0" y="0"/>
                </a:moveTo>
                <a:lnTo>
                  <a:pt x="1587" y="1739"/>
                </a:lnTo>
                <a:lnTo>
                  <a:pt x="2146" y="435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606127" y="8556477"/>
            <a:ext cx="1270" cy="26530"/>
          </a:xfrm>
          <a:custGeom>
            <a:avLst/>
            <a:gdLst/>
            <a:ahLst/>
            <a:cxnLst/>
            <a:rect l="l" t="t" r="r" b="b"/>
            <a:pathLst>
              <a:path w="1269" h="26530">
                <a:moveTo>
                  <a:pt x="0" y="26530"/>
                </a:moveTo>
                <a:lnTo>
                  <a:pt x="0" y="0"/>
                </a:lnTo>
                <a:lnTo>
                  <a:pt x="1270" y="213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606127" y="8552196"/>
            <a:ext cx="1981" cy="4279"/>
          </a:xfrm>
          <a:custGeom>
            <a:avLst/>
            <a:gdLst/>
            <a:ahLst/>
            <a:cxnLst/>
            <a:rect l="l" t="t" r="r" b="b"/>
            <a:pathLst>
              <a:path w="1981" h="4279">
                <a:moveTo>
                  <a:pt x="0" y="4279"/>
                </a:moveTo>
                <a:lnTo>
                  <a:pt x="241" y="2057"/>
                </a:lnTo>
                <a:lnTo>
                  <a:pt x="198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619512" y="8562726"/>
            <a:ext cx="0" cy="27012"/>
          </a:xfrm>
          <a:custGeom>
            <a:avLst/>
            <a:gdLst/>
            <a:ahLst/>
            <a:cxnLst/>
            <a:rect l="l" t="t" r="r" b="b"/>
            <a:pathLst>
              <a:path h="27012">
                <a:moveTo>
                  <a:pt x="0" y="27012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632187" y="8574612"/>
            <a:ext cx="59791" cy="21463"/>
          </a:xfrm>
          <a:custGeom>
            <a:avLst/>
            <a:gdLst/>
            <a:ahLst/>
            <a:cxnLst/>
            <a:rect l="l" t="t" r="r" b="b"/>
            <a:pathLst>
              <a:path w="59791" h="21463">
                <a:moveTo>
                  <a:pt x="59791" y="0"/>
                </a:moveTo>
                <a:lnTo>
                  <a:pt x="0" y="2146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091463" y="9249001"/>
            <a:ext cx="0" cy="35953"/>
          </a:xfrm>
          <a:custGeom>
            <a:avLst/>
            <a:gdLst/>
            <a:ahLst/>
            <a:cxnLst/>
            <a:rect l="l" t="t" r="r" b="b"/>
            <a:pathLst>
              <a:path h="35953">
                <a:moveTo>
                  <a:pt x="0" y="0"/>
                </a:moveTo>
                <a:lnTo>
                  <a:pt x="0" y="3595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1660538" y="8784964"/>
            <a:ext cx="1346" cy="5702"/>
          </a:xfrm>
          <a:custGeom>
            <a:avLst/>
            <a:gdLst/>
            <a:ahLst/>
            <a:cxnLst/>
            <a:rect l="l" t="t" r="r" b="b"/>
            <a:pathLst>
              <a:path w="1346" h="5702">
                <a:moveTo>
                  <a:pt x="0" y="5626"/>
                </a:moveTo>
                <a:lnTo>
                  <a:pt x="1346" y="0"/>
                </a:lnTo>
                <a:lnTo>
                  <a:pt x="635" y="5702"/>
                </a:lnTo>
                <a:lnTo>
                  <a:pt x="787" y="459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661877" y="8777762"/>
            <a:ext cx="1193" cy="7200"/>
          </a:xfrm>
          <a:custGeom>
            <a:avLst/>
            <a:gdLst/>
            <a:ahLst/>
            <a:cxnLst/>
            <a:rect l="l" t="t" r="r" b="b"/>
            <a:pathLst>
              <a:path w="1193" h="7200">
                <a:moveTo>
                  <a:pt x="165" y="6413"/>
                </a:moveTo>
                <a:lnTo>
                  <a:pt x="0" y="7200"/>
                </a:lnTo>
                <a:lnTo>
                  <a:pt x="119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1659741" y="8783857"/>
            <a:ext cx="2374" cy="5232"/>
          </a:xfrm>
          <a:custGeom>
            <a:avLst/>
            <a:gdLst/>
            <a:ahLst/>
            <a:cxnLst/>
            <a:rect l="l" t="t" r="r" b="b"/>
            <a:pathLst>
              <a:path w="2374" h="5232">
                <a:moveTo>
                  <a:pt x="876" y="3644"/>
                </a:moveTo>
                <a:lnTo>
                  <a:pt x="0" y="5232"/>
                </a:lnTo>
                <a:lnTo>
                  <a:pt x="2374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659348" y="8780764"/>
            <a:ext cx="3162" cy="4597"/>
          </a:xfrm>
          <a:custGeom>
            <a:avLst/>
            <a:gdLst/>
            <a:ahLst/>
            <a:cxnLst/>
            <a:rect l="l" t="t" r="r" b="b"/>
            <a:pathLst>
              <a:path w="3162" h="4597">
                <a:moveTo>
                  <a:pt x="0" y="4597"/>
                </a:moveTo>
                <a:lnTo>
                  <a:pt x="3162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1662836" y="8768250"/>
            <a:ext cx="1498" cy="10223"/>
          </a:xfrm>
          <a:custGeom>
            <a:avLst/>
            <a:gdLst/>
            <a:ahLst/>
            <a:cxnLst/>
            <a:rect l="l" t="t" r="r" b="b"/>
            <a:pathLst>
              <a:path w="1498" h="10223">
                <a:moveTo>
                  <a:pt x="0" y="10223"/>
                </a:moveTo>
                <a:lnTo>
                  <a:pt x="149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670358" y="8718120"/>
            <a:ext cx="1193" cy="8318"/>
          </a:xfrm>
          <a:custGeom>
            <a:avLst/>
            <a:gdLst/>
            <a:ahLst/>
            <a:cxnLst/>
            <a:rect l="l" t="t" r="r" b="b"/>
            <a:pathLst>
              <a:path w="1193" h="8318">
                <a:moveTo>
                  <a:pt x="0" y="8318"/>
                </a:moveTo>
                <a:lnTo>
                  <a:pt x="119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678675" y="8659594"/>
            <a:ext cx="1193" cy="8394"/>
          </a:xfrm>
          <a:custGeom>
            <a:avLst/>
            <a:gdLst/>
            <a:ahLst/>
            <a:cxnLst/>
            <a:rect l="l" t="t" r="r" b="b"/>
            <a:pathLst>
              <a:path w="1193" h="8394">
                <a:moveTo>
                  <a:pt x="0" y="8394"/>
                </a:moveTo>
                <a:lnTo>
                  <a:pt x="119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682238" y="8396565"/>
            <a:ext cx="35318" cy="246316"/>
          </a:xfrm>
          <a:custGeom>
            <a:avLst/>
            <a:gdLst/>
            <a:ahLst/>
            <a:cxnLst/>
            <a:rect l="l" t="t" r="r" b="b"/>
            <a:pathLst>
              <a:path w="35318" h="246316">
                <a:moveTo>
                  <a:pt x="0" y="246316"/>
                </a:moveTo>
                <a:lnTo>
                  <a:pt x="35318" y="0"/>
                </a:lnTo>
                <a:lnTo>
                  <a:pt x="35090" y="175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052261" y="9297311"/>
            <a:ext cx="0" cy="36029"/>
          </a:xfrm>
          <a:custGeom>
            <a:avLst/>
            <a:gdLst/>
            <a:ahLst/>
            <a:cxnLst/>
            <a:rect l="l" t="t" r="r" b="b"/>
            <a:pathLst>
              <a:path h="36029">
                <a:moveTo>
                  <a:pt x="0" y="0"/>
                </a:moveTo>
                <a:lnTo>
                  <a:pt x="0" y="3602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180010" y="9284957"/>
            <a:ext cx="1663" cy="40703"/>
          </a:xfrm>
          <a:custGeom>
            <a:avLst/>
            <a:gdLst/>
            <a:ahLst/>
            <a:cxnLst/>
            <a:rect l="l" t="t" r="r" b="b"/>
            <a:pathLst>
              <a:path w="1663" h="40703">
                <a:moveTo>
                  <a:pt x="1663" y="0"/>
                </a:moveTo>
                <a:lnTo>
                  <a:pt x="1663" y="35407"/>
                </a:lnTo>
                <a:lnTo>
                  <a:pt x="0" y="4070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091465" y="9284962"/>
            <a:ext cx="1663" cy="40703"/>
          </a:xfrm>
          <a:custGeom>
            <a:avLst/>
            <a:gdLst/>
            <a:ahLst/>
            <a:cxnLst/>
            <a:rect l="l" t="t" r="r" b="b"/>
            <a:pathLst>
              <a:path w="1663" h="40703">
                <a:moveTo>
                  <a:pt x="1663" y="40703"/>
                </a:moveTo>
                <a:lnTo>
                  <a:pt x="0" y="3531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091463" y="9278068"/>
            <a:ext cx="1663" cy="11480"/>
          </a:xfrm>
          <a:custGeom>
            <a:avLst/>
            <a:gdLst/>
            <a:ahLst/>
            <a:cxnLst/>
            <a:rect l="l" t="t" r="r" b="b"/>
            <a:pathLst>
              <a:path w="1663" h="11480">
                <a:moveTo>
                  <a:pt x="0" y="8394"/>
                </a:moveTo>
                <a:lnTo>
                  <a:pt x="0" y="0"/>
                </a:lnTo>
                <a:lnTo>
                  <a:pt x="0" y="6172"/>
                </a:lnTo>
                <a:lnTo>
                  <a:pt x="1663" y="1148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180013" y="9278071"/>
            <a:ext cx="1663" cy="11480"/>
          </a:xfrm>
          <a:custGeom>
            <a:avLst/>
            <a:gdLst/>
            <a:ahLst/>
            <a:cxnLst/>
            <a:rect l="l" t="t" r="r" b="b"/>
            <a:pathLst>
              <a:path w="1663" h="11480">
                <a:moveTo>
                  <a:pt x="0" y="11480"/>
                </a:moveTo>
                <a:lnTo>
                  <a:pt x="1663" y="6172"/>
                </a:lnTo>
                <a:lnTo>
                  <a:pt x="1663" y="0"/>
                </a:lnTo>
                <a:lnTo>
                  <a:pt x="1663" y="688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091463" y="9261355"/>
            <a:ext cx="0" cy="8394"/>
          </a:xfrm>
          <a:custGeom>
            <a:avLst/>
            <a:gdLst/>
            <a:ahLst/>
            <a:cxnLst/>
            <a:rect l="l" t="t" r="r" b="b"/>
            <a:pathLst>
              <a:path h="8394">
                <a:moveTo>
                  <a:pt x="0" y="0"/>
                </a:moveTo>
                <a:lnTo>
                  <a:pt x="0" y="83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121325" y="9250583"/>
            <a:ext cx="0" cy="36118"/>
          </a:xfrm>
          <a:custGeom>
            <a:avLst/>
            <a:gdLst/>
            <a:ahLst/>
            <a:cxnLst/>
            <a:rect l="l" t="t" r="r" b="b"/>
            <a:pathLst>
              <a:path h="36118">
                <a:moveTo>
                  <a:pt x="0" y="0"/>
                </a:moveTo>
                <a:lnTo>
                  <a:pt x="0" y="3611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151816" y="9250578"/>
            <a:ext cx="0" cy="36042"/>
          </a:xfrm>
          <a:custGeom>
            <a:avLst/>
            <a:gdLst/>
            <a:ahLst/>
            <a:cxnLst/>
            <a:rect l="l" t="t" r="r" b="b"/>
            <a:pathLst>
              <a:path h="36042">
                <a:moveTo>
                  <a:pt x="0" y="36042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119180" y="9250977"/>
            <a:ext cx="2857" cy="36118"/>
          </a:xfrm>
          <a:custGeom>
            <a:avLst/>
            <a:gdLst/>
            <a:ahLst/>
            <a:cxnLst/>
            <a:rect l="l" t="t" r="r" b="b"/>
            <a:pathLst>
              <a:path w="2857" h="36118">
                <a:moveTo>
                  <a:pt x="2857" y="36118"/>
                </a:moveTo>
                <a:lnTo>
                  <a:pt x="1346" y="35331"/>
                </a:lnTo>
                <a:lnTo>
                  <a:pt x="406" y="34378"/>
                </a:lnTo>
                <a:lnTo>
                  <a:pt x="88" y="33350"/>
                </a:lnTo>
                <a:lnTo>
                  <a:pt x="0" y="2057"/>
                </a:lnTo>
                <a:lnTo>
                  <a:pt x="406" y="952"/>
                </a:lnTo>
                <a:lnTo>
                  <a:pt x="134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152606" y="9251930"/>
            <a:ext cx="1346" cy="34378"/>
          </a:xfrm>
          <a:custGeom>
            <a:avLst/>
            <a:gdLst/>
            <a:ahLst/>
            <a:cxnLst/>
            <a:rect l="l" t="t" r="r" b="b"/>
            <a:pathLst>
              <a:path w="1346" h="34378">
                <a:moveTo>
                  <a:pt x="952" y="0"/>
                </a:moveTo>
                <a:lnTo>
                  <a:pt x="1346" y="1104"/>
                </a:lnTo>
                <a:lnTo>
                  <a:pt x="1346" y="32308"/>
                </a:lnTo>
                <a:lnTo>
                  <a:pt x="952" y="33426"/>
                </a:lnTo>
                <a:lnTo>
                  <a:pt x="0" y="3437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153955" y="9278072"/>
            <a:ext cx="0" cy="6172"/>
          </a:xfrm>
          <a:custGeom>
            <a:avLst/>
            <a:gdLst/>
            <a:ahLst/>
            <a:cxnLst/>
            <a:rect l="l" t="t" r="r" b="b"/>
            <a:pathLst>
              <a:path h="6172">
                <a:moveTo>
                  <a:pt x="0" y="6172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181674" y="9248926"/>
            <a:ext cx="393" cy="37541"/>
          </a:xfrm>
          <a:custGeom>
            <a:avLst/>
            <a:gdLst/>
            <a:ahLst/>
            <a:cxnLst/>
            <a:rect l="l" t="t" r="r" b="b"/>
            <a:pathLst>
              <a:path w="393" h="37541">
                <a:moveTo>
                  <a:pt x="0" y="35318"/>
                </a:moveTo>
                <a:lnTo>
                  <a:pt x="0" y="37541"/>
                </a:lnTo>
                <a:lnTo>
                  <a:pt x="0" y="152"/>
                </a:lnTo>
                <a:lnTo>
                  <a:pt x="39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220878" y="9297316"/>
            <a:ext cx="0" cy="36029"/>
          </a:xfrm>
          <a:custGeom>
            <a:avLst/>
            <a:gdLst/>
            <a:ahLst/>
            <a:cxnLst/>
            <a:rect l="l" t="t" r="r" b="b"/>
            <a:pathLst>
              <a:path h="36029">
                <a:moveTo>
                  <a:pt x="0" y="36029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665116" y="9236326"/>
            <a:ext cx="1816" cy="7759"/>
          </a:xfrm>
          <a:custGeom>
            <a:avLst/>
            <a:gdLst/>
            <a:ahLst/>
            <a:cxnLst/>
            <a:rect l="l" t="t" r="r" b="b"/>
            <a:pathLst>
              <a:path w="1816" h="7759">
                <a:moveTo>
                  <a:pt x="1816" y="4673"/>
                </a:moveTo>
                <a:lnTo>
                  <a:pt x="1816" y="0"/>
                </a:lnTo>
                <a:lnTo>
                  <a:pt x="1651" y="5778"/>
                </a:lnTo>
                <a:lnTo>
                  <a:pt x="0" y="775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216359" y="9327808"/>
            <a:ext cx="2857" cy="4826"/>
          </a:xfrm>
          <a:custGeom>
            <a:avLst/>
            <a:gdLst/>
            <a:ahLst/>
            <a:cxnLst/>
            <a:rect l="l" t="t" r="r" b="b"/>
            <a:pathLst>
              <a:path w="2857" h="4825">
                <a:moveTo>
                  <a:pt x="2857" y="4826"/>
                </a:moveTo>
                <a:lnTo>
                  <a:pt x="711" y="2844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216364" y="9288119"/>
            <a:ext cx="2222" cy="40081"/>
          </a:xfrm>
          <a:custGeom>
            <a:avLst/>
            <a:gdLst/>
            <a:ahLst/>
            <a:cxnLst/>
            <a:rect l="l" t="t" r="r" b="b"/>
            <a:pathLst>
              <a:path w="2222" h="40081">
                <a:moveTo>
                  <a:pt x="0" y="40081"/>
                </a:moveTo>
                <a:lnTo>
                  <a:pt x="0" y="3644"/>
                </a:lnTo>
                <a:lnTo>
                  <a:pt x="558" y="1752"/>
                </a:lnTo>
                <a:lnTo>
                  <a:pt x="2222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665110" y="9201717"/>
            <a:ext cx="1905" cy="6337"/>
          </a:xfrm>
          <a:custGeom>
            <a:avLst/>
            <a:gdLst/>
            <a:ahLst/>
            <a:cxnLst/>
            <a:rect l="l" t="t" r="r" b="b"/>
            <a:pathLst>
              <a:path w="1905" h="6337">
                <a:moveTo>
                  <a:pt x="635" y="0"/>
                </a:moveTo>
                <a:lnTo>
                  <a:pt x="1905" y="2057"/>
                </a:lnTo>
                <a:lnTo>
                  <a:pt x="1663" y="4279"/>
                </a:lnTo>
                <a:lnTo>
                  <a:pt x="0" y="633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216359" y="9292405"/>
            <a:ext cx="2857" cy="4114"/>
          </a:xfrm>
          <a:custGeom>
            <a:avLst/>
            <a:gdLst/>
            <a:ahLst/>
            <a:cxnLst/>
            <a:rect l="l" t="t" r="r" b="b"/>
            <a:pathLst>
              <a:path w="2857" h="4114">
                <a:moveTo>
                  <a:pt x="2857" y="4114"/>
                </a:moveTo>
                <a:lnTo>
                  <a:pt x="952" y="2374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626222" y="9192926"/>
            <a:ext cx="14731" cy="7365"/>
          </a:xfrm>
          <a:custGeom>
            <a:avLst/>
            <a:gdLst/>
            <a:ahLst/>
            <a:cxnLst/>
            <a:rect l="l" t="t" r="r" b="b"/>
            <a:pathLst>
              <a:path w="14731" h="7366">
                <a:moveTo>
                  <a:pt x="0" y="0"/>
                </a:moveTo>
                <a:lnTo>
                  <a:pt x="14731" y="736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626222" y="9156891"/>
            <a:ext cx="0" cy="36029"/>
          </a:xfrm>
          <a:custGeom>
            <a:avLst/>
            <a:gdLst/>
            <a:ahLst/>
            <a:cxnLst/>
            <a:rect l="l" t="t" r="r" b="b"/>
            <a:pathLst>
              <a:path h="36029">
                <a:moveTo>
                  <a:pt x="0" y="0"/>
                </a:moveTo>
                <a:lnTo>
                  <a:pt x="0" y="3602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665112" y="8552199"/>
            <a:ext cx="1905" cy="6413"/>
          </a:xfrm>
          <a:custGeom>
            <a:avLst/>
            <a:gdLst/>
            <a:ahLst/>
            <a:cxnLst/>
            <a:rect l="l" t="t" r="r" b="b"/>
            <a:pathLst>
              <a:path w="1905" h="6413">
                <a:moveTo>
                  <a:pt x="0" y="0"/>
                </a:moveTo>
                <a:lnTo>
                  <a:pt x="1663" y="2057"/>
                </a:lnTo>
                <a:lnTo>
                  <a:pt x="1905" y="4279"/>
                </a:lnTo>
                <a:lnTo>
                  <a:pt x="711" y="641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582825" y="8562732"/>
            <a:ext cx="70802" cy="40703"/>
          </a:xfrm>
          <a:custGeom>
            <a:avLst/>
            <a:gdLst/>
            <a:ahLst/>
            <a:cxnLst/>
            <a:rect l="l" t="t" r="r" b="b"/>
            <a:pathLst>
              <a:path w="70802" h="40703">
                <a:moveTo>
                  <a:pt x="70802" y="0"/>
                </a:moveTo>
                <a:lnTo>
                  <a:pt x="70726" y="27012"/>
                </a:lnTo>
                <a:lnTo>
                  <a:pt x="43395" y="40703"/>
                </a:lnTo>
                <a:lnTo>
                  <a:pt x="0" y="2327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581163" y="8574612"/>
            <a:ext cx="59791" cy="21463"/>
          </a:xfrm>
          <a:custGeom>
            <a:avLst/>
            <a:gdLst/>
            <a:ahLst/>
            <a:cxnLst/>
            <a:rect l="l" t="t" r="r" b="b"/>
            <a:pathLst>
              <a:path w="59791" h="21463">
                <a:moveTo>
                  <a:pt x="59791" y="21462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611569" y="8785683"/>
            <a:ext cx="5778" cy="12827"/>
          </a:xfrm>
          <a:custGeom>
            <a:avLst/>
            <a:gdLst/>
            <a:ahLst/>
            <a:cxnLst/>
            <a:rect l="l" t="t" r="r" b="b"/>
            <a:pathLst>
              <a:path w="5778" h="12826">
                <a:moveTo>
                  <a:pt x="5308" y="11798"/>
                </a:moveTo>
                <a:lnTo>
                  <a:pt x="5778" y="12826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617349" y="8798516"/>
            <a:ext cx="241" cy="469"/>
          </a:xfrm>
          <a:custGeom>
            <a:avLst/>
            <a:gdLst/>
            <a:ahLst/>
            <a:cxnLst/>
            <a:rect l="l" t="t" r="r" b="b"/>
            <a:pathLst>
              <a:path w="241" h="469">
                <a:moveTo>
                  <a:pt x="241" y="469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746528" y="9164814"/>
            <a:ext cx="3251" cy="41173"/>
          </a:xfrm>
          <a:custGeom>
            <a:avLst/>
            <a:gdLst/>
            <a:ahLst/>
            <a:cxnLst/>
            <a:rect l="l" t="t" r="r" b="b"/>
            <a:pathLst>
              <a:path w="3251" h="41173">
                <a:moveTo>
                  <a:pt x="0" y="5143"/>
                </a:moveTo>
                <a:lnTo>
                  <a:pt x="3251" y="0"/>
                </a:lnTo>
                <a:lnTo>
                  <a:pt x="3251" y="36029"/>
                </a:lnTo>
                <a:lnTo>
                  <a:pt x="0" y="4117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649745" y="9145879"/>
            <a:ext cx="711" cy="2146"/>
          </a:xfrm>
          <a:custGeom>
            <a:avLst/>
            <a:gdLst/>
            <a:ahLst/>
            <a:cxnLst/>
            <a:rect l="l" t="t" r="r" b="b"/>
            <a:pathLst>
              <a:path w="711" h="2146">
                <a:moveTo>
                  <a:pt x="0" y="1587"/>
                </a:moveTo>
                <a:lnTo>
                  <a:pt x="0" y="2146"/>
                </a:lnTo>
                <a:lnTo>
                  <a:pt x="0" y="1028"/>
                </a:lnTo>
                <a:lnTo>
                  <a:pt x="71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721582" y="9160612"/>
            <a:ext cx="711" cy="2146"/>
          </a:xfrm>
          <a:custGeom>
            <a:avLst/>
            <a:gdLst/>
            <a:ahLst/>
            <a:cxnLst/>
            <a:rect l="l" t="t" r="r" b="b"/>
            <a:pathLst>
              <a:path w="711" h="2146">
                <a:moveTo>
                  <a:pt x="0" y="0"/>
                </a:moveTo>
                <a:lnTo>
                  <a:pt x="711" y="1028"/>
                </a:lnTo>
                <a:lnTo>
                  <a:pt x="711" y="2146"/>
                </a:lnTo>
                <a:lnTo>
                  <a:pt x="711" y="158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649745" y="9148020"/>
            <a:ext cx="52031" cy="25031"/>
          </a:xfrm>
          <a:custGeom>
            <a:avLst/>
            <a:gdLst/>
            <a:ahLst/>
            <a:cxnLst/>
            <a:rect l="l" t="t" r="r" b="b"/>
            <a:pathLst>
              <a:path w="52031" h="25031">
                <a:moveTo>
                  <a:pt x="0" y="0"/>
                </a:moveTo>
                <a:lnTo>
                  <a:pt x="635" y="1028"/>
                </a:lnTo>
                <a:lnTo>
                  <a:pt x="1905" y="1904"/>
                </a:lnTo>
                <a:lnTo>
                  <a:pt x="47840" y="24625"/>
                </a:lnTo>
                <a:lnTo>
                  <a:pt x="52031" y="2503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721660" y="9162751"/>
            <a:ext cx="635" cy="1028"/>
          </a:xfrm>
          <a:custGeom>
            <a:avLst/>
            <a:gdLst/>
            <a:ahLst/>
            <a:cxnLst/>
            <a:rect l="l" t="t" r="r" b="b"/>
            <a:pathLst>
              <a:path w="635" h="1028">
                <a:moveTo>
                  <a:pt x="0" y="1028"/>
                </a:moveTo>
                <a:lnTo>
                  <a:pt x="63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649748" y="8610885"/>
            <a:ext cx="1028" cy="3492"/>
          </a:xfrm>
          <a:custGeom>
            <a:avLst/>
            <a:gdLst/>
            <a:ahLst/>
            <a:cxnLst/>
            <a:rect l="l" t="t" r="r" b="b"/>
            <a:pathLst>
              <a:path w="1028" h="3492">
                <a:moveTo>
                  <a:pt x="1028" y="0"/>
                </a:moveTo>
                <a:lnTo>
                  <a:pt x="0" y="1346"/>
                </a:lnTo>
                <a:lnTo>
                  <a:pt x="0" y="2451"/>
                </a:lnTo>
                <a:lnTo>
                  <a:pt x="711" y="349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674457" y="8596546"/>
            <a:ext cx="47840" cy="26695"/>
          </a:xfrm>
          <a:custGeom>
            <a:avLst/>
            <a:gdLst/>
            <a:ahLst/>
            <a:cxnLst/>
            <a:rect l="l" t="t" r="r" b="b"/>
            <a:pathLst>
              <a:path w="47840" h="26695">
                <a:moveTo>
                  <a:pt x="0" y="26695"/>
                </a:moveTo>
                <a:lnTo>
                  <a:pt x="45935" y="3962"/>
                </a:lnTo>
                <a:lnTo>
                  <a:pt x="47129" y="3098"/>
                </a:lnTo>
                <a:lnTo>
                  <a:pt x="47840" y="2057"/>
                </a:lnTo>
                <a:lnTo>
                  <a:pt x="47840" y="1041"/>
                </a:lnTo>
                <a:lnTo>
                  <a:pt x="47205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650778" y="8587284"/>
            <a:ext cx="51003" cy="23596"/>
          </a:xfrm>
          <a:custGeom>
            <a:avLst/>
            <a:gdLst/>
            <a:ahLst/>
            <a:cxnLst/>
            <a:rect l="l" t="t" r="r" b="b"/>
            <a:pathLst>
              <a:path w="51003" h="23596">
                <a:moveTo>
                  <a:pt x="51003" y="0"/>
                </a:moveTo>
                <a:lnTo>
                  <a:pt x="46812" y="317"/>
                </a:lnTo>
                <a:lnTo>
                  <a:pt x="0" y="2359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667007" y="8560755"/>
            <a:ext cx="34061" cy="12827"/>
          </a:xfrm>
          <a:custGeom>
            <a:avLst/>
            <a:gdLst/>
            <a:ahLst/>
            <a:cxnLst/>
            <a:rect l="l" t="t" r="r" b="b"/>
            <a:pathLst>
              <a:path w="34061" h="12826">
                <a:moveTo>
                  <a:pt x="34061" y="12826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666932" y="9219539"/>
            <a:ext cx="0" cy="16789"/>
          </a:xfrm>
          <a:custGeom>
            <a:avLst/>
            <a:gdLst/>
            <a:ahLst/>
            <a:cxnLst/>
            <a:rect l="l" t="t" r="r" b="b"/>
            <a:pathLst>
              <a:path h="16789">
                <a:moveTo>
                  <a:pt x="0" y="16789"/>
                </a:moveTo>
                <a:lnTo>
                  <a:pt x="0" y="0"/>
                </a:lnTo>
                <a:lnTo>
                  <a:pt x="0" y="839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666932" y="9204882"/>
            <a:ext cx="0" cy="14655"/>
          </a:xfrm>
          <a:custGeom>
            <a:avLst/>
            <a:gdLst/>
            <a:ahLst/>
            <a:cxnLst/>
            <a:rect l="l" t="t" r="r" b="b"/>
            <a:pathLst>
              <a:path h="14655">
                <a:moveTo>
                  <a:pt x="0" y="14655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666932" y="9203778"/>
            <a:ext cx="76" cy="7442"/>
          </a:xfrm>
          <a:custGeom>
            <a:avLst/>
            <a:gdLst/>
            <a:ahLst/>
            <a:cxnLst/>
            <a:rect l="l" t="t" r="r" b="b"/>
            <a:pathLst>
              <a:path w="76" h="7442">
                <a:moveTo>
                  <a:pt x="0" y="7442"/>
                </a:moveTo>
                <a:lnTo>
                  <a:pt x="7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667011" y="8556477"/>
            <a:ext cx="0" cy="26530"/>
          </a:xfrm>
          <a:custGeom>
            <a:avLst/>
            <a:gdLst/>
            <a:ahLst/>
            <a:cxnLst/>
            <a:rect l="l" t="t" r="r" b="b"/>
            <a:pathLst>
              <a:path h="26530">
                <a:moveTo>
                  <a:pt x="0" y="2653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671290" y="9136694"/>
            <a:ext cx="0" cy="23050"/>
          </a:xfrm>
          <a:custGeom>
            <a:avLst/>
            <a:gdLst/>
            <a:ahLst/>
            <a:cxnLst/>
            <a:rect l="l" t="t" r="r" b="b"/>
            <a:pathLst>
              <a:path h="23050">
                <a:moveTo>
                  <a:pt x="0" y="0"/>
                </a:moveTo>
                <a:lnTo>
                  <a:pt x="0" y="2305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689984" y="9124969"/>
            <a:ext cx="59791" cy="39839"/>
          </a:xfrm>
          <a:custGeom>
            <a:avLst/>
            <a:gdLst/>
            <a:ahLst/>
            <a:cxnLst/>
            <a:rect l="l" t="t" r="r" b="b"/>
            <a:pathLst>
              <a:path w="59791" h="39839">
                <a:moveTo>
                  <a:pt x="59791" y="39839"/>
                </a:moveTo>
                <a:lnTo>
                  <a:pt x="59715" y="34455"/>
                </a:lnTo>
                <a:lnTo>
                  <a:pt x="56311" y="29311"/>
                </a:lnTo>
                <a:lnTo>
                  <a:pt x="49974" y="24955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689980" y="8595518"/>
            <a:ext cx="97815" cy="39839"/>
          </a:xfrm>
          <a:custGeom>
            <a:avLst/>
            <a:gdLst/>
            <a:ahLst/>
            <a:cxnLst/>
            <a:rect l="l" t="t" r="r" b="b"/>
            <a:pathLst>
              <a:path w="97815" h="39839">
                <a:moveTo>
                  <a:pt x="0" y="39839"/>
                </a:moveTo>
                <a:lnTo>
                  <a:pt x="49974" y="14808"/>
                </a:lnTo>
                <a:lnTo>
                  <a:pt x="56311" y="10452"/>
                </a:lnTo>
                <a:lnTo>
                  <a:pt x="59715" y="5308"/>
                </a:lnTo>
                <a:lnTo>
                  <a:pt x="59791" y="0"/>
                </a:lnTo>
                <a:lnTo>
                  <a:pt x="74599" y="6654"/>
                </a:lnTo>
                <a:lnTo>
                  <a:pt x="97815" y="1948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700674" y="8587284"/>
            <a:ext cx="0" cy="23050"/>
          </a:xfrm>
          <a:custGeom>
            <a:avLst/>
            <a:gdLst/>
            <a:ahLst/>
            <a:cxnLst/>
            <a:rect l="l" t="t" r="r" b="b"/>
            <a:pathLst>
              <a:path h="23050">
                <a:moveTo>
                  <a:pt x="0" y="0"/>
                </a:moveTo>
                <a:lnTo>
                  <a:pt x="0" y="2305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722135" y="8590368"/>
            <a:ext cx="27635" cy="64947"/>
          </a:xfrm>
          <a:custGeom>
            <a:avLst/>
            <a:gdLst/>
            <a:ahLst/>
            <a:cxnLst/>
            <a:rect l="l" t="t" r="r" b="b"/>
            <a:pathLst>
              <a:path w="27635" h="64947">
                <a:moveTo>
                  <a:pt x="0" y="64947"/>
                </a:moveTo>
                <a:lnTo>
                  <a:pt x="17818" y="55994"/>
                </a:lnTo>
                <a:lnTo>
                  <a:pt x="24155" y="51638"/>
                </a:lnTo>
                <a:lnTo>
                  <a:pt x="27559" y="46570"/>
                </a:lnTo>
                <a:lnTo>
                  <a:pt x="27635" y="5156"/>
                </a:lnTo>
                <a:lnTo>
                  <a:pt x="2439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701069" y="8573582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0" y="0"/>
                </a:moveTo>
                <a:lnTo>
                  <a:pt x="31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771479" y="9173363"/>
            <a:ext cx="1346" cy="4127"/>
          </a:xfrm>
          <a:custGeom>
            <a:avLst/>
            <a:gdLst/>
            <a:ahLst/>
            <a:cxnLst/>
            <a:rect l="l" t="t" r="r" b="b"/>
            <a:pathLst>
              <a:path w="1346" h="4127">
                <a:moveTo>
                  <a:pt x="0" y="0"/>
                </a:moveTo>
                <a:lnTo>
                  <a:pt x="0" y="2298"/>
                </a:lnTo>
                <a:lnTo>
                  <a:pt x="1346" y="412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771325" y="9137726"/>
            <a:ext cx="1498" cy="36982"/>
          </a:xfrm>
          <a:custGeom>
            <a:avLst/>
            <a:gdLst/>
            <a:ahLst/>
            <a:cxnLst/>
            <a:rect l="l" t="t" r="r" b="b"/>
            <a:pathLst>
              <a:path w="1498" h="36982">
                <a:moveTo>
                  <a:pt x="1498" y="3721"/>
                </a:moveTo>
                <a:lnTo>
                  <a:pt x="152" y="1905"/>
                </a:lnTo>
                <a:lnTo>
                  <a:pt x="0" y="0"/>
                </a:lnTo>
                <a:lnTo>
                  <a:pt x="76" y="3698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771320" y="9169402"/>
            <a:ext cx="0" cy="4356"/>
          </a:xfrm>
          <a:custGeom>
            <a:avLst/>
            <a:gdLst/>
            <a:ahLst/>
            <a:cxnLst/>
            <a:rect l="l" t="t" r="r" b="b"/>
            <a:pathLst>
              <a:path h="4356">
                <a:moveTo>
                  <a:pt x="0" y="4356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771320" y="9152693"/>
            <a:ext cx="0" cy="8394"/>
          </a:xfrm>
          <a:custGeom>
            <a:avLst/>
            <a:gdLst/>
            <a:ahLst/>
            <a:cxnLst/>
            <a:rect l="l" t="t" r="r" b="b"/>
            <a:pathLst>
              <a:path h="8394">
                <a:moveTo>
                  <a:pt x="0" y="8394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771320" y="9138676"/>
            <a:ext cx="76" cy="5702"/>
          </a:xfrm>
          <a:custGeom>
            <a:avLst/>
            <a:gdLst/>
            <a:ahLst/>
            <a:cxnLst/>
            <a:rect l="l" t="t" r="r" b="b"/>
            <a:pathLst>
              <a:path w="76" h="5702">
                <a:moveTo>
                  <a:pt x="0" y="5702"/>
                </a:moveTo>
                <a:lnTo>
                  <a:pt x="7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2771320" y="9135983"/>
            <a:ext cx="787" cy="1739"/>
          </a:xfrm>
          <a:custGeom>
            <a:avLst/>
            <a:gdLst/>
            <a:ahLst/>
            <a:cxnLst/>
            <a:rect l="l" t="t" r="r" b="b"/>
            <a:pathLst>
              <a:path w="787" h="1739">
                <a:moveTo>
                  <a:pt x="0" y="1739"/>
                </a:moveTo>
                <a:lnTo>
                  <a:pt x="787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2968922" y="8897512"/>
            <a:ext cx="0" cy="23837"/>
          </a:xfrm>
          <a:custGeom>
            <a:avLst/>
            <a:gdLst/>
            <a:ahLst/>
            <a:cxnLst/>
            <a:rect l="l" t="t" r="r" b="b"/>
            <a:pathLst>
              <a:path h="23837">
                <a:moveTo>
                  <a:pt x="0" y="23837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771313" y="8622524"/>
            <a:ext cx="876" cy="37934"/>
          </a:xfrm>
          <a:custGeom>
            <a:avLst/>
            <a:gdLst/>
            <a:ahLst/>
            <a:cxnLst/>
            <a:rect l="l" t="t" r="r" b="b"/>
            <a:pathLst>
              <a:path w="876" h="37934">
                <a:moveTo>
                  <a:pt x="876" y="1905"/>
                </a:moveTo>
                <a:lnTo>
                  <a:pt x="0" y="0"/>
                </a:lnTo>
                <a:lnTo>
                  <a:pt x="0" y="36118"/>
                </a:lnTo>
                <a:lnTo>
                  <a:pt x="876" y="37934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771325" y="8618805"/>
            <a:ext cx="1498" cy="3721"/>
          </a:xfrm>
          <a:custGeom>
            <a:avLst/>
            <a:gdLst/>
            <a:ahLst/>
            <a:cxnLst/>
            <a:rect l="l" t="t" r="r" b="b"/>
            <a:pathLst>
              <a:path w="1498" h="3721">
                <a:moveTo>
                  <a:pt x="1498" y="0"/>
                </a:moveTo>
                <a:lnTo>
                  <a:pt x="152" y="1816"/>
                </a:lnTo>
                <a:lnTo>
                  <a:pt x="0" y="372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786131" y="9145328"/>
            <a:ext cx="0" cy="36029"/>
          </a:xfrm>
          <a:custGeom>
            <a:avLst/>
            <a:gdLst/>
            <a:ahLst/>
            <a:cxnLst/>
            <a:rect l="l" t="t" r="r" b="b"/>
            <a:pathLst>
              <a:path h="36029">
                <a:moveTo>
                  <a:pt x="0" y="0"/>
                </a:moveTo>
                <a:lnTo>
                  <a:pt x="0" y="3602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810207" y="8627360"/>
            <a:ext cx="32397" cy="20269"/>
          </a:xfrm>
          <a:custGeom>
            <a:avLst/>
            <a:gdLst/>
            <a:ahLst/>
            <a:cxnLst/>
            <a:rect l="l" t="t" r="r" b="b"/>
            <a:pathLst>
              <a:path w="32397" h="20269">
                <a:moveTo>
                  <a:pt x="0" y="0"/>
                </a:moveTo>
                <a:lnTo>
                  <a:pt x="12903" y="7124"/>
                </a:lnTo>
                <a:lnTo>
                  <a:pt x="32397" y="2026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832538" y="9061136"/>
            <a:ext cx="10769" cy="13550"/>
          </a:xfrm>
          <a:custGeom>
            <a:avLst/>
            <a:gdLst/>
            <a:ahLst/>
            <a:cxnLst/>
            <a:rect l="l" t="t" r="r" b="b"/>
            <a:pathLst>
              <a:path w="10769" h="13550">
                <a:moveTo>
                  <a:pt x="1587" y="0"/>
                </a:moveTo>
                <a:lnTo>
                  <a:pt x="0" y="3492"/>
                </a:lnTo>
                <a:lnTo>
                  <a:pt x="76" y="4203"/>
                </a:lnTo>
                <a:lnTo>
                  <a:pt x="711" y="7124"/>
                </a:lnTo>
                <a:lnTo>
                  <a:pt x="3644" y="10299"/>
                </a:lnTo>
                <a:lnTo>
                  <a:pt x="8712" y="12915"/>
                </a:lnTo>
                <a:lnTo>
                  <a:pt x="10769" y="13550"/>
                </a:lnTo>
                <a:lnTo>
                  <a:pt x="9029" y="1306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2833014" y="9065252"/>
            <a:ext cx="635" cy="3492"/>
          </a:xfrm>
          <a:custGeom>
            <a:avLst/>
            <a:gdLst/>
            <a:ahLst/>
            <a:cxnLst/>
            <a:rect l="l" t="t" r="r" b="b"/>
            <a:pathLst>
              <a:path w="635" h="3492">
                <a:moveTo>
                  <a:pt x="0" y="558"/>
                </a:moveTo>
                <a:lnTo>
                  <a:pt x="0" y="0"/>
                </a:lnTo>
                <a:lnTo>
                  <a:pt x="635" y="349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2843311" y="9074674"/>
            <a:ext cx="7683" cy="1358"/>
          </a:xfrm>
          <a:custGeom>
            <a:avLst/>
            <a:gdLst/>
            <a:ahLst/>
            <a:cxnLst/>
            <a:rect l="l" t="t" r="r" b="b"/>
            <a:pathLst>
              <a:path w="7683" h="1358">
                <a:moveTo>
                  <a:pt x="6019" y="1193"/>
                </a:moveTo>
                <a:lnTo>
                  <a:pt x="7683" y="1358"/>
                </a:lnTo>
                <a:lnTo>
                  <a:pt x="4432" y="1117"/>
                </a:lnTo>
                <a:lnTo>
                  <a:pt x="0" y="0"/>
                </a:lnTo>
                <a:lnTo>
                  <a:pt x="3009" y="80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837214" y="9071988"/>
            <a:ext cx="4038" cy="2057"/>
          </a:xfrm>
          <a:custGeom>
            <a:avLst/>
            <a:gdLst/>
            <a:ahLst/>
            <a:cxnLst/>
            <a:rect l="l" t="t" r="r" b="b"/>
            <a:pathLst>
              <a:path w="4038" h="2057">
                <a:moveTo>
                  <a:pt x="0" y="0"/>
                </a:moveTo>
                <a:lnTo>
                  <a:pt x="4038" y="2057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845927" y="8777913"/>
            <a:ext cx="6096" cy="876"/>
          </a:xfrm>
          <a:custGeom>
            <a:avLst/>
            <a:gdLst/>
            <a:ahLst/>
            <a:cxnLst/>
            <a:rect l="l" t="t" r="r" b="b"/>
            <a:pathLst>
              <a:path w="6095" h="876">
                <a:moveTo>
                  <a:pt x="6095" y="876"/>
                </a:moveTo>
                <a:lnTo>
                  <a:pt x="0" y="0"/>
                </a:lnTo>
                <a:lnTo>
                  <a:pt x="2527" y="48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851707" y="8778472"/>
            <a:ext cx="8394" cy="317"/>
          </a:xfrm>
          <a:custGeom>
            <a:avLst/>
            <a:gdLst/>
            <a:ahLst/>
            <a:cxnLst/>
            <a:rect l="l" t="t" r="r" b="b"/>
            <a:pathLst>
              <a:path w="8394" h="317">
                <a:moveTo>
                  <a:pt x="0" y="317"/>
                </a:moveTo>
                <a:lnTo>
                  <a:pt x="6019" y="317"/>
                </a:lnTo>
                <a:lnTo>
                  <a:pt x="8394" y="0"/>
                </a:lnTo>
                <a:lnTo>
                  <a:pt x="7124" y="15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860098" y="8776576"/>
            <a:ext cx="7454" cy="1905"/>
          </a:xfrm>
          <a:custGeom>
            <a:avLst/>
            <a:gdLst/>
            <a:ahLst/>
            <a:cxnLst/>
            <a:rect l="l" t="t" r="r" b="b"/>
            <a:pathLst>
              <a:path w="7454" h="1904">
                <a:moveTo>
                  <a:pt x="4597" y="1104"/>
                </a:moveTo>
                <a:lnTo>
                  <a:pt x="7454" y="0"/>
                </a:lnTo>
                <a:lnTo>
                  <a:pt x="4597" y="1104"/>
                </a:lnTo>
                <a:lnTo>
                  <a:pt x="0" y="1905"/>
                </a:lnTo>
                <a:lnTo>
                  <a:pt x="711" y="173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867546" y="8765484"/>
            <a:ext cx="8864" cy="11087"/>
          </a:xfrm>
          <a:custGeom>
            <a:avLst/>
            <a:gdLst/>
            <a:ahLst/>
            <a:cxnLst/>
            <a:rect l="l" t="t" r="r" b="b"/>
            <a:pathLst>
              <a:path w="8864" h="11087">
                <a:moveTo>
                  <a:pt x="0" y="11087"/>
                </a:moveTo>
                <a:lnTo>
                  <a:pt x="2857" y="10134"/>
                </a:lnTo>
                <a:lnTo>
                  <a:pt x="6972" y="7124"/>
                </a:lnTo>
                <a:lnTo>
                  <a:pt x="8864" y="3644"/>
                </a:lnTo>
                <a:lnTo>
                  <a:pt x="847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972327" y="8832879"/>
            <a:ext cx="1981" cy="4279"/>
          </a:xfrm>
          <a:custGeom>
            <a:avLst/>
            <a:gdLst/>
            <a:ahLst/>
            <a:cxnLst/>
            <a:rect l="l" t="t" r="r" b="b"/>
            <a:pathLst>
              <a:path w="1981" h="4279">
                <a:moveTo>
                  <a:pt x="0" y="4279"/>
                </a:moveTo>
                <a:lnTo>
                  <a:pt x="1739" y="2222"/>
                </a:lnTo>
                <a:lnTo>
                  <a:pt x="1981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875151" y="8938774"/>
            <a:ext cx="67398" cy="0"/>
          </a:xfrm>
          <a:custGeom>
            <a:avLst/>
            <a:gdLst/>
            <a:ahLst/>
            <a:cxnLst/>
            <a:rect l="l" t="t" r="r" b="b"/>
            <a:pathLst>
              <a:path w="67398">
                <a:moveTo>
                  <a:pt x="0" y="0"/>
                </a:moveTo>
                <a:lnTo>
                  <a:pt x="6739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870395" y="8769681"/>
            <a:ext cx="5626" cy="5943"/>
          </a:xfrm>
          <a:custGeom>
            <a:avLst/>
            <a:gdLst/>
            <a:ahLst/>
            <a:cxnLst/>
            <a:rect l="l" t="t" r="r" b="b"/>
            <a:pathLst>
              <a:path w="5626" h="5943">
                <a:moveTo>
                  <a:pt x="5626" y="0"/>
                </a:moveTo>
                <a:lnTo>
                  <a:pt x="3886" y="3086"/>
                </a:lnTo>
                <a:lnTo>
                  <a:pt x="0" y="5943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951419" y="8873822"/>
            <a:ext cx="317" cy="12598"/>
          </a:xfrm>
          <a:custGeom>
            <a:avLst/>
            <a:gdLst/>
            <a:ahLst/>
            <a:cxnLst/>
            <a:rect l="l" t="t" r="r" b="b"/>
            <a:pathLst>
              <a:path w="317" h="12598">
                <a:moveTo>
                  <a:pt x="0" y="12598"/>
                </a:moveTo>
                <a:lnTo>
                  <a:pt x="317" y="11569"/>
                </a:lnTo>
                <a:lnTo>
                  <a:pt x="317" y="1117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888374" y="8871446"/>
            <a:ext cx="58610" cy="165"/>
          </a:xfrm>
          <a:custGeom>
            <a:avLst/>
            <a:gdLst/>
            <a:ahLst/>
            <a:cxnLst/>
            <a:rect l="l" t="t" r="r" b="b"/>
            <a:pathLst>
              <a:path w="58610" h="165">
                <a:moveTo>
                  <a:pt x="58610" y="165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968922" y="8869392"/>
            <a:ext cx="10617" cy="28117"/>
          </a:xfrm>
          <a:custGeom>
            <a:avLst/>
            <a:gdLst/>
            <a:ahLst/>
            <a:cxnLst/>
            <a:rect l="l" t="t" r="r" b="b"/>
            <a:pathLst>
              <a:path w="10617" h="28117">
                <a:moveTo>
                  <a:pt x="0" y="28117"/>
                </a:moveTo>
                <a:lnTo>
                  <a:pt x="3797" y="26301"/>
                </a:lnTo>
                <a:lnTo>
                  <a:pt x="8788" y="21463"/>
                </a:lnTo>
                <a:lnTo>
                  <a:pt x="10617" y="16154"/>
                </a:lnTo>
                <a:lnTo>
                  <a:pt x="10617" y="5384"/>
                </a:lnTo>
                <a:lnTo>
                  <a:pt x="8788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949599" y="8872479"/>
            <a:ext cx="76" cy="15290"/>
          </a:xfrm>
          <a:custGeom>
            <a:avLst/>
            <a:gdLst/>
            <a:ahLst/>
            <a:cxnLst/>
            <a:rect l="l" t="t" r="r" b="b"/>
            <a:pathLst>
              <a:path w="76" h="15290">
                <a:moveTo>
                  <a:pt x="0" y="15290"/>
                </a:moveTo>
                <a:lnTo>
                  <a:pt x="76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951102" y="8838506"/>
            <a:ext cx="0" cy="19558"/>
          </a:xfrm>
          <a:custGeom>
            <a:avLst/>
            <a:gdLst/>
            <a:ahLst/>
            <a:cxnLst/>
            <a:rect l="l" t="t" r="r" b="b"/>
            <a:pathLst>
              <a:path h="19557">
                <a:moveTo>
                  <a:pt x="0" y="0"/>
                </a:moveTo>
                <a:lnTo>
                  <a:pt x="0" y="19558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968922" y="8921349"/>
            <a:ext cx="5384" cy="6019"/>
          </a:xfrm>
          <a:custGeom>
            <a:avLst/>
            <a:gdLst/>
            <a:ahLst/>
            <a:cxnLst/>
            <a:rect l="l" t="t" r="r" b="b"/>
            <a:pathLst>
              <a:path w="5384" h="6019">
                <a:moveTo>
                  <a:pt x="0" y="0"/>
                </a:moveTo>
                <a:lnTo>
                  <a:pt x="3403" y="1739"/>
                </a:lnTo>
                <a:lnTo>
                  <a:pt x="5067" y="3797"/>
                </a:lnTo>
                <a:lnTo>
                  <a:pt x="5384" y="601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2974308" y="8885236"/>
            <a:ext cx="5232" cy="44983"/>
          </a:xfrm>
          <a:custGeom>
            <a:avLst/>
            <a:gdLst/>
            <a:ahLst/>
            <a:cxnLst/>
            <a:rect l="l" t="t" r="r" b="b"/>
            <a:pathLst>
              <a:path w="5232" h="44983">
                <a:moveTo>
                  <a:pt x="0" y="44983"/>
                </a:moveTo>
                <a:lnTo>
                  <a:pt x="3251" y="41821"/>
                </a:lnTo>
                <a:lnTo>
                  <a:pt x="5232" y="36347"/>
                </a:lnTo>
                <a:lnTo>
                  <a:pt x="5232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2970903" y="8838031"/>
            <a:ext cx="0" cy="25666"/>
          </a:xfrm>
          <a:custGeom>
            <a:avLst/>
            <a:gdLst/>
            <a:ahLst/>
            <a:cxnLst/>
            <a:rect l="l" t="t" r="r" b="b"/>
            <a:pathLst>
              <a:path h="25666">
                <a:moveTo>
                  <a:pt x="0" y="0"/>
                </a:moveTo>
                <a:lnTo>
                  <a:pt x="0" y="2566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974308" y="8832884"/>
            <a:ext cx="0" cy="33261"/>
          </a:xfrm>
          <a:custGeom>
            <a:avLst/>
            <a:gdLst/>
            <a:ahLst/>
            <a:cxnLst/>
            <a:rect l="l" t="t" r="r" b="b"/>
            <a:pathLst>
              <a:path h="33261">
                <a:moveTo>
                  <a:pt x="0" y="0"/>
                </a:moveTo>
                <a:lnTo>
                  <a:pt x="0" y="3326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384602" y="9012910"/>
            <a:ext cx="63284" cy="24549"/>
          </a:xfrm>
          <a:custGeom>
            <a:avLst/>
            <a:gdLst/>
            <a:ahLst/>
            <a:cxnLst/>
            <a:rect l="l" t="t" r="r" b="b"/>
            <a:pathLst>
              <a:path w="63284" h="24549">
                <a:moveTo>
                  <a:pt x="63284" y="8864"/>
                </a:moveTo>
                <a:lnTo>
                  <a:pt x="60426" y="6413"/>
                </a:lnTo>
                <a:lnTo>
                  <a:pt x="60032" y="6172"/>
                </a:lnTo>
                <a:lnTo>
                  <a:pt x="56553" y="4584"/>
                </a:lnTo>
                <a:lnTo>
                  <a:pt x="52349" y="2603"/>
                </a:lnTo>
                <a:lnTo>
                  <a:pt x="52044" y="2603"/>
                </a:lnTo>
                <a:lnTo>
                  <a:pt x="47371" y="1574"/>
                </a:lnTo>
                <a:lnTo>
                  <a:pt x="42291" y="469"/>
                </a:lnTo>
                <a:lnTo>
                  <a:pt x="42062" y="469"/>
                </a:lnTo>
                <a:lnTo>
                  <a:pt x="36753" y="228"/>
                </a:lnTo>
                <a:lnTo>
                  <a:pt x="31445" y="0"/>
                </a:lnTo>
                <a:lnTo>
                  <a:pt x="31203" y="0"/>
                </a:lnTo>
                <a:lnTo>
                  <a:pt x="25895" y="711"/>
                </a:lnTo>
                <a:lnTo>
                  <a:pt x="20840" y="1346"/>
                </a:lnTo>
                <a:lnTo>
                  <a:pt x="20599" y="1346"/>
                </a:lnTo>
                <a:lnTo>
                  <a:pt x="15849" y="2844"/>
                </a:lnTo>
                <a:lnTo>
                  <a:pt x="11722" y="4190"/>
                </a:lnTo>
                <a:lnTo>
                  <a:pt x="11811" y="4673"/>
                </a:lnTo>
                <a:lnTo>
                  <a:pt x="7759" y="6565"/>
                </a:lnTo>
                <a:lnTo>
                  <a:pt x="7607" y="6642"/>
                </a:lnTo>
                <a:lnTo>
                  <a:pt x="7454" y="6807"/>
                </a:lnTo>
                <a:lnTo>
                  <a:pt x="4838" y="9182"/>
                </a:lnTo>
                <a:lnTo>
                  <a:pt x="2222" y="11633"/>
                </a:lnTo>
                <a:lnTo>
                  <a:pt x="2057" y="11798"/>
                </a:lnTo>
                <a:lnTo>
                  <a:pt x="1981" y="12026"/>
                </a:lnTo>
                <a:lnTo>
                  <a:pt x="88" y="17576"/>
                </a:lnTo>
                <a:lnTo>
                  <a:pt x="88" y="17818"/>
                </a:lnTo>
                <a:lnTo>
                  <a:pt x="0" y="18046"/>
                </a:lnTo>
                <a:lnTo>
                  <a:pt x="0" y="2454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428164" y="9021773"/>
            <a:ext cx="24472" cy="59321"/>
          </a:xfrm>
          <a:custGeom>
            <a:avLst/>
            <a:gdLst/>
            <a:ahLst/>
            <a:cxnLst/>
            <a:rect l="l" t="t" r="r" b="b"/>
            <a:pathLst>
              <a:path w="24472" h="59321">
                <a:moveTo>
                  <a:pt x="0" y="59321"/>
                </a:moveTo>
                <a:lnTo>
                  <a:pt x="9029" y="57340"/>
                </a:lnTo>
                <a:lnTo>
                  <a:pt x="17272" y="53543"/>
                </a:lnTo>
                <a:lnTo>
                  <a:pt x="22656" y="48628"/>
                </a:lnTo>
                <a:lnTo>
                  <a:pt x="24472" y="43091"/>
                </a:lnTo>
                <a:lnTo>
                  <a:pt x="24003" y="6337"/>
                </a:lnTo>
                <a:lnTo>
                  <a:pt x="23914" y="5943"/>
                </a:lnTo>
                <a:lnTo>
                  <a:pt x="23685" y="5549"/>
                </a:lnTo>
                <a:lnTo>
                  <a:pt x="20116" y="241"/>
                </a:lnTo>
                <a:lnTo>
                  <a:pt x="19723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401316" y="9019396"/>
            <a:ext cx="34696" cy="20040"/>
          </a:xfrm>
          <a:custGeom>
            <a:avLst/>
            <a:gdLst/>
            <a:ahLst/>
            <a:cxnLst/>
            <a:rect l="l" t="t" r="r" b="b"/>
            <a:pathLst>
              <a:path w="34696" h="20040">
                <a:moveTo>
                  <a:pt x="0" y="15049"/>
                </a:moveTo>
                <a:lnTo>
                  <a:pt x="0" y="4991"/>
                </a:lnTo>
                <a:lnTo>
                  <a:pt x="17348" y="0"/>
                </a:lnTo>
                <a:lnTo>
                  <a:pt x="34696" y="4991"/>
                </a:lnTo>
                <a:lnTo>
                  <a:pt x="34696" y="15049"/>
                </a:lnTo>
                <a:lnTo>
                  <a:pt x="17348" y="20040"/>
                </a:lnTo>
                <a:lnTo>
                  <a:pt x="0" y="15049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418661" y="9019396"/>
            <a:ext cx="0" cy="20040"/>
          </a:xfrm>
          <a:custGeom>
            <a:avLst/>
            <a:gdLst/>
            <a:ahLst/>
            <a:cxnLst/>
            <a:rect l="l" t="t" r="r" b="b"/>
            <a:pathLst>
              <a:path h="20040">
                <a:moveTo>
                  <a:pt x="0" y="20040"/>
                </a:move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388718" y="8775626"/>
            <a:ext cx="34696" cy="9029"/>
          </a:xfrm>
          <a:custGeom>
            <a:avLst/>
            <a:gdLst/>
            <a:ahLst/>
            <a:cxnLst/>
            <a:rect l="l" t="t" r="r" b="b"/>
            <a:pathLst>
              <a:path w="34696" h="9029">
                <a:moveTo>
                  <a:pt x="34696" y="8470"/>
                </a:moveTo>
                <a:lnTo>
                  <a:pt x="31051" y="9029"/>
                </a:lnTo>
                <a:lnTo>
                  <a:pt x="30810" y="9029"/>
                </a:lnTo>
                <a:lnTo>
                  <a:pt x="27089" y="8788"/>
                </a:lnTo>
                <a:lnTo>
                  <a:pt x="21704" y="8547"/>
                </a:lnTo>
                <a:lnTo>
                  <a:pt x="21475" y="8636"/>
                </a:lnTo>
                <a:lnTo>
                  <a:pt x="16243" y="7442"/>
                </a:lnTo>
                <a:lnTo>
                  <a:pt x="11569" y="6413"/>
                </a:lnTo>
                <a:lnTo>
                  <a:pt x="11252" y="6413"/>
                </a:lnTo>
                <a:lnTo>
                  <a:pt x="6896" y="4356"/>
                </a:lnTo>
                <a:lnTo>
                  <a:pt x="3327" y="2768"/>
                </a:lnTo>
                <a:lnTo>
                  <a:pt x="2933" y="2527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384607" y="8715510"/>
            <a:ext cx="63677" cy="52031"/>
          </a:xfrm>
          <a:custGeom>
            <a:avLst/>
            <a:gdLst/>
            <a:ahLst/>
            <a:cxnLst/>
            <a:rect l="l" t="t" r="r" b="b"/>
            <a:pathLst>
              <a:path w="63677" h="52031">
                <a:moveTo>
                  <a:pt x="0" y="52031"/>
                </a:moveTo>
                <a:lnTo>
                  <a:pt x="0" y="18059"/>
                </a:lnTo>
                <a:lnTo>
                  <a:pt x="0" y="17818"/>
                </a:lnTo>
                <a:lnTo>
                  <a:pt x="76" y="17576"/>
                </a:lnTo>
                <a:lnTo>
                  <a:pt x="1981" y="12039"/>
                </a:lnTo>
                <a:lnTo>
                  <a:pt x="2057" y="11874"/>
                </a:lnTo>
                <a:lnTo>
                  <a:pt x="2209" y="11722"/>
                </a:lnTo>
                <a:lnTo>
                  <a:pt x="4749" y="9182"/>
                </a:lnTo>
                <a:lnTo>
                  <a:pt x="7442" y="6807"/>
                </a:lnTo>
                <a:lnTo>
                  <a:pt x="7607" y="6730"/>
                </a:lnTo>
                <a:lnTo>
                  <a:pt x="7759" y="6565"/>
                </a:lnTo>
                <a:lnTo>
                  <a:pt x="11798" y="4749"/>
                </a:lnTo>
                <a:lnTo>
                  <a:pt x="11722" y="4190"/>
                </a:lnTo>
                <a:lnTo>
                  <a:pt x="15836" y="2933"/>
                </a:lnTo>
                <a:lnTo>
                  <a:pt x="20586" y="1346"/>
                </a:lnTo>
                <a:lnTo>
                  <a:pt x="20828" y="1346"/>
                </a:lnTo>
                <a:lnTo>
                  <a:pt x="25895" y="711"/>
                </a:lnTo>
                <a:lnTo>
                  <a:pt x="31203" y="0"/>
                </a:lnTo>
                <a:lnTo>
                  <a:pt x="31445" y="0"/>
                </a:lnTo>
                <a:lnTo>
                  <a:pt x="36741" y="228"/>
                </a:lnTo>
                <a:lnTo>
                  <a:pt x="42049" y="469"/>
                </a:lnTo>
                <a:lnTo>
                  <a:pt x="42291" y="469"/>
                </a:lnTo>
                <a:lnTo>
                  <a:pt x="47358" y="1574"/>
                </a:lnTo>
                <a:lnTo>
                  <a:pt x="52031" y="2616"/>
                </a:lnTo>
                <a:lnTo>
                  <a:pt x="52349" y="2616"/>
                </a:lnTo>
                <a:lnTo>
                  <a:pt x="56553" y="4597"/>
                </a:lnTo>
                <a:lnTo>
                  <a:pt x="60032" y="6172"/>
                </a:lnTo>
                <a:lnTo>
                  <a:pt x="59956" y="6730"/>
                </a:lnTo>
                <a:lnTo>
                  <a:pt x="63284" y="8953"/>
                </a:lnTo>
                <a:lnTo>
                  <a:pt x="63436" y="9029"/>
                </a:lnTo>
                <a:lnTo>
                  <a:pt x="63677" y="9182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384609" y="8767545"/>
            <a:ext cx="4114" cy="8077"/>
          </a:xfrm>
          <a:custGeom>
            <a:avLst/>
            <a:gdLst/>
            <a:ahLst/>
            <a:cxnLst/>
            <a:rect l="l" t="t" r="r" b="b"/>
            <a:pathLst>
              <a:path w="4114" h="8077">
                <a:moveTo>
                  <a:pt x="4114" y="8077"/>
                </a:moveTo>
                <a:lnTo>
                  <a:pt x="469" y="2768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448282" y="8724695"/>
            <a:ext cx="4038" cy="17106"/>
          </a:xfrm>
          <a:custGeom>
            <a:avLst/>
            <a:gdLst/>
            <a:ahLst/>
            <a:cxnLst/>
            <a:rect l="l" t="t" r="r" b="b"/>
            <a:pathLst>
              <a:path w="4038" h="17106">
                <a:moveTo>
                  <a:pt x="0" y="0"/>
                </a:moveTo>
                <a:lnTo>
                  <a:pt x="3556" y="5232"/>
                </a:lnTo>
                <a:lnTo>
                  <a:pt x="3797" y="5626"/>
                </a:lnTo>
                <a:lnTo>
                  <a:pt x="3886" y="6096"/>
                </a:lnTo>
                <a:lnTo>
                  <a:pt x="4038" y="17106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1401312" y="8722004"/>
            <a:ext cx="34696" cy="20040"/>
          </a:xfrm>
          <a:custGeom>
            <a:avLst/>
            <a:gdLst/>
            <a:ahLst/>
            <a:cxnLst/>
            <a:rect l="l" t="t" r="r" b="b"/>
            <a:pathLst>
              <a:path w="34696" h="20040">
                <a:moveTo>
                  <a:pt x="17348" y="0"/>
                </a:moveTo>
                <a:lnTo>
                  <a:pt x="0" y="5067"/>
                </a:lnTo>
                <a:lnTo>
                  <a:pt x="0" y="15049"/>
                </a:lnTo>
                <a:lnTo>
                  <a:pt x="17348" y="20040"/>
                </a:lnTo>
                <a:lnTo>
                  <a:pt x="34696" y="15049"/>
                </a:lnTo>
                <a:lnTo>
                  <a:pt x="34696" y="5067"/>
                </a:lnTo>
                <a:lnTo>
                  <a:pt x="17348" y="0"/>
                </a:lnTo>
                <a:lnTo>
                  <a:pt x="17348" y="2004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399950" y="9133446"/>
            <a:ext cx="63601" cy="51955"/>
          </a:xfrm>
          <a:custGeom>
            <a:avLst/>
            <a:gdLst/>
            <a:ahLst/>
            <a:cxnLst/>
            <a:rect l="l" t="t" r="r" b="b"/>
            <a:pathLst>
              <a:path w="63601" h="51955">
                <a:moveTo>
                  <a:pt x="0" y="51955"/>
                </a:moveTo>
                <a:lnTo>
                  <a:pt x="0" y="18059"/>
                </a:lnTo>
                <a:lnTo>
                  <a:pt x="0" y="17818"/>
                </a:lnTo>
                <a:lnTo>
                  <a:pt x="76" y="17589"/>
                </a:lnTo>
                <a:lnTo>
                  <a:pt x="952" y="14808"/>
                </a:lnTo>
                <a:lnTo>
                  <a:pt x="1905" y="12039"/>
                </a:lnTo>
                <a:lnTo>
                  <a:pt x="1981" y="11887"/>
                </a:lnTo>
                <a:lnTo>
                  <a:pt x="2146" y="11722"/>
                </a:lnTo>
                <a:lnTo>
                  <a:pt x="4749" y="9182"/>
                </a:lnTo>
                <a:lnTo>
                  <a:pt x="7442" y="6807"/>
                </a:lnTo>
                <a:lnTo>
                  <a:pt x="7607" y="6731"/>
                </a:lnTo>
                <a:lnTo>
                  <a:pt x="7759" y="6578"/>
                </a:lnTo>
                <a:lnTo>
                  <a:pt x="11722" y="4749"/>
                </a:lnTo>
                <a:lnTo>
                  <a:pt x="11722" y="4203"/>
                </a:lnTo>
                <a:lnTo>
                  <a:pt x="15836" y="2933"/>
                </a:lnTo>
                <a:lnTo>
                  <a:pt x="20586" y="1346"/>
                </a:lnTo>
                <a:lnTo>
                  <a:pt x="20828" y="1346"/>
                </a:lnTo>
                <a:lnTo>
                  <a:pt x="25819" y="711"/>
                </a:lnTo>
                <a:lnTo>
                  <a:pt x="31127" y="0"/>
                </a:lnTo>
                <a:lnTo>
                  <a:pt x="31368" y="0"/>
                </a:lnTo>
                <a:lnTo>
                  <a:pt x="36741" y="241"/>
                </a:lnTo>
                <a:lnTo>
                  <a:pt x="41973" y="482"/>
                </a:lnTo>
                <a:lnTo>
                  <a:pt x="42291" y="482"/>
                </a:lnTo>
                <a:lnTo>
                  <a:pt x="47358" y="1587"/>
                </a:lnTo>
                <a:lnTo>
                  <a:pt x="51955" y="2616"/>
                </a:lnTo>
                <a:lnTo>
                  <a:pt x="52349" y="2616"/>
                </a:lnTo>
                <a:lnTo>
                  <a:pt x="56553" y="4597"/>
                </a:lnTo>
                <a:lnTo>
                  <a:pt x="60032" y="6184"/>
                </a:lnTo>
                <a:lnTo>
                  <a:pt x="59956" y="6731"/>
                </a:lnTo>
                <a:lnTo>
                  <a:pt x="63284" y="8877"/>
                </a:lnTo>
                <a:lnTo>
                  <a:pt x="63436" y="9029"/>
                </a:lnTo>
                <a:lnTo>
                  <a:pt x="63601" y="910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2405570" y="9194510"/>
            <a:ext cx="55206" cy="8077"/>
          </a:xfrm>
          <a:custGeom>
            <a:avLst/>
            <a:gdLst/>
            <a:ahLst/>
            <a:cxnLst/>
            <a:rect l="l" t="t" r="r" b="b"/>
            <a:pathLst>
              <a:path w="55206" h="8077">
                <a:moveTo>
                  <a:pt x="55206" y="1346"/>
                </a:moveTo>
                <a:lnTo>
                  <a:pt x="51485" y="3644"/>
                </a:lnTo>
                <a:lnTo>
                  <a:pt x="51168" y="3797"/>
                </a:lnTo>
                <a:lnTo>
                  <a:pt x="46964" y="5143"/>
                </a:lnTo>
                <a:lnTo>
                  <a:pt x="42138" y="6730"/>
                </a:lnTo>
                <a:lnTo>
                  <a:pt x="41821" y="6730"/>
                </a:lnTo>
                <a:lnTo>
                  <a:pt x="36753" y="7442"/>
                </a:lnTo>
                <a:lnTo>
                  <a:pt x="31280" y="8077"/>
                </a:lnTo>
                <a:lnTo>
                  <a:pt x="31051" y="8077"/>
                </a:lnTo>
                <a:lnTo>
                  <a:pt x="25590" y="7835"/>
                </a:lnTo>
                <a:lnTo>
                  <a:pt x="20205" y="7683"/>
                </a:lnTo>
                <a:lnTo>
                  <a:pt x="19964" y="7683"/>
                </a:lnTo>
                <a:lnTo>
                  <a:pt x="14732" y="6489"/>
                </a:lnTo>
                <a:lnTo>
                  <a:pt x="10058" y="5460"/>
                </a:lnTo>
                <a:lnTo>
                  <a:pt x="9740" y="5384"/>
                </a:lnTo>
                <a:lnTo>
                  <a:pt x="5384" y="3403"/>
                </a:lnTo>
                <a:lnTo>
                  <a:pt x="2616" y="2222"/>
                </a:lnTo>
                <a:lnTo>
                  <a:pt x="2222" y="1981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399948" y="9185405"/>
            <a:ext cx="5626" cy="9105"/>
          </a:xfrm>
          <a:custGeom>
            <a:avLst/>
            <a:gdLst/>
            <a:ahLst/>
            <a:cxnLst/>
            <a:rect l="l" t="t" r="r" b="b"/>
            <a:pathLst>
              <a:path w="5626" h="9105">
                <a:moveTo>
                  <a:pt x="5626" y="9105"/>
                </a:moveTo>
                <a:lnTo>
                  <a:pt x="4114" y="8153"/>
                </a:lnTo>
                <a:lnTo>
                  <a:pt x="482" y="2844"/>
                </a:lnTo>
                <a:lnTo>
                  <a:pt x="0" y="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460777" y="9142556"/>
            <a:ext cx="7200" cy="53301"/>
          </a:xfrm>
          <a:custGeom>
            <a:avLst/>
            <a:gdLst/>
            <a:ahLst/>
            <a:cxnLst/>
            <a:rect l="l" t="t" r="r" b="b"/>
            <a:pathLst>
              <a:path w="7200" h="53301">
                <a:moveTo>
                  <a:pt x="2768" y="0"/>
                </a:moveTo>
                <a:lnTo>
                  <a:pt x="6413" y="5308"/>
                </a:lnTo>
                <a:lnTo>
                  <a:pt x="6654" y="5702"/>
                </a:lnTo>
                <a:lnTo>
                  <a:pt x="6730" y="6095"/>
                </a:lnTo>
                <a:lnTo>
                  <a:pt x="7200" y="42849"/>
                </a:lnTo>
                <a:lnTo>
                  <a:pt x="5308" y="48386"/>
                </a:lnTo>
                <a:lnTo>
                  <a:pt x="0" y="53301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2413175" y="9198629"/>
            <a:ext cx="0" cy="64465"/>
          </a:xfrm>
          <a:custGeom>
            <a:avLst/>
            <a:gdLst/>
            <a:ahLst/>
            <a:cxnLst/>
            <a:rect l="l" t="t" r="r" b="b"/>
            <a:pathLst>
              <a:path h="64465">
                <a:moveTo>
                  <a:pt x="0" y="0"/>
                </a:moveTo>
                <a:lnTo>
                  <a:pt x="0" y="6446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2416577" y="9139942"/>
            <a:ext cx="34696" cy="20040"/>
          </a:xfrm>
          <a:custGeom>
            <a:avLst/>
            <a:gdLst/>
            <a:ahLst/>
            <a:cxnLst/>
            <a:rect l="l" t="t" r="r" b="b"/>
            <a:pathLst>
              <a:path w="34696" h="20040">
                <a:moveTo>
                  <a:pt x="17348" y="0"/>
                </a:moveTo>
                <a:lnTo>
                  <a:pt x="34696" y="5067"/>
                </a:lnTo>
                <a:lnTo>
                  <a:pt x="34696" y="15049"/>
                </a:lnTo>
                <a:lnTo>
                  <a:pt x="17348" y="20040"/>
                </a:lnTo>
                <a:lnTo>
                  <a:pt x="8242" y="17424"/>
                </a:lnTo>
                <a:lnTo>
                  <a:pt x="0" y="15049"/>
                </a:lnTo>
                <a:lnTo>
                  <a:pt x="0" y="5067"/>
                </a:lnTo>
                <a:lnTo>
                  <a:pt x="17348" y="0"/>
                </a:lnTo>
                <a:lnTo>
                  <a:pt x="17348" y="20040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454592" y="9198629"/>
            <a:ext cx="165" cy="56705"/>
          </a:xfrm>
          <a:custGeom>
            <a:avLst/>
            <a:gdLst/>
            <a:ahLst/>
            <a:cxnLst/>
            <a:rect l="l" t="t" r="r" b="b"/>
            <a:pathLst>
              <a:path w="165" h="56705">
                <a:moveTo>
                  <a:pt x="165" y="0"/>
                </a:moveTo>
                <a:lnTo>
                  <a:pt x="0" y="56705"/>
                </a:lnTo>
              </a:path>
            </a:pathLst>
          </a:custGeom>
          <a:ln w="222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800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800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501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0501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455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9455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455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455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024572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024572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647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647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45234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945234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943178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943178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56378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56378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954522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54522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943748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943748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9431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431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30922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030922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5195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5195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393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0393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50466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50466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9769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769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0140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0140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711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711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769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9769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9769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9769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018768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018768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018764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018764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950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8950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950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8950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8917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917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549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549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63009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63009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562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8562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68507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68507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786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786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626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8626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559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559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8681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681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783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783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62876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62876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856118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856118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8683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683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785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785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62901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62901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561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561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683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683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785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785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62817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862817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856061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856061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868316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868316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8784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8784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8626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8626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855897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855897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8681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8681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78296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78296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8629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8629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856198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856198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8684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8684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78598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878598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8629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629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8562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8562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868480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868480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878625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878625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935957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99437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0462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0462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34203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268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68779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181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181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4135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135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135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4135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92572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92572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327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327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4132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132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111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111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424378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424378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422522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22522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4117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117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4111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111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498922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98922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1995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1995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073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073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18466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18466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444932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46" y="212"/>
                </a:lnTo>
                <a:lnTo>
                  <a:pt x="16593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444932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46" y="212"/>
                </a:lnTo>
                <a:lnTo>
                  <a:pt x="16593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4820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4820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391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391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449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4449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4449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449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486768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486768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486766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486766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630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3630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630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630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597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597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229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229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31009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331009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242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3242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365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3365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46651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346651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3306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3306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3239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239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3361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3361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346329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346329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30876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330876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3241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3241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3363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3363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3465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3465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330901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330901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241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241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363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3363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465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3465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30817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30817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240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240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363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3363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3464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464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306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306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238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3238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3361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3361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346296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346296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3309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309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24198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24198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36455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36455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46598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46598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330983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330983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3242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3242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36480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36480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466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466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3851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4435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4537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4537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85812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519941" y="10149367"/>
            <a:ext cx="33185" cy="45593"/>
          </a:xfrm>
          <a:custGeom>
            <a:avLst/>
            <a:gdLst/>
            <a:ahLst/>
            <a:cxnLst/>
            <a:rect l="l" t="t" r="r" b="b"/>
            <a:pathLst>
              <a:path w="33185" h="45593">
                <a:moveTo>
                  <a:pt x="16560" y="45593"/>
                </a:moveTo>
                <a:lnTo>
                  <a:pt x="28128" y="40399"/>
                </a:lnTo>
                <a:lnTo>
                  <a:pt x="33003" y="26721"/>
                </a:lnTo>
                <a:lnTo>
                  <a:pt x="33185" y="22593"/>
                </a:lnTo>
                <a:lnTo>
                  <a:pt x="30056" y="7928"/>
                </a:lnTo>
                <a:lnTo>
                  <a:pt x="19781" y="252"/>
                </a:lnTo>
                <a:lnTo>
                  <a:pt x="16763" y="0"/>
                </a:lnTo>
                <a:lnTo>
                  <a:pt x="5014" y="5390"/>
                </a:lnTo>
                <a:lnTo>
                  <a:pt x="174" y="18956"/>
                </a:lnTo>
                <a:lnTo>
                  <a:pt x="0" y="22860"/>
                </a:lnTo>
                <a:lnTo>
                  <a:pt x="3267" y="37682"/>
                </a:lnTo>
                <a:lnTo>
                  <a:pt x="13397" y="45318"/>
                </a:lnTo>
                <a:lnTo>
                  <a:pt x="16497" y="4559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530126" y="10157165"/>
            <a:ext cx="12623" cy="29984"/>
          </a:xfrm>
          <a:custGeom>
            <a:avLst/>
            <a:gdLst/>
            <a:ahLst/>
            <a:cxnLst/>
            <a:rect l="l" t="t" r="r" b="b"/>
            <a:pathLst>
              <a:path w="12623" h="29984">
                <a:moveTo>
                  <a:pt x="6375" y="29984"/>
                </a:moveTo>
                <a:lnTo>
                  <a:pt x="2438" y="29984"/>
                </a:lnTo>
                <a:lnTo>
                  <a:pt x="0" y="25107"/>
                </a:lnTo>
                <a:lnTo>
                  <a:pt x="63" y="14922"/>
                </a:lnTo>
                <a:lnTo>
                  <a:pt x="63" y="4953"/>
                </a:lnTo>
                <a:lnTo>
                  <a:pt x="2501" y="0"/>
                </a:lnTo>
                <a:lnTo>
                  <a:pt x="6375" y="0"/>
                </a:lnTo>
                <a:lnTo>
                  <a:pt x="10515" y="0"/>
                </a:lnTo>
                <a:lnTo>
                  <a:pt x="12623" y="5156"/>
                </a:lnTo>
                <a:lnTo>
                  <a:pt x="12623" y="14922"/>
                </a:lnTo>
                <a:lnTo>
                  <a:pt x="12623" y="24968"/>
                </a:lnTo>
                <a:lnTo>
                  <a:pt x="10452" y="29984"/>
                </a:lnTo>
                <a:lnTo>
                  <a:pt x="6438" y="29984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853632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818259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323896" y="9946811"/>
            <a:ext cx="35857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6359753" y="9946811"/>
            <a:ext cx="185479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6323896" y="10082209"/>
            <a:ext cx="35857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5" name="object 45"/>
          <p:cNvSpPr txBox="1"/>
          <p:nvPr/>
        </p:nvSpPr>
        <p:spPr>
          <a:xfrm>
            <a:off x="6359753" y="10082209"/>
            <a:ext cx="218491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56061" y="9946811"/>
            <a:ext cx="35692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891753" y="9946811"/>
            <a:ext cx="185479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856061" y="10082208"/>
            <a:ext cx="35692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5891753" y="10082208"/>
            <a:ext cx="199663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9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54206" y="9940535"/>
            <a:ext cx="114970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7200" y="7962353"/>
            <a:ext cx="3358794" cy="1771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200" y="5298351"/>
            <a:ext cx="3358794" cy="2434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60437" y="4481712"/>
            <a:ext cx="50869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11307" y="4481712"/>
            <a:ext cx="50870" cy="5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67378" y="4278257"/>
            <a:ext cx="43932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611310" y="4278257"/>
            <a:ext cx="50871" cy="50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76826" y="4193900"/>
            <a:ext cx="51275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28102" y="4193900"/>
            <a:ext cx="51291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60434" y="4074803"/>
            <a:ext cx="50895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11330" y="4074803"/>
            <a:ext cx="50853" cy="50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192216" y="3958837"/>
            <a:ext cx="154253" cy="4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46469" y="3958837"/>
            <a:ext cx="171251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517721" y="3958837"/>
            <a:ext cx="187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704894" y="3958837"/>
            <a:ext cx="40172" cy="638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192216" y="4007650"/>
            <a:ext cx="154253" cy="590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76828" y="3978510"/>
            <a:ext cx="51280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28109" y="3978510"/>
            <a:ext cx="51284" cy="61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05460" y="3872306"/>
            <a:ext cx="147825" cy="48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3285" y="3872306"/>
            <a:ext cx="369150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22436" y="3872306"/>
            <a:ext cx="40629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05460" y="3921055"/>
            <a:ext cx="147825" cy="389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868281" y="3368661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868281" y="3728628"/>
            <a:ext cx="870167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68281" y="4090076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868281" y="4450044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27950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127950" y="3728628"/>
            <a:ext cx="870165" cy="361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27950" y="4090076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50" y="445004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57200" y="3200311"/>
            <a:ext cx="3358794" cy="1842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R="132981" algn="r">
              <a:lnSpc>
                <a:spcPts val="894"/>
              </a:lnSpc>
            </a:pP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200" b="1" spc="-4" baseline="3413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G/DC/12-55/                                            </a:t>
            </a:r>
            <a:r>
              <a:rPr sz="1200" b="1" spc="4" baseline="34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200" b="1" spc="-4" baseline="3413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1200" b="1" spc="0" baseline="3413" dirty="0" smtClean="0">
                <a:solidFill>
                  <a:srgbClr val="363435"/>
                </a:solidFill>
                <a:latin typeface="Calibri"/>
                <a:cs typeface="Calibri"/>
              </a:rPr>
              <a:t>G/UC/115-230/</a:t>
            </a:r>
            <a:endParaRPr sz="800">
              <a:latin typeface="Calibri"/>
              <a:cs typeface="Calibri"/>
            </a:endParaRPr>
          </a:p>
          <a:p>
            <a:pPr marL="934224" marR="341058" algn="ctr">
              <a:lnSpc>
                <a:spcPts val="960"/>
              </a:lnSpc>
              <a:spcBef>
                <a:spcPts val="3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                                                             </a:t>
            </a:r>
            <a:r>
              <a:rPr sz="800" b="1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RMLED</a:t>
            </a:r>
            <a:endParaRPr sz="800">
              <a:latin typeface="Calibri"/>
              <a:cs typeface="Calibri"/>
            </a:endParaRPr>
          </a:p>
          <a:p>
            <a:pPr marR="479844" algn="r">
              <a:lnSpc>
                <a:spcPct val="101725"/>
              </a:lnSpc>
              <a:spcBef>
                <a:spcPts val="1335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                                      </a:t>
            </a:r>
            <a:r>
              <a:rPr sz="800" spc="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2801215" marR="486448" indent="-2022754" algn="r">
              <a:lnSpc>
                <a:spcPct val="244791"/>
              </a:lnSpc>
              <a:spcBef>
                <a:spcPts val="726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(10-55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                                               </a:t>
            </a:r>
            <a:r>
              <a:rPr sz="800" spc="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P</a:t>
            </a:r>
            <a:endParaRPr sz="800">
              <a:latin typeface="Calibri"/>
              <a:cs typeface="Calibri"/>
            </a:endParaRPr>
          </a:p>
          <a:p>
            <a:pPr marR="157975" algn="r">
              <a:lnSpc>
                <a:spcPts val="960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(115-230V 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7858" y="1718313"/>
            <a:ext cx="4797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5835" y="1718313"/>
            <a:ext cx="33646" cy="4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94418" y="1718319"/>
            <a:ext cx="40817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5235" y="1718319"/>
            <a:ext cx="40820" cy="4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28427" y="1610476"/>
            <a:ext cx="363289" cy="45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057865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3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CuadroTexto 1853"/>
          <p:cNvSpPr txBox="1"/>
          <p:nvPr/>
        </p:nvSpPr>
        <p:spPr>
          <a:xfrm>
            <a:off x="463549" y="997906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LED RFG/RMLED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1855" name="Imagen 18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856" name="CuadroTexto 185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B172C-AC40-47DE-8B17-911065E57C5F}"/>
</file>

<file path=customXml/itemProps2.xml><?xml version="1.0" encoding="utf-8"?>
<ds:datastoreItem xmlns:ds="http://schemas.openxmlformats.org/officeDocument/2006/customXml" ds:itemID="{D79B23B9-0A41-4A6E-A671-C9DBBFA1DC0B}"/>
</file>

<file path=customXml/itemProps3.xml><?xml version="1.0" encoding="utf-8"?>
<ds:datastoreItem xmlns:ds="http://schemas.openxmlformats.org/officeDocument/2006/customXml" ds:itemID="{09451BA8-031D-40B4-B5F9-B1D617580B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78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2015-04-09T14:52:10Z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