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785100" cy="109093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788" y="-23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object 160"/>
          <p:cNvSpPr/>
          <p:nvPr/>
        </p:nvSpPr>
        <p:spPr>
          <a:xfrm>
            <a:off x="6350" y="9024353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0" y="1877301"/>
                </a:moveTo>
                <a:lnTo>
                  <a:pt x="455295" y="1877301"/>
                </a:lnTo>
                <a:lnTo>
                  <a:pt x="455295" y="0"/>
                </a:lnTo>
                <a:lnTo>
                  <a:pt x="0" y="0"/>
                </a:lnTo>
                <a:lnTo>
                  <a:pt x="0" y="1877301"/>
                </a:lnTo>
                <a:close/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770673" y="1548006"/>
            <a:ext cx="2274653" cy="215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054109" y="3419788"/>
            <a:ext cx="1838858" cy="0"/>
          </a:xfrm>
          <a:custGeom>
            <a:avLst/>
            <a:gdLst/>
            <a:ahLst/>
            <a:cxnLst/>
            <a:rect l="l" t="t" r="r" b="b"/>
            <a:pathLst>
              <a:path w="1838858">
                <a:moveTo>
                  <a:pt x="0" y="0"/>
                </a:moveTo>
                <a:lnTo>
                  <a:pt x="1838858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843260" y="3478742"/>
            <a:ext cx="0" cy="1139812"/>
          </a:xfrm>
          <a:custGeom>
            <a:avLst/>
            <a:gdLst/>
            <a:ahLst/>
            <a:cxnLst/>
            <a:rect l="l" t="t" r="r" b="b"/>
            <a:pathLst>
              <a:path h="1139812">
                <a:moveTo>
                  <a:pt x="0" y="0"/>
                </a:moveTo>
                <a:lnTo>
                  <a:pt x="0" y="1139812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834863" y="3418118"/>
            <a:ext cx="19926" cy="59105"/>
          </a:xfrm>
          <a:custGeom>
            <a:avLst/>
            <a:gdLst/>
            <a:ahLst/>
            <a:cxnLst/>
            <a:rect l="l" t="t" r="r" b="b"/>
            <a:pathLst>
              <a:path w="19926" h="59105">
                <a:moveTo>
                  <a:pt x="0" y="59105"/>
                </a:moveTo>
                <a:lnTo>
                  <a:pt x="19926" y="59105"/>
                </a:lnTo>
                <a:lnTo>
                  <a:pt x="9956" y="0"/>
                </a:lnTo>
                <a:lnTo>
                  <a:pt x="0" y="591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054109" y="4677507"/>
            <a:ext cx="1838858" cy="0"/>
          </a:xfrm>
          <a:custGeom>
            <a:avLst/>
            <a:gdLst/>
            <a:ahLst/>
            <a:cxnLst/>
            <a:rect l="l" t="t" r="r" b="b"/>
            <a:pathLst>
              <a:path w="1838858">
                <a:moveTo>
                  <a:pt x="0" y="0"/>
                </a:moveTo>
                <a:lnTo>
                  <a:pt x="1838858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834863" y="4620069"/>
            <a:ext cx="19926" cy="59118"/>
          </a:xfrm>
          <a:custGeom>
            <a:avLst/>
            <a:gdLst/>
            <a:ahLst/>
            <a:cxnLst/>
            <a:rect l="l" t="t" r="r" b="b"/>
            <a:pathLst>
              <a:path w="19926" h="59118">
                <a:moveTo>
                  <a:pt x="0" y="0"/>
                </a:moveTo>
                <a:lnTo>
                  <a:pt x="9956" y="59118"/>
                </a:lnTo>
                <a:lnTo>
                  <a:pt x="19926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756954" y="3966197"/>
            <a:ext cx="72580" cy="45097"/>
          </a:xfrm>
          <a:custGeom>
            <a:avLst/>
            <a:gdLst/>
            <a:ahLst/>
            <a:cxnLst/>
            <a:rect l="l" t="t" r="r" b="b"/>
            <a:pathLst>
              <a:path w="72580" h="45097">
                <a:moveTo>
                  <a:pt x="0" y="23368"/>
                </a:moveTo>
                <a:lnTo>
                  <a:pt x="0" y="31407"/>
                </a:lnTo>
                <a:lnTo>
                  <a:pt x="3187" y="38468"/>
                </a:lnTo>
                <a:lnTo>
                  <a:pt x="7239" y="43243"/>
                </a:lnTo>
                <a:lnTo>
                  <a:pt x="14058" y="40208"/>
                </a:lnTo>
                <a:lnTo>
                  <a:pt x="11303" y="36944"/>
                </a:lnTo>
                <a:lnTo>
                  <a:pt x="8013" y="31623"/>
                </a:lnTo>
                <a:lnTo>
                  <a:pt x="8013" y="14668"/>
                </a:lnTo>
                <a:lnTo>
                  <a:pt x="14719" y="11303"/>
                </a:lnTo>
                <a:lnTo>
                  <a:pt x="21958" y="11303"/>
                </a:lnTo>
                <a:lnTo>
                  <a:pt x="27226" y="11990"/>
                </a:lnTo>
                <a:lnTo>
                  <a:pt x="36224" y="16316"/>
                </a:lnTo>
                <a:lnTo>
                  <a:pt x="46499" y="24788"/>
                </a:lnTo>
                <a:lnTo>
                  <a:pt x="59296" y="37604"/>
                </a:lnTo>
                <a:lnTo>
                  <a:pt x="66662" y="45097"/>
                </a:lnTo>
                <a:lnTo>
                  <a:pt x="72580" y="45097"/>
                </a:lnTo>
                <a:lnTo>
                  <a:pt x="72580" y="0"/>
                </a:lnTo>
                <a:lnTo>
                  <a:pt x="64566" y="0"/>
                </a:lnTo>
                <a:lnTo>
                  <a:pt x="64566" y="31623"/>
                </a:lnTo>
                <a:lnTo>
                  <a:pt x="64350" y="31623"/>
                </a:lnTo>
                <a:lnTo>
                  <a:pt x="59080" y="26085"/>
                </a:lnTo>
                <a:lnTo>
                  <a:pt x="52351" y="19338"/>
                </a:lnTo>
                <a:lnTo>
                  <a:pt x="41606" y="9914"/>
                </a:lnTo>
                <a:lnTo>
                  <a:pt x="31351" y="3871"/>
                </a:lnTo>
                <a:lnTo>
                  <a:pt x="20751" y="1739"/>
                </a:lnTo>
                <a:lnTo>
                  <a:pt x="16093" y="2196"/>
                </a:lnTo>
                <a:lnTo>
                  <a:pt x="4850" y="8586"/>
                </a:lnTo>
                <a:lnTo>
                  <a:pt x="0" y="233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748551" y="4043006"/>
            <a:ext cx="72580" cy="43903"/>
          </a:xfrm>
          <a:custGeom>
            <a:avLst/>
            <a:gdLst/>
            <a:ahLst/>
            <a:cxnLst/>
            <a:rect l="l" t="t" r="r" b="b"/>
            <a:pathLst>
              <a:path w="72580" h="43903">
                <a:moveTo>
                  <a:pt x="34264" y="39776"/>
                </a:moveTo>
                <a:lnTo>
                  <a:pt x="33934" y="37160"/>
                </a:lnTo>
                <a:lnTo>
                  <a:pt x="33604" y="34010"/>
                </a:lnTo>
                <a:lnTo>
                  <a:pt x="33605" y="29577"/>
                </a:lnTo>
                <a:lnTo>
                  <a:pt x="38056" y="14450"/>
                </a:lnTo>
                <a:lnTo>
                  <a:pt x="49301" y="9677"/>
                </a:lnTo>
                <a:lnTo>
                  <a:pt x="58864" y="9563"/>
                </a:lnTo>
                <a:lnTo>
                  <a:pt x="64795" y="17386"/>
                </a:lnTo>
                <a:lnTo>
                  <a:pt x="64795" y="32816"/>
                </a:lnTo>
                <a:lnTo>
                  <a:pt x="62598" y="38582"/>
                </a:lnTo>
                <a:lnTo>
                  <a:pt x="60832" y="41503"/>
                </a:lnTo>
                <a:lnTo>
                  <a:pt x="68186" y="43903"/>
                </a:lnTo>
                <a:lnTo>
                  <a:pt x="70383" y="40424"/>
                </a:lnTo>
                <a:lnTo>
                  <a:pt x="72580" y="34010"/>
                </a:lnTo>
                <a:lnTo>
                  <a:pt x="72580" y="26288"/>
                </a:lnTo>
                <a:lnTo>
                  <a:pt x="70094" y="14168"/>
                </a:lnTo>
                <a:lnTo>
                  <a:pt x="61398" y="3836"/>
                </a:lnTo>
                <a:lnTo>
                  <a:pt x="48209" y="0"/>
                </a:lnTo>
                <a:lnTo>
                  <a:pt x="39319" y="0"/>
                </a:lnTo>
                <a:lnTo>
                  <a:pt x="33058" y="4571"/>
                </a:lnTo>
                <a:lnTo>
                  <a:pt x="29984" y="10109"/>
                </a:lnTo>
                <a:lnTo>
                  <a:pt x="27241" y="14452"/>
                </a:lnTo>
                <a:lnTo>
                  <a:pt x="26136" y="19786"/>
                </a:lnTo>
                <a:lnTo>
                  <a:pt x="26136" y="27927"/>
                </a:lnTo>
                <a:lnTo>
                  <a:pt x="26466" y="31076"/>
                </a:lnTo>
                <a:lnTo>
                  <a:pt x="8127" y="28371"/>
                </a:lnTo>
                <a:lnTo>
                  <a:pt x="8127" y="1422"/>
                </a:lnTo>
                <a:lnTo>
                  <a:pt x="0" y="1422"/>
                </a:lnTo>
                <a:lnTo>
                  <a:pt x="0" y="35204"/>
                </a:lnTo>
                <a:lnTo>
                  <a:pt x="34264" y="397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747452" y="3983572"/>
            <a:ext cx="73685" cy="48463"/>
          </a:xfrm>
          <a:custGeom>
            <a:avLst/>
            <a:gdLst/>
            <a:ahLst/>
            <a:cxnLst/>
            <a:rect l="l" t="t" r="r" b="b"/>
            <a:pathLst>
              <a:path w="73685" h="48463">
                <a:moveTo>
                  <a:pt x="558" y="13906"/>
                </a:moveTo>
                <a:lnTo>
                  <a:pt x="1651" y="22821"/>
                </a:lnTo>
                <a:lnTo>
                  <a:pt x="5270" y="30645"/>
                </a:lnTo>
                <a:lnTo>
                  <a:pt x="11087" y="36512"/>
                </a:lnTo>
                <a:lnTo>
                  <a:pt x="17380" y="41533"/>
                </a:lnTo>
                <a:lnTo>
                  <a:pt x="28940" y="46593"/>
                </a:lnTo>
                <a:lnTo>
                  <a:pt x="43268" y="48463"/>
                </a:lnTo>
                <a:lnTo>
                  <a:pt x="44944" y="48435"/>
                </a:lnTo>
                <a:lnTo>
                  <a:pt x="60219" y="44964"/>
                </a:lnTo>
                <a:lnTo>
                  <a:pt x="66211" y="23845"/>
                </a:lnTo>
                <a:lnTo>
                  <a:pt x="60179" y="35057"/>
                </a:lnTo>
                <a:lnTo>
                  <a:pt x="45681" y="39001"/>
                </a:lnTo>
                <a:lnTo>
                  <a:pt x="41516" y="38023"/>
                </a:lnTo>
                <a:lnTo>
                  <a:pt x="36233" y="35420"/>
                </a:lnTo>
                <a:lnTo>
                  <a:pt x="32727" y="29984"/>
                </a:lnTo>
                <a:lnTo>
                  <a:pt x="32727" y="15430"/>
                </a:lnTo>
                <a:lnTo>
                  <a:pt x="38874" y="9677"/>
                </a:lnTo>
                <a:lnTo>
                  <a:pt x="49098" y="9677"/>
                </a:lnTo>
                <a:lnTo>
                  <a:pt x="48425" y="0"/>
                </a:lnTo>
                <a:lnTo>
                  <a:pt x="41049" y="924"/>
                </a:lnTo>
                <a:lnTo>
                  <a:pt x="29598" y="8280"/>
                </a:lnTo>
                <a:lnTo>
                  <a:pt x="25374" y="21297"/>
                </a:lnTo>
                <a:lnTo>
                  <a:pt x="25374" y="29121"/>
                </a:lnTo>
                <a:lnTo>
                  <a:pt x="29108" y="35102"/>
                </a:lnTo>
                <a:lnTo>
                  <a:pt x="33718" y="38468"/>
                </a:lnTo>
                <a:lnTo>
                  <a:pt x="33718" y="38684"/>
                </a:lnTo>
                <a:lnTo>
                  <a:pt x="24159" y="35849"/>
                </a:lnTo>
                <a:lnTo>
                  <a:pt x="14048" y="27669"/>
                </a:lnTo>
                <a:lnTo>
                  <a:pt x="8458" y="14122"/>
                </a:lnTo>
                <a:lnTo>
                  <a:pt x="8026" y="11417"/>
                </a:lnTo>
                <a:lnTo>
                  <a:pt x="7912" y="6959"/>
                </a:lnTo>
                <a:lnTo>
                  <a:pt x="0" y="6959"/>
                </a:lnTo>
                <a:lnTo>
                  <a:pt x="114" y="11087"/>
                </a:lnTo>
                <a:lnTo>
                  <a:pt x="558" y="13906"/>
                </a:lnTo>
                <a:close/>
              </a:path>
              <a:path w="73685" h="48463">
                <a:moveTo>
                  <a:pt x="70145" y="36356"/>
                </a:moveTo>
                <a:lnTo>
                  <a:pt x="73685" y="23583"/>
                </a:lnTo>
                <a:lnTo>
                  <a:pt x="71346" y="13143"/>
                </a:lnTo>
                <a:lnTo>
                  <a:pt x="61972" y="3425"/>
                </a:lnTo>
                <a:lnTo>
                  <a:pt x="48425" y="0"/>
                </a:lnTo>
                <a:lnTo>
                  <a:pt x="49098" y="9677"/>
                </a:lnTo>
                <a:lnTo>
                  <a:pt x="59309" y="9677"/>
                </a:lnTo>
                <a:lnTo>
                  <a:pt x="66217" y="15214"/>
                </a:lnTo>
                <a:lnTo>
                  <a:pt x="66211" y="23845"/>
                </a:lnTo>
                <a:lnTo>
                  <a:pt x="60219" y="44964"/>
                </a:lnTo>
                <a:lnTo>
                  <a:pt x="70145" y="3635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054109" y="3600178"/>
            <a:ext cx="1639709" cy="0"/>
          </a:xfrm>
          <a:custGeom>
            <a:avLst/>
            <a:gdLst/>
            <a:ahLst/>
            <a:cxnLst/>
            <a:rect l="l" t="t" r="r" b="b"/>
            <a:pathLst>
              <a:path w="1639709">
                <a:moveTo>
                  <a:pt x="0" y="0"/>
                </a:moveTo>
                <a:lnTo>
                  <a:pt x="1639709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054109" y="4497115"/>
            <a:ext cx="1639709" cy="0"/>
          </a:xfrm>
          <a:custGeom>
            <a:avLst/>
            <a:gdLst/>
            <a:ahLst/>
            <a:cxnLst/>
            <a:rect l="l" t="t" r="r" b="b"/>
            <a:pathLst>
              <a:path w="1639709">
                <a:moveTo>
                  <a:pt x="0" y="0"/>
                </a:moveTo>
                <a:lnTo>
                  <a:pt x="1639709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644124" y="3659068"/>
            <a:ext cx="0" cy="779157"/>
          </a:xfrm>
          <a:custGeom>
            <a:avLst/>
            <a:gdLst/>
            <a:ahLst/>
            <a:cxnLst/>
            <a:rect l="l" t="t" r="r" b="b"/>
            <a:pathLst>
              <a:path h="779157">
                <a:moveTo>
                  <a:pt x="0" y="0"/>
                </a:moveTo>
                <a:lnTo>
                  <a:pt x="0" y="779157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635713" y="3598500"/>
            <a:ext cx="19926" cy="59118"/>
          </a:xfrm>
          <a:custGeom>
            <a:avLst/>
            <a:gdLst/>
            <a:ahLst/>
            <a:cxnLst/>
            <a:rect l="l" t="t" r="r" b="b"/>
            <a:pathLst>
              <a:path w="19926" h="59118">
                <a:moveTo>
                  <a:pt x="0" y="59118"/>
                </a:moveTo>
                <a:lnTo>
                  <a:pt x="19926" y="59118"/>
                </a:lnTo>
                <a:lnTo>
                  <a:pt x="9956" y="0"/>
                </a:lnTo>
                <a:lnTo>
                  <a:pt x="0" y="5911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635713" y="4439682"/>
            <a:ext cx="19926" cy="59105"/>
          </a:xfrm>
          <a:custGeom>
            <a:avLst/>
            <a:gdLst/>
            <a:ahLst/>
            <a:cxnLst/>
            <a:rect l="l" t="t" r="r" b="b"/>
            <a:pathLst>
              <a:path w="19926" h="59105">
                <a:moveTo>
                  <a:pt x="0" y="0"/>
                </a:moveTo>
                <a:lnTo>
                  <a:pt x="9956" y="59105"/>
                </a:lnTo>
                <a:lnTo>
                  <a:pt x="19926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549398" y="4112333"/>
            <a:ext cx="71373" cy="23571"/>
          </a:xfrm>
          <a:custGeom>
            <a:avLst/>
            <a:gdLst/>
            <a:ahLst/>
            <a:cxnLst/>
            <a:rect l="l" t="t" r="r" b="b"/>
            <a:pathLst>
              <a:path w="71374" h="23571">
                <a:moveTo>
                  <a:pt x="9004" y="9232"/>
                </a:moveTo>
                <a:lnTo>
                  <a:pt x="71373" y="9232"/>
                </a:lnTo>
                <a:lnTo>
                  <a:pt x="71373" y="0"/>
                </a:lnTo>
                <a:lnTo>
                  <a:pt x="0" y="0"/>
                </a:lnTo>
                <a:lnTo>
                  <a:pt x="0" y="8153"/>
                </a:lnTo>
                <a:lnTo>
                  <a:pt x="8343" y="23571"/>
                </a:lnTo>
                <a:lnTo>
                  <a:pt x="15697" y="21729"/>
                </a:lnTo>
                <a:lnTo>
                  <a:pt x="9004" y="9448"/>
                </a:lnTo>
                <a:lnTo>
                  <a:pt x="9004" y="923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548193" y="4039755"/>
            <a:ext cx="46443" cy="47688"/>
          </a:xfrm>
          <a:custGeom>
            <a:avLst/>
            <a:gdLst/>
            <a:ahLst/>
            <a:cxnLst/>
            <a:rect l="l" t="t" r="r" b="b"/>
            <a:pathLst>
              <a:path w="46443" h="47688">
                <a:moveTo>
                  <a:pt x="40843" y="33464"/>
                </a:moveTo>
                <a:lnTo>
                  <a:pt x="39090" y="42367"/>
                </a:lnTo>
                <a:lnTo>
                  <a:pt x="45567" y="47688"/>
                </a:lnTo>
                <a:lnTo>
                  <a:pt x="46443" y="37909"/>
                </a:lnTo>
                <a:lnTo>
                  <a:pt x="40843" y="33464"/>
                </a:lnTo>
                <a:close/>
              </a:path>
              <a:path w="46443" h="47688">
                <a:moveTo>
                  <a:pt x="18999" y="45084"/>
                </a:moveTo>
                <a:lnTo>
                  <a:pt x="25146" y="45084"/>
                </a:lnTo>
                <a:lnTo>
                  <a:pt x="25476" y="36067"/>
                </a:lnTo>
                <a:lnTo>
                  <a:pt x="12192" y="35966"/>
                </a:lnTo>
                <a:lnTo>
                  <a:pt x="6921" y="31622"/>
                </a:lnTo>
                <a:lnTo>
                  <a:pt x="6571" y="40194"/>
                </a:lnTo>
                <a:lnTo>
                  <a:pt x="18999" y="45084"/>
                </a:lnTo>
                <a:close/>
              </a:path>
              <a:path w="46443" h="47688">
                <a:moveTo>
                  <a:pt x="15867" y="2572"/>
                </a:moveTo>
                <a:lnTo>
                  <a:pt x="4801" y="8353"/>
                </a:lnTo>
                <a:lnTo>
                  <a:pt x="0" y="23139"/>
                </a:lnTo>
                <a:lnTo>
                  <a:pt x="352" y="27668"/>
                </a:lnTo>
                <a:lnTo>
                  <a:pt x="6571" y="40194"/>
                </a:lnTo>
                <a:lnTo>
                  <a:pt x="6921" y="31622"/>
                </a:lnTo>
                <a:lnTo>
                  <a:pt x="6921" y="15100"/>
                </a:lnTo>
                <a:lnTo>
                  <a:pt x="12839" y="11722"/>
                </a:lnTo>
                <a:lnTo>
                  <a:pt x="25031" y="11722"/>
                </a:lnTo>
                <a:lnTo>
                  <a:pt x="29425" y="16395"/>
                </a:lnTo>
                <a:lnTo>
                  <a:pt x="31521" y="22491"/>
                </a:lnTo>
                <a:lnTo>
                  <a:pt x="29311" y="30632"/>
                </a:lnTo>
                <a:lnTo>
                  <a:pt x="25476" y="36067"/>
                </a:lnTo>
                <a:lnTo>
                  <a:pt x="25146" y="45084"/>
                </a:lnTo>
                <a:lnTo>
                  <a:pt x="31292" y="41719"/>
                </a:lnTo>
                <a:lnTo>
                  <a:pt x="35026" y="33781"/>
                </a:lnTo>
                <a:lnTo>
                  <a:pt x="35356" y="33680"/>
                </a:lnTo>
                <a:lnTo>
                  <a:pt x="39090" y="42367"/>
                </a:lnTo>
                <a:lnTo>
                  <a:pt x="40843" y="33464"/>
                </a:lnTo>
                <a:lnTo>
                  <a:pt x="38430" y="25196"/>
                </a:lnTo>
                <a:lnTo>
                  <a:pt x="41173" y="15633"/>
                </a:lnTo>
                <a:lnTo>
                  <a:pt x="45466" y="9664"/>
                </a:lnTo>
                <a:lnTo>
                  <a:pt x="61379" y="9664"/>
                </a:lnTo>
                <a:lnTo>
                  <a:pt x="66763" y="15214"/>
                </a:lnTo>
                <a:lnTo>
                  <a:pt x="66763" y="32804"/>
                </a:lnTo>
                <a:lnTo>
                  <a:pt x="60388" y="38239"/>
                </a:lnTo>
                <a:lnTo>
                  <a:pt x="53251" y="37909"/>
                </a:lnTo>
                <a:lnTo>
                  <a:pt x="46443" y="37909"/>
                </a:lnTo>
                <a:lnTo>
                  <a:pt x="45567" y="47688"/>
                </a:lnTo>
                <a:lnTo>
                  <a:pt x="54571" y="47688"/>
                </a:lnTo>
                <a:lnTo>
                  <a:pt x="59631" y="46955"/>
                </a:lnTo>
                <a:lnTo>
                  <a:pt x="69731" y="39192"/>
                </a:lnTo>
                <a:lnTo>
                  <a:pt x="73787" y="24002"/>
                </a:lnTo>
                <a:lnTo>
                  <a:pt x="72835" y="16355"/>
                </a:lnTo>
                <a:lnTo>
                  <a:pt x="65755" y="4577"/>
                </a:lnTo>
                <a:lnTo>
                  <a:pt x="53035" y="0"/>
                </a:lnTo>
                <a:lnTo>
                  <a:pt x="44475" y="0"/>
                </a:lnTo>
                <a:lnTo>
                  <a:pt x="38100" y="5435"/>
                </a:lnTo>
                <a:lnTo>
                  <a:pt x="34582" y="14223"/>
                </a:lnTo>
                <a:lnTo>
                  <a:pt x="34251" y="14223"/>
                </a:lnTo>
                <a:lnTo>
                  <a:pt x="30200" y="5537"/>
                </a:lnTo>
                <a:lnTo>
                  <a:pt x="23609" y="2489"/>
                </a:lnTo>
                <a:lnTo>
                  <a:pt x="15867" y="257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548189" y="3987056"/>
            <a:ext cx="73787" cy="44107"/>
          </a:xfrm>
          <a:custGeom>
            <a:avLst/>
            <a:gdLst/>
            <a:ahLst/>
            <a:cxnLst/>
            <a:rect l="l" t="t" r="r" b="b"/>
            <a:pathLst>
              <a:path w="73786" h="44107">
                <a:moveTo>
                  <a:pt x="35801" y="7061"/>
                </a:moveTo>
                <a:lnTo>
                  <a:pt x="34150" y="15748"/>
                </a:lnTo>
                <a:lnTo>
                  <a:pt x="33921" y="15748"/>
                </a:lnTo>
                <a:lnTo>
                  <a:pt x="30746" y="7162"/>
                </a:lnTo>
                <a:lnTo>
                  <a:pt x="24498" y="2705"/>
                </a:lnTo>
                <a:lnTo>
                  <a:pt x="16008" y="2733"/>
                </a:lnTo>
                <a:lnTo>
                  <a:pt x="4891" y="7993"/>
                </a:lnTo>
                <a:lnTo>
                  <a:pt x="0" y="22923"/>
                </a:lnTo>
                <a:lnTo>
                  <a:pt x="0" y="30518"/>
                </a:lnTo>
                <a:lnTo>
                  <a:pt x="2743" y="37693"/>
                </a:lnTo>
                <a:lnTo>
                  <a:pt x="5499" y="41503"/>
                </a:lnTo>
                <a:lnTo>
                  <a:pt x="12522" y="38887"/>
                </a:lnTo>
                <a:lnTo>
                  <a:pt x="10325" y="35852"/>
                </a:lnTo>
                <a:lnTo>
                  <a:pt x="7797" y="30416"/>
                </a:lnTo>
                <a:lnTo>
                  <a:pt x="7797" y="15963"/>
                </a:lnTo>
                <a:lnTo>
                  <a:pt x="12852" y="12382"/>
                </a:lnTo>
                <a:lnTo>
                  <a:pt x="27012" y="12382"/>
                </a:lnTo>
                <a:lnTo>
                  <a:pt x="30645" y="21183"/>
                </a:lnTo>
                <a:lnTo>
                  <a:pt x="30645" y="33464"/>
                </a:lnTo>
                <a:lnTo>
                  <a:pt x="37884" y="33464"/>
                </a:lnTo>
                <a:lnTo>
                  <a:pt x="37884" y="18910"/>
                </a:lnTo>
                <a:lnTo>
                  <a:pt x="42163" y="9994"/>
                </a:lnTo>
                <a:lnTo>
                  <a:pt x="58191" y="9779"/>
                </a:lnTo>
                <a:lnTo>
                  <a:pt x="66001" y="13690"/>
                </a:lnTo>
                <a:lnTo>
                  <a:pt x="66001" y="32600"/>
                </a:lnTo>
                <a:lnTo>
                  <a:pt x="63245" y="38785"/>
                </a:lnTo>
                <a:lnTo>
                  <a:pt x="61607" y="41503"/>
                </a:lnTo>
                <a:lnTo>
                  <a:pt x="68960" y="44107"/>
                </a:lnTo>
                <a:lnTo>
                  <a:pt x="71272" y="40627"/>
                </a:lnTo>
                <a:lnTo>
                  <a:pt x="73786" y="33680"/>
                </a:lnTo>
                <a:lnTo>
                  <a:pt x="73786" y="25742"/>
                </a:lnTo>
                <a:lnTo>
                  <a:pt x="72161" y="14947"/>
                </a:lnTo>
                <a:lnTo>
                  <a:pt x="64290" y="3789"/>
                </a:lnTo>
                <a:lnTo>
                  <a:pt x="52374" y="0"/>
                </a:lnTo>
                <a:lnTo>
                  <a:pt x="42379" y="114"/>
                </a:lnTo>
                <a:lnTo>
                  <a:pt x="35801" y="706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367313" y="3926052"/>
            <a:ext cx="1271005" cy="751759"/>
          </a:xfrm>
          <a:custGeom>
            <a:avLst/>
            <a:gdLst/>
            <a:ahLst/>
            <a:cxnLst/>
            <a:rect l="l" t="t" r="r" b="b"/>
            <a:pathLst>
              <a:path w="1271005" h="751759">
                <a:moveTo>
                  <a:pt x="11978" y="0"/>
                </a:moveTo>
                <a:lnTo>
                  <a:pt x="3863" y="51012"/>
                </a:lnTo>
                <a:lnTo>
                  <a:pt x="0" y="101691"/>
                </a:lnTo>
                <a:lnTo>
                  <a:pt x="261" y="151847"/>
                </a:lnTo>
                <a:lnTo>
                  <a:pt x="4518" y="201289"/>
                </a:lnTo>
                <a:lnTo>
                  <a:pt x="12643" y="249828"/>
                </a:lnTo>
                <a:lnTo>
                  <a:pt x="24506" y="297272"/>
                </a:lnTo>
                <a:lnTo>
                  <a:pt x="39980" y="343430"/>
                </a:lnTo>
                <a:lnTo>
                  <a:pt x="58936" y="388114"/>
                </a:lnTo>
                <a:lnTo>
                  <a:pt x="81245" y="431131"/>
                </a:lnTo>
                <a:lnTo>
                  <a:pt x="106779" y="472292"/>
                </a:lnTo>
                <a:lnTo>
                  <a:pt x="135410" y="511406"/>
                </a:lnTo>
                <a:lnTo>
                  <a:pt x="167009" y="548283"/>
                </a:lnTo>
                <a:lnTo>
                  <a:pt x="201447" y="582732"/>
                </a:lnTo>
                <a:lnTo>
                  <a:pt x="238596" y="614563"/>
                </a:lnTo>
                <a:lnTo>
                  <a:pt x="278328" y="643585"/>
                </a:lnTo>
                <a:lnTo>
                  <a:pt x="320514" y="669609"/>
                </a:lnTo>
                <a:lnTo>
                  <a:pt x="365025" y="692442"/>
                </a:lnTo>
                <a:lnTo>
                  <a:pt x="411734" y="711896"/>
                </a:lnTo>
                <a:lnTo>
                  <a:pt x="460511" y="727779"/>
                </a:lnTo>
                <a:lnTo>
                  <a:pt x="511228" y="739902"/>
                </a:lnTo>
                <a:lnTo>
                  <a:pt x="562767" y="747935"/>
                </a:lnTo>
                <a:lnTo>
                  <a:pt x="613969" y="751759"/>
                </a:lnTo>
                <a:lnTo>
                  <a:pt x="664642" y="751500"/>
                </a:lnTo>
                <a:lnTo>
                  <a:pt x="714594" y="747287"/>
                </a:lnTo>
                <a:lnTo>
                  <a:pt x="763633" y="739246"/>
                </a:lnTo>
                <a:lnTo>
                  <a:pt x="811566" y="727504"/>
                </a:lnTo>
                <a:lnTo>
                  <a:pt x="858200" y="712189"/>
                </a:lnTo>
                <a:lnTo>
                  <a:pt x="903344" y="693427"/>
                </a:lnTo>
                <a:lnTo>
                  <a:pt x="946804" y="671347"/>
                </a:lnTo>
                <a:lnTo>
                  <a:pt x="988389" y="646074"/>
                </a:lnTo>
                <a:lnTo>
                  <a:pt x="1027906" y="617737"/>
                </a:lnTo>
                <a:lnTo>
                  <a:pt x="1065163" y="586462"/>
                </a:lnTo>
                <a:lnTo>
                  <a:pt x="1099968" y="552376"/>
                </a:lnTo>
                <a:lnTo>
                  <a:pt x="1132127" y="515608"/>
                </a:lnTo>
                <a:lnTo>
                  <a:pt x="1161449" y="476283"/>
                </a:lnTo>
                <a:lnTo>
                  <a:pt x="1187741" y="434529"/>
                </a:lnTo>
                <a:lnTo>
                  <a:pt x="1210810" y="390474"/>
                </a:lnTo>
                <a:lnTo>
                  <a:pt x="1230466" y="344244"/>
                </a:lnTo>
                <a:lnTo>
                  <a:pt x="1246514" y="295967"/>
                </a:lnTo>
                <a:lnTo>
                  <a:pt x="1258763" y="245770"/>
                </a:lnTo>
                <a:lnTo>
                  <a:pt x="1266745" y="200323"/>
                </a:lnTo>
                <a:lnTo>
                  <a:pt x="1270032" y="160965"/>
                </a:lnTo>
                <a:lnTo>
                  <a:pt x="1271005" y="119560"/>
                </a:lnTo>
                <a:lnTo>
                  <a:pt x="1270815" y="105688"/>
                </a:lnTo>
                <a:lnTo>
                  <a:pt x="1268702" y="65014"/>
                </a:lnTo>
                <a:lnTo>
                  <a:pt x="1262285" y="16060"/>
                </a:lnTo>
                <a:lnTo>
                  <a:pt x="1258763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549061" y="3926052"/>
            <a:ext cx="907400" cy="571871"/>
          </a:xfrm>
          <a:custGeom>
            <a:avLst/>
            <a:gdLst/>
            <a:ahLst/>
            <a:cxnLst/>
            <a:rect l="l" t="t" r="r" b="b"/>
            <a:pathLst>
              <a:path w="907400" h="571871">
                <a:moveTo>
                  <a:pt x="17150" y="0"/>
                </a:moveTo>
                <a:lnTo>
                  <a:pt x="8414" y="35839"/>
                </a:lnTo>
                <a:lnTo>
                  <a:pt x="2724" y="71683"/>
                </a:lnTo>
                <a:lnTo>
                  <a:pt x="0" y="107389"/>
                </a:lnTo>
                <a:lnTo>
                  <a:pt x="160" y="142814"/>
                </a:lnTo>
                <a:lnTo>
                  <a:pt x="3124" y="177816"/>
                </a:lnTo>
                <a:lnTo>
                  <a:pt x="8813" y="212251"/>
                </a:lnTo>
                <a:lnTo>
                  <a:pt x="17145" y="245977"/>
                </a:lnTo>
                <a:lnTo>
                  <a:pt x="28041" y="278851"/>
                </a:lnTo>
                <a:lnTo>
                  <a:pt x="41419" y="310731"/>
                </a:lnTo>
                <a:lnTo>
                  <a:pt x="57201" y="341472"/>
                </a:lnTo>
                <a:lnTo>
                  <a:pt x="75305" y="370934"/>
                </a:lnTo>
                <a:lnTo>
                  <a:pt x="95650" y="398971"/>
                </a:lnTo>
                <a:lnTo>
                  <a:pt x="118157" y="425443"/>
                </a:lnTo>
                <a:lnTo>
                  <a:pt x="142746" y="450206"/>
                </a:lnTo>
                <a:lnTo>
                  <a:pt x="169335" y="473118"/>
                </a:lnTo>
                <a:lnTo>
                  <a:pt x="197845" y="494034"/>
                </a:lnTo>
                <a:lnTo>
                  <a:pt x="228194" y="512814"/>
                </a:lnTo>
                <a:lnTo>
                  <a:pt x="260304" y="529313"/>
                </a:lnTo>
                <a:lnTo>
                  <a:pt x="294093" y="543390"/>
                </a:lnTo>
                <a:lnTo>
                  <a:pt x="329481" y="554901"/>
                </a:lnTo>
                <a:lnTo>
                  <a:pt x="365690" y="563545"/>
                </a:lnTo>
                <a:lnTo>
                  <a:pt x="401904" y="569176"/>
                </a:lnTo>
                <a:lnTo>
                  <a:pt x="437978" y="571871"/>
                </a:lnTo>
                <a:lnTo>
                  <a:pt x="473769" y="571712"/>
                </a:lnTo>
                <a:lnTo>
                  <a:pt x="509132" y="568776"/>
                </a:lnTo>
                <a:lnTo>
                  <a:pt x="543922" y="563145"/>
                </a:lnTo>
                <a:lnTo>
                  <a:pt x="577995" y="554897"/>
                </a:lnTo>
                <a:lnTo>
                  <a:pt x="611208" y="544112"/>
                </a:lnTo>
                <a:lnTo>
                  <a:pt x="643415" y="530870"/>
                </a:lnTo>
                <a:lnTo>
                  <a:pt x="674473" y="515250"/>
                </a:lnTo>
                <a:lnTo>
                  <a:pt x="704238" y="497331"/>
                </a:lnTo>
                <a:lnTo>
                  <a:pt x="732564" y="477194"/>
                </a:lnTo>
                <a:lnTo>
                  <a:pt x="759308" y="454918"/>
                </a:lnTo>
                <a:lnTo>
                  <a:pt x="784326" y="430582"/>
                </a:lnTo>
                <a:lnTo>
                  <a:pt x="807473" y="404266"/>
                </a:lnTo>
                <a:lnTo>
                  <a:pt x="828605" y="376049"/>
                </a:lnTo>
                <a:lnTo>
                  <a:pt x="847577" y="346012"/>
                </a:lnTo>
                <a:lnTo>
                  <a:pt x="864246" y="314233"/>
                </a:lnTo>
                <a:lnTo>
                  <a:pt x="878468" y="280793"/>
                </a:lnTo>
                <a:lnTo>
                  <a:pt x="890097" y="245770"/>
                </a:lnTo>
                <a:lnTo>
                  <a:pt x="899037" y="212623"/>
                </a:lnTo>
                <a:lnTo>
                  <a:pt x="904764" y="174838"/>
                </a:lnTo>
                <a:lnTo>
                  <a:pt x="907276" y="134449"/>
                </a:lnTo>
                <a:lnTo>
                  <a:pt x="907400" y="120758"/>
                </a:lnTo>
                <a:lnTo>
                  <a:pt x="907166" y="107080"/>
                </a:lnTo>
                <a:lnTo>
                  <a:pt x="904321" y="66867"/>
                </a:lnTo>
                <a:lnTo>
                  <a:pt x="898263" y="29470"/>
                </a:lnTo>
                <a:lnTo>
                  <a:pt x="890097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566211" y="3599946"/>
            <a:ext cx="872947" cy="326106"/>
          </a:xfrm>
          <a:custGeom>
            <a:avLst/>
            <a:gdLst/>
            <a:ahLst/>
            <a:cxnLst/>
            <a:rect l="l" t="t" r="r" b="b"/>
            <a:pathLst>
              <a:path w="872947" h="326106">
                <a:moveTo>
                  <a:pt x="872947" y="326106"/>
                </a:moveTo>
                <a:lnTo>
                  <a:pt x="861317" y="291081"/>
                </a:lnTo>
                <a:lnTo>
                  <a:pt x="847096" y="257639"/>
                </a:lnTo>
                <a:lnTo>
                  <a:pt x="830427" y="225859"/>
                </a:lnTo>
                <a:lnTo>
                  <a:pt x="811454" y="195820"/>
                </a:lnTo>
                <a:lnTo>
                  <a:pt x="790322" y="167603"/>
                </a:lnTo>
                <a:lnTo>
                  <a:pt x="767176" y="141286"/>
                </a:lnTo>
                <a:lnTo>
                  <a:pt x="742158" y="116949"/>
                </a:lnTo>
                <a:lnTo>
                  <a:pt x="715414" y="94673"/>
                </a:lnTo>
                <a:lnTo>
                  <a:pt x="687087" y="74535"/>
                </a:lnTo>
                <a:lnTo>
                  <a:pt x="657323" y="56616"/>
                </a:lnTo>
                <a:lnTo>
                  <a:pt x="626265" y="40996"/>
                </a:lnTo>
                <a:lnTo>
                  <a:pt x="594057" y="27754"/>
                </a:lnTo>
                <a:lnTo>
                  <a:pt x="560845" y="16970"/>
                </a:lnTo>
                <a:lnTo>
                  <a:pt x="526771" y="8723"/>
                </a:lnTo>
                <a:lnTo>
                  <a:pt x="491981" y="3092"/>
                </a:lnTo>
                <a:lnTo>
                  <a:pt x="456619" y="158"/>
                </a:lnTo>
                <a:lnTo>
                  <a:pt x="420828" y="0"/>
                </a:lnTo>
                <a:lnTo>
                  <a:pt x="384754" y="2697"/>
                </a:lnTo>
                <a:lnTo>
                  <a:pt x="348540" y="8329"/>
                </a:lnTo>
                <a:lnTo>
                  <a:pt x="312331" y="16975"/>
                </a:lnTo>
                <a:lnTo>
                  <a:pt x="270333" y="29634"/>
                </a:lnTo>
                <a:lnTo>
                  <a:pt x="229021" y="48038"/>
                </a:lnTo>
                <a:lnTo>
                  <a:pt x="189035" y="71555"/>
                </a:lnTo>
                <a:lnTo>
                  <a:pt x="151014" y="99551"/>
                </a:lnTo>
                <a:lnTo>
                  <a:pt x="115598" y="131393"/>
                </a:lnTo>
                <a:lnTo>
                  <a:pt x="83428" y="166446"/>
                </a:lnTo>
                <a:lnTo>
                  <a:pt x="55143" y="204077"/>
                </a:lnTo>
                <a:lnTo>
                  <a:pt x="31383" y="243653"/>
                </a:lnTo>
                <a:lnTo>
                  <a:pt x="12789" y="284541"/>
                </a:lnTo>
                <a:lnTo>
                  <a:pt x="5629" y="305278"/>
                </a:lnTo>
                <a:lnTo>
                  <a:pt x="0" y="326106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379292" y="3420051"/>
            <a:ext cx="1246784" cy="506001"/>
          </a:xfrm>
          <a:custGeom>
            <a:avLst/>
            <a:gdLst/>
            <a:ahLst/>
            <a:cxnLst/>
            <a:rect l="l" t="t" r="r" b="b"/>
            <a:pathLst>
              <a:path w="1246784" h="506001">
                <a:moveTo>
                  <a:pt x="1246784" y="506001"/>
                </a:moveTo>
                <a:lnTo>
                  <a:pt x="1234535" y="455802"/>
                </a:lnTo>
                <a:lnTo>
                  <a:pt x="1218487" y="407523"/>
                </a:lnTo>
                <a:lnTo>
                  <a:pt x="1198832" y="361292"/>
                </a:lnTo>
                <a:lnTo>
                  <a:pt x="1175762" y="317235"/>
                </a:lnTo>
                <a:lnTo>
                  <a:pt x="1149470" y="275481"/>
                </a:lnTo>
                <a:lnTo>
                  <a:pt x="1120148" y="236155"/>
                </a:lnTo>
                <a:lnTo>
                  <a:pt x="1087989" y="199385"/>
                </a:lnTo>
                <a:lnTo>
                  <a:pt x="1053184" y="165299"/>
                </a:lnTo>
                <a:lnTo>
                  <a:pt x="1015928" y="134024"/>
                </a:lnTo>
                <a:lnTo>
                  <a:pt x="976410" y="105686"/>
                </a:lnTo>
                <a:lnTo>
                  <a:pt x="934825" y="80413"/>
                </a:lnTo>
                <a:lnTo>
                  <a:pt x="891365" y="58332"/>
                </a:lnTo>
                <a:lnTo>
                  <a:pt x="846221" y="39570"/>
                </a:lnTo>
                <a:lnTo>
                  <a:pt x="799587" y="24254"/>
                </a:lnTo>
                <a:lnTo>
                  <a:pt x="751654" y="12512"/>
                </a:lnTo>
                <a:lnTo>
                  <a:pt x="702616" y="4471"/>
                </a:lnTo>
                <a:lnTo>
                  <a:pt x="652663" y="258"/>
                </a:lnTo>
                <a:lnTo>
                  <a:pt x="601990" y="0"/>
                </a:lnTo>
                <a:lnTo>
                  <a:pt x="550788" y="3823"/>
                </a:lnTo>
                <a:lnTo>
                  <a:pt x="499249" y="11857"/>
                </a:lnTo>
                <a:lnTo>
                  <a:pt x="428089" y="28347"/>
                </a:lnTo>
                <a:lnTo>
                  <a:pt x="358973" y="54800"/>
                </a:lnTo>
                <a:lnTo>
                  <a:pt x="292905" y="90223"/>
                </a:lnTo>
                <a:lnTo>
                  <a:pt x="230888" y="133623"/>
                </a:lnTo>
                <a:lnTo>
                  <a:pt x="173924" y="184010"/>
                </a:lnTo>
                <a:lnTo>
                  <a:pt x="123017" y="240390"/>
                </a:lnTo>
                <a:lnTo>
                  <a:pt x="79167" y="301771"/>
                </a:lnTo>
                <a:lnTo>
                  <a:pt x="43380" y="367162"/>
                </a:lnTo>
                <a:lnTo>
                  <a:pt x="16656" y="435569"/>
                </a:lnTo>
                <a:lnTo>
                  <a:pt x="7007" y="470594"/>
                </a:lnTo>
                <a:lnTo>
                  <a:pt x="0" y="506001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679901" y="4111599"/>
            <a:ext cx="0" cy="823709"/>
          </a:xfrm>
          <a:custGeom>
            <a:avLst/>
            <a:gdLst/>
            <a:ahLst/>
            <a:cxnLst/>
            <a:rect l="l" t="t" r="r" b="b"/>
            <a:pathLst>
              <a:path h="823709">
                <a:moveTo>
                  <a:pt x="0" y="0"/>
                </a:moveTo>
                <a:lnTo>
                  <a:pt x="0" y="823709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325468" y="4111599"/>
            <a:ext cx="0" cy="823709"/>
          </a:xfrm>
          <a:custGeom>
            <a:avLst/>
            <a:gdLst/>
            <a:ahLst/>
            <a:cxnLst/>
            <a:rect l="l" t="t" r="r" b="b"/>
            <a:pathLst>
              <a:path h="823709">
                <a:moveTo>
                  <a:pt x="0" y="0"/>
                </a:moveTo>
                <a:lnTo>
                  <a:pt x="0" y="823709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739490" y="4886159"/>
            <a:ext cx="526389" cy="0"/>
          </a:xfrm>
          <a:custGeom>
            <a:avLst/>
            <a:gdLst/>
            <a:ahLst/>
            <a:cxnLst/>
            <a:rect l="l" t="t" r="r" b="b"/>
            <a:pathLst>
              <a:path w="526389">
                <a:moveTo>
                  <a:pt x="0" y="0"/>
                </a:moveTo>
                <a:lnTo>
                  <a:pt x="526389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679064" y="4877873"/>
            <a:ext cx="59740" cy="19697"/>
          </a:xfrm>
          <a:custGeom>
            <a:avLst/>
            <a:gdLst/>
            <a:ahLst/>
            <a:cxnLst/>
            <a:rect l="l" t="t" r="r" b="b"/>
            <a:pathLst>
              <a:path w="59740" h="19697">
                <a:moveTo>
                  <a:pt x="59740" y="0"/>
                </a:moveTo>
                <a:lnTo>
                  <a:pt x="0" y="9842"/>
                </a:lnTo>
                <a:lnTo>
                  <a:pt x="59740" y="19697"/>
                </a:lnTo>
                <a:lnTo>
                  <a:pt x="5974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266556" y="4877873"/>
            <a:ext cx="59753" cy="19697"/>
          </a:xfrm>
          <a:custGeom>
            <a:avLst/>
            <a:gdLst/>
            <a:ahLst/>
            <a:cxnLst/>
            <a:rect l="l" t="t" r="r" b="b"/>
            <a:pathLst>
              <a:path w="59753" h="19697">
                <a:moveTo>
                  <a:pt x="0" y="0"/>
                </a:moveTo>
                <a:lnTo>
                  <a:pt x="0" y="19697"/>
                </a:lnTo>
                <a:lnTo>
                  <a:pt x="59753" y="9842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312455" y="4033471"/>
            <a:ext cx="27305" cy="27051"/>
          </a:xfrm>
          <a:custGeom>
            <a:avLst/>
            <a:gdLst/>
            <a:ahLst/>
            <a:cxnLst/>
            <a:rect l="l" t="t" r="r" b="b"/>
            <a:pathLst>
              <a:path w="27304" h="27050">
                <a:moveTo>
                  <a:pt x="27304" y="13525"/>
                </a:moveTo>
                <a:lnTo>
                  <a:pt x="27304" y="6057"/>
                </a:lnTo>
                <a:lnTo>
                  <a:pt x="21196" y="0"/>
                </a:lnTo>
                <a:lnTo>
                  <a:pt x="13652" y="0"/>
                </a:lnTo>
                <a:lnTo>
                  <a:pt x="6121" y="0"/>
                </a:lnTo>
                <a:lnTo>
                  <a:pt x="0" y="6057"/>
                </a:lnTo>
                <a:lnTo>
                  <a:pt x="0" y="13525"/>
                </a:lnTo>
                <a:lnTo>
                  <a:pt x="0" y="20993"/>
                </a:lnTo>
                <a:lnTo>
                  <a:pt x="6121" y="27051"/>
                </a:lnTo>
                <a:lnTo>
                  <a:pt x="13652" y="27051"/>
                </a:lnTo>
                <a:lnTo>
                  <a:pt x="21196" y="27051"/>
                </a:lnTo>
                <a:lnTo>
                  <a:pt x="27304" y="20993"/>
                </a:lnTo>
                <a:lnTo>
                  <a:pt x="27304" y="13525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667016" y="4033471"/>
            <a:ext cx="27304" cy="27051"/>
          </a:xfrm>
          <a:custGeom>
            <a:avLst/>
            <a:gdLst/>
            <a:ahLst/>
            <a:cxnLst/>
            <a:rect l="l" t="t" r="r" b="b"/>
            <a:pathLst>
              <a:path w="27304" h="27050">
                <a:moveTo>
                  <a:pt x="27304" y="13525"/>
                </a:moveTo>
                <a:lnTo>
                  <a:pt x="27304" y="6057"/>
                </a:lnTo>
                <a:lnTo>
                  <a:pt x="21196" y="0"/>
                </a:lnTo>
                <a:lnTo>
                  <a:pt x="13665" y="0"/>
                </a:lnTo>
                <a:lnTo>
                  <a:pt x="6108" y="0"/>
                </a:lnTo>
                <a:lnTo>
                  <a:pt x="0" y="6057"/>
                </a:lnTo>
                <a:lnTo>
                  <a:pt x="0" y="13525"/>
                </a:lnTo>
                <a:lnTo>
                  <a:pt x="0" y="20993"/>
                </a:lnTo>
                <a:lnTo>
                  <a:pt x="6108" y="27051"/>
                </a:lnTo>
                <a:lnTo>
                  <a:pt x="13665" y="27051"/>
                </a:lnTo>
                <a:lnTo>
                  <a:pt x="21196" y="27051"/>
                </a:lnTo>
                <a:lnTo>
                  <a:pt x="27304" y="20993"/>
                </a:lnTo>
                <a:lnTo>
                  <a:pt x="27304" y="13525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337837" y="4055959"/>
            <a:ext cx="49288" cy="48755"/>
          </a:xfrm>
          <a:custGeom>
            <a:avLst/>
            <a:gdLst/>
            <a:ahLst/>
            <a:cxnLst/>
            <a:rect l="l" t="t" r="r" b="b"/>
            <a:pathLst>
              <a:path w="49288" h="48755">
                <a:moveTo>
                  <a:pt x="35204" y="48755"/>
                </a:moveTo>
                <a:lnTo>
                  <a:pt x="49288" y="34823"/>
                </a:lnTo>
                <a:lnTo>
                  <a:pt x="0" y="0"/>
                </a:lnTo>
                <a:lnTo>
                  <a:pt x="35204" y="487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381724" y="4099427"/>
            <a:ext cx="115836" cy="113601"/>
          </a:xfrm>
          <a:custGeom>
            <a:avLst/>
            <a:gdLst/>
            <a:ahLst/>
            <a:cxnLst/>
            <a:rect l="l" t="t" r="r" b="b"/>
            <a:pathLst>
              <a:path w="115836" h="113601">
                <a:moveTo>
                  <a:pt x="0" y="0"/>
                </a:moveTo>
                <a:lnTo>
                  <a:pt x="115836" y="113601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497560" y="4213029"/>
            <a:ext cx="170942" cy="168757"/>
          </a:xfrm>
          <a:custGeom>
            <a:avLst/>
            <a:gdLst/>
            <a:ahLst/>
            <a:cxnLst/>
            <a:rect l="l" t="t" r="r" b="b"/>
            <a:pathLst>
              <a:path w="170941" h="168757">
                <a:moveTo>
                  <a:pt x="0" y="0"/>
                </a:moveTo>
                <a:lnTo>
                  <a:pt x="170942" y="168757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 flipV="1">
            <a:off x="5668502" y="4331963"/>
            <a:ext cx="632587" cy="49824"/>
          </a:xfrm>
          <a:custGeom>
            <a:avLst/>
            <a:gdLst/>
            <a:ahLst/>
            <a:cxnLst/>
            <a:rect l="l" t="t" r="r" b="b"/>
            <a:pathLst>
              <a:path w="812419">
                <a:moveTo>
                  <a:pt x="0" y="0"/>
                </a:moveTo>
                <a:lnTo>
                  <a:pt x="812418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53032" y="1948538"/>
            <a:ext cx="794397" cy="0"/>
          </a:xfrm>
          <a:custGeom>
            <a:avLst/>
            <a:gdLst/>
            <a:ahLst/>
            <a:cxnLst/>
            <a:rect l="l" t="t" r="r" b="b"/>
            <a:pathLst>
              <a:path w="794397">
                <a:moveTo>
                  <a:pt x="0" y="0"/>
                </a:moveTo>
                <a:lnTo>
                  <a:pt x="794397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797773" y="2007555"/>
            <a:ext cx="0" cy="580351"/>
          </a:xfrm>
          <a:custGeom>
            <a:avLst/>
            <a:gdLst/>
            <a:ahLst/>
            <a:cxnLst/>
            <a:rect l="l" t="t" r="r" b="b"/>
            <a:pathLst>
              <a:path h="580351">
                <a:moveTo>
                  <a:pt x="0" y="0"/>
                </a:moveTo>
                <a:lnTo>
                  <a:pt x="0" y="580351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789326" y="1946868"/>
            <a:ext cx="19913" cy="59105"/>
          </a:xfrm>
          <a:custGeom>
            <a:avLst/>
            <a:gdLst/>
            <a:ahLst/>
            <a:cxnLst/>
            <a:rect l="l" t="t" r="r" b="b"/>
            <a:pathLst>
              <a:path w="19913" h="59105">
                <a:moveTo>
                  <a:pt x="0" y="59105"/>
                </a:moveTo>
                <a:lnTo>
                  <a:pt x="19913" y="59105"/>
                </a:lnTo>
                <a:lnTo>
                  <a:pt x="9956" y="0"/>
                </a:lnTo>
                <a:lnTo>
                  <a:pt x="0" y="591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686064" y="2646923"/>
            <a:ext cx="161366" cy="0"/>
          </a:xfrm>
          <a:custGeom>
            <a:avLst/>
            <a:gdLst/>
            <a:ahLst/>
            <a:cxnLst/>
            <a:rect l="l" t="t" r="r" b="b"/>
            <a:pathLst>
              <a:path w="161366">
                <a:moveTo>
                  <a:pt x="0" y="0"/>
                </a:moveTo>
                <a:lnTo>
                  <a:pt x="161366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789326" y="2587250"/>
            <a:ext cx="19913" cy="59105"/>
          </a:xfrm>
          <a:custGeom>
            <a:avLst/>
            <a:gdLst/>
            <a:ahLst/>
            <a:cxnLst/>
            <a:rect l="l" t="t" r="r" b="b"/>
            <a:pathLst>
              <a:path w="19913" h="59105">
                <a:moveTo>
                  <a:pt x="0" y="0"/>
                </a:moveTo>
                <a:lnTo>
                  <a:pt x="9956" y="59105"/>
                </a:lnTo>
                <a:lnTo>
                  <a:pt x="19913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054109" y="1948539"/>
            <a:ext cx="1092047" cy="0"/>
          </a:xfrm>
          <a:custGeom>
            <a:avLst/>
            <a:gdLst/>
            <a:ahLst/>
            <a:cxnLst/>
            <a:rect l="l" t="t" r="r" b="b"/>
            <a:pathLst>
              <a:path w="1092047">
                <a:moveTo>
                  <a:pt x="0" y="0"/>
                </a:moveTo>
                <a:lnTo>
                  <a:pt x="1092047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096525" y="2007467"/>
            <a:ext cx="0" cy="947750"/>
          </a:xfrm>
          <a:custGeom>
            <a:avLst/>
            <a:gdLst/>
            <a:ahLst/>
            <a:cxnLst/>
            <a:rect l="l" t="t" r="r" b="b"/>
            <a:pathLst>
              <a:path h="947750">
                <a:moveTo>
                  <a:pt x="0" y="0"/>
                </a:moveTo>
                <a:lnTo>
                  <a:pt x="0" y="94775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088049" y="1946868"/>
            <a:ext cx="19913" cy="59105"/>
          </a:xfrm>
          <a:custGeom>
            <a:avLst/>
            <a:gdLst/>
            <a:ahLst/>
            <a:cxnLst/>
            <a:rect l="l" t="t" r="r" b="b"/>
            <a:pathLst>
              <a:path w="19913" h="59105">
                <a:moveTo>
                  <a:pt x="0" y="59105"/>
                </a:moveTo>
                <a:lnTo>
                  <a:pt x="19913" y="59105"/>
                </a:lnTo>
                <a:lnTo>
                  <a:pt x="9969" y="0"/>
                </a:lnTo>
                <a:lnTo>
                  <a:pt x="0" y="591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464218" y="3014145"/>
            <a:ext cx="681939" cy="0"/>
          </a:xfrm>
          <a:custGeom>
            <a:avLst/>
            <a:gdLst/>
            <a:ahLst/>
            <a:cxnLst/>
            <a:rect l="l" t="t" r="r" b="b"/>
            <a:pathLst>
              <a:path w="681939">
                <a:moveTo>
                  <a:pt x="0" y="0"/>
                </a:moveTo>
                <a:lnTo>
                  <a:pt x="681939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088049" y="2956707"/>
            <a:ext cx="19913" cy="59118"/>
          </a:xfrm>
          <a:custGeom>
            <a:avLst/>
            <a:gdLst/>
            <a:ahLst/>
            <a:cxnLst/>
            <a:rect l="l" t="t" r="r" b="b"/>
            <a:pathLst>
              <a:path w="19913" h="59118">
                <a:moveTo>
                  <a:pt x="0" y="0"/>
                </a:moveTo>
                <a:lnTo>
                  <a:pt x="9969" y="59118"/>
                </a:lnTo>
                <a:lnTo>
                  <a:pt x="19913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303339" y="2211546"/>
            <a:ext cx="40284" cy="324116"/>
          </a:xfrm>
          <a:custGeom>
            <a:avLst/>
            <a:gdLst/>
            <a:ahLst/>
            <a:cxnLst/>
            <a:rect l="l" t="t" r="r" b="b"/>
            <a:pathLst>
              <a:path w="40284" h="324116">
                <a:moveTo>
                  <a:pt x="40284" y="324116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369521" y="2645848"/>
            <a:ext cx="1266317" cy="0"/>
          </a:xfrm>
          <a:custGeom>
            <a:avLst/>
            <a:gdLst/>
            <a:ahLst/>
            <a:cxnLst/>
            <a:rect l="l" t="t" r="r" b="b"/>
            <a:pathLst>
              <a:path w="1266316">
                <a:moveTo>
                  <a:pt x="0" y="0"/>
                </a:moveTo>
                <a:lnTo>
                  <a:pt x="1266317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369521" y="2626201"/>
            <a:ext cx="1266317" cy="0"/>
          </a:xfrm>
          <a:custGeom>
            <a:avLst/>
            <a:gdLst/>
            <a:ahLst/>
            <a:cxnLst/>
            <a:rect l="l" t="t" r="r" b="b"/>
            <a:pathLst>
              <a:path w="1266316">
                <a:moveTo>
                  <a:pt x="0" y="0"/>
                </a:moveTo>
                <a:lnTo>
                  <a:pt x="1266317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401804" y="2596737"/>
            <a:ext cx="1201750" cy="0"/>
          </a:xfrm>
          <a:custGeom>
            <a:avLst/>
            <a:gdLst/>
            <a:ahLst/>
            <a:cxnLst/>
            <a:rect l="l" t="t" r="r" b="b"/>
            <a:pathLst>
              <a:path w="1201750">
                <a:moveTo>
                  <a:pt x="0" y="0"/>
                </a:moveTo>
                <a:lnTo>
                  <a:pt x="120175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266509" y="2665482"/>
            <a:ext cx="194157" cy="0"/>
          </a:xfrm>
          <a:custGeom>
            <a:avLst/>
            <a:gdLst/>
            <a:ahLst/>
            <a:cxnLst/>
            <a:rect l="l" t="t" r="r" b="b"/>
            <a:pathLst>
              <a:path w="194157">
                <a:moveTo>
                  <a:pt x="0" y="0"/>
                </a:moveTo>
                <a:lnTo>
                  <a:pt x="194157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369521" y="2645848"/>
            <a:ext cx="1266317" cy="0"/>
          </a:xfrm>
          <a:custGeom>
            <a:avLst/>
            <a:gdLst/>
            <a:ahLst/>
            <a:cxnLst/>
            <a:rect l="l" t="t" r="r" b="b"/>
            <a:pathLst>
              <a:path w="1266316">
                <a:moveTo>
                  <a:pt x="0" y="0"/>
                </a:moveTo>
                <a:lnTo>
                  <a:pt x="1266317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592406" y="3014148"/>
            <a:ext cx="820547" cy="0"/>
          </a:xfrm>
          <a:custGeom>
            <a:avLst/>
            <a:gdLst/>
            <a:ahLst/>
            <a:cxnLst/>
            <a:rect l="l" t="t" r="r" b="b"/>
            <a:pathLst>
              <a:path w="820547">
                <a:moveTo>
                  <a:pt x="0" y="0"/>
                </a:moveTo>
                <a:lnTo>
                  <a:pt x="820547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369521" y="2665482"/>
            <a:ext cx="1266317" cy="0"/>
          </a:xfrm>
          <a:custGeom>
            <a:avLst/>
            <a:gdLst/>
            <a:ahLst/>
            <a:cxnLst/>
            <a:rect l="l" t="t" r="r" b="b"/>
            <a:pathLst>
              <a:path w="1266316">
                <a:moveTo>
                  <a:pt x="0" y="0"/>
                </a:moveTo>
                <a:lnTo>
                  <a:pt x="1266317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661735" y="2211546"/>
            <a:ext cx="40284" cy="324116"/>
          </a:xfrm>
          <a:custGeom>
            <a:avLst/>
            <a:gdLst/>
            <a:ahLst/>
            <a:cxnLst/>
            <a:rect l="l" t="t" r="r" b="b"/>
            <a:pathLst>
              <a:path w="40284" h="324116">
                <a:moveTo>
                  <a:pt x="0" y="324116"/>
                </a:moveTo>
                <a:lnTo>
                  <a:pt x="40284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544692" y="2665482"/>
            <a:ext cx="189293" cy="0"/>
          </a:xfrm>
          <a:custGeom>
            <a:avLst/>
            <a:gdLst/>
            <a:ahLst/>
            <a:cxnLst/>
            <a:rect l="l" t="t" r="r" b="b"/>
            <a:pathLst>
              <a:path w="189293">
                <a:moveTo>
                  <a:pt x="0" y="0"/>
                </a:moveTo>
                <a:lnTo>
                  <a:pt x="189293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539815" y="2665482"/>
            <a:ext cx="199047" cy="0"/>
          </a:xfrm>
          <a:custGeom>
            <a:avLst/>
            <a:gdLst/>
            <a:ahLst/>
            <a:cxnLst/>
            <a:rect l="l" t="t" r="r" b="b"/>
            <a:pathLst>
              <a:path w="199047">
                <a:moveTo>
                  <a:pt x="0" y="0"/>
                </a:moveTo>
                <a:lnTo>
                  <a:pt x="199047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444730" y="2738596"/>
            <a:ext cx="100990" cy="243179"/>
          </a:xfrm>
          <a:custGeom>
            <a:avLst/>
            <a:gdLst/>
            <a:ahLst/>
            <a:cxnLst/>
            <a:rect l="l" t="t" r="r" b="b"/>
            <a:pathLst>
              <a:path w="100990" h="243179">
                <a:moveTo>
                  <a:pt x="0" y="0"/>
                </a:moveTo>
                <a:lnTo>
                  <a:pt x="100990" y="243179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545721" y="2981775"/>
            <a:ext cx="46685" cy="32372"/>
          </a:xfrm>
          <a:custGeom>
            <a:avLst/>
            <a:gdLst/>
            <a:ahLst/>
            <a:cxnLst/>
            <a:rect l="l" t="t" r="r" b="b"/>
            <a:pathLst>
              <a:path w="46685" h="32372">
                <a:moveTo>
                  <a:pt x="0" y="0"/>
                </a:moveTo>
                <a:lnTo>
                  <a:pt x="5989" y="11619"/>
                </a:lnTo>
                <a:lnTo>
                  <a:pt x="15252" y="21289"/>
                </a:lnTo>
                <a:lnTo>
                  <a:pt x="26788" y="28316"/>
                </a:lnTo>
                <a:lnTo>
                  <a:pt x="39599" y="32008"/>
                </a:lnTo>
                <a:lnTo>
                  <a:pt x="46685" y="32372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372010" y="2665482"/>
            <a:ext cx="66078" cy="0"/>
          </a:xfrm>
          <a:custGeom>
            <a:avLst/>
            <a:gdLst/>
            <a:ahLst/>
            <a:cxnLst/>
            <a:rect l="l" t="t" r="r" b="b"/>
            <a:pathLst>
              <a:path w="66078">
                <a:moveTo>
                  <a:pt x="0" y="0"/>
                </a:moveTo>
                <a:lnTo>
                  <a:pt x="66078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399328" y="2596737"/>
            <a:ext cx="2476" cy="2451"/>
          </a:xfrm>
          <a:custGeom>
            <a:avLst/>
            <a:gdLst/>
            <a:ahLst/>
            <a:cxnLst/>
            <a:rect l="l" t="t" r="r" b="b"/>
            <a:pathLst>
              <a:path w="2476" h="2451">
                <a:moveTo>
                  <a:pt x="2476" y="0"/>
                </a:moveTo>
                <a:lnTo>
                  <a:pt x="1104" y="0"/>
                </a:lnTo>
                <a:lnTo>
                  <a:pt x="0" y="1104"/>
                </a:lnTo>
                <a:lnTo>
                  <a:pt x="0" y="2451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367044" y="2628652"/>
            <a:ext cx="0" cy="14731"/>
          </a:xfrm>
          <a:custGeom>
            <a:avLst/>
            <a:gdLst/>
            <a:ahLst/>
            <a:cxnLst/>
            <a:rect l="l" t="t" r="r" b="b"/>
            <a:pathLst>
              <a:path h="14731">
                <a:moveTo>
                  <a:pt x="0" y="0"/>
                </a:moveTo>
                <a:lnTo>
                  <a:pt x="0" y="14731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367044" y="2643384"/>
            <a:ext cx="2476" cy="2463"/>
          </a:xfrm>
          <a:custGeom>
            <a:avLst/>
            <a:gdLst/>
            <a:ahLst/>
            <a:cxnLst/>
            <a:rect l="l" t="t" r="r" b="b"/>
            <a:pathLst>
              <a:path w="2476" h="2463">
                <a:moveTo>
                  <a:pt x="0" y="0"/>
                </a:moveTo>
                <a:lnTo>
                  <a:pt x="0" y="1358"/>
                </a:lnTo>
                <a:lnTo>
                  <a:pt x="1117" y="2463"/>
                </a:lnTo>
                <a:lnTo>
                  <a:pt x="2476" y="2463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367044" y="2626201"/>
            <a:ext cx="2476" cy="2451"/>
          </a:xfrm>
          <a:custGeom>
            <a:avLst/>
            <a:gdLst/>
            <a:ahLst/>
            <a:cxnLst/>
            <a:rect l="l" t="t" r="r" b="b"/>
            <a:pathLst>
              <a:path w="2476" h="2451">
                <a:moveTo>
                  <a:pt x="2476" y="0"/>
                </a:moveTo>
                <a:lnTo>
                  <a:pt x="1117" y="0"/>
                </a:lnTo>
                <a:lnTo>
                  <a:pt x="0" y="1104"/>
                </a:lnTo>
                <a:lnTo>
                  <a:pt x="0" y="2451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399328" y="2599188"/>
            <a:ext cx="0" cy="27012"/>
          </a:xfrm>
          <a:custGeom>
            <a:avLst/>
            <a:gdLst/>
            <a:ahLst/>
            <a:cxnLst/>
            <a:rect l="l" t="t" r="r" b="b"/>
            <a:pathLst>
              <a:path h="27012">
                <a:moveTo>
                  <a:pt x="0" y="0"/>
                </a:moveTo>
                <a:lnTo>
                  <a:pt x="0" y="27012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367044" y="2648299"/>
            <a:ext cx="0" cy="14732"/>
          </a:xfrm>
          <a:custGeom>
            <a:avLst/>
            <a:gdLst/>
            <a:ahLst/>
            <a:cxnLst/>
            <a:rect l="l" t="t" r="r" b="b"/>
            <a:pathLst>
              <a:path h="14731">
                <a:moveTo>
                  <a:pt x="0" y="0"/>
                </a:moveTo>
                <a:lnTo>
                  <a:pt x="0" y="14731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367044" y="2663031"/>
            <a:ext cx="2476" cy="2451"/>
          </a:xfrm>
          <a:custGeom>
            <a:avLst/>
            <a:gdLst/>
            <a:ahLst/>
            <a:cxnLst/>
            <a:rect l="l" t="t" r="r" b="b"/>
            <a:pathLst>
              <a:path w="2476" h="2451">
                <a:moveTo>
                  <a:pt x="0" y="0"/>
                </a:moveTo>
                <a:lnTo>
                  <a:pt x="0" y="1358"/>
                </a:lnTo>
                <a:lnTo>
                  <a:pt x="1117" y="2451"/>
                </a:lnTo>
                <a:lnTo>
                  <a:pt x="2476" y="2451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367044" y="2645848"/>
            <a:ext cx="2476" cy="2451"/>
          </a:xfrm>
          <a:custGeom>
            <a:avLst/>
            <a:gdLst/>
            <a:ahLst/>
            <a:cxnLst/>
            <a:rect l="l" t="t" r="r" b="b"/>
            <a:pathLst>
              <a:path w="2476" h="2451">
                <a:moveTo>
                  <a:pt x="2476" y="0"/>
                </a:moveTo>
                <a:lnTo>
                  <a:pt x="1117" y="0"/>
                </a:lnTo>
                <a:lnTo>
                  <a:pt x="0" y="1092"/>
                </a:lnTo>
                <a:lnTo>
                  <a:pt x="0" y="2451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438088" y="2665482"/>
            <a:ext cx="4965" cy="4826"/>
          </a:xfrm>
          <a:custGeom>
            <a:avLst/>
            <a:gdLst/>
            <a:ahLst/>
            <a:cxnLst/>
            <a:rect l="l" t="t" r="r" b="b"/>
            <a:pathLst>
              <a:path w="4965" h="4825">
                <a:moveTo>
                  <a:pt x="4965" y="4826"/>
                </a:moveTo>
                <a:lnTo>
                  <a:pt x="4914" y="2159"/>
                </a:lnTo>
                <a:lnTo>
                  <a:pt x="2692" y="0"/>
                </a:ln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444171" y="2735637"/>
            <a:ext cx="1041" cy="4140"/>
          </a:xfrm>
          <a:custGeom>
            <a:avLst/>
            <a:gdLst/>
            <a:ahLst/>
            <a:cxnLst/>
            <a:rect l="l" t="t" r="r" b="b"/>
            <a:pathLst>
              <a:path w="1041" h="4140">
                <a:moveTo>
                  <a:pt x="38" y="0"/>
                </a:moveTo>
                <a:lnTo>
                  <a:pt x="0" y="1168"/>
                </a:lnTo>
                <a:lnTo>
                  <a:pt x="469" y="3111"/>
                </a:lnTo>
                <a:lnTo>
                  <a:pt x="1041" y="414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443054" y="2670308"/>
            <a:ext cx="1155" cy="65328"/>
          </a:xfrm>
          <a:custGeom>
            <a:avLst/>
            <a:gdLst/>
            <a:ahLst/>
            <a:cxnLst/>
            <a:rect l="l" t="t" r="r" b="b"/>
            <a:pathLst>
              <a:path w="1155" h="65328">
                <a:moveTo>
                  <a:pt x="1155" y="65328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840818" y="2665482"/>
            <a:ext cx="323723" cy="0"/>
          </a:xfrm>
          <a:custGeom>
            <a:avLst/>
            <a:gdLst/>
            <a:ahLst/>
            <a:cxnLst/>
            <a:rect l="l" t="t" r="r" b="b"/>
            <a:pathLst>
              <a:path w="323723">
                <a:moveTo>
                  <a:pt x="0" y="0"/>
                </a:moveTo>
                <a:lnTo>
                  <a:pt x="323723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631217" y="2535662"/>
            <a:ext cx="30518" cy="61074"/>
          </a:xfrm>
          <a:custGeom>
            <a:avLst/>
            <a:gdLst/>
            <a:ahLst/>
            <a:cxnLst/>
            <a:rect l="l" t="t" r="r" b="b"/>
            <a:pathLst>
              <a:path w="30518" h="61074">
                <a:moveTo>
                  <a:pt x="0" y="61074"/>
                </a:moveTo>
                <a:lnTo>
                  <a:pt x="8311" y="52353"/>
                </a:lnTo>
                <a:lnTo>
                  <a:pt x="15916" y="41434"/>
                </a:lnTo>
                <a:lnTo>
                  <a:pt x="22371" y="29198"/>
                </a:lnTo>
                <a:lnTo>
                  <a:pt x="27236" y="16526"/>
                </a:lnTo>
                <a:lnTo>
                  <a:pt x="30069" y="4300"/>
                </a:lnTo>
                <a:lnTo>
                  <a:pt x="30518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702020" y="1948741"/>
            <a:ext cx="601319" cy="262805"/>
          </a:xfrm>
          <a:custGeom>
            <a:avLst/>
            <a:gdLst/>
            <a:ahLst/>
            <a:cxnLst/>
            <a:rect l="l" t="t" r="r" b="b"/>
            <a:pathLst>
              <a:path w="601319" h="262805">
                <a:moveTo>
                  <a:pt x="601319" y="262805"/>
                </a:moveTo>
                <a:lnTo>
                  <a:pt x="597292" y="238540"/>
                </a:lnTo>
                <a:lnTo>
                  <a:pt x="591390" y="215055"/>
                </a:lnTo>
                <a:lnTo>
                  <a:pt x="583701" y="192416"/>
                </a:lnTo>
                <a:lnTo>
                  <a:pt x="574311" y="170690"/>
                </a:lnTo>
                <a:lnTo>
                  <a:pt x="563308" y="149945"/>
                </a:lnTo>
                <a:lnTo>
                  <a:pt x="550777" y="130247"/>
                </a:lnTo>
                <a:lnTo>
                  <a:pt x="536807" y="111664"/>
                </a:lnTo>
                <a:lnTo>
                  <a:pt x="521484" y="94263"/>
                </a:lnTo>
                <a:lnTo>
                  <a:pt x="504895" y="78110"/>
                </a:lnTo>
                <a:lnTo>
                  <a:pt x="487127" y="63273"/>
                </a:lnTo>
                <a:lnTo>
                  <a:pt x="468266" y="49819"/>
                </a:lnTo>
                <a:lnTo>
                  <a:pt x="448400" y="37816"/>
                </a:lnTo>
                <a:lnTo>
                  <a:pt x="427616" y="27329"/>
                </a:lnTo>
                <a:lnTo>
                  <a:pt x="405999" y="18426"/>
                </a:lnTo>
                <a:lnTo>
                  <a:pt x="383638" y="11175"/>
                </a:lnTo>
                <a:lnTo>
                  <a:pt x="360619" y="5642"/>
                </a:lnTo>
                <a:lnTo>
                  <a:pt x="337029" y="1894"/>
                </a:lnTo>
                <a:lnTo>
                  <a:pt x="312955" y="0"/>
                </a:lnTo>
                <a:lnTo>
                  <a:pt x="288484" y="24"/>
                </a:lnTo>
                <a:lnTo>
                  <a:pt x="263702" y="2035"/>
                </a:lnTo>
                <a:lnTo>
                  <a:pt x="243774" y="4686"/>
                </a:lnTo>
                <a:lnTo>
                  <a:pt x="224159" y="8821"/>
                </a:lnTo>
                <a:lnTo>
                  <a:pt x="204925" y="14376"/>
                </a:lnTo>
                <a:lnTo>
                  <a:pt x="186136" y="21286"/>
                </a:lnTo>
                <a:lnTo>
                  <a:pt x="167860" y="29484"/>
                </a:lnTo>
                <a:lnTo>
                  <a:pt x="150161" y="38907"/>
                </a:lnTo>
                <a:lnTo>
                  <a:pt x="133106" y="49489"/>
                </a:lnTo>
                <a:lnTo>
                  <a:pt x="116761" y="61164"/>
                </a:lnTo>
                <a:lnTo>
                  <a:pt x="101192" y="73867"/>
                </a:lnTo>
                <a:lnTo>
                  <a:pt x="86464" y="87533"/>
                </a:lnTo>
                <a:lnTo>
                  <a:pt x="72644" y="102098"/>
                </a:lnTo>
                <a:lnTo>
                  <a:pt x="59798" y="117494"/>
                </a:lnTo>
                <a:lnTo>
                  <a:pt x="47992" y="133658"/>
                </a:lnTo>
                <a:lnTo>
                  <a:pt x="37291" y="150523"/>
                </a:lnTo>
                <a:lnTo>
                  <a:pt x="19471" y="186100"/>
                </a:lnTo>
                <a:lnTo>
                  <a:pt x="6864" y="223701"/>
                </a:lnTo>
                <a:lnTo>
                  <a:pt x="2681" y="243097"/>
                </a:lnTo>
                <a:lnTo>
                  <a:pt x="0" y="262805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459638" y="2739624"/>
            <a:ext cx="100647" cy="242150"/>
          </a:xfrm>
          <a:custGeom>
            <a:avLst/>
            <a:gdLst/>
            <a:ahLst/>
            <a:cxnLst/>
            <a:rect l="l" t="t" r="r" b="b"/>
            <a:pathLst>
              <a:path w="100647" h="242150">
                <a:moveTo>
                  <a:pt x="100647" y="0"/>
                </a:moveTo>
                <a:lnTo>
                  <a:pt x="0" y="24215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412953" y="2981775"/>
            <a:ext cx="46685" cy="32372"/>
          </a:xfrm>
          <a:custGeom>
            <a:avLst/>
            <a:gdLst/>
            <a:ahLst/>
            <a:cxnLst/>
            <a:rect l="l" t="t" r="r" b="b"/>
            <a:pathLst>
              <a:path w="46685" h="32372">
                <a:moveTo>
                  <a:pt x="0" y="32372"/>
                </a:moveTo>
                <a:lnTo>
                  <a:pt x="13083" y="30765"/>
                </a:lnTo>
                <a:lnTo>
                  <a:pt x="25431" y="25450"/>
                </a:lnTo>
                <a:lnTo>
                  <a:pt x="36043" y="17119"/>
                </a:lnTo>
                <a:lnTo>
                  <a:pt x="43922" y="6465"/>
                </a:lnTo>
                <a:lnTo>
                  <a:pt x="46685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343624" y="2535662"/>
            <a:ext cx="30518" cy="61074"/>
          </a:xfrm>
          <a:custGeom>
            <a:avLst/>
            <a:gdLst/>
            <a:ahLst/>
            <a:cxnLst/>
            <a:rect l="l" t="t" r="r" b="b"/>
            <a:pathLst>
              <a:path w="30518" h="61074">
                <a:moveTo>
                  <a:pt x="0" y="0"/>
                </a:moveTo>
                <a:lnTo>
                  <a:pt x="1959" y="11830"/>
                </a:lnTo>
                <a:lnTo>
                  <a:pt x="6112" y="24437"/>
                </a:lnTo>
                <a:lnTo>
                  <a:pt x="12020" y="36941"/>
                </a:lnTo>
                <a:lnTo>
                  <a:pt x="19242" y="48458"/>
                </a:lnTo>
                <a:lnTo>
                  <a:pt x="27338" y="58109"/>
                </a:lnTo>
                <a:lnTo>
                  <a:pt x="30518" y="61074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562546" y="2665482"/>
            <a:ext cx="4953" cy="4826"/>
          </a:xfrm>
          <a:custGeom>
            <a:avLst/>
            <a:gdLst/>
            <a:ahLst/>
            <a:cxnLst/>
            <a:rect l="l" t="t" r="r" b="b"/>
            <a:pathLst>
              <a:path w="4952" h="4825">
                <a:moveTo>
                  <a:pt x="4953" y="0"/>
                </a:moveTo>
                <a:lnTo>
                  <a:pt x="2260" y="0"/>
                </a:lnTo>
                <a:lnTo>
                  <a:pt x="38" y="2159"/>
                </a:lnTo>
                <a:lnTo>
                  <a:pt x="0" y="4826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561390" y="2670308"/>
            <a:ext cx="1155" cy="65328"/>
          </a:xfrm>
          <a:custGeom>
            <a:avLst/>
            <a:gdLst/>
            <a:ahLst/>
            <a:cxnLst/>
            <a:rect l="l" t="t" r="r" b="b"/>
            <a:pathLst>
              <a:path w="1155" h="65328">
                <a:moveTo>
                  <a:pt x="0" y="65328"/>
                </a:moveTo>
                <a:lnTo>
                  <a:pt x="1155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559790" y="2735637"/>
            <a:ext cx="1663" cy="5168"/>
          </a:xfrm>
          <a:custGeom>
            <a:avLst/>
            <a:gdLst/>
            <a:ahLst/>
            <a:cxnLst/>
            <a:rect l="l" t="t" r="r" b="b"/>
            <a:pathLst>
              <a:path w="1663" h="5168">
                <a:moveTo>
                  <a:pt x="0" y="5168"/>
                </a:moveTo>
                <a:lnTo>
                  <a:pt x="927" y="3924"/>
                </a:lnTo>
                <a:lnTo>
                  <a:pt x="1663" y="1536"/>
                </a:lnTo>
                <a:lnTo>
                  <a:pt x="160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567499" y="2665482"/>
            <a:ext cx="65849" cy="0"/>
          </a:xfrm>
          <a:custGeom>
            <a:avLst/>
            <a:gdLst/>
            <a:ahLst/>
            <a:cxnLst/>
            <a:rect l="l" t="t" r="r" b="b"/>
            <a:pathLst>
              <a:path w="65849">
                <a:moveTo>
                  <a:pt x="0" y="0"/>
                </a:moveTo>
                <a:lnTo>
                  <a:pt x="65849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603554" y="2596737"/>
            <a:ext cx="2489" cy="2451"/>
          </a:xfrm>
          <a:custGeom>
            <a:avLst/>
            <a:gdLst/>
            <a:ahLst/>
            <a:cxnLst/>
            <a:rect l="l" t="t" r="r" b="b"/>
            <a:pathLst>
              <a:path w="2489" h="2451">
                <a:moveTo>
                  <a:pt x="2489" y="2451"/>
                </a:moveTo>
                <a:lnTo>
                  <a:pt x="2489" y="1104"/>
                </a:lnTo>
                <a:lnTo>
                  <a:pt x="1371" y="0"/>
                </a:ln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638314" y="2628652"/>
            <a:ext cx="0" cy="14731"/>
          </a:xfrm>
          <a:custGeom>
            <a:avLst/>
            <a:gdLst/>
            <a:ahLst/>
            <a:cxnLst/>
            <a:rect l="l" t="t" r="r" b="b"/>
            <a:pathLst>
              <a:path h="14731">
                <a:moveTo>
                  <a:pt x="0" y="0"/>
                </a:moveTo>
                <a:lnTo>
                  <a:pt x="0" y="14731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635838" y="2643384"/>
            <a:ext cx="2476" cy="2463"/>
          </a:xfrm>
          <a:custGeom>
            <a:avLst/>
            <a:gdLst/>
            <a:ahLst/>
            <a:cxnLst/>
            <a:rect l="l" t="t" r="r" b="b"/>
            <a:pathLst>
              <a:path w="2476" h="2463">
                <a:moveTo>
                  <a:pt x="0" y="2463"/>
                </a:moveTo>
                <a:lnTo>
                  <a:pt x="1371" y="2463"/>
                </a:lnTo>
                <a:lnTo>
                  <a:pt x="2476" y="1358"/>
                </a:lnTo>
                <a:lnTo>
                  <a:pt x="2476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635838" y="2626201"/>
            <a:ext cx="2476" cy="2451"/>
          </a:xfrm>
          <a:custGeom>
            <a:avLst/>
            <a:gdLst/>
            <a:ahLst/>
            <a:cxnLst/>
            <a:rect l="l" t="t" r="r" b="b"/>
            <a:pathLst>
              <a:path w="2476" h="2451">
                <a:moveTo>
                  <a:pt x="2476" y="2451"/>
                </a:moveTo>
                <a:lnTo>
                  <a:pt x="2476" y="1104"/>
                </a:lnTo>
                <a:lnTo>
                  <a:pt x="1371" y="0"/>
                </a:ln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606044" y="2599188"/>
            <a:ext cx="0" cy="27012"/>
          </a:xfrm>
          <a:custGeom>
            <a:avLst/>
            <a:gdLst/>
            <a:ahLst/>
            <a:cxnLst/>
            <a:rect l="l" t="t" r="r" b="b"/>
            <a:pathLst>
              <a:path h="27012">
                <a:moveTo>
                  <a:pt x="0" y="0"/>
                </a:moveTo>
                <a:lnTo>
                  <a:pt x="0" y="27012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638314" y="2648299"/>
            <a:ext cx="0" cy="14732"/>
          </a:xfrm>
          <a:custGeom>
            <a:avLst/>
            <a:gdLst/>
            <a:ahLst/>
            <a:cxnLst/>
            <a:rect l="l" t="t" r="r" b="b"/>
            <a:pathLst>
              <a:path h="14731">
                <a:moveTo>
                  <a:pt x="0" y="0"/>
                </a:moveTo>
                <a:lnTo>
                  <a:pt x="0" y="14731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635838" y="2663031"/>
            <a:ext cx="2476" cy="2451"/>
          </a:xfrm>
          <a:custGeom>
            <a:avLst/>
            <a:gdLst/>
            <a:ahLst/>
            <a:cxnLst/>
            <a:rect l="l" t="t" r="r" b="b"/>
            <a:pathLst>
              <a:path w="2476" h="2451">
                <a:moveTo>
                  <a:pt x="0" y="2451"/>
                </a:moveTo>
                <a:lnTo>
                  <a:pt x="1371" y="2451"/>
                </a:lnTo>
                <a:lnTo>
                  <a:pt x="2476" y="1358"/>
                </a:lnTo>
                <a:lnTo>
                  <a:pt x="2476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635838" y="2645848"/>
            <a:ext cx="2476" cy="2451"/>
          </a:xfrm>
          <a:custGeom>
            <a:avLst/>
            <a:gdLst/>
            <a:ahLst/>
            <a:cxnLst/>
            <a:rect l="l" t="t" r="r" b="b"/>
            <a:pathLst>
              <a:path w="2476" h="2451">
                <a:moveTo>
                  <a:pt x="2476" y="2451"/>
                </a:moveTo>
                <a:lnTo>
                  <a:pt x="2476" y="1092"/>
                </a:lnTo>
                <a:lnTo>
                  <a:pt x="1371" y="0"/>
                </a:ln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5724467" y="4246543"/>
            <a:ext cx="582366" cy="141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lang="es-ES"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ORIFICIOS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M5</a:t>
            </a:r>
            <a:r>
              <a:rPr sz="600" spc="-67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56099" y="4088980"/>
            <a:ext cx="3531252" cy="8256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 algn="just">
              <a:lnSpc>
                <a:spcPts val="1225"/>
              </a:lnSpc>
              <a:spcBef>
                <a:spcPts val="61"/>
              </a:spcBef>
            </a:pPr>
            <a:r>
              <a:rPr lang="es-ES" sz="1100" spc="-59" dirty="0" smtClean="0">
                <a:solidFill>
                  <a:srgbClr val="363435"/>
                </a:solidFill>
                <a:latin typeface="Arial"/>
                <a:cs typeface="Arial"/>
              </a:rPr>
              <a:t>Baliza</a:t>
            </a:r>
            <a:r>
              <a:rPr sz="1100" spc="-5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 err="1" smtClean="0">
                <a:solidFill>
                  <a:srgbClr val="363435"/>
                </a:solidFill>
                <a:latin typeface="Arial"/>
                <a:cs typeface="Arial"/>
              </a:rPr>
              <a:t>tradi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ci</a:t>
            </a:r>
            <a:r>
              <a:rPr sz="1100" spc="0" dirty="0" err="1" smtClean="0">
                <a:solidFill>
                  <a:srgbClr val="363435"/>
                </a:solidFill>
                <a:latin typeface="Arial"/>
                <a:cs typeface="Arial"/>
              </a:rPr>
              <a:t>onal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g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r</a:t>
            </a:r>
            <a:r>
              <a:rPr lang="es-ES" sz="1100" spc="0" dirty="0" err="1" smtClean="0">
                <a:solidFill>
                  <a:srgbClr val="363435"/>
                </a:solidFill>
                <a:latin typeface="Arial"/>
                <a:cs typeface="Arial"/>
              </a:rPr>
              <a:t>atoria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 de espejo, con fuente de luz LED.</a:t>
            </a:r>
            <a:r>
              <a:rPr lang="es-ES" sz="1100" dirty="0">
                <a:latin typeface="Arial"/>
                <a:cs typeface="Arial"/>
              </a:rPr>
              <a:t> </a:t>
            </a:r>
            <a:r>
              <a:rPr lang="es-ES" sz="1100" dirty="0" smtClean="0">
                <a:latin typeface="Arial"/>
                <a:cs typeface="Arial"/>
              </a:rPr>
              <a:t>Gran difusión luminosa y color de gran pureza, obtenido a partir del uso de </a:t>
            </a:r>
            <a:r>
              <a:rPr lang="es-ES" sz="1100" dirty="0" err="1" smtClean="0">
                <a:latin typeface="Arial"/>
                <a:cs typeface="Arial"/>
              </a:rPr>
              <a:t>LEDs</a:t>
            </a:r>
            <a:r>
              <a:rPr lang="es-ES" sz="1100" dirty="0" smtClean="0">
                <a:latin typeface="Arial"/>
                <a:cs typeface="Arial"/>
              </a:rPr>
              <a:t> y lentes del mismo color. Está disponible en versiones roja, ámbar, verde, azul y transparente. 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877956" y="4764331"/>
            <a:ext cx="210721" cy="13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60"/>
              </a:lnSpc>
              <a:spcBef>
                <a:spcPts val="48"/>
              </a:spcBef>
            </a:pPr>
            <a:r>
              <a:rPr sz="8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130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56099" y="5080710"/>
            <a:ext cx="6443776" cy="4953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225"/>
              </a:lnSpc>
              <a:spcBef>
                <a:spcPts val="61"/>
              </a:spcBef>
            </a:pPr>
            <a:r>
              <a:rPr sz="1100" spc="0" dirty="0" err="1" smtClean="0">
                <a:solidFill>
                  <a:srgbClr val="363435"/>
                </a:solidFill>
                <a:latin typeface="Arial"/>
                <a:cs typeface="Arial"/>
              </a:rPr>
              <a:t>Extremadame</a:t>
            </a:r>
            <a:r>
              <a:rPr lang="es-ES" sz="1100" spc="0" dirty="0" err="1" smtClean="0">
                <a:solidFill>
                  <a:srgbClr val="363435"/>
                </a:solidFill>
                <a:latin typeface="Arial"/>
                <a:cs typeface="Arial"/>
              </a:rPr>
              <a:t>nte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 bajo consumo, menor de 7W, que la hace adecuada para alarmas contra incendios y sistemas de seguridad, y para sistemas que cuenten con baterías de respaldo en caso de fallo de la fuente de alimentación primaria. El consumo ultra-bajo permite que se puedan conectar más unidades a una sola fuente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56099" y="5822950"/>
            <a:ext cx="4810823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lang="es-ES" sz="1100" spc="-59" dirty="0" smtClean="0">
                <a:solidFill>
                  <a:srgbClr val="363435"/>
                </a:solidFill>
                <a:latin typeface="Arial"/>
                <a:cs typeface="Arial"/>
              </a:rPr>
              <a:t>Dos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 t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ns</a:t>
            </a:r>
            <a:r>
              <a:rPr lang="es-ES" sz="1100" dirty="0" smtClean="0">
                <a:solidFill>
                  <a:srgbClr val="363435"/>
                </a:solidFill>
                <a:latin typeface="Arial"/>
                <a:cs typeface="Arial"/>
              </a:rPr>
              <a:t>iones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disponibles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; 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12-55Vdc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y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-79" dirty="0" smtClean="0">
                <a:solidFill>
                  <a:srgbClr val="363435"/>
                </a:solidFill>
                <a:latin typeface="Arial"/>
                <a:cs typeface="Arial"/>
              </a:rPr>
              <a:t>1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15-230</a:t>
            </a:r>
            <a:r>
              <a:rPr sz="1100" spc="-39" dirty="0" smtClean="0">
                <a:solidFill>
                  <a:srgbClr val="363435"/>
                </a:solidFill>
                <a:latin typeface="Arial"/>
                <a:cs typeface="Arial"/>
              </a:rPr>
              <a:t>V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uc (uc = ac 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o 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dc).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 rot="16200000">
            <a:off x="0" y="2685548"/>
            <a:ext cx="1049930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Automotive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 rot="16200000">
            <a:off x="5627955" y="2262242"/>
            <a:ext cx="245194" cy="123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69"/>
              </a:lnSpc>
              <a:spcBef>
                <a:spcPts val="48"/>
              </a:spcBef>
            </a:pPr>
            <a:r>
              <a:rPr sz="8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142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 rot="16200000">
            <a:off x="5926686" y="2441693"/>
            <a:ext cx="245194" cy="123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69"/>
              </a:lnSpc>
              <a:spcBef>
                <a:spcPts val="48"/>
              </a:spcBef>
            </a:pPr>
            <a:r>
              <a:rPr sz="8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217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54109" y="4111599"/>
            <a:ext cx="271358" cy="385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5325468" y="4111599"/>
            <a:ext cx="1368351" cy="385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11699">
              <a:lnSpc>
                <a:spcPct val="95825"/>
              </a:lnSpc>
              <a:spcBef>
                <a:spcPts val="30"/>
              </a:spcBef>
            </a:pPr>
            <a:endParaRPr sz="9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93819" y="4111599"/>
            <a:ext cx="199148" cy="565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5054109" y="4497115"/>
            <a:ext cx="271358" cy="1803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5325468" y="4497115"/>
            <a:ext cx="1368351" cy="1803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054109" y="4677507"/>
            <a:ext cx="271358" cy="2578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5325468" y="4677507"/>
            <a:ext cx="1567499" cy="2578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4383186" y="2596737"/>
            <a:ext cx="1222857" cy="58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606044" y="2599188"/>
            <a:ext cx="0" cy="63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2"/>
              </a:spcBef>
            </a:pPr>
            <a:endParaRPr sz="500"/>
          </a:p>
        </p:txBody>
      </p:sp>
      <p:sp>
        <p:nvSpPr>
          <p:cNvPr id="4" name="object 4"/>
          <p:cNvSpPr txBox="1"/>
          <p:nvPr/>
        </p:nvSpPr>
        <p:spPr>
          <a:xfrm>
            <a:off x="7673149" y="6350"/>
            <a:ext cx="102844" cy="1877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592406" y="2874448"/>
            <a:ext cx="82054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216" name="Imagen 2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217" name="CuadroTexto 216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Baliza LED Giratoria Espejo</a:t>
            </a:r>
          </a:p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 Serie RFG/RMLED</a:t>
            </a:r>
          </a:p>
        </p:txBody>
      </p:sp>
      <p:pic>
        <p:nvPicPr>
          <p:cNvPr id="218" name="Imagen 2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219" name="CuadroTexto 218"/>
          <p:cNvSpPr txBox="1"/>
          <p:nvPr/>
        </p:nvSpPr>
        <p:spPr>
          <a:xfrm>
            <a:off x="431799" y="10299700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958014"/>
              </p:ext>
            </p:extLst>
          </p:nvPr>
        </p:nvGraphicFramePr>
        <p:xfrm>
          <a:off x="1085850" y="6216650"/>
          <a:ext cx="5626100" cy="3810000"/>
        </p:xfrm>
        <a:graphic>
          <a:graphicData uri="http://schemas.openxmlformats.org/drawingml/2006/table">
            <a:tbl>
              <a:tblPr/>
              <a:tblGrid>
                <a:gridCol w="1371600"/>
                <a:gridCol w="1358900"/>
                <a:gridCol w="1447800"/>
                <a:gridCol w="1447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RFG/DC/12-55/RMLED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RFG/UC/115-230/RMLED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12-55Vdc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115-230Vuc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Rojo/Ámbar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178mA(@24Vdc)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51mA(@230Vuc)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Verde/Azul/Transparente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251mA(@24Vdc)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65mA(@230Vuc)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605mA(@12Vdc)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364mA(@115Vuc)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Rojo/Ámbar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4.3W(@24Vdc)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5.0W(@230Vuc)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Verde/Azul/Transparente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6.0W(@24Vdc)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6.7W(@230Vuc)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150fpm (2.5Hz)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0º Verticales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- 500mA TD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 a +55ºC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1.57Kg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48C99B-4035-4846-B408-20DB3408E5E7}"/>
</file>

<file path=customXml/itemProps2.xml><?xml version="1.0" encoding="utf-8"?>
<ds:datastoreItem xmlns:ds="http://schemas.openxmlformats.org/officeDocument/2006/customXml" ds:itemID="{05936A93-DE59-4CE3-B6CB-577AA30357B0}"/>
</file>

<file path=customXml/itemProps3.xml><?xml version="1.0" encoding="utf-8"?>
<ds:datastoreItem xmlns:ds="http://schemas.openxmlformats.org/officeDocument/2006/customXml" ds:itemID="{A007FF90-A881-4346-8F6B-FFF77150688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297</Words>
  <Application>Microsoft Office PowerPoint</Application>
  <PresentationFormat>Personalizado</PresentationFormat>
  <Paragraphs>72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Tahoma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5</cp:revision>
  <cp:lastPrinted>2015-04-27T08:29:02Z</cp:lastPrinted>
  <dcterms:modified xsi:type="dcterms:W3CDTF">2015-04-27T08:30:50Z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