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5B375D-DD57-47F7-894F-1A836075F794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2015-04-13T09:12:44Z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