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785100" cy="109093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536" y="-14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object 309"/>
          <p:cNvSpPr/>
          <p:nvPr/>
        </p:nvSpPr>
        <p:spPr>
          <a:xfrm>
            <a:off x="756730" y="1548001"/>
            <a:ext cx="2302538" cy="216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798252" y="3573938"/>
            <a:ext cx="56565" cy="19151"/>
          </a:xfrm>
          <a:custGeom>
            <a:avLst/>
            <a:gdLst/>
            <a:ahLst/>
            <a:cxnLst/>
            <a:rect l="l" t="t" r="r" b="b"/>
            <a:pathLst>
              <a:path w="56565" h="19151">
                <a:moveTo>
                  <a:pt x="56565" y="19151"/>
                </a:moveTo>
                <a:lnTo>
                  <a:pt x="56565" y="0"/>
                </a:lnTo>
                <a:lnTo>
                  <a:pt x="0" y="9563"/>
                </a:lnTo>
                <a:lnTo>
                  <a:pt x="56565" y="191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856610" y="3585258"/>
            <a:ext cx="178574" cy="0"/>
          </a:xfrm>
          <a:custGeom>
            <a:avLst/>
            <a:gdLst/>
            <a:ahLst/>
            <a:cxnLst/>
            <a:rect l="l" t="t" r="r" b="b"/>
            <a:pathLst>
              <a:path w="178574">
                <a:moveTo>
                  <a:pt x="0" y="0"/>
                </a:moveTo>
                <a:lnTo>
                  <a:pt x="178574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035184" y="3585258"/>
            <a:ext cx="140982" cy="0"/>
          </a:xfrm>
          <a:custGeom>
            <a:avLst/>
            <a:gdLst/>
            <a:ahLst/>
            <a:cxnLst/>
            <a:rect l="l" t="t" r="r" b="b"/>
            <a:pathLst>
              <a:path w="140982">
                <a:moveTo>
                  <a:pt x="0" y="0"/>
                </a:moveTo>
                <a:lnTo>
                  <a:pt x="140982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 flipV="1">
            <a:off x="6176167" y="3539539"/>
            <a:ext cx="627712" cy="45719"/>
          </a:xfrm>
          <a:custGeom>
            <a:avLst/>
            <a:gdLst/>
            <a:ahLst/>
            <a:cxnLst/>
            <a:rect l="l" t="t" r="r" b="b"/>
            <a:pathLst>
              <a:path w="863091">
                <a:moveTo>
                  <a:pt x="0" y="0"/>
                </a:moveTo>
                <a:lnTo>
                  <a:pt x="863092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859993" y="3552883"/>
            <a:ext cx="114706" cy="338924"/>
          </a:xfrm>
          <a:custGeom>
            <a:avLst/>
            <a:gdLst/>
            <a:ahLst/>
            <a:cxnLst/>
            <a:rect l="l" t="t" r="r" b="b"/>
            <a:pathLst>
              <a:path w="114706" h="338924">
                <a:moveTo>
                  <a:pt x="0" y="0"/>
                </a:moveTo>
                <a:lnTo>
                  <a:pt x="114706" y="338924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432959" y="4088712"/>
            <a:ext cx="56565" cy="19151"/>
          </a:xfrm>
          <a:custGeom>
            <a:avLst/>
            <a:gdLst/>
            <a:ahLst/>
            <a:cxnLst/>
            <a:rect l="l" t="t" r="r" b="b"/>
            <a:pathLst>
              <a:path w="56565" h="19151">
                <a:moveTo>
                  <a:pt x="56565" y="19151"/>
                </a:moveTo>
                <a:lnTo>
                  <a:pt x="56565" y="0"/>
                </a:lnTo>
                <a:lnTo>
                  <a:pt x="0" y="9575"/>
                </a:lnTo>
                <a:lnTo>
                  <a:pt x="56565" y="191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491317" y="4100045"/>
            <a:ext cx="649262" cy="0"/>
          </a:xfrm>
          <a:custGeom>
            <a:avLst/>
            <a:gdLst/>
            <a:ahLst/>
            <a:cxnLst/>
            <a:rect l="l" t="t" r="r" b="b"/>
            <a:pathLst>
              <a:path w="649262">
                <a:moveTo>
                  <a:pt x="0" y="0"/>
                </a:moveTo>
                <a:lnTo>
                  <a:pt x="649262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140579" y="4100045"/>
            <a:ext cx="47053" cy="0"/>
          </a:xfrm>
          <a:custGeom>
            <a:avLst/>
            <a:gdLst/>
            <a:ahLst/>
            <a:cxnLst/>
            <a:rect l="l" t="t" r="r" b="b"/>
            <a:pathLst>
              <a:path w="47053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049043" y="4100045"/>
            <a:ext cx="1021372" cy="0"/>
          </a:xfrm>
          <a:custGeom>
            <a:avLst/>
            <a:gdLst/>
            <a:ahLst/>
            <a:cxnLst/>
            <a:rect l="l" t="t" r="r" b="b"/>
            <a:pathLst>
              <a:path w="1021372">
                <a:moveTo>
                  <a:pt x="0" y="0"/>
                </a:moveTo>
                <a:lnTo>
                  <a:pt x="1021372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4974553" y="3681039"/>
            <a:ext cx="821905" cy="835736"/>
          </a:xfrm>
          <a:custGeom>
            <a:avLst/>
            <a:gdLst/>
            <a:ahLst/>
            <a:cxnLst/>
            <a:rect l="l" t="t" r="r" b="b"/>
            <a:pathLst>
              <a:path w="821905" h="835736">
                <a:moveTo>
                  <a:pt x="821905" y="417868"/>
                </a:moveTo>
                <a:lnTo>
                  <a:pt x="820543" y="383596"/>
                </a:lnTo>
                <a:lnTo>
                  <a:pt x="816527" y="350087"/>
                </a:lnTo>
                <a:lnTo>
                  <a:pt x="809962" y="317448"/>
                </a:lnTo>
                <a:lnTo>
                  <a:pt x="800955" y="285788"/>
                </a:lnTo>
                <a:lnTo>
                  <a:pt x="789611" y="255214"/>
                </a:lnTo>
                <a:lnTo>
                  <a:pt x="776037" y="225832"/>
                </a:lnTo>
                <a:lnTo>
                  <a:pt x="760337" y="197752"/>
                </a:lnTo>
                <a:lnTo>
                  <a:pt x="742617" y="171079"/>
                </a:lnTo>
                <a:lnTo>
                  <a:pt x="722984" y="145923"/>
                </a:lnTo>
                <a:lnTo>
                  <a:pt x="701543" y="122389"/>
                </a:lnTo>
                <a:lnTo>
                  <a:pt x="678399" y="100587"/>
                </a:lnTo>
                <a:lnTo>
                  <a:pt x="653659" y="80623"/>
                </a:lnTo>
                <a:lnTo>
                  <a:pt x="627429" y="62605"/>
                </a:lnTo>
                <a:lnTo>
                  <a:pt x="599813" y="46641"/>
                </a:lnTo>
                <a:lnTo>
                  <a:pt x="570919" y="32837"/>
                </a:lnTo>
                <a:lnTo>
                  <a:pt x="540851" y="21302"/>
                </a:lnTo>
                <a:lnTo>
                  <a:pt x="509715" y="12144"/>
                </a:lnTo>
                <a:lnTo>
                  <a:pt x="477617" y="5469"/>
                </a:lnTo>
                <a:lnTo>
                  <a:pt x="444663" y="1385"/>
                </a:lnTo>
                <a:lnTo>
                  <a:pt x="410959" y="0"/>
                </a:lnTo>
                <a:lnTo>
                  <a:pt x="377254" y="1385"/>
                </a:lnTo>
                <a:lnTo>
                  <a:pt x="344300" y="5469"/>
                </a:lnTo>
                <a:lnTo>
                  <a:pt x="312202" y="12144"/>
                </a:lnTo>
                <a:lnTo>
                  <a:pt x="281066" y="21302"/>
                </a:lnTo>
                <a:lnTo>
                  <a:pt x="250997" y="32837"/>
                </a:lnTo>
                <a:lnTo>
                  <a:pt x="222101" y="46641"/>
                </a:lnTo>
                <a:lnTo>
                  <a:pt x="194485" y="62605"/>
                </a:lnTo>
                <a:lnTo>
                  <a:pt x="168254" y="80623"/>
                </a:lnTo>
                <a:lnTo>
                  <a:pt x="143513" y="100587"/>
                </a:lnTo>
                <a:lnTo>
                  <a:pt x="120369" y="122389"/>
                </a:lnTo>
                <a:lnTo>
                  <a:pt x="98926" y="145923"/>
                </a:lnTo>
                <a:lnTo>
                  <a:pt x="79292" y="171079"/>
                </a:lnTo>
                <a:lnTo>
                  <a:pt x="61572" y="197752"/>
                </a:lnTo>
                <a:lnTo>
                  <a:pt x="45871" y="225832"/>
                </a:lnTo>
                <a:lnTo>
                  <a:pt x="32295" y="255214"/>
                </a:lnTo>
                <a:lnTo>
                  <a:pt x="20951" y="285788"/>
                </a:lnTo>
                <a:lnTo>
                  <a:pt x="11943" y="317448"/>
                </a:lnTo>
                <a:lnTo>
                  <a:pt x="5378" y="350087"/>
                </a:lnTo>
                <a:lnTo>
                  <a:pt x="1362" y="383596"/>
                </a:lnTo>
                <a:lnTo>
                  <a:pt x="0" y="417868"/>
                </a:lnTo>
                <a:lnTo>
                  <a:pt x="1362" y="452140"/>
                </a:lnTo>
                <a:lnTo>
                  <a:pt x="5378" y="485649"/>
                </a:lnTo>
                <a:lnTo>
                  <a:pt x="11943" y="518287"/>
                </a:lnTo>
                <a:lnTo>
                  <a:pt x="20951" y="549947"/>
                </a:lnTo>
                <a:lnTo>
                  <a:pt x="32295" y="580522"/>
                </a:lnTo>
                <a:lnTo>
                  <a:pt x="45871" y="609903"/>
                </a:lnTo>
                <a:lnTo>
                  <a:pt x="61572" y="637984"/>
                </a:lnTo>
                <a:lnTo>
                  <a:pt x="79292" y="664656"/>
                </a:lnTo>
                <a:lnTo>
                  <a:pt x="98926" y="689813"/>
                </a:lnTo>
                <a:lnTo>
                  <a:pt x="120369" y="713346"/>
                </a:lnTo>
                <a:lnTo>
                  <a:pt x="143513" y="735148"/>
                </a:lnTo>
                <a:lnTo>
                  <a:pt x="168254" y="755112"/>
                </a:lnTo>
                <a:lnTo>
                  <a:pt x="194485" y="773130"/>
                </a:lnTo>
                <a:lnTo>
                  <a:pt x="222101" y="789094"/>
                </a:lnTo>
                <a:lnTo>
                  <a:pt x="250997" y="802898"/>
                </a:lnTo>
                <a:lnTo>
                  <a:pt x="281066" y="814433"/>
                </a:lnTo>
                <a:lnTo>
                  <a:pt x="312202" y="823591"/>
                </a:lnTo>
                <a:lnTo>
                  <a:pt x="344300" y="830267"/>
                </a:lnTo>
                <a:lnTo>
                  <a:pt x="377254" y="834350"/>
                </a:lnTo>
                <a:lnTo>
                  <a:pt x="410959" y="835736"/>
                </a:lnTo>
                <a:lnTo>
                  <a:pt x="444663" y="834350"/>
                </a:lnTo>
                <a:lnTo>
                  <a:pt x="477617" y="830267"/>
                </a:lnTo>
                <a:lnTo>
                  <a:pt x="509715" y="823591"/>
                </a:lnTo>
                <a:lnTo>
                  <a:pt x="540851" y="814433"/>
                </a:lnTo>
                <a:lnTo>
                  <a:pt x="570919" y="802898"/>
                </a:lnTo>
                <a:lnTo>
                  <a:pt x="599813" y="789094"/>
                </a:lnTo>
                <a:lnTo>
                  <a:pt x="627429" y="773130"/>
                </a:lnTo>
                <a:lnTo>
                  <a:pt x="653659" y="755112"/>
                </a:lnTo>
                <a:lnTo>
                  <a:pt x="678399" y="735148"/>
                </a:lnTo>
                <a:lnTo>
                  <a:pt x="701543" y="713346"/>
                </a:lnTo>
                <a:lnTo>
                  <a:pt x="722984" y="689813"/>
                </a:lnTo>
                <a:lnTo>
                  <a:pt x="742617" y="664656"/>
                </a:lnTo>
                <a:lnTo>
                  <a:pt x="760337" y="637984"/>
                </a:lnTo>
                <a:lnTo>
                  <a:pt x="776037" y="609903"/>
                </a:lnTo>
                <a:lnTo>
                  <a:pt x="789611" y="580522"/>
                </a:lnTo>
                <a:lnTo>
                  <a:pt x="800955" y="549947"/>
                </a:lnTo>
                <a:lnTo>
                  <a:pt x="809962" y="518287"/>
                </a:lnTo>
                <a:lnTo>
                  <a:pt x="816527" y="485649"/>
                </a:lnTo>
                <a:lnTo>
                  <a:pt x="820543" y="452140"/>
                </a:lnTo>
                <a:lnTo>
                  <a:pt x="821905" y="417868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290540" y="3488380"/>
            <a:ext cx="638530" cy="0"/>
          </a:xfrm>
          <a:custGeom>
            <a:avLst/>
            <a:gdLst/>
            <a:ahLst/>
            <a:cxnLst/>
            <a:rect l="l" t="t" r="r" b="b"/>
            <a:pathLst>
              <a:path w="638530">
                <a:moveTo>
                  <a:pt x="638530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4337580" y="3545733"/>
            <a:ext cx="0" cy="1103998"/>
          </a:xfrm>
          <a:custGeom>
            <a:avLst/>
            <a:gdLst/>
            <a:ahLst/>
            <a:cxnLst/>
            <a:rect l="l" t="t" r="r" b="b"/>
            <a:pathLst>
              <a:path h="1103998">
                <a:moveTo>
                  <a:pt x="0" y="0"/>
                </a:moveTo>
                <a:lnTo>
                  <a:pt x="0" y="1103998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4326451" y="3487737"/>
            <a:ext cx="18846" cy="57467"/>
          </a:xfrm>
          <a:custGeom>
            <a:avLst/>
            <a:gdLst/>
            <a:ahLst/>
            <a:cxnLst/>
            <a:rect l="l" t="t" r="r" b="b"/>
            <a:pathLst>
              <a:path w="18846" h="57467">
                <a:moveTo>
                  <a:pt x="0" y="57467"/>
                </a:moveTo>
                <a:lnTo>
                  <a:pt x="18846" y="57467"/>
                </a:lnTo>
                <a:lnTo>
                  <a:pt x="9423" y="0"/>
                </a:lnTo>
                <a:lnTo>
                  <a:pt x="0" y="574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4290540" y="4707084"/>
            <a:ext cx="638530" cy="0"/>
          </a:xfrm>
          <a:custGeom>
            <a:avLst/>
            <a:gdLst/>
            <a:ahLst/>
            <a:cxnLst/>
            <a:rect l="l" t="t" r="r" b="b"/>
            <a:pathLst>
              <a:path w="638530">
                <a:moveTo>
                  <a:pt x="638530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4326451" y="4651378"/>
            <a:ext cx="18846" cy="57467"/>
          </a:xfrm>
          <a:custGeom>
            <a:avLst/>
            <a:gdLst/>
            <a:ahLst/>
            <a:cxnLst/>
            <a:rect l="l" t="t" r="r" b="b"/>
            <a:pathLst>
              <a:path w="18846" h="57467">
                <a:moveTo>
                  <a:pt x="0" y="0"/>
                </a:moveTo>
                <a:lnTo>
                  <a:pt x="9423" y="57467"/>
                </a:lnTo>
                <a:lnTo>
                  <a:pt x="18846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527146" y="3585258"/>
            <a:ext cx="336042" cy="0"/>
          </a:xfrm>
          <a:custGeom>
            <a:avLst/>
            <a:gdLst/>
            <a:ahLst/>
            <a:cxnLst/>
            <a:rect l="l" t="t" r="r" b="b"/>
            <a:pathLst>
              <a:path w="336041">
                <a:moveTo>
                  <a:pt x="336041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4527146" y="4611316"/>
            <a:ext cx="336042" cy="0"/>
          </a:xfrm>
          <a:custGeom>
            <a:avLst/>
            <a:gdLst/>
            <a:ahLst/>
            <a:cxnLst/>
            <a:rect l="l" t="t" r="r" b="b"/>
            <a:pathLst>
              <a:path w="336041">
                <a:moveTo>
                  <a:pt x="336041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573780" y="3642535"/>
            <a:ext cx="0" cy="911517"/>
          </a:xfrm>
          <a:custGeom>
            <a:avLst/>
            <a:gdLst/>
            <a:ahLst/>
            <a:cxnLst/>
            <a:rect l="l" t="t" r="r" b="b"/>
            <a:pathLst>
              <a:path h="911517">
                <a:moveTo>
                  <a:pt x="0" y="0"/>
                </a:moveTo>
                <a:lnTo>
                  <a:pt x="0" y="911517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563057" y="3583504"/>
            <a:ext cx="18846" cy="57467"/>
          </a:xfrm>
          <a:custGeom>
            <a:avLst/>
            <a:gdLst/>
            <a:ahLst/>
            <a:cxnLst/>
            <a:rect l="l" t="t" r="r" b="b"/>
            <a:pathLst>
              <a:path w="18846" h="57467">
                <a:moveTo>
                  <a:pt x="0" y="57467"/>
                </a:moveTo>
                <a:lnTo>
                  <a:pt x="18846" y="57467"/>
                </a:lnTo>
                <a:lnTo>
                  <a:pt x="9423" y="0"/>
                </a:lnTo>
                <a:lnTo>
                  <a:pt x="0" y="574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563057" y="4555608"/>
            <a:ext cx="18846" cy="57454"/>
          </a:xfrm>
          <a:custGeom>
            <a:avLst/>
            <a:gdLst/>
            <a:ahLst/>
            <a:cxnLst/>
            <a:rect l="l" t="t" r="r" b="b"/>
            <a:pathLst>
              <a:path w="18846" h="57454">
                <a:moveTo>
                  <a:pt x="0" y="0"/>
                </a:moveTo>
                <a:lnTo>
                  <a:pt x="9423" y="57454"/>
                </a:lnTo>
                <a:lnTo>
                  <a:pt x="18846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797019" y="4304672"/>
            <a:ext cx="111125" cy="328587"/>
          </a:xfrm>
          <a:custGeom>
            <a:avLst/>
            <a:gdLst/>
            <a:ahLst/>
            <a:cxnLst/>
            <a:rect l="l" t="t" r="r" b="b"/>
            <a:pathLst>
              <a:path w="111125" h="328587">
                <a:moveTo>
                  <a:pt x="0" y="0"/>
                </a:moveTo>
                <a:lnTo>
                  <a:pt x="111125" y="328587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912874" y="4611433"/>
            <a:ext cx="173939" cy="0"/>
          </a:xfrm>
          <a:custGeom>
            <a:avLst/>
            <a:gdLst/>
            <a:ahLst/>
            <a:cxnLst/>
            <a:rect l="l" t="t" r="r" b="b"/>
            <a:pathLst>
              <a:path w="173939">
                <a:moveTo>
                  <a:pt x="0" y="0"/>
                </a:moveTo>
                <a:lnTo>
                  <a:pt x="173939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5000384" y="4748397"/>
            <a:ext cx="0" cy="221640"/>
          </a:xfrm>
          <a:custGeom>
            <a:avLst/>
            <a:gdLst/>
            <a:ahLst/>
            <a:cxnLst/>
            <a:rect l="l" t="t" r="r" b="b"/>
            <a:pathLst>
              <a:path h="221640">
                <a:moveTo>
                  <a:pt x="0" y="0"/>
                </a:moveTo>
                <a:lnTo>
                  <a:pt x="0" y="22164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5056747" y="4922273"/>
            <a:ext cx="657517" cy="0"/>
          </a:xfrm>
          <a:custGeom>
            <a:avLst/>
            <a:gdLst/>
            <a:ahLst/>
            <a:cxnLst/>
            <a:rect l="l" t="t" r="r" b="b"/>
            <a:pathLst>
              <a:path w="657517">
                <a:moveTo>
                  <a:pt x="0" y="0"/>
                </a:moveTo>
                <a:lnTo>
                  <a:pt x="657517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999311" y="4914327"/>
            <a:ext cx="56565" cy="19151"/>
          </a:xfrm>
          <a:custGeom>
            <a:avLst/>
            <a:gdLst/>
            <a:ahLst/>
            <a:cxnLst/>
            <a:rect l="l" t="t" r="r" b="b"/>
            <a:pathLst>
              <a:path w="56565" h="19151">
                <a:moveTo>
                  <a:pt x="56565" y="0"/>
                </a:moveTo>
                <a:lnTo>
                  <a:pt x="0" y="9575"/>
                </a:lnTo>
                <a:lnTo>
                  <a:pt x="56565" y="19151"/>
                </a:lnTo>
                <a:lnTo>
                  <a:pt x="5656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5770627" y="4748397"/>
            <a:ext cx="0" cy="221640"/>
          </a:xfrm>
          <a:custGeom>
            <a:avLst/>
            <a:gdLst/>
            <a:ahLst/>
            <a:cxnLst/>
            <a:rect l="l" t="t" r="r" b="b"/>
            <a:pathLst>
              <a:path h="221640">
                <a:moveTo>
                  <a:pt x="0" y="0"/>
                </a:moveTo>
                <a:lnTo>
                  <a:pt x="0" y="22164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5715768" y="4914327"/>
            <a:ext cx="56565" cy="19151"/>
          </a:xfrm>
          <a:custGeom>
            <a:avLst/>
            <a:gdLst/>
            <a:ahLst/>
            <a:cxnLst/>
            <a:rect l="l" t="t" r="r" b="b"/>
            <a:pathLst>
              <a:path w="56565" h="19151">
                <a:moveTo>
                  <a:pt x="0" y="0"/>
                </a:moveTo>
                <a:lnTo>
                  <a:pt x="0" y="19151"/>
                </a:lnTo>
                <a:lnTo>
                  <a:pt x="56565" y="9575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999844" y="4707089"/>
            <a:ext cx="770940" cy="0"/>
          </a:xfrm>
          <a:custGeom>
            <a:avLst/>
            <a:gdLst/>
            <a:ahLst/>
            <a:cxnLst/>
            <a:rect l="l" t="t" r="r" b="b"/>
            <a:pathLst>
              <a:path w="770940">
                <a:moveTo>
                  <a:pt x="0" y="0"/>
                </a:moveTo>
                <a:lnTo>
                  <a:pt x="77094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941081" y="4551654"/>
            <a:ext cx="117513" cy="119570"/>
          </a:xfrm>
          <a:custGeom>
            <a:avLst/>
            <a:gdLst/>
            <a:ahLst/>
            <a:cxnLst/>
            <a:rect l="l" t="t" r="r" b="b"/>
            <a:pathLst>
              <a:path w="117513" h="119570">
                <a:moveTo>
                  <a:pt x="117513" y="59778"/>
                </a:moveTo>
                <a:lnTo>
                  <a:pt x="115771" y="45275"/>
                </a:lnTo>
                <a:lnTo>
                  <a:pt x="110827" y="32060"/>
                </a:lnTo>
                <a:lnTo>
                  <a:pt x="103101" y="20561"/>
                </a:lnTo>
                <a:lnTo>
                  <a:pt x="93015" y="11206"/>
                </a:lnTo>
                <a:lnTo>
                  <a:pt x="80987" y="4426"/>
                </a:lnTo>
                <a:lnTo>
                  <a:pt x="67440" y="647"/>
                </a:lnTo>
                <a:lnTo>
                  <a:pt x="58762" y="0"/>
                </a:lnTo>
                <a:lnTo>
                  <a:pt x="44502" y="1772"/>
                </a:lnTo>
                <a:lnTo>
                  <a:pt x="31511" y="6802"/>
                </a:lnTo>
                <a:lnTo>
                  <a:pt x="20208" y="14663"/>
                </a:lnTo>
                <a:lnTo>
                  <a:pt x="11015" y="24926"/>
                </a:lnTo>
                <a:lnTo>
                  <a:pt x="4351" y="37161"/>
                </a:lnTo>
                <a:lnTo>
                  <a:pt x="637" y="50942"/>
                </a:lnTo>
                <a:lnTo>
                  <a:pt x="0" y="59778"/>
                </a:lnTo>
                <a:lnTo>
                  <a:pt x="1740" y="74283"/>
                </a:lnTo>
                <a:lnTo>
                  <a:pt x="6683" y="87500"/>
                </a:lnTo>
                <a:lnTo>
                  <a:pt x="14406" y="99000"/>
                </a:lnTo>
                <a:lnTo>
                  <a:pt x="24491" y="108355"/>
                </a:lnTo>
                <a:lnTo>
                  <a:pt x="36517" y="115138"/>
                </a:lnTo>
                <a:lnTo>
                  <a:pt x="50063" y="118920"/>
                </a:lnTo>
                <a:lnTo>
                  <a:pt x="58762" y="119570"/>
                </a:lnTo>
                <a:lnTo>
                  <a:pt x="73017" y="117798"/>
                </a:lnTo>
                <a:lnTo>
                  <a:pt x="86005" y="112767"/>
                </a:lnTo>
                <a:lnTo>
                  <a:pt x="97306" y="104905"/>
                </a:lnTo>
                <a:lnTo>
                  <a:pt x="106498" y="94641"/>
                </a:lnTo>
                <a:lnTo>
                  <a:pt x="113161" y="82403"/>
                </a:lnTo>
                <a:lnTo>
                  <a:pt x="116875" y="68619"/>
                </a:lnTo>
                <a:lnTo>
                  <a:pt x="117513" y="59778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4909229" y="4636947"/>
            <a:ext cx="90614" cy="70176"/>
          </a:xfrm>
          <a:custGeom>
            <a:avLst/>
            <a:gdLst/>
            <a:ahLst/>
            <a:cxnLst/>
            <a:rect l="l" t="t" r="r" b="b"/>
            <a:pathLst>
              <a:path w="90614" h="70176">
                <a:moveTo>
                  <a:pt x="0" y="0"/>
                </a:moveTo>
                <a:lnTo>
                  <a:pt x="4229" y="12836"/>
                </a:lnTo>
                <a:lnTo>
                  <a:pt x="10419" y="24842"/>
                </a:lnTo>
                <a:lnTo>
                  <a:pt x="18331" y="35832"/>
                </a:lnTo>
                <a:lnTo>
                  <a:pt x="27729" y="45624"/>
                </a:lnTo>
                <a:lnTo>
                  <a:pt x="38375" y="54033"/>
                </a:lnTo>
                <a:lnTo>
                  <a:pt x="50031" y="60877"/>
                </a:lnTo>
                <a:lnTo>
                  <a:pt x="62461" y="65971"/>
                </a:lnTo>
                <a:lnTo>
                  <a:pt x="75427" y="69132"/>
                </a:lnTo>
                <a:lnTo>
                  <a:pt x="88691" y="70176"/>
                </a:lnTo>
                <a:lnTo>
                  <a:pt x="90614" y="70142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4999844" y="4522965"/>
            <a:ext cx="0" cy="176949"/>
          </a:xfrm>
          <a:custGeom>
            <a:avLst/>
            <a:gdLst/>
            <a:ahLst/>
            <a:cxnLst/>
            <a:rect l="l" t="t" r="r" b="b"/>
            <a:pathLst>
              <a:path h="176949">
                <a:moveTo>
                  <a:pt x="0" y="176949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4973986" y="4585131"/>
            <a:ext cx="51714" cy="52603"/>
          </a:xfrm>
          <a:custGeom>
            <a:avLst/>
            <a:gdLst/>
            <a:ahLst/>
            <a:cxnLst/>
            <a:rect l="l" t="t" r="r" b="b"/>
            <a:pathLst>
              <a:path w="51714" h="52603">
                <a:moveTo>
                  <a:pt x="51714" y="26301"/>
                </a:moveTo>
                <a:lnTo>
                  <a:pt x="47957" y="12647"/>
                </a:lnTo>
                <a:lnTo>
                  <a:pt x="38138" y="3153"/>
                </a:lnTo>
                <a:lnTo>
                  <a:pt x="25857" y="0"/>
                </a:lnTo>
                <a:lnTo>
                  <a:pt x="12426" y="3822"/>
                </a:lnTo>
                <a:lnTo>
                  <a:pt x="3097" y="13810"/>
                </a:lnTo>
                <a:lnTo>
                  <a:pt x="0" y="26301"/>
                </a:lnTo>
                <a:lnTo>
                  <a:pt x="3753" y="39961"/>
                </a:lnTo>
                <a:lnTo>
                  <a:pt x="13569" y="49451"/>
                </a:lnTo>
                <a:lnTo>
                  <a:pt x="25857" y="52603"/>
                </a:lnTo>
                <a:lnTo>
                  <a:pt x="39282" y="48784"/>
                </a:lnTo>
                <a:lnTo>
                  <a:pt x="48614" y="38798"/>
                </a:lnTo>
                <a:lnTo>
                  <a:pt x="51714" y="26301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5770784" y="4522965"/>
            <a:ext cx="0" cy="176949"/>
          </a:xfrm>
          <a:custGeom>
            <a:avLst/>
            <a:gdLst/>
            <a:ahLst/>
            <a:cxnLst/>
            <a:rect l="l" t="t" r="r" b="b"/>
            <a:pathLst>
              <a:path h="176949">
                <a:moveTo>
                  <a:pt x="0" y="176949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5859993" y="4303656"/>
            <a:ext cx="114706" cy="338924"/>
          </a:xfrm>
          <a:custGeom>
            <a:avLst/>
            <a:gdLst/>
            <a:ahLst/>
            <a:cxnLst/>
            <a:rect l="l" t="t" r="r" b="b"/>
            <a:pathLst>
              <a:path w="114706" h="338924">
                <a:moveTo>
                  <a:pt x="114706" y="0"/>
                </a:moveTo>
                <a:lnTo>
                  <a:pt x="0" y="338924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5770784" y="4636947"/>
            <a:ext cx="90601" cy="70142"/>
          </a:xfrm>
          <a:custGeom>
            <a:avLst/>
            <a:gdLst/>
            <a:ahLst/>
            <a:cxnLst/>
            <a:rect l="l" t="t" r="r" b="b"/>
            <a:pathLst>
              <a:path w="90601" h="70142">
                <a:moveTo>
                  <a:pt x="0" y="70142"/>
                </a:moveTo>
                <a:lnTo>
                  <a:pt x="13288" y="69417"/>
                </a:lnTo>
                <a:lnTo>
                  <a:pt x="26312" y="66549"/>
                </a:lnTo>
                <a:lnTo>
                  <a:pt x="38833" y="61722"/>
                </a:lnTo>
                <a:lnTo>
                  <a:pt x="50614" y="55118"/>
                </a:lnTo>
                <a:lnTo>
                  <a:pt x="61419" y="46922"/>
                </a:lnTo>
                <a:lnTo>
                  <a:pt x="71009" y="37316"/>
                </a:lnTo>
                <a:lnTo>
                  <a:pt x="79148" y="26486"/>
                </a:lnTo>
                <a:lnTo>
                  <a:pt x="85599" y="14614"/>
                </a:lnTo>
                <a:lnTo>
                  <a:pt x="90124" y="1884"/>
                </a:lnTo>
                <a:lnTo>
                  <a:pt x="90601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5683802" y="4611433"/>
            <a:ext cx="173939" cy="0"/>
          </a:xfrm>
          <a:custGeom>
            <a:avLst/>
            <a:gdLst/>
            <a:ahLst/>
            <a:cxnLst/>
            <a:rect l="l" t="t" r="r" b="b"/>
            <a:pathLst>
              <a:path w="173939">
                <a:moveTo>
                  <a:pt x="0" y="0"/>
                </a:moveTo>
                <a:lnTo>
                  <a:pt x="173939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5744927" y="4585131"/>
            <a:ext cx="51701" cy="52603"/>
          </a:xfrm>
          <a:custGeom>
            <a:avLst/>
            <a:gdLst/>
            <a:ahLst/>
            <a:cxnLst/>
            <a:rect l="l" t="t" r="r" b="b"/>
            <a:pathLst>
              <a:path w="51701" h="52603">
                <a:moveTo>
                  <a:pt x="51701" y="26301"/>
                </a:moveTo>
                <a:lnTo>
                  <a:pt x="47946" y="12644"/>
                </a:lnTo>
                <a:lnTo>
                  <a:pt x="38130" y="3150"/>
                </a:lnTo>
                <a:lnTo>
                  <a:pt x="25857" y="0"/>
                </a:lnTo>
                <a:lnTo>
                  <a:pt x="12426" y="3822"/>
                </a:lnTo>
                <a:lnTo>
                  <a:pt x="3097" y="13810"/>
                </a:lnTo>
                <a:lnTo>
                  <a:pt x="0" y="26301"/>
                </a:lnTo>
                <a:lnTo>
                  <a:pt x="3753" y="39961"/>
                </a:lnTo>
                <a:lnTo>
                  <a:pt x="13569" y="49451"/>
                </a:lnTo>
                <a:lnTo>
                  <a:pt x="25857" y="52603"/>
                </a:lnTo>
                <a:lnTo>
                  <a:pt x="39281" y="48782"/>
                </a:lnTo>
                <a:lnTo>
                  <a:pt x="48607" y="38792"/>
                </a:lnTo>
                <a:lnTo>
                  <a:pt x="51701" y="26301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5712021" y="4551654"/>
            <a:ext cx="117513" cy="119570"/>
          </a:xfrm>
          <a:custGeom>
            <a:avLst/>
            <a:gdLst/>
            <a:ahLst/>
            <a:cxnLst/>
            <a:rect l="l" t="t" r="r" b="b"/>
            <a:pathLst>
              <a:path w="117513" h="119570">
                <a:moveTo>
                  <a:pt x="117513" y="59778"/>
                </a:moveTo>
                <a:lnTo>
                  <a:pt x="115771" y="45275"/>
                </a:lnTo>
                <a:lnTo>
                  <a:pt x="110827" y="32060"/>
                </a:lnTo>
                <a:lnTo>
                  <a:pt x="103101" y="20561"/>
                </a:lnTo>
                <a:lnTo>
                  <a:pt x="93015" y="11206"/>
                </a:lnTo>
                <a:lnTo>
                  <a:pt x="80987" y="4426"/>
                </a:lnTo>
                <a:lnTo>
                  <a:pt x="67440" y="647"/>
                </a:lnTo>
                <a:lnTo>
                  <a:pt x="58762" y="0"/>
                </a:lnTo>
                <a:lnTo>
                  <a:pt x="44502" y="1772"/>
                </a:lnTo>
                <a:lnTo>
                  <a:pt x="31511" y="6802"/>
                </a:lnTo>
                <a:lnTo>
                  <a:pt x="20208" y="14663"/>
                </a:lnTo>
                <a:lnTo>
                  <a:pt x="11015" y="24926"/>
                </a:lnTo>
                <a:lnTo>
                  <a:pt x="4351" y="37161"/>
                </a:lnTo>
                <a:lnTo>
                  <a:pt x="637" y="50942"/>
                </a:lnTo>
                <a:lnTo>
                  <a:pt x="0" y="59778"/>
                </a:lnTo>
                <a:lnTo>
                  <a:pt x="1740" y="74283"/>
                </a:lnTo>
                <a:lnTo>
                  <a:pt x="6683" y="87500"/>
                </a:lnTo>
                <a:lnTo>
                  <a:pt x="14406" y="99000"/>
                </a:lnTo>
                <a:lnTo>
                  <a:pt x="24491" y="108355"/>
                </a:lnTo>
                <a:lnTo>
                  <a:pt x="36517" y="115138"/>
                </a:lnTo>
                <a:lnTo>
                  <a:pt x="50063" y="118920"/>
                </a:lnTo>
                <a:lnTo>
                  <a:pt x="58762" y="119570"/>
                </a:lnTo>
                <a:lnTo>
                  <a:pt x="73017" y="117798"/>
                </a:lnTo>
                <a:lnTo>
                  <a:pt x="86005" y="112767"/>
                </a:lnTo>
                <a:lnTo>
                  <a:pt x="97306" y="104905"/>
                </a:lnTo>
                <a:lnTo>
                  <a:pt x="106498" y="94641"/>
                </a:lnTo>
                <a:lnTo>
                  <a:pt x="113161" y="82403"/>
                </a:lnTo>
                <a:lnTo>
                  <a:pt x="116875" y="68619"/>
                </a:lnTo>
                <a:lnTo>
                  <a:pt x="117513" y="59778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999844" y="3487534"/>
            <a:ext cx="770940" cy="0"/>
          </a:xfrm>
          <a:custGeom>
            <a:avLst/>
            <a:gdLst/>
            <a:ahLst/>
            <a:cxnLst/>
            <a:rect l="l" t="t" r="r" b="b"/>
            <a:pathLst>
              <a:path w="770940">
                <a:moveTo>
                  <a:pt x="0" y="0"/>
                </a:moveTo>
                <a:lnTo>
                  <a:pt x="77094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4796301" y="3552075"/>
            <a:ext cx="114630" cy="339166"/>
          </a:xfrm>
          <a:custGeom>
            <a:avLst/>
            <a:gdLst/>
            <a:ahLst/>
            <a:cxnLst/>
            <a:rect l="l" t="t" r="r" b="b"/>
            <a:pathLst>
              <a:path w="114630" h="339166">
                <a:moveTo>
                  <a:pt x="114630" y="0"/>
                </a:moveTo>
                <a:lnTo>
                  <a:pt x="0" y="339166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4762449" y="3891241"/>
            <a:ext cx="33851" cy="412127"/>
          </a:xfrm>
          <a:custGeom>
            <a:avLst/>
            <a:gdLst/>
            <a:ahLst/>
            <a:cxnLst/>
            <a:rect l="l" t="t" r="r" b="b"/>
            <a:pathLst>
              <a:path w="33851" h="412127">
                <a:moveTo>
                  <a:pt x="33851" y="0"/>
                </a:moveTo>
                <a:lnTo>
                  <a:pt x="27419" y="17306"/>
                </a:lnTo>
                <a:lnTo>
                  <a:pt x="21665" y="35655"/>
                </a:lnTo>
                <a:lnTo>
                  <a:pt x="16587" y="54930"/>
                </a:lnTo>
                <a:lnTo>
                  <a:pt x="12186" y="75016"/>
                </a:lnTo>
                <a:lnTo>
                  <a:pt x="8462" y="95797"/>
                </a:lnTo>
                <a:lnTo>
                  <a:pt x="5416" y="117156"/>
                </a:lnTo>
                <a:lnTo>
                  <a:pt x="3046" y="138979"/>
                </a:lnTo>
                <a:lnTo>
                  <a:pt x="1354" y="161149"/>
                </a:lnTo>
                <a:lnTo>
                  <a:pt x="338" y="183551"/>
                </a:lnTo>
                <a:lnTo>
                  <a:pt x="0" y="206068"/>
                </a:lnTo>
                <a:lnTo>
                  <a:pt x="338" y="228585"/>
                </a:lnTo>
                <a:lnTo>
                  <a:pt x="1354" y="250987"/>
                </a:lnTo>
                <a:lnTo>
                  <a:pt x="3046" y="273156"/>
                </a:lnTo>
                <a:lnTo>
                  <a:pt x="5416" y="294979"/>
                </a:lnTo>
                <a:lnTo>
                  <a:pt x="8462" y="316337"/>
                </a:lnTo>
                <a:lnTo>
                  <a:pt x="12186" y="337117"/>
                </a:lnTo>
                <a:lnTo>
                  <a:pt x="16587" y="357201"/>
                </a:lnTo>
                <a:lnTo>
                  <a:pt x="21665" y="376475"/>
                </a:lnTo>
                <a:lnTo>
                  <a:pt x="27419" y="394822"/>
                </a:lnTo>
                <a:lnTo>
                  <a:pt x="33851" y="412127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4912874" y="3583177"/>
            <a:ext cx="173939" cy="0"/>
          </a:xfrm>
          <a:custGeom>
            <a:avLst/>
            <a:gdLst/>
            <a:ahLst/>
            <a:cxnLst/>
            <a:rect l="l" t="t" r="r" b="b"/>
            <a:pathLst>
              <a:path w="173939">
                <a:moveTo>
                  <a:pt x="0" y="0"/>
                </a:moveTo>
                <a:lnTo>
                  <a:pt x="173939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4941081" y="3523399"/>
            <a:ext cx="117513" cy="119557"/>
          </a:xfrm>
          <a:custGeom>
            <a:avLst/>
            <a:gdLst/>
            <a:ahLst/>
            <a:cxnLst/>
            <a:rect l="l" t="t" r="r" b="b"/>
            <a:pathLst>
              <a:path w="117513" h="119557">
                <a:moveTo>
                  <a:pt x="117513" y="59778"/>
                </a:moveTo>
                <a:lnTo>
                  <a:pt x="115771" y="45275"/>
                </a:lnTo>
                <a:lnTo>
                  <a:pt x="110827" y="32060"/>
                </a:lnTo>
                <a:lnTo>
                  <a:pt x="103101" y="20561"/>
                </a:lnTo>
                <a:lnTo>
                  <a:pt x="93015" y="11206"/>
                </a:lnTo>
                <a:lnTo>
                  <a:pt x="80987" y="4426"/>
                </a:lnTo>
                <a:lnTo>
                  <a:pt x="67440" y="647"/>
                </a:lnTo>
                <a:lnTo>
                  <a:pt x="58762" y="0"/>
                </a:lnTo>
                <a:lnTo>
                  <a:pt x="44502" y="1772"/>
                </a:lnTo>
                <a:lnTo>
                  <a:pt x="31511" y="6802"/>
                </a:lnTo>
                <a:lnTo>
                  <a:pt x="20208" y="14663"/>
                </a:lnTo>
                <a:lnTo>
                  <a:pt x="11015" y="24926"/>
                </a:lnTo>
                <a:lnTo>
                  <a:pt x="4351" y="37161"/>
                </a:lnTo>
                <a:lnTo>
                  <a:pt x="637" y="50942"/>
                </a:lnTo>
                <a:lnTo>
                  <a:pt x="0" y="59778"/>
                </a:lnTo>
                <a:lnTo>
                  <a:pt x="1741" y="74284"/>
                </a:lnTo>
                <a:lnTo>
                  <a:pt x="6684" y="87500"/>
                </a:lnTo>
                <a:lnTo>
                  <a:pt x="14409" y="98998"/>
                </a:lnTo>
                <a:lnTo>
                  <a:pt x="24496" y="108351"/>
                </a:lnTo>
                <a:lnTo>
                  <a:pt x="36524" y="115130"/>
                </a:lnTo>
                <a:lnTo>
                  <a:pt x="50072" y="118909"/>
                </a:lnTo>
                <a:lnTo>
                  <a:pt x="58762" y="119557"/>
                </a:lnTo>
                <a:lnTo>
                  <a:pt x="73019" y="117786"/>
                </a:lnTo>
                <a:lnTo>
                  <a:pt x="86008" y="112755"/>
                </a:lnTo>
                <a:lnTo>
                  <a:pt x="97309" y="104895"/>
                </a:lnTo>
                <a:lnTo>
                  <a:pt x="106501" y="94632"/>
                </a:lnTo>
                <a:lnTo>
                  <a:pt x="113164" y="82394"/>
                </a:lnTo>
                <a:lnTo>
                  <a:pt x="116876" y="68609"/>
                </a:lnTo>
                <a:lnTo>
                  <a:pt x="117513" y="59778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4910931" y="3487534"/>
            <a:ext cx="88912" cy="64541"/>
          </a:xfrm>
          <a:custGeom>
            <a:avLst/>
            <a:gdLst/>
            <a:ahLst/>
            <a:cxnLst/>
            <a:rect l="l" t="t" r="r" b="b"/>
            <a:pathLst>
              <a:path w="88912" h="64541">
                <a:moveTo>
                  <a:pt x="88912" y="0"/>
                </a:moveTo>
                <a:lnTo>
                  <a:pt x="75841" y="665"/>
                </a:lnTo>
                <a:lnTo>
                  <a:pt x="62934" y="3481"/>
                </a:lnTo>
                <a:lnTo>
                  <a:pt x="50452" y="8256"/>
                </a:lnTo>
                <a:lnTo>
                  <a:pt x="38658" y="14799"/>
                </a:lnTo>
                <a:lnTo>
                  <a:pt x="27816" y="22919"/>
                </a:lnTo>
                <a:lnTo>
                  <a:pt x="18189" y="32424"/>
                </a:lnTo>
                <a:lnTo>
                  <a:pt x="10038" y="43124"/>
                </a:lnTo>
                <a:lnTo>
                  <a:pt x="3627" y="54827"/>
                </a:lnTo>
                <a:lnTo>
                  <a:pt x="0" y="64541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4999844" y="3494709"/>
            <a:ext cx="0" cy="176949"/>
          </a:xfrm>
          <a:custGeom>
            <a:avLst/>
            <a:gdLst/>
            <a:ahLst/>
            <a:cxnLst/>
            <a:rect l="l" t="t" r="r" b="b"/>
            <a:pathLst>
              <a:path h="176949">
                <a:moveTo>
                  <a:pt x="0" y="176949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4973986" y="3556876"/>
            <a:ext cx="51714" cy="52616"/>
          </a:xfrm>
          <a:custGeom>
            <a:avLst/>
            <a:gdLst/>
            <a:ahLst/>
            <a:cxnLst/>
            <a:rect l="l" t="t" r="r" b="b"/>
            <a:pathLst>
              <a:path w="51714" h="52616">
                <a:moveTo>
                  <a:pt x="51714" y="26301"/>
                </a:moveTo>
                <a:lnTo>
                  <a:pt x="47957" y="12647"/>
                </a:lnTo>
                <a:lnTo>
                  <a:pt x="38138" y="3153"/>
                </a:lnTo>
                <a:lnTo>
                  <a:pt x="25857" y="0"/>
                </a:lnTo>
                <a:lnTo>
                  <a:pt x="12426" y="3822"/>
                </a:lnTo>
                <a:lnTo>
                  <a:pt x="3097" y="13810"/>
                </a:lnTo>
                <a:lnTo>
                  <a:pt x="0" y="26301"/>
                </a:lnTo>
                <a:lnTo>
                  <a:pt x="3752" y="39961"/>
                </a:lnTo>
                <a:lnTo>
                  <a:pt x="13563" y="49458"/>
                </a:lnTo>
                <a:lnTo>
                  <a:pt x="25857" y="52616"/>
                </a:lnTo>
                <a:lnTo>
                  <a:pt x="39279" y="48795"/>
                </a:lnTo>
                <a:lnTo>
                  <a:pt x="48611" y="38807"/>
                </a:lnTo>
                <a:lnTo>
                  <a:pt x="51714" y="26301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338299" y="4049483"/>
            <a:ext cx="94018" cy="95656"/>
          </a:xfrm>
          <a:custGeom>
            <a:avLst/>
            <a:gdLst/>
            <a:ahLst/>
            <a:cxnLst/>
            <a:rect l="l" t="t" r="r" b="b"/>
            <a:pathLst>
              <a:path w="94018" h="95656">
                <a:moveTo>
                  <a:pt x="94018" y="47828"/>
                </a:moveTo>
                <a:lnTo>
                  <a:pt x="91863" y="33469"/>
                </a:lnTo>
                <a:lnTo>
                  <a:pt x="85837" y="20856"/>
                </a:lnTo>
                <a:lnTo>
                  <a:pt x="76596" y="10657"/>
                </a:lnTo>
                <a:lnTo>
                  <a:pt x="64799" y="3542"/>
                </a:lnTo>
                <a:lnTo>
                  <a:pt x="51103" y="178"/>
                </a:lnTo>
                <a:lnTo>
                  <a:pt x="47015" y="0"/>
                </a:lnTo>
                <a:lnTo>
                  <a:pt x="32900" y="2191"/>
                </a:lnTo>
                <a:lnTo>
                  <a:pt x="20502" y="8322"/>
                </a:lnTo>
                <a:lnTo>
                  <a:pt x="10478" y="17722"/>
                </a:lnTo>
                <a:lnTo>
                  <a:pt x="3484" y="29723"/>
                </a:lnTo>
                <a:lnTo>
                  <a:pt x="176" y="43658"/>
                </a:lnTo>
                <a:lnTo>
                  <a:pt x="0" y="47828"/>
                </a:lnTo>
                <a:lnTo>
                  <a:pt x="2154" y="62185"/>
                </a:lnTo>
                <a:lnTo>
                  <a:pt x="8179" y="74796"/>
                </a:lnTo>
                <a:lnTo>
                  <a:pt x="17419" y="84995"/>
                </a:lnTo>
                <a:lnTo>
                  <a:pt x="29216" y="92111"/>
                </a:lnTo>
                <a:lnTo>
                  <a:pt x="42915" y="95477"/>
                </a:lnTo>
                <a:lnTo>
                  <a:pt x="47015" y="95656"/>
                </a:lnTo>
                <a:lnTo>
                  <a:pt x="61125" y="93463"/>
                </a:lnTo>
                <a:lnTo>
                  <a:pt x="73521" y="87331"/>
                </a:lnTo>
                <a:lnTo>
                  <a:pt x="83544" y="77929"/>
                </a:lnTo>
                <a:lnTo>
                  <a:pt x="90537" y="65925"/>
                </a:lnTo>
                <a:lnTo>
                  <a:pt x="93842" y="51988"/>
                </a:lnTo>
                <a:lnTo>
                  <a:pt x="94018" y="47828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333835" y="4044977"/>
            <a:ext cx="96437" cy="104673"/>
          </a:xfrm>
          <a:custGeom>
            <a:avLst/>
            <a:gdLst/>
            <a:ahLst/>
            <a:cxnLst/>
            <a:rect l="l" t="t" r="r" b="b"/>
            <a:pathLst>
              <a:path w="96437" h="104673">
                <a:moveTo>
                  <a:pt x="96437" y="26362"/>
                </a:moveTo>
                <a:lnTo>
                  <a:pt x="89084" y="16215"/>
                </a:lnTo>
                <a:lnTo>
                  <a:pt x="79897" y="8373"/>
                </a:lnTo>
                <a:lnTo>
                  <a:pt x="69350" y="2967"/>
                </a:lnTo>
                <a:lnTo>
                  <a:pt x="57919" y="132"/>
                </a:lnTo>
                <a:lnTo>
                  <a:pt x="46076" y="0"/>
                </a:lnTo>
                <a:lnTo>
                  <a:pt x="34298" y="2704"/>
                </a:lnTo>
                <a:lnTo>
                  <a:pt x="25939" y="6588"/>
                </a:lnTo>
                <a:lnTo>
                  <a:pt x="16026" y="14015"/>
                </a:lnTo>
                <a:lnTo>
                  <a:pt x="8346" y="23288"/>
                </a:lnTo>
                <a:lnTo>
                  <a:pt x="3030" y="33933"/>
                </a:lnTo>
                <a:lnTo>
                  <a:pt x="205" y="45476"/>
                </a:lnTo>
                <a:lnTo>
                  <a:pt x="0" y="57444"/>
                </a:lnTo>
                <a:lnTo>
                  <a:pt x="2542" y="69362"/>
                </a:lnTo>
                <a:lnTo>
                  <a:pt x="6508" y="78305"/>
                </a:lnTo>
                <a:lnTo>
                  <a:pt x="13862" y="88453"/>
                </a:lnTo>
                <a:lnTo>
                  <a:pt x="23050" y="96297"/>
                </a:lnTo>
                <a:lnTo>
                  <a:pt x="33598" y="101703"/>
                </a:lnTo>
                <a:lnTo>
                  <a:pt x="45031" y="104539"/>
                </a:lnTo>
                <a:lnTo>
                  <a:pt x="56874" y="104673"/>
                </a:lnTo>
                <a:lnTo>
                  <a:pt x="68653" y="101971"/>
                </a:lnTo>
                <a:lnTo>
                  <a:pt x="77006" y="98092"/>
                </a:lnTo>
                <a:lnTo>
                  <a:pt x="78187" y="97419"/>
                </a:lnTo>
                <a:lnTo>
                  <a:pt x="80397" y="95996"/>
                </a:lnTo>
                <a:lnTo>
                  <a:pt x="81476" y="95171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5770784" y="3494709"/>
            <a:ext cx="0" cy="176949"/>
          </a:xfrm>
          <a:custGeom>
            <a:avLst/>
            <a:gdLst/>
            <a:ahLst/>
            <a:cxnLst/>
            <a:rect l="l" t="t" r="r" b="b"/>
            <a:pathLst>
              <a:path h="176949">
                <a:moveTo>
                  <a:pt x="0" y="176949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5744927" y="3556876"/>
            <a:ext cx="51701" cy="52616"/>
          </a:xfrm>
          <a:custGeom>
            <a:avLst/>
            <a:gdLst/>
            <a:ahLst/>
            <a:cxnLst/>
            <a:rect l="l" t="t" r="r" b="b"/>
            <a:pathLst>
              <a:path w="51701" h="52616">
                <a:moveTo>
                  <a:pt x="51701" y="26301"/>
                </a:moveTo>
                <a:lnTo>
                  <a:pt x="47946" y="12644"/>
                </a:lnTo>
                <a:lnTo>
                  <a:pt x="38130" y="3150"/>
                </a:lnTo>
                <a:lnTo>
                  <a:pt x="25857" y="0"/>
                </a:lnTo>
                <a:lnTo>
                  <a:pt x="12426" y="3822"/>
                </a:lnTo>
                <a:lnTo>
                  <a:pt x="3097" y="13810"/>
                </a:lnTo>
                <a:lnTo>
                  <a:pt x="0" y="26301"/>
                </a:lnTo>
                <a:lnTo>
                  <a:pt x="3752" y="39961"/>
                </a:lnTo>
                <a:lnTo>
                  <a:pt x="13563" y="49458"/>
                </a:lnTo>
                <a:lnTo>
                  <a:pt x="25857" y="52616"/>
                </a:lnTo>
                <a:lnTo>
                  <a:pt x="39278" y="48793"/>
                </a:lnTo>
                <a:lnTo>
                  <a:pt x="48604" y="38801"/>
                </a:lnTo>
                <a:lnTo>
                  <a:pt x="51701" y="26301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5712021" y="3523399"/>
            <a:ext cx="117513" cy="119557"/>
          </a:xfrm>
          <a:custGeom>
            <a:avLst/>
            <a:gdLst/>
            <a:ahLst/>
            <a:cxnLst/>
            <a:rect l="l" t="t" r="r" b="b"/>
            <a:pathLst>
              <a:path w="117513" h="119557">
                <a:moveTo>
                  <a:pt x="117513" y="59778"/>
                </a:moveTo>
                <a:lnTo>
                  <a:pt x="115771" y="45275"/>
                </a:lnTo>
                <a:lnTo>
                  <a:pt x="110827" y="32060"/>
                </a:lnTo>
                <a:lnTo>
                  <a:pt x="103101" y="20561"/>
                </a:lnTo>
                <a:lnTo>
                  <a:pt x="93015" y="11206"/>
                </a:lnTo>
                <a:lnTo>
                  <a:pt x="80987" y="4426"/>
                </a:lnTo>
                <a:lnTo>
                  <a:pt x="67440" y="647"/>
                </a:lnTo>
                <a:lnTo>
                  <a:pt x="58762" y="0"/>
                </a:lnTo>
                <a:lnTo>
                  <a:pt x="44502" y="1772"/>
                </a:lnTo>
                <a:lnTo>
                  <a:pt x="31511" y="6802"/>
                </a:lnTo>
                <a:lnTo>
                  <a:pt x="20208" y="14663"/>
                </a:lnTo>
                <a:lnTo>
                  <a:pt x="11015" y="24926"/>
                </a:lnTo>
                <a:lnTo>
                  <a:pt x="4351" y="37161"/>
                </a:lnTo>
                <a:lnTo>
                  <a:pt x="637" y="50942"/>
                </a:lnTo>
                <a:lnTo>
                  <a:pt x="0" y="59778"/>
                </a:lnTo>
                <a:lnTo>
                  <a:pt x="1741" y="74284"/>
                </a:lnTo>
                <a:lnTo>
                  <a:pt x="6684" y="87500"/>
                </a:lnTo>
                <a:lnTo>
                  <a:pt x="14409" y="98998"/>
                </a:lnTo>
                <a:lnTo>
                  <a:pt x="24496" y="108351"/>
                </a:lnTo>
                <a:lnTo>
                  <a:pt x="36524" y="115130"/>
                </a:lnTo>
                <a:lnTo>
                  <a:pt x="50072" y="118909"/>
                </a:lnTo>
                <a:lnTo>
                  <a:pt x="58762" y="119557"/>
                </a:lnTo>
                <a:lnTo>
                  <a:pt x="73019" y="117786"/>
                </a:lnTo>
                <a:lnTo>
                  <a:pt x="86008" y="112755"/>
                </a:lnTo>
                <a:lnTo>
                  <a:pt x="97309" y="104895"/>
                </a:lnTo>
                <a:lnTo>
                  <a:pt x="106501" y="94632"/>
                </a:lnTo>
                <a:lnTo>
                  <a:pt x="113164" y="82394"/>
                </a:lnTo>
                <a:lnTo>
                  <a:pt x="116876" y="68609"/>
                </a:lnTo>
                <a:lnTo>
                  <a:pt x="117513" y="59778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5683802" y="3583177"/>
            <a:ext cx="173939" cy="0"/>
          </a:xfrm>
          <a:custGeom>
            <a:avLst/>
            <a:gdLst/>
            <a:ahLst/>
            <a:cxnLst/>
            <a:rect l="l" t="t" r="r" b="b"/>
            <a:pathLst>
              <a:path w="173939">
                <a:moveTo>
                  <a:pt x="0" y="0"/>
                </a:moveTo>
                <a:lnTo>
                  <a:pt x="173939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5770784" y="3487534"/>
            <a:ext cx="88899" cy="64541"/>
          </a:xfrm>
          <a:custGeom>
            <a:avLst/>
            <a:gdLst/>
            <a:ahLst/>
            <a:cxnLst/>
            <a:rect l="l" t="t" r="r" b="b"/>
            <a:pathLst>
              <a:path w="88900" h="64541">
                <a:moveTo>
                  <a:pt x="88899" y="64541"/>
                </a:moveTo>
                <a:lnTo>
                  <a:pt x="84029" y="52186"/>
                </a:lnTo>
                <a:lnTo>
                  <a:pt x="77214" y="40685"/>
                </a:lnTo>
                <a:lnTo>
                  <a:pt x="68716" y="30230"/>
                </a:lnTo>
                <a:lnTo>
                  <a:pt x="58799" y="21011"/>
                </a:lnTo>
                <a:lnTo>
                  <a:pt x="47726" y="13221"/>
                </a:lnTo>
                <a:lnTo>
                  <a:pt x="35759" y="7049"/>
                </a:lnTo>
                <a:lnTo>
                  <a:pt x="23163" y="2688"/>
                </a:lnTo>
                <a:lnTo>
                  <a:pt x="10199" y="328"/>
                </a:ln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5974722" y="3890821"/>
            <a:ext cx="33842" cy="412038"/>
          </a:xfrm>
          <a:custGeom>
            <a:avLst/>
            <a:gdLst/>
            <a:ahLst/>
            <a:cxnLst/>
            <a:rect l="l" t="t" r="r" b="b"/>
            <a:pathLst>
              <a:path w="33842" h="412038">
                <a:moveTo>
                  <a:pt x="0" y="412038"/>
                </a:moveTo>
                <a:lnTo>
                  <a:pt x="6430" y="394736"/>
                </a:lnTo>
                <a:lnTo>
                  <a:pt x="12183" y="376391"/>
                </a:lnTo>
                <a:lnTo>
                  <a:pt x="17259" y="357120"/>
                </a:lnTo>
                <a:lnTo>
                  <a:pt x="21659" y="337038"/>
                </a:lnTo>
                <a:lnTo>
                  <a:pt x="25381" y="316262"/>
                </a:lnTo>
                <a:lnTo>
                  <a:pt x="28427" y="294907"/>
                </a:lnTo>
                <a:lnTo>
                  <a:pt x="30796" y="273089"/>
                </a:lnTo>
                <a:lnTo>
                  <a:pt x="32488" y="250924"/>
                </a:lnTo>
                <a:lnTo>
                  <a:pt x="33503" y="228527"/>
                </a:lnTo>
                <a:lnTo>
                  <a:pt x="33842" y="206014"/>
                </a:lnTo>
                <a:lnTo>
                  <a:pt x="33503" y="183502"/>
                </a:lnTo>
                <a:lnTo>
                  <a:pt x="32488" y="161105"/>
                </a:lnTo>
                <a:lnTo>
                  <a:pt x="30796" y="138940"/>
                </a:lnTo>
                <a:lnTo>
                  <a:pt x="28427" y="117123"/>
                </a:lnTo>
                <a:lnTo>
                  <a:pt x="25381" y="95768"/>
                </a:lnTo>
                <a:lnTo>
                  <a:pt x="21659" y="74993"/>
                </a:lnTo>
                <a:lnTo>
                  <a:pt x="17259" y="54913"/>
                </a:lnTo>
                <a:lnTo>
                  <a:pt x="12183" y="35643"/>
                </a:lnTo>
                <a:lnTo>
                  <a:pt x="6430" y="17300"/>
                </a:ln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432959" y="2822107"/>
            <a:ext cx="56565" cy="19164"/>
          </a:xfrm>
          <a:custGeom>
            <a:avLst/>
            <a:gdLst/>
            <a:ahLst/>
            <a:cxnLst/>
            <a:rect l="l" t="t" r="r" b="b"/>
            <a:pathLst>
              <a:path w="56565" h="19164">
                <a:moveTo>
                  <a:pt x="56565" y="19164"/>
                </a:moveTo>
                <a:lnTo>
                  <a:pt x="56565" y="0"/>
                </a:lnTo>
                <a:lnTo>
                  <a:pt x="0" y="9575"/>
                </a:lnTo>
                <a:lnTo>
                  <a:pt x="56565" y="1916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490338" y="2833443"/>
            <a:ext cx="225945" cy="0"/>
          </a:xfrm>
          <a:custGeom>
            <a:avLst/>
            <a:gdLst/>
            <a:ahLst/>
            <a:cxnLst/>
            <a:rect l="l" t="t" r="r" b="b"/>
            <a:pathLst>
              <a:path w="225945">
                <a:moveTo>
                  <a:pt x="0" y="0"/>
                </a:moveTo>
                <a:lnTo>
                  <a:pt x="225945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 flipV="1">
            <a:off x="5716284" y="2787724"/>
            <a:ext cx="1278369" cy="45719"/>
          </a:xfrm>
          <a:custGeom>
            <a:avLst/>
            <a:gdLst/>
            <a:ahLst/>
            <a:cxnLst/>
            <a:rect l="l" t="t" r="r" b="b"/>
            <a:pathLst>
              <a:path w="423633">
                <a:moveTo>
                  <a:pt x="0" y="0"/>
                </a:moveTo>
                <a:lnTo>
                  <a:pt x="423633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139917" y="2833443"/>
            <a:ext cx="47078" cy="0"/>
          </a:xfrm>
          <a:custGeom>
            <a:avLst/>
            <a:gdLst/>
            <a:ahLst/>
            <a:cxnLst/>
            <a:rect l="l" t="t" r="r" b="b"/>
            <a:pathLst>
              <a:path w="47078">
                <a:moveTo>
                  <a:pt x="0" y="0"/>
                </a:moveTo>
                <a:lnTo>
                  <a:pt x="47078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762091" y="2922036"/>
            <a:ext cx="1246479" cy="0"/>
          </a:xfrm>
          <a:custGeom>
            <a:avLst/>
            <a:gdLst/>
            <a:ahLst/>
            <a:cxnLst/>
            <a:rect l="l" t="t" r="r" b="b"/>
            <a:pathLst>
              <a:path w="1246479">
                <a:moveTo>
                  <a:pt x="0" y="0"/>
                </a:moveTo>
                <a:lnTo>
                  <a:pt x="1246479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762091" y="2962663"/>
            <a:ext cx="1246479" cy="0"/>
          </a:xfrm>
          <a:custGeom>
            <a:avLst/>
            <a:gdLst/>
            <a:ahLst/>
            <a:cxnLst/>
            <a:rect l="l" t="t" r="r" b="b"/>
            <a:pathLst>
              <a:path w="1246479">
                <a:moveTo>
                  <a:pt x="0" y="0"/>
                </a:moveTo>
                <a:lnTo>
                  <a:pt x="1246479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527150" y="1948497"/>
            <a:ext cx="811149" cy="0"/>
          </a:xfrm>
          <a:custGeom>
            <a:avLst/>
            <a:gdLst/>
            <a:ahLst/>
            <a:cxnLst/>
            <a:rect l="l" t="t" r="r" b="b"/>
            <a:pathLst>
              <a:path w="811149">
                <a:moveTo>
                  <a:pt x="811148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574152" y="2005888"/>
            <a:ext cx="0" cy="645642"/>
          </a:xfrm>
          <a:custGeom>
            <a:avLst/>
            <a:gdLst/>
            <a:ahLst/>
            <a:cxnLst/>
            <a:rect l="l" t="t" r="r" b="b"/>
            <a:pathLst>
              <a:path h="645642">
                <a:moveTo>
                  <a:pt x="0" y="0"/>
                </a:moveTo>
                <a:lnTo>
                  <a:pt x="0" y="645642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563057" y="1946755"/>
            <a:ext cx="18846" cy="57454"/>
          </a:xfrm>
          <a:custGeom>
            <a:avLst/>
            <a:gdLst/>
            <a:ahLst/>
            <a:cxnLst/>
            <a:rect l="l" t="t" r="r" b="b"/>
            <a:pathLst>
              <a:path w="18846" h="57454">
                <a:moveTo>
                  <a:pt x="0" y="57454"/>
                </a:moveTo>
                <a:lnTo>
                  <a:pt x="18846" y="57454"/>
                </a:lnTo>
                <a:lnTo>
                  <a:pt x="9423" y="0"/>
                </a:lnTo>
                <a:lnTo>
                  <a:pt x="0" y="574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527150" y="2708922"/>
            <a:ext cx="351701" cy="0"/>
          </a:xfrm>
          <a:custGeom>
            <a:avLst/>
            <a:gdLst/>
            <a:ahLst/>
            <a:cxnLst/>
            <a:rect l="l" t="t" r="r" b="b"/>
            <a:pathLst>
              <a:path w="351701">
                <a:moveTo>
                  <a:pt x="351701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563057" y="2650672"/>
            <a:ext cx="18846" cy="57467"/>
          </a:xfrm>
          <a:custGeom>
            <a:avLst/>
            <a:gdLst/>
            <a:ahLst/>
            <a:cxnLst/>
            <a:rect l="l" t="t" r="r" b="b"/>
            <a:pathLst>
              <a:path w="18846" h="57467">
                <a:moveTo>
                  <a:pt x="0" y="0"/>
                </a:moveTo>
                <a:lnTo>
                  <a:pt x="9423" y="57467"/>
                </a:lnTo>
                <a:lnTo>
                  <a:pt x="18846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291465" y="1948507"/>
            <a:ext cx="1045425" cy="0"/>
          </a:xfrm>
          <a:custGeom>
            <a:avLst/>
            <a:gdLst/>
            <a:ahLst/>
            <a:cxnLst/>
            <a:rect l="l" t="t" r="r" b="b"/>
            <a:pathLst>
              <a:path w="1045425">
                <a:moveTo>
                  <a:pt x="1045425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338443" y="2005759"/>
            <a:ext cx="0" cy="896213"/>
          </a:xfrm>
          <a:custGeom>
            <a:avLst/>
            <a:gdLst/>
            <a:ahLst/>
            <a:cxnLst/>
            <a:rect l="l" t="t" r="r" b="b"/>
            <a:pathLst>
              <a:path h="896213">
                <a:moveTo>
                  <a:pt x="0" y="896213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291465" y="2959237"/>
            <a:ext cx="423024" cy="0"/>
          </a:xfrm>
          <a:custGeom>
            <a:avLst/>
            <a:gdLst/>
            <a:ahLst/>
            <a:cxnLst/>
            <a:rect l="l" t="t" r="r" b="b"/>
            <a:pathLst>
              <a:path w="423024">
                <a:moveTo>
                  <a:pt x="423024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327382" y="2903522"/>
            <a:ext cx="18846" cy="57467"/>
          </a:xfrm>
          <a:custGeom>
            <a:avLst/>
            <a:gdLst/>
            <a:ahLst/>
            <a:cxnLst/>
            <a:rect l="l" t="t" r="r" b="b"/>
            <a:pathLst>
              <a:path w="18846" h="57467">
                <a:moveTo>
                  <a:pt x="0" y="0"/>
                </a:moveTo>
                <a:lnTo>
                  <a:pt x="9423" y="57467"/>
                </a:lnTo>
                <a:lnTo>
                  <a:pt x="18846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327382" y="1946755"/>
            <a:ext cx="18846" cy="57454"/>
          </a:xfrm>
          <a:custGeom>
            <a:avLst/>
            <a:gdLst/>
            <a:ahLst/>
            <a:cxnLst/>
            <a:rect l="l" t="t" r="r" b="b"/>
            <a:pathLst>
              <a:path w="18846" h="57454">
                <a:moveTo>
                  <a:pt x="0" y="57454"/>
                </a:moveTo>
                <a:lnTo>
                  <a:pt x="18846" y="57454"/>
                </a:lnTo>
                <a:lnTo>
                  <a:pt x="9423" y="0"/>
                </a:lnTo>
                <a:lnTo>
                  <a:pt x="0" y="574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014615" y="1984716"/>
            <a:ext cx="21628" cy="630110"/>
          </a:xfrm>
          <a:custGeom>
            <a:avLst/>
            <a:gdLst/>
            <a:ahLst/>
            <a:cxnLst/>
            <a:rect l="l" t="t" r="r" b="b"/>
            <a:pathLst>
              <a:path w="21628" h="630110">
                <a:moveTo>
                  <a:pt x="0" y="630110"/>
                </a:moveTo>
                <a:lnTo>
                  <a:pt x="21628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920533" y="2755619"/>
            <a:ext cx="930579" cy="0"/>
          </a:xfrm>
          <a:custGeom>
            <a:avLst/>
            <a:gdLst/>
            <a:ahLst/>
            <a:cxnLst/>
            <a:rect l="l" t="t" r="r" b="b"/>
            <a:pathLst>
              <a:path w="930579">
                <a:moveTo>
                  <a:pt x="0" y="0"/>
                </a:moveTo>
                <a:lnTo>
                  <a:pt x="930579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920533" y="2737458"/>
            <a:ext cx="930579" cy="0"/>
          </a:xfrm>
          <a:custGeom>
            <a:avLst/>
            <a:gdLst/>
            <a:ahLst/>
            <a:cxnLst/>
            <a:rect l="l" t="t" r="r" b="b"/>
            <a:pathLst>
              <a:path w="930579">
                <a:moveTo>
                  <a:pt x="0" y="0"/>
                </a:moveTo>
                <a:lnTo>
                  <a:pt x="930579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914869" y="2755619"/>
            <a:ext cx="5664" cy="164973"/>
          </a:xfrm>
          <a:custGeom>
            <a:avLst/>
            <a:gdLst/>
            <a:ahLst/>
            <a:cxnLst/>
            <a:rect l="l" t="t" r="r" b="b"/>
            <a:pathLst>
              <a:path w="5664" h="164973">
                <a:moveTo>
                  <a:pt x="5664" y="0"/>
                </a:moveTo>
                <a:lnTo>
                  <a:pt x="0" y="164972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941679" y="2913416"/>
            <a:ext cx="117500" cy="0"/>
          </a:xfrm>
          <a:custGeom>
            <a:avLst/>
            <a:gdLst/>
            <a:ahLst/>
            <a:cxnLst/>
            <a:rect l="l" t="t" r="r" b="b"/>
            <a:pathLst>
              <a:path w="117500">
                <a:moveTo>
                  <a:pt x="0" y="0"/>
                </a:moveTo>
                <a:lnTo>
                  <a:pt x="11750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763079" y="2920592"/>
            <a:ext cx="0" cy="40639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40639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941679" y="2913416"/>
            <a:ext cx="0" cy="2387"/>
          </a:xfrm>
          <a:custGeom>
            <a:avLst/>
            <a:gdLst/>
            <a:ahLst/>
            <a:cxnLst/>
            <a:rect l="l" t="t" r="r" b="b"/>
            <a:pathLst>
              <a:path h="2387">
                <a:moveTo>
                  <a:pt x="0" y="2387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936980" y="2915804"/>
            <a:ext cx="4699" cy="4787"/>
          </a:xfrm>
          <a:custGeom>
            <a:avLst/>
            <a:gdLst/>
            <a:ahLst/>
            <a:cxnLst/>
            <a:rect l="l" t="t" r="r" b="b"/>
            <a:pathLst>
              <a:path w="4699" h="4787">
                <a:moveTo>
                  <a:pt x="0" y="4787"/>
                </a:moveTo>
                <a:lnTo>
                  <a:pt x="2590" y="4787"/>
                </a:lnTo>
                <a:lnTo>
                  <a:pt x="4698" y="2641"/>
                </a:lnTo>
                <a:lnTo>
                  <a:pt x="4698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008760" y="2879952"/>
            <a:ext cx="800" cy="5676"/>
          </a:xfrm>
          <a:custGeom>
            <a:avLst/>
            <a:gdLst/>
            <a:ahLst/>
            <a:cxnLst/>
            <a:rect l="l" t="t" r="r" b="b"/>
            <a:pathLst>
              <a:path w="800" h="5676">
                <a:moveTo>
                  <a:pt x="0" y="0"/>
                </a:moveTo>
                <a:lnTo>
                  <a:pt x="203" y="2857"/>
                </a:lnTo>
                <a:lnTo>
                  <a:pt x="800" y="5676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009560" y="2885629"/>
            <a:ext cx="2120" cy="4457"/>
          </a:xfrm>
          <a:custGeom>
            <a:avLst/>
            <a:gdLst/>
            <a:ahLst/>
            <a:cxnLst/>
            <a:rect l="l" t="t" r="r" b="b"/>
            <a:pathLst>
              <a:path w="2120" h="4457">
                <a:moveTo>
                  <a:pt x="0" y="0"/>
                </a:moveTo>
                <a:lnTo>
                  <a:pt x="876" y="2324"/>
                </a:lnTo>
                <a:lnTo>
                  <a:pt x="2120" y="4457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011681" y="2890086"/>
            <a:ext cx="3429" cy="3200"/>
          </a:xfrm>
          <a:custGeom>
            <a:avLst/>
            <a:gdLst/>
            <a:ahLst/>
            <a:cxnLst/>
            <a:rect l="l" t="t" r="r" b="b"/>
            <a:pathLst>
              <a:path w="3428" h="3200">
                <a:moveTo>
                  <a:pt x="0" y="0"/>
                </a:moveTo>
                <a:lnTo>
                  <a:pt x="990" y="1231"/>
                </a:lnTo>
                <a:lnTo>
                  <a:pt x="2133" y="2311"/>
                </a:lnTo>
                <a:lnTo>
                  <a:pt x="3428" y="320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015110" y="2893287"/>
            <a:ext cx="3619" cy="1003"/>
          </a:xfrm>
          <a:custGeom>
            <a:avLst/>
            <a:gdLst/>
            <a:ahLst/>
            <a:cxnLst/>
            <a:rect l="l" t="t" r="r" b="b"/>
            <a:pathLst>
              <a:path w="3619" h="1003">
                <a:moveTo>
                  <a:pt x="0" y="0"/>
                </a:moveTo>
                <a:lnTo>
                  <a:pt x="1143" y="546"/>
                </a:lnTo>
                <a:lnTo>
                  <a:pt x="2362" y="888"/>
                </a:lnTo>
                <a:lnTo>
                  <a:pt x="3619" y="1003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018730" y="2893287"/>
            <a:ext cx="3619" cy="1003"/>
          </a:xfrm>
          <a:custGeom>
            <a:avLst/>
            <a:gdLst/>
            <a:ahLst/>
            <a:cxnLst/>
            <a:rect l="l" t="t" r="r" b="b"/>
            <a:pathLst>
              <a:path w="3619" h="1003">
                <a:moveTo>
                  <a:pt x="0" y="1003"/>
                </a:moveTo>
                <a:lnTo>
                  <a:pt x="1257" y="888"/>
                </a:lnTo>
                <a:lnTo>
                  <a:pt x="2476" y="546"/>
                </a:lnTo>
                <a:lnTo>
                  <a:pt x="3619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022349" y="2890086"/>
            <a:ext cx="3429" cy="3200"/>
          </a:xfrm>
          <a:custGeom>
            <a:avLst/>
            <a:gdLst/>
            <a:ahLst/>
            <a:cxnLst/>
            <a:rect l="l" t="t" r="r" b="b"/>
            <a:pathLst>
              <a:path w="3428" h="3200">
                <a:moveTo>
                  <a:pt x="0" y="3200"/>
                </a:moveTo>
                <a:lnTo>
                  <a:pt x="1282" y="2311"/>
                </a:lnTo>
                <a:lnTo>
                  <a:pt x="2438" y="1231"/>
                </a:lnTo>
                <a:lnTo>
                  <a:pt x="3429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025778" y="2885629"/>
            <a:ext cx="2120" cy="4457"/>
          </a:xfrm>
          <a:custGeom>
            <a:avLst/>
            <a:gdLst/>
            <a:ahLst/>
            <a:cxnLst/>
            <a:rect l="l" t="t" r="r" b="b"/>
            <a:pathLst>
              <a:path w="2120" h="4457">
                <a:moveTo>
                  <a:pt x="0" y="4457"/>
                </a:moveTo>
                <a:lnTo>
                  <a:pt x="1244" y="2324"/>
                </a:lnTo>
                <a:lnTo>
                  <a:pt x="212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027899" y="2879952"/>
            <a:ext cx="800" cy="5676"/>
          </a:xfrm>
          <a:custGeom>
            <a:avLst/>
            <a:gdLst/>
            <a:ahLst/>
            <a:cxnLst/>
            <a:rect l="l" t="t" r="r" b="b"/>
            <a:pathLst>
              <a:path w="800" h="5676">
                <a:moveTo>
                  <a:pt x="0" y="5676"/>
                </a:moveTo>
                <a:lnTo>
                  <a:pt x="596" y="2857"/>
                </a:lnTo>
                <a:lnTo>
                  <a:pt x="80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027899" y="2874262"/>
            <a:ext cx="800" cy="5689"/>
          </a:xfrm>
          <a:custGeom>
            <a:avLst/>
            <a:gdLst/>
            <a:ahLst/>
            <a:cxnLst/>
            <a:rect l="l" t="t" r="r" b="b"/>
            <a:pathLst>
              <a:path w="800" h="5689">
                <a:moveTo>
                  <a:pt x="800" y="5689"/>
                </a:moveTo>
                <a:lnTo>
                  <a:pt x="596" y="2806"/>
                </a:ln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025778" y="2869792"/>
            <a:ext cx="2120" cy="4470"/>
          </a:xfrm>
          <a:custGeom>
            <a:avLst/>
            <a:gdLst/>
            <a:ahLst/>
            <a:cxnLst/>
            <a:rect l="l" t="t" r="r" b="b"/>
            <a:pathLst>
              <a:path w="2120" h="4470">
                <a:moveTo>
                  <a:pt x="2120" y="4470"/>
                </a:moveTo>
                <a:lnTo>
                  <a:pt x="1244" y="2146"/>
                </a:ln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022349" y="2866604"/>
            <a:ext cx="3429" cy="3187"/>
          </a:xfrm>
          <a:custGeom>
            <a:avLst/>
            <a:gdLst/>
            <a:ahLst/>
            <a:cxnLst/>
            <a:rect l="l" t="t" r="r" b="b"/>
            <a:pathLst>
              <a:path w="3428" h="3187">
                <a:moveTo>
                  <a:pt x="3429" y="3187"/>
                </a:moveTo>
                <a:lnTo>
                  <a:pt x="2438" y="1968"/>
                </a:lnTo>
                <a:lnTo>
                  <a:pt x="1282" y="901"/>
                </a:ln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018730" y="2865601"/>
            <a:ext cx="3619" cy="1003"/>
          </a:xfrm>
          <a:custGeom>
            <a:avLst/>
            <a:gdLst/>
            <a:ahLst/>
            <a:cxnLst/>
            <a:rect l="l" t="t" r="r" b="b"/>
            <a:pathLst>
              <a:path w="3619" h="1003">
                <a:moveTo>
                  <a:pt x="3619" y="1003"/>
                </a:moveTo>
                <a:lnTo>
                  <a:pt x="2476" y="444"/>
                </a:lnTo>
                <a:lnTo>
                  <a:pt x="1257" y="114"/>
                </a:ln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015110" y="2865601"/>
            <a:ext cx="3619" cy="1003"/>
          </a:xfrm>
          <a:custGeom>
            <a:avLst/>
            <a:gdLst/>
            <a:ahLst/>
            <a:cxnLst/>
            <a:rect l="l" t="t" r="r" b="b"/>
            <a:pathLst>
              <a:path w="3619" h="1003">
                <a:moveTo>
                  <a:pt x="3619" y="0"/>
                </a:moveTo>
                <a:lnTo>
                  <a:pt x="2362" y="114"/>
                </a:lnTo>
                <a:lnTo>
                  <a:pt x="1143" y="444"/>
                </a:lnTo>
                <a:lnTo>
                  <a:pt x="0" y="1003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011681" y="2866604"/>
            <a:ext cx="3429" cy="3187"/>
          </a:xfrm>
          <a:custGeom>
            <a:avLst/>
            <a:gdLst/>
            <a:ahLst/>
            <a:cxnLst/>
            <a:rect l="l" t="t" r="r" b="b"/>
            <a:pathLst>
              <a:path w="3428" h="3187">
                <a:moveTo>
                  <a:pt x="3428" y="0"/>
                </a:moveTo>
                <a:lnTo>
                  <a:pt x="2133" y="901"/>
                </a:lnTo>
                <a:lnTo>
                  <a:pt x="990" y="1968"/>
                </a:lnTo>
                <a:lnTo>
                  <a:pt x="0" y="3187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009560" y="2869792"/>
            <a:ext cx="2120" cy="4470"/>
          </a:xfrm>
          <a:custGeom>
            <a:avLst/>
            <a:gdLst/>
            <a:ahLst/>
            <a:cxnLst/>
            <a:rect l="l" t="t" r="r" b="b"/>
            <a:pathLst>
              <a:path w="2120" h="4470">
                <a:moveTo>
                  <a:pt x="2120" y="0"/>
                </a:moveTo>
                <a:lnTo>
                  <a:pt x="876" y="2146"/>
                </a:lnTo>
                <a:lnTo>
                  <a:pt x="0" y="447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008760" y="2874262"/>
            <a:ext cx="800" cy="5689"/>
          </a:xfrm>
          <a:custGeom>
            <a:avLst/>
            <a:gdLst/>
            <a:ahLst/>
            <a:cxnLst/>
            <a:rect l="l" t="t" r="r" b="b"/>
            <a:pathLst>
              <a:path w="800" h="5689">
                <a:moveTo>
                  <a:pt x="800" y="0"/>
                </a:moveTo>
                <a:lnTo>
                  <a:pt x="203" y="2806"/>
                </a:lnTo>
                <a:lnTo>
                  <a:pt x="0" y="5689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986865" y="2846475"/>
            <a:ext cx="100164" cy="0"/>
          </a:xfrm>
          <a:custGeom>
            <a:avLst/>
            <a:gdLst/>
            <a:ahLst/>
            <a:cxnLst/>
            <a:rect l="l" t="t" r="r" b="b"/>
            <a:pathLst>
              <a:path w="100164">
                <a:moveTo>
                  <a:pt x="0" y="0"/>
                </a:moveTo>
                <a:lnTo>
                  <a:pt x="100164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986865" y="2846475"/>
            <a:ext cx="0" cy="66941"/>
          </a:xfrm>
          <a:custGeom>
            <a:avLst/>
            <a:gdLst/>
            <a:ahLst/>
            <a:cxnLst/>
            <a:rect l="l" t="t" r="r" b="b"/>
            <a:pathLst>
              <a:path h="66941">
                <a:moveTo>
                  <a:pt x="0" y="66941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053337" y="2846475"/>
            <a:ext cx="0" cy="66941"/>
          </a:xfrm>
          <a:custGeom>
            <a:avLst/>
            <a:gdLst/>
            <a:ahLst/>
            <a:cxnLst/>
            <a:rect l="l" t="t" r="r" b="b"/>
            <a:pathLst>
              <a:path h="66941">
                <a:moveTo>
                  <a:pt x="0" y="66941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059179" y="2913416"/>
            <a:ext cx="0" cy="2387"/>
          </a:xfrm>
          <a:custGeom>
            <a:avLst/>
            <a:gdLst/>
            <a:ahLst/>
            <a:cxnLst/>
            <a:rect l="l" t="t" r="r" b="b"/>
            <a:pathLst>
              <a:path h="2387">
                <a:moveTo>
                  <a:pt x="0" y="2387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059179" y="2915804"/>
            <a:ext cx="4699" cy="4787"/>
          </a:xfrm>
          <a:custGeom>
            <a:avLst/>
            <a:gdLst/>
            <a:ahLst/>
            <a:cxnLst/>
            <a:rect l="l" t="t" r="r" b="b"/>
            <a:pathLst>
              <a:path w="4699" h="4787">
                <a:moveTo>
                  <a:pt x="0" y="0"/>
                </a:moveTo>
                <a:lnTo>
                  <a:pt x="0" y="2641"/>
                </a:lnTo>
                <a:lnTo>
                  <a:pt x="2108" y="4787"/>
                </a:lnTo>
                <a:lnTo>
                  <a:pt x="4698" y="4787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087030" y="2841699"/>
            <a:ext cx="4699" cy="4775"/>
          </a:xfrm>
          <a:custGeom>
            <a:avLst/>
            <a:gdLst/>
            <a:ahLst/>
            <a:cxnLst/>
            <a:rect l="l" t="t" r="r" b="b"/>
            <a:pathLst>
              <a:path w="4699" h="4775">
                <a:moveTo>
                  <a:pt x="0" y="4775"/>
                </a:moveTo>
                <a:lnTo>
                  <a:pt x="2590" y="4775"/>
                </a:lnTo>
                <a:lnTo>
                  <a:pt x="4699" y="2628"/>
                </a:lnTo>
                <a:lnTo>
                  <a:pt x="4699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926464" y="2708756"/>
            <a:ext cx="56527" cy="0"/>
          </a:xfrm>
          <a:custGeom>
            <a:avLst/>
            <a:gdLst/>
            <a:ahLst/>
            <a:cxnLst/>
            <a:rect l="l" t="t" r="r" b="b"/>
            <a:pathLst>
              <a:path w="56527">
                <a:moveTo>
                  <a:pt x="0" y="0"/>
                </a:moveTo>
                <a:lnTo>
                  <a:pt x="56527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920533" y="2713290"/>
            <a:ext cx="1231" cy="24168"/>
          </a:xfrm>
          <a:custGeom>
            <a:avLst/>
            <a:gdLst/>
            <a:ahLst/>
            <a:cxnLst/>
            <a:rect l="l" t="t" r="r" b="b"/>
            <a:pathLst>
              <a:path w="1231" h="24168">
                <a:moveTo>
                  <a:pt x="0" y="24168"/>
                </a:moveTo>
                <a:lnTo>
                  <a:pt x="1231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920533" y="2737458"/>
            <a:ext cx="0" cy="18160"/>
          </a:xfrm>
          <a:custGeom>
            <a:avLst/>
            <a:gdLst/>
            <a:ahLst/>
            <a:cxnLst/>
            <a:rect l="l" t="t" r="r" b="b"/>
            <a:pathLst>
              <a:path h="18161">
                <a:moveTo>
                  <a:pt x="0" y="0"/>
                </a:moveTo>
                <a:lnTo>
                  <a:pt x="0" y="18161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921765" y="2708743"/>
            <a:ext cx="4699" cy="4546"/>
          </a:xfrm>
          <a:custGeom>
            <a:avLst/>
            <a:gdLst/>
            <a:ahLst/>
            <a:cxnLst/>
            <a:rect l="l" t="t" r="r" b="b"/>
            <a:pathLst>
              <a:path w="4699" h="4546">
                <a:moveTo>
                  <a:pt x="4698" y="12"/>
                </a:moveTo>
                <a:lnTo>
                  <a:pt x="2222" y="0"/>
                </a:lnTo>
                <a:lnTo>
                  <a:pt x="126" y="2032"/>
                </a:lnTo>
                <a:lnTo>
                  <a:pt x="0" y="4546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001724" y="2642386"/>
            <a:ext cx="4203" cy="48920"/>
          </a:xfrm>
          <a:custGeom>
            <a:avLst/>
            <a:gdLst/>
            <a:ahLst/>
            <a:cxnLst/>
            <a:rect l="l" t="t" r="r" b="b"/>
            <a:pathLst>
              <a:path w="4203" h="48920">
                <a:moveTo>
                  <a:pt x="0" y="48920"/>
                </a:moveTo>
                <a:lnTo>
                  <a:pt x="4203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982992" y="2691306"/>
            <a:ext cx="18732" cy="17449"/>
          </a:xfrm>
          <a:custGeom>
            <a:avLst/>
            <a:gdLst/>
            <a:ahLst/>
            <a:cxnLst/>
            <a:rect l="l" t="t" r="r" b="b"/>
            <a:pathLst>
              <a:path w="18732" h="17449">
                <a:moveTo>
                  <a:pt x="0" y="17449"/>
                </a:moveTo>
                <a:lnTo>
                  <a:pt x="12563" y="12565"/>
                </a:lnTo>
                <a:lnTo>
                  <a:pt x="18697" y="405"/>
                </a:lnTo>
                <a:lnTo>
                  <a:pt x="18732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006157" y="2616173"/>
            <a:ext cx="8216" cy="25120"/>
          </a:xfrm>
          <a:custGeom>
            <a:avLst/>
            <a:gdLst/>
            <a:ahLst/>
            <a:cxnLst/>
            <a:rect l="l" t="t" r="r" b="b"/>
            <a:pathLst>
              <a:path w="8216" h="25120">
                <a:moveTo>
                  <a:pt x="0" y="25120"/>
                </a:moveTo>
                <a:lnTo>
                  <a:pt x="8216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005928" y="2641293"/>
            <a:ext cx="228" cy="1092"/>
          </a:xfrm>
          <a:custGeom>
            <a:avLst/>
            <a:gdLst/>
            <a:ahLst/>
            <a:cxnLst/>
            <a:rect l="l" t="t" r="r" b="b"/>
            <a:pathLst>
              <a:path w="228" h="1092">
                <a:moveTo>
                  <a:pt x="228" y="0"/>
                </a:moveTo>
                <a:lnTo>
                  <a:pt x="127" y="266"/>
                </a:lnTo>
                <a:lnTo>
                  <a:pt x="12" y="800"/>
                </a:lnTo>
                <a:lnTo>
                  <a:pt x="0" y="1092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014373" y="2614827"/>
            <a:ext cx="241" cy="1346"/>
          </a:xfrm>
          <a:custGeom>
            <a:avLst/>
            <a:gdLst/>
            <a:ahLst/>
            <a:cxnLst/>
            <a:rect l="l" t="t" r="r" b="b"/>
            <a:pathLst>
              <a:path w="241" h="1346">
                <a:moveTo>
                  <a:pt x="0" y="1346"/>
                </a:moveTo>
                <a:lnTo>
                  <a:pt x="127" y="1016"/>
                </a:lnTo>
                <a:lnTo>
                  <a:pt x="241" y="368"/>
                </a:lnTo>
                <a:lnTo>
                  <a:pt x="241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479816" y="2755619"/>
            <a:ext cx="0" cy="164973"/>
          </a:xfrm>
          <a:custGeom>
            <a:avLst/>
            <a:gdLst/>
            <a:ahLst/>
            <a:cxnLst/>
            <a:rect l="l" t="t" r="r" b="b"/>
            <a:pathLst>
              <a:path h="164973">
                <a:moveTo>
                  <a:pt x="0" y="164972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291830" y="2755619"/>
            <a:ext cx="0" cy="164973"/>
          </a:xfrm>
          <a:custGeom>
            <a:avLst/>
            <a:gdLst/>
            <a:ahLst/>
            <a:cxnLst/>
            <a:rect l="l" t="t" r="r" b="b"/>
            <a:pathLst>
              <a:path h="164973">
                <a:moveTo>
                  <a:pt x="0" y="164972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851113" y="2755619"/>
            <a:ext cx="5664" cy="164973"/>
          </a:xfrm>
          <a:custGeom>
            <a:avLst/>
            <a:gdLst/>
            <a:ahLst/>
            <a:cxnLst/>
            <a:rect l="l" t="t" r="r" b="b"/>
            <a:pathLst>
              <a:path w="5664" h="164973">
                <a:moveTo>
                  <a:pt x="0" y="0"/>
                </a:moveTo>
                <a:lnTo>
                  <a:pt x="5664" y="164972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334357" y="2779809"/>
            <a:ext cx="96424" cy="104646"/>
          </a:xfrm>
          <a:custGeom>
            <a:avLst/>
            <a:gdLst/>
            <a:ahLst/>
            <a:cxnLst/>
            <a:rect l="l" t="t" r="r" b="b"/>
            <a:pathLst>
              <a:path w="96424" h="104646">
                <a:moveTo>
                  <a:pt x="96424" y="26355"/>
                </a:moveTo>
                <a:lnTo>
                  <a:pt x="89068" y="16206"/>
                </a:lnTo>
                <a:lnTo>
                  <a:pt x="79878" y="8364"/>
                </a:lnTo>
                <a:lnTo>
                  <a:pt x="69328" y="2960"/>
                </a:lnTo>
                <a:lnTo>
                  <a:pt x="57894" y="128"/>
                </a:lnTo>
                <a:lnTo>
                  <a:pt x="46051" y="0"/>
                </a:lnTo>
                <a:lnTo>
                  <a:pt x="34274" y="2707"/>
                </a:lnTo>
                <a:lnTo>
                  <a:pt x="25939" y="6581"/>
                </a:lnTo>
                <a:lnTo>
                  <a:pt x="16024" y="14009"/>
                </a:lnTo>
                <a:lnTo>
                  <a:pt x="8344" y="23283"/>
                </a:lnTo>
                <a:lnTo>
                  <a:pt x="3028" y="33928"/>
                </a:lnTo>
                <a:lnTo>
                  <a:pt x="203" y="45472"/>
                </a:lnTo>
                <a:lnTo>
                  <a:pt x="0" y="57439"/>
                </a:lnTo>
                <a:lnTo>
                  <a:pt x="2545" y="69355"/>
                </a:lnTo>
                <a:lnTo>
                  <a:pt x="6508" y="78285"/>
                </a:lnTo>
                <a:lnTo>
                  <a:pt x="13861" y="88429"/>
                </a:lnTo>
                <a:lnTo>
                  <a:pt x="23050" y="96271"/>
                </a:lnTo>
                <a:lnTo>
                  <a:pt x="33597" y="101677"/>
                </a:lnTo>
                <a:lnTo>
                  <a:pt x="45029" y="104513"/>
                </a:lnTo>
                <a:lnTo>
                  <a:pt x="56870" y="104646"/>
                </a:lnTo>
                <a:lnTo>
                  <a:pt x="68646" y="101940"/>
                </a:lnTo>
                <a:lnTo>
                  <a:pt x="76993" y="98059"/>
                </a:lnTo>
                <a:lnTo>
                  <a:pt x="78186" y="97399"/>
                </a:lnTo>
                <a:lnTo>
                  <a:pt x="80383" y="95977"/>
                </a:lnTo>
                <a:lnTo>
                  <a:pt x="81463" y="95151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338820" y="2784308"/>
            <a:ext cx="94005" cy="95643"/>
          </a:xfrm>
          <a:custGeom>
            <a:avLst/>
            <a:gdLst/>
            <a:ahLst/>
            <a:cxnLst/>
            <a:rect l="l" t="t" r="r" b="b"/>
            <a:pathLst>
              <a:path w="94005" h="95643">
                <a:moveTo>
                  <a:pt x="94005" y="47815"/>
                </a:moveTo>
                <a:lnTo>
                  <a:pt x="91850" y="33460"/>
                </a:lnTo>
                <a:lnTo>
                  <a:pt x="85822" y="20850"/>
                </a:lnTo>
                <a:lnTo>
                  <a:pt x="76579" y="10653"/>
                </a:lnTo>
                <a:lnTo>
                  <a:pt x="64780" y="3538"/>
                </a:lnTo>
                <a:lnTo>
                  <a:pt x="51081" y="177"/>
                </a:lnTo>
                <a:lnTo>
                  <a:pt x="47002" y="0"/>
                </a:lnTo>
                <a:lnTo>
                  <a:pt x="32890" y="2193"/>
                </a:lnTo>
                <a:lnTo>
                  <a:pt x="20493" y="8325"/>
                </a:lnTo>
                <a:lnTo>
                  <a:pt x="10470" y="17728"/>
                </a:lnTo>
                <a:lnTo>
                  <a:pt x="3478" y="29732"/>
                </a:lnTo>
                <a:lnTo>
                  <a:pt x="174" y="43667"/>
                </a:lnTo>
                <a:lnTo>
                  <a:pt x="0" y="47815"/>
                </a:lnTo>
                <a:lnTo>
                  <a:pt x="2154" y="62174"/>
                </a:lnTo>
                <a:lnTo>
                  <a:pt x="8181" y="74787"/>
                </a:lnTo>
                <a:lnTo>
                  <a:pt x="17421" y="84986"/>
                </a:lnTo>
                <a:lnTo>
                  <a:pt x="29218" y="92101"/>
                </a:lnTo>
                <a:lnTo>
                  <a:pt x="42914" y="95465"/>
                </a:lnTo>
                <a:lnTo>
                  <a:pt x="47002" y="95643"/>
                </a:lnTo>
                <a:lnTo>
                  <a:pt x="61113" y="93451"/>
                </a:lnTo>
                <a:lnTo>
                  <a:pt x="73508" y="87319"/>
                </a:lnTo>
                <a:lnTo>
                  <a:pt x="83531" y="77916"/>
                </a:lnTo>
                <a:lnTo>
                  <a:pt x="90524" y="65912"/>
                </a:lnTo>
                <a:lnTo>
                  <a:pt x="93830" y="51975"/>
                </a:lnTo>
                <a:lnTo>
                  <a:pt x="94005" y="47815"/>
                </a:lnTo>
                <a:close/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684616" y="2846475"/>
            <a:ext cx="100164" cy="0"/>
          </a:xfrm>
          <a:custGeom>
            <a:avLst/>
            <a:gdLst/>
            <a:ahLst/>
            <a:cxnLst/>
            <a:rect l="l" t="t" r="r" b="b"/>
            <a:pathLst>
              <a:path w="100164">
                <a:moveTo>
                  <a:pt x="0" y="0"/>
                </a:moveTo>
                <a:lnTo>
                  <a:pt x="100164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712467" y="2913416"/>
            <a:ext cx="117500" cy="0"/>
          </a:xfrm>
          <a:custGeom>
            <a:avLst/>
            <a:gdLst/>
            <a:ahLst/>
            <a:cxnLst/>
            <a:rect l="l" t="t" r="r" b="b"/>
            <a:pathLst>
              <a:path w="117500">
                <a:moveTo>
                  <a:pt x="0" y="0"/>
                </a:moveTo>
                <a:lnTo>
                  <a:pt x="11750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679917" y="2841699"/>
            <a:ext cx="4698" cy="4775"/>
          </a:xfrm>
          <a:custGeom>
            <a:avLst/>
            <a:gdLst/>
            <a:ahLst/>
            <a:cxnLst/>
            <a:rect l="l" t="t" r="r" b="b"/>
            <a:pathLst>
              <a:path w="4699" h="4775">
                <a:moveTo>
                  <a:pt x="0" y="0"/>
                </a:moveTo>
                <a:lnTo>
                  <a:pt x="0" y="2628"/>
                </a:lnTo>
                <a:lnTo>
                  <a:pt x="2108" y="4775"/>
                </a:lnTo>
                <a:lnTo>
                  <a:pt x="4698" y="4775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718309" y="2846475"/>
            <a:ext cx="0" cy="66941"/>
          </a:xfrm>
          <a:custGeom>
            <a:avLst/>
            <a:gdLst/>
            <a:ahLst/>
            <a:cxnLst/>
            <a:rect l="l" t="t" r="r" b="b"/>
            <a:pathLst>
              <a:path h="66941">
                <a:moveTo>
                  <a:pt x="0" y="66941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707768" y="2915804"/>
            <a:ext cx="4698" cy="4787"/>
          </a:xfrm>
          <a:custGeom>
            <a:avLst/>
            <a:gdLst/>
            <a:ahLst/>
            <a:cxnLst/>
            <a:rect l="l" t="t" r="r" b="b"/>
            <a:pathLst>
              <a:path w="4699" h="4787">
                <a:moveTo>
                  <a:pt x="0" y="4787"/>
                </a:moveTo>
                <a:lnTo>
                  <a:pt x="2590" y="4787"/>
                </a:lnTo>
                <a:lnTo>
                  <a:pt x="4698" y="2641"/>
                </a:lnTo>
                <a:lnTo>
                  <a:pt x="4698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712467" y="2913416"/>
            <a:ext cx="0" cy="2387"/>
          </a:xfrm>
          <a:custGeom>
            <a:avLst/>
            <a:gdLst/>
            <a:ahLst/>
            <a:cxnLst/>
            <a:rect l="l" t="t" r="r" b="b"/>
            <a:pathLst>
              <a:path h="2387">
                <a:moveTo>
                  <a:pt x="0" y="2387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742947" y="2879952"/>
            <a:ext cx="800" cy="5676"/>
          </a:xfrm>
          <a:custGeom>
            <a:avLst/>
            <a:gdLst/>
            <a:ahLst/>
            <a:cxnLst/>
            <a:rect l="l" t="t" r="r" b="b"/>
            <a:pathLst>
              <a:path w="800" h="5676">
                <a:moveTo>
                  <a:pt x="0" y="0"/>
                </a:moveTo>
                <a:lnTo>
                  <a:pt x="203" y="2857"/>
                </a:lnTo>
                <a:lnTo>
                  <a:pt x="800" y="5676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743747" y="2885629"/>
            <a:ext cx="2120" cy="4457"/>
          </a:xfrm>
          <a:custGeom>
            <a:avLst/>
            <a:gdLst/>
            <a:ahLst/>
            <a:cxnLst/>
            <a:rect l="l" t="t" r="r" b="b"/>
            <a:pathLst>
              <a:path w="2120" h="4457">
                <a:moveTo>
                  <a:pt x="0" y="0"/>
                </a:moveTo>
                <a:lnTo>
                  <a:pt x="876" y="2324"/>
                </a:lnTo>
                <a:lnTo>
                  <a:pt x="2120" y="4457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745868" y="2890086"/>
            <a:ext cx="3428" cy="3200"/>
          </a:xfrm>
          <a:custGeom>
            <a:avLst/>
            <a:gdLst/>
            <a:ahLst/>
            <a:cxnLst/>
            <a:rect l="l" t="t" r="r" b="b"/>
            <a:pathLst>
              <a:path w="3428" h="3200">
                <a:moveTo>
                  <a:pt x="0" y="0"/>
                </a:moveTo>
                <a:lnTo>
                  <a:pt x="990" y="1231"/>
                </a:lnTo>
                <a:lnTo>
                  <a:pt x="2146" y="2311"/>
                </a:lnTo>
                <a:lnTo>
                  <a:pt x="3428" y="320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749297" y="2893287"/>
            <a:ext cx="3619" cy="1003"/>
          </a:xfrm>
          <a:custGeom>
            <a:avLst/>
            <a:gdLst/>
            <a:ahLst/>
            <a:cxnLst/>
            <a:rect l="l" t="t" r="r" b="b"/>
            <a:pathLst>
              <a:path w="3619" h="1003">
                <a:moveTo>
                  <a:pt x="0" y="0"/>
                </a:moveTo>
                <a:lnTo>
                  <a:pt x="1143" y="546"/>
                </a:lnTo>
                <a:lnTo>
                  <a:pt x="2362" y="888"/>
                </a:lnTo>
                <a:lnTo>
                  <a:pt x="3619" y="1003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752917" y="2893287"/>
            <a:ext cx="3619" cy="1003"/>
          </a:xfrm>
          <a:custGeom>
            <a:avLst/>
            <a:gdLst/>
            <a:ahLst/>
            <a:cxnLst/>
            <a:rect l="l" t="t" r="r" b="b"/>
            <a:pathLst>
              <a:path w="3619" h="1003">
                <a:moveTo>
                  <a:pt x="0" y="1003"/>
                </a:moveTo>
                <a:lnTo>
                  <a:pt x="1257" y="888"/>
                </a:lnTo>
                <a:lnTo>
                  <a:pt x="2489" y="546"/>
                </a:lnTo>
                <a:lnTo>
                  <a:pt x="3619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756536" y="2890086"/>
            <a:ext cx="3429" cy="3200"/>
          </a:xfrm>
          <a:custGeom>
            <a:avLst/>
            <a:gdLst/>
            <a:ahLst/>
            <a:cxnLst/>
            <a:rect l="l" t="t" r="r" b="b"/>
            <a:pathLst>
              <a:path w="3428" h="3200">
                <a:moveTo>
                  <a:pt x="0" y="3200"/>
                </a:moveTo>
                <a:lnTo>
                  <a:pt x="1295" y="2311"/>
                </a:lnTo>
                <a:lnTo>
                  <a:pt x="2438" y="1231"/>
                </a:lnTo>
                <a:lnTo>
                  <a:pt x="3429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759965" y="2885629"/>
            <a:ext cx="2120" cy="4457"/>
          </a:xfrm>
          <a:custGeom>
            <a:avLst/>
            <a:gdLst/>
            <a:ahLst/>
            <a:cxnLst/>
            <a:rect l="l" t="t" r="r" b="b"/>
            <a:pathLst>
              <a:path w="2120" h="4457">
                <a:moveTo>
                  <a:pt x="0" y="4457"/>
                </a:moveTo>
                <a:lnTo>
                  <a:pt x="1244" y="2324"/>
                </a:lnTo>
                <a:lnTo>
                  <a:pt x="212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762086" y="2879952"/>
            <a:ext cx="800" cy="5676"/>
          </a:xfrm>
          <a:custGeom>
            <a:avLst/>
            <a:gdLst/>
            <a:ahLst/>
            <a:cxnLst/>
            <a:rect l="l" t="t" r="r" b="b"/>
            <a:pathLst>
              <a:path w="800" h="5676">
                <a:moveTo>
                  <a:pt x="0" y="5676"/>
                </a:moveTo>
                <a:lnTo>
                  <a:pt x="596" y="2857"/>
                </a:lnTo>
                <a:lnTo>
                  <a:pt x="80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762086" y="2874262"/>
            <a:ext cx="800" cy="5689"/>
          </a:xfrm>
          <a:custGeom>
            <a:avLst/>
            <a:gdLst/>
            <a:ahLst/>
            <a:cxnLst/>
            <a:rect l="l" t="t" r="r" b="b"/>
            <a:pathLst>
              <a:path w="800" h="5689">
                <a:moveTo>
                  <a:pt x="800" y="5689"/>
                </a:moveTo>
                <a:lnTo>
                  <a:pt x="596" y="2806"/>
                </a:ln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759965" y="2869792"/>
            <a:ext cx="2120" cy="4470"/>
          </a:xfrm>
          <a:custGeom>
            <a:avLst/>
            <a:gdLst/>
            <a:ahLst/>
            <a:cxnLst/>
            <a:rect l="l" t="t" r="r" b="b"/>
            <a:pathLst>
              <a:path w="2120" h="4470">
                <a:moveTo>
                  <a:pt x="2120" y="4470"/>
                </a:moveTo>
                <a:lnTo>
                  <a:pt x="1244" y="2146"/>
                </a:ln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756536" y="2866604"/>
            <a:ext cx="3429" cy="3187"/>
          </a:xfrm>
          <a:custGeom>
            <a:avLst/>
            <a:gdLst/>
            <a:ahLst/>
            <a:cxnLst/>
            <a:rect l="l" t="t" r="r" b="b"/>
            <a:pathLst>
              <a:path w="3428" h="3187">
                <a:moveTo>
                  <a:pt x="3429" y="3187"/>
                </a:moveTo>
                <a:lnTo>
                  <a:pt x="2438" y="1968"/>
                </a:lnTo>
                <a:lnTo>
                  <a:pt x="1295" y="901"/>
                </a:ln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752917" y="2865601"/>
            <a:ext cx="3619" cy="1003"/>
          </a:xfrm>
          <a:custGeom>
            <a:avLst/>
            <a:gdLst/>
            <a:ahLst/>
            <a:cxnLst/>
            <a:rect l="l" t="t" r="r" b="b"/>
            <a:pathLst>
              <a:path w="3619" h="1003">
                <a:moveTo>
                  <a:pt x="3619" y="1003"/>
                </a:moveTo>
                <a:lnTo>
                  <a:pt x="2489" y="444"/>
                </a:lnTo>
                <a:lnTo>
                  <a:pt x="1257" y="114"/>
                </a:ln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749297" y="2865601"/>
            <a:ext cx="3619" cy="1003"/>
          </a:xfrm>
          <a:custGeom>
            <a:avLst/>
            <a:gdLst/>
            <a:ahLst/>
            <a:cxnLst/>
            <a:rect l="l" t="t" r="r" b="b"/>
            <a:pathLst>
              <a:path w="3619" h="1003">
                <a:moveTo>
                  <a:pt x="3619" y="0"/>
                </a:moveTo>
                <a:lnTo>
                  <a:pt x="2362" y="114"/>
                </a:lnTo>
                <a:lnTo>
                  <a:pt x="1143" y="444"/>
                </a:lnTo>
                <a:lnTo>
                  <a:pt x="0" y="1003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745868" y="2866604"/>
            <a:ext cx="3428" cy="3187"/>
          </a:xfrm>
          <a:custGeom>
            <a:avLst/>
            <a:gdLst/>
            <a:ahLst/>
            <a:cxnLst/>
            <a:rect l="l" t="t" r="r" b="b"/>
            <a:pathLst>
              <a:path w="3428" h="3187">
                <a:moveTo>
                  <a:pt x="3428" y="0"/>
                </a:moveTo>
                <a:lnTo>
                  <a:pt x="2146" y="901"/>
                </a:lnTo>
                <a:lnTo>
                  <a:pt x="990" y="1968"/>
                </a:lnTo>
                <a:lnTo>
                  <a:pt x="0" y="3187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743747" y="2869792"/>
            <a:ext cx="2120" cy="4470"/>
          </a:xfrm>
          <a:custGeom>
            <a:avLst/>
            <a:gdLst/>
            <a:ahLst/>
            <a:cxnLst/>
            <a:rect l="l" t="t" r="r" b="b"/>
            <a:pathLst>
              <a:path w="2120" h="4470">
                <a:moveTo>
                  <a:pt x="2120" y="0"/>
                </a:moveTo>
                <a:lnTo>
                  <a:pt x="876" y="2146"/>
                </a:lnTo>
                <a:lnTo>
                  <a:pt x="0" y="447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742947" y="2874262"/>
            <a:ext cx="800" cy="5689"/>
          </a:xfrm>
          <a:custGeom>
            <a:avLst/>
            <a:gdLst/>
            <a:ahLst/>
            <a:cxnLst/>
            <a:rect l="l" t="t" r="r" b="b"/>
            <a:pathLst>
              <a:path w="800" h="5689">
                <a:moveTo>
                  <a:pt x="800" y="0"/>
                </a:moveTo>
                <a:lnTo>
                  <a:pt x="203" y="2806"/>
                </a:lnTo>
                <a:lnTo>
                  <a:pt x="0" y="5689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784781" y="2846475"/>
            <a:ext cx="0" cy="66941"/>
          </a:xfrm>
          <a:custGeom>
            <a:avLst/>
            <a:gdLst/>
            <a:ahLst/>
            <a:cxnLst/>
            <a:rect l="l" t="t" r="r" b="b"/>
            <a:pathLst>
              <a:path h="66941">
                <a:moveTo>
                  <a:pt x="0" y="66941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829967" y="2915804"/>
            <a:ext cx="4699" cy="4787"/>
          </a:xfrm>
          <a:custGeom>
            <a:avLst/>
            <a:gdLst/>
            <a:ahLst/>
            <a:cxnLst/>
            <a:rect l="l" t="t" r="r" b="b"/>
            <a:pathLst>
              <a:path w="4699" h="4787">
                <a:moveTo>
                  <a:pt x="0" y="0"/>
                </a:moveTo>
                <a:lnTo>
                  <a:pt x="0" y="2641"/>
                </a:lnTo>
                <a:lnTo>
                  <a:pt x="2108" y="4787"/>
                </a:lnTo>
                <a:lnTo>
                  <a:pt x="4698" y="4787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829967" y="2913416"/>
            <a:ext cx="0" cy="2387"/>
          </a:xfrm>
          <a:custGeom>
            <a:avLst/>
            <a:gdLst/>
            <a:ahLst/>
            <a:cxnLst/>
            <a:rect l="l" t="t" r="r" b="b"/>
            <a:pathLst>
              <a:path h="2387">
                <a:moveTo>
                  <a:pt x="0" y="2387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769922" y="2691306"/>
            <a:ext cx="18732" cy="17450"/>
          </a:xfrm>
          <a:custGeom>
            <a:avLst/>
            <a:gdLst/>
            <a:ahLst/>
            <a:cxnLst/>
            <a:rect l="l" t="t" r="r" b="b"/>
            <a:pathLst>
              <a:path w="18732" h="17450">
                <a:moveTo>
                  <a:pt x="0" y="0"/>
                </a:moveTo>
                <a:lnTo>
                  <a:pt x="5887" y="12302"/>
                </a:lnTo>
                <a:lnTo>
                  <a:pt x="18332" y="17450"/>
                </a:lnTo>
                <a:lnTo>
                  <a:pt x="18732" y="17449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765667" y="2641827"/>
            <a:ext cx="4254" cy="49479"/>
          </a:xfrm>
          <a:custGeom>
            <a:avLst/>
            <a:gdLst/>
            <a:ahLst/>
            <a:cxnLst/>
            <a:rect l="l" t="t" r="r" b="b"/>
            <a:pathLst>
              <a:path w="4254" h="49479">
                <a:moveTo>
                  <a:pt x="4254" y="49479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735403" y="1984716"/>
            <a:ext cx="21640" cy="630809"/>
          </a:xfrm>
          <a:custGeom>
            <a:avLst/>
            <a:gdLst/>
            <a:ahLst/>
            <a:cxnLst/>
            <a:rect l="l" t="t" r="r" b="b"/>
            <a:pathLst>
              <a:path w="21640" h="630809">
                <a:moveTo>
                  <a:pt x="21640" y="630809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757044" y="2615525"/>
            <a:ext cx="8623" cy="26301"/>
          </a:xfrm>
          <a:custGeom>
            <a:avLst/>
            <a:gdLst/>
            <a:ahLst/>
            <a:cxnLst/>
            <a:rect l="l" t="t" r="r" b="b"/>
            <a:pathLst>
              <a:path w="8623" h="26301">
                <a:moveTo>
                  <a:pt x="8623" y="26301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849881" y="2713290"/>
            <a:ext cx="1231" cy="24168"/>
          </a:xfrm>
          <a:custGeom>
            <a:avLst/>
            <a:gdLst/>
            <a:ahLst/>
            <a:cxnLst/>
            <a:rect l="l" t="t" r="r" b="b"/>
            <a:pathLst>
              <a:path w="1231" h="24168">
                <a:moveTo>
                  <a:pt x="1231" y="24168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851113" y="2737458"/>
            <a:ext cx="0" cy="18160"/>
          </a:xfrm>
          <a:custGeom>
            <a:avLst/>
            <a:gdLst/>
            <a:ahLst/>
            <a:cxnLst/>
            <a:rect l="l" t="t" r="r" b="b"/>
            <a:pathLst>
              <a:path h="18161">
                <a:moveTo>
                  <a:pt x="0" y="0"/>
                </a:moveTo>
                <a:lnTo>
                  <a:pt x="0" y="18161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788654" y="2708756"/>
            <a:ext cx="56527" cy="0"/>
          </a:xfrm>
          <a:custGeom>
            <a:avLst/>
            <a:gdLst/>
            <a:ahLst/>
            <a:cxnLst/>
            <a:rect l="l" t="t" r="r" b="b"/>
            <a:pathLst>
              <a:path w="56527">
                <a:moveTo>
                  <a:pt x="0" y="0"/>
                </a:moveTo>
                <a:lnTo>
                  <a:pt x="56527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845182" y="2708743"/>
            <a:ext cx="4699" cy="4546"/>
          </a:xfrm>
          <a:custGeom>
            <a:avLst/>
            <a:gdLst/>
            <a:ahLst/>
            <a:cxnLst/>
            <a:rect l="l" t="t" r="r" b="b"/>
            <a:pathLst>
              <a:path w="4699" h="4546">
                <a:moveTo>
                  <a:pt x="4699" y="4546"/>
                </a:moveTo>
                <a:lnTo>
                  <a:pt x="4571" y="2032"/>
                </a:lnTo>
                <a:lnTo>
                  <a:pt x="2476" y="0"/>
                </a:lnTo>
                <a:lnTo>
                  <a:pt x="0" y="12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048498" y="1948499"/>
            <a:ext cx="674649" cy="22488"/>
          </a:xfrm>
          <a:custGeom>
            <a:avLst/>
            <a:gdLst/>
            <a:ahLst/>
            <a:cxnLst/>
            <a:rect l="l" t="t" r="r" b="b"/>
            <a:pathLst>
              <a:path w="674649" h="22488">
                <a:moveTo>
                  <a:pt x="674649" y="22488"/>
                </a:moveTo>
                <a:lnTo>
                  <a:pt x="647276" y="18215"/>
                </a:lnTo>
                <a:lnTo>
                  <a:pt x="617895" y="14392"/>
                </a:lnTo>
                <a:lnTo>
                  <a:pt x="586729" y="11019"/>
                </a:lnTo>
                <a:lnTo>
                  <a:pt x="554001" y="8095"/>
                </a:lnTo>
                <a:lnTo>
                  <a:pt x="519934" y="5622"/>
                </a:lnTo>
                <a:lnTo>
                  <a:pt x="484752" y="3598"/>
                </a:lnTo>
                <a:lnTo>
                  <a:pt x="448677" y="2023"/>
                </a:lnTo>
                <a:lnTo>
                  <a:pt x="411933" y="899"/>
                </a:lnTo>
                <a:lnTo>
                  <a:pt x="374743" y="224"/>
                </a:lnTo>
                <a:lnTo>
                  <a:pt x="337329" y="0"/>
                </a:lnTo>
                <a:lnTo>
                  <a:pt x="299915" y="224"/>
                </a:lnTo>
                <a:lnTo>
                  <a:pt x="262725" y="899"/>
                </a:lnTo>
                <a:lnTo>
                  <a:pt x="225980" y="2023"/>
                </a:lnTo>
                <a:lnTo>
                  <a:pt x="189904" y="3598"/>
                </a:lnTo>
                <a:lnTo>
                  <a:pt x="154721" y="5622"/>
                </a:lnTo>
                <a:lnTo>
                  <a:pt x="120654" y="8095"/>
                </a:lnTo>
                <a:lnTo>
                  <a:pt x="87925" y="11019"/>
                </a:lnTo>
                <a:lnTo>
                  <a:pt x="56757" y="14392"/>
                </a:lnTo>
                <a:lnTo>
                  <a:pt x="27374" y="18215"/>
                </a:lnTo>
                <a:lnTo>
                  <a:pt x="0" y="22488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036243" y="1970987"/>
            <a:ext cx="12255" cy="13728"/>
          </a:xfrm>
          <a:custGeom>
            <a:avLst/>
            <a:gdLst/>
            <a:ahLst/>
            <a:cxnLst/>
            <a:rect l="l" t="t" r="r" b="b"/>
            <a:pathLst>
              <a:path w="12255" h="13728">
                <a:moveTo>
                  <a:pt x="12255" y="0"/>
                </a:moveTo>
                <a:lnTo>
                  <a:pt x="5562" y="762"/>
                </a:lnTo>
                <a:lnTo>
                  <a:pt x="101" y="6870"/>
                </a:lnTo>
                <a:lnTo>
                  <a:pt x="0" y="13728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723148" y="1970987"/>
            <a:ext cx="12255" cy="13728"/>
          </a:xfrm>
          <a:custGeom>
            <a:avLst/>
            <a:gdLst/>
            <a:ahLst/>
            <a:cxnLst/>
            <a:rect l="l" t="t" r="r" b="b"/>
            <a:pathLst>
              <a:path w="12255" h="13728">
                <a:moveTo>
                  <a:pt x="12255" y="13728"/>
                </a:moveTo>
                <a:lnTo>
                  <a:pt x="12153" y="6870"/>
                </a:lnTo>
                <a:lnTo>
                  <a:pt x="6692" y="762"/>
                </a:ln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008568" y="2920592"/>
            <a:ext cx="0" cy="40639"/>
          </a:xfrm>
          <a:custGeom>
            <a:avLst/>
            <a:gdLst/>
            <a:ahLst/>
            <a:cxnLst/>
            <a:rect l="l" t="t" r="r" b="b"/>
            <a:pathLst>
              <a:path h="40639">
                <a:moveTo>
                  <a:pt x="0" y="40639"/>
                </a:moveTo>
                <a:lnTo>
                  <a:pt x="0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763072" y="3009046"/>
            <a:ext cx="0" cy="213220"/>
          </a:xfrm>
          <a:custGeom>
            <a:avLst/>
            <a:gdLst/>
            <a:ahLst/>
            <a:cxnLst/>
            <a:rect l="l" t="t" r="r" b="b"/>
            <a:pathLst>
              <a:path h="213220">
                <a:moveTo>
                  <a:pt x="0" y="0"/>
                </a:moveTo>
                <a:lnTo>
                  <a:pt x="0" y="21322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819562" y="3174806"/>
            <a:ext cx="1134427" cy="0"/>
          </a:xfrm>
          <a:custGeom>
            <a:avLst/>
            <a:gdLst/>
            <a:ahLst/>
            <a:cxnLst/>
            <a:rect l="l" t="t" r="r" b="b"/>
            <a:pathLst>
              <a:path w="1134427">
                <a:moveTo>
                  <a:pt x="0" y="0"/>
                </a:moveTo>
                <a:lnTo>
                  <a:pt x="1134427" y="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761279" y="3166548"/>
            <a:ext cx="56565" cy="19151"/>
          </a:xfrm>
          <a:custGeom>
            <a:avLst/>
            <a:gdLst/>
            <a:ahLst/>
            <a:cxnLst/>
            <a:rect l="l" t="t" r="r" b="b"/>
            <a:pathLst>
              <a:path w="56565" h="19151">
                <a:moveTo>
                  <a:pt x="56565" y="0"/>
                </a:moveTo>
                <a:lnTo>
                  <a:pt x="0" y="9588"/>
                </a:lnTo>
                <a:lnTo>
                  <a:pt x="56565" y="19151"/>
                </a:lnTo>
                <a:lnTo>
                  <a:pt x="5656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010479" y="3009046"/>
            <a:ext cx="0" cy="213220"/>
          </a:xfrm>
          <a:custGeom>
            <a:avLst/>
            <a:gdLst/>
            <a:ahLst/>
            <a:cxnLst/>
            <a:rect l="l" t="t" r="r" b="b"/>
            <a:pathLst>
              <a:path h="213220">
                <a:moveTo>
                  <a:pt x="0" y="0"/>
                </a:moveTo>
                <a:lnTo>
                  <a:pt x="0" y="213220"/>
                </a:lnTo>
              </a:path>
            </a:pathLst>
          </a:custGeom>
          <a:ln w="900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953800" y="3166548"/>
            <a:ext cx="56565" cy="19151"/>
          </a:xfrm>
          <a:custGeom>
            <a:avLst/>
            <a:gdLst/>
            <a:ahLst/>
            <a:cxnLst/>
            <a:rect l="l" t="t" r="r" b="b"/>
            <a:pathLst>
              <a:path w="56565" h="19151">
                <a:moveTo>
                  <a:pt x="0" y="0"/>
                </a:moveTo>
                <a:lnTo>
                  <a:pt x="0" y="19151"/>
                </a:lnTo>
                <a:lnTo>
                  <a:pt x="56565" y="9588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6059711" y="2725777"/>
            <a:ext cx="1033239" cy="1380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lang="es-ES"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ENTRADA DE CABLE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M20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265393" y="3050242"/>
            <a:ext cx="212984" cy="1380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8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265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258206" y="4798018"/>
            <a:ext cx="212984" cy="1380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8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164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 rot="16200000">
            <a:off x="4162829" y="4059125"/>
            <a:ext cx="250826" cy="123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75"/>
              </a:lnSpc>
              <a:spcBef>
                <a:spcPts val="48"/>
              </a:spcBef>
            </a:pPr>
            <a:r>
              <a:rPr sz="8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255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 rot="16200000">
            <a:off x="4163762" y="2414696"/>
            <a:ext cx="250826" cy="123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75"/>
              </a:lnSpc>
              <a:spcBef>
                <a:spcPts val="48"/>
              </a:spcBef>
            </a:pPr>
            <a:r>
              <a:rPr sz="8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212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 rot="16200000">
            <a:off x="4399435" y="4059131"/>
            <a:ext cx="250826" cy="123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75"/>
              </a:lnSpc>
              <a:spcBef>
                <a:spcPts val="48"/>
              </a:spcBef>
            </a:pPr>
            <a:r>
              <a:rPr sz="8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215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 rot="16200000">
            <a:off x="4399432" y="2293775"/>
            <a:ext cx="250826" cy="123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75"/>
              </a:lnSpc>
              <a:spcBef>
                <a:spcPts val="48"/>
              </a:spcBef>
            </a:pPr>
            <a:r>
              <a:rPr sz="8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160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912874" y="4611433"/>
            <a:ext cx="86969" cy="956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3"/>
              </a:spcBef>
            </a:pPr>
            <a:endParaRPr sz="750"/>
          </a:p>
        </p:txBody>
      </p:sp>
      <p:sp>
        <p:nvSpPr>
          <p:cNvPr id="31" name="object 31"/>
          <p:cNvSpPr txBox="1"/>
          <p:nvPr/>
        </p:nvSpPr>
        <p:spPr>
          <a:xfrm>
            <a:off x="4999844" y="4611433"/>
            <a:ext cx="86969" cy="956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3"/>
              </a:spcBef>
            </a:pPr>
            <a:endParaRPr sz="750"/>
          </a:p>
        </p:txBody>
      </p:sp>
      <p:sp>
        <p:nvSpPr>
          <p:cNvPr id="30" name="object 30"/>
          <p:cNvSpPr txBox="1"/>
          <p:nvPr/>
        </p:nvSpPr>
        <p:spPr>
          <a:xfrm>
            <a:off x="5683802" y="4611433"/>
            <a:ext cx="86982" cy="956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3"/>
              </a:spcBef>
            </a:pPr>
            <a:endParaRPr sz="750"/>
          </a:p>
        </p:txBody>
      </p:sp>
      <p:sp>
        <p:nvSpPr>
          <p:cNvPr id="29" name="object 29"/>
          <p:cNvSpPr txBox="1"/>
          <p:nvPr/>
        </p:nvSpPr>
        <p:spPr>
          <a:xfrm>
            <a:off x="5770784" y="4611433"/>
            <a:ext cx="86956" cy="956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3"/>
              </a:spcBef>
            </a:pPr>
            <a:endParaRPr sz="750"/>
          </a:p>
        </p:txBody>
      </p:sp>
      <p:sp>
        <p:nvSpPr>
          <p:cNvPr id="28" name="object 28"/>
          <p:cNvSpPr txBox="1"/>
          <p:nvPr/>
        </p:nvSpPr>
        <p:spPr>
          <a:xfrm>
            <a:off x="4912874" y="3487534"/>
            <a:ext cx="86969" cy="95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3"/>
              </a:spcBef>
            </a:pPr>
            <a:endParaRPr sz="750"/>
          </a:p>
        </p:txBody>
      </p:sp>
      <p:sp>
        <p:nvSpPr>
          <p:cNvPr id="27" name="object 27"/>
          <p:cNvSpPr txBox="1"/>
          <p:nvPr/>
        </p:nvSpPr>
        <p:spPr>
          <a:xfrm>
            <a:off x="4999844" y="3487534"/>
            <a:ext cx="86969" cy="95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3"/>
              </a:spcBef>
            </a:pPr>
            <a:endParaRPr sz="750"/>
          </a:p>
        </p:txBody>
      </p:sp>
      <p:sp>
        <p:nvSpPr>
          <p:cNvPr id="26" name="object 26"/>
          <p:cNvSpPr txBox="1"/>
          <p:nvPr/>
        </p:nvSpPr>
        <p:spPr>
          <a:xfrm>
            <a:off x="5086813" y="3487534"/>
            <a:ext cx="596988" cy="1841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5683802" y="3487534"/>
            <a:ext cx="86982" cy="977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19"/>
              </a:spcBef>
            </a:pPr>
            <a:endParaRPr sz="750"/>
          </a:p>
        </p:txBody>
      </p:sp>
      <p:sp>
        <p:nvSpPr>
          <p:cNvPr id="24" name="object 24"/>
          <p:cNvSpPr txBox="1"/>
          <p:nvPr/>
        </p:nvSpPr>
        <p:spPr>
          <a:xfrm>
            <a:off x="5770784" y="3487534"/>
            <a:ext cx="1268474" cy="977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17351">
              <a:lnSpc>
                <a:spcPts val="750"/>
              </a:lnSpc>
              <a:spcBef>
                <a:spcPts val="37"/>
              </a:spcBef>
            </a:pPr>
            <a:r>
              <a:rPr sz="800" spc="0" baseline="341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sz="800" spc="-3" baseline="341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800" spc="0" baseline="341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s-ES" sz="800" spc="0" baseline="341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RIFICIO</a:t>
            </a:r>
            <a:r>
              <a:rPr sz="800" spc="0" baseline="341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sz="800" spc="-1" baseline="341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800" spc="0" baseline="341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11.0Ø</a:t>
            </a:r>
            <a:endParaRPr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83802" y="3585258"/>
            <a:ext cx="86982" cy="8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30"/>
              </a:spcBef>
            </a:pPr>
            <a:endParaRPr sz="650"/>
          </a:p>
        </p:txBody>
      </p:sp>
      <p:sp>
        <p:nvSpPr>
          <p:cNvPr id="22" name="object 22"/>
          <p:cNvSpPr txBox="1"/>
          <p:nvPr/>
        </p:nvSpPr>
        <p:spPr>
          <a:xfrm>
            <a:off x="5770784" y="3585258"/>
            <a:ext cx="1268474" cy="8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30"/>
              </a:spcBef>
            </a:pPr>
            <a:endParaRPr sz="650"/>
          </a:p>
        </p:txBody>
      </p:sp>
      <p:sp>
        <p:nvSpPr>
          <p:cNvPr id="21" name="object 21"/>
          <p:cNvSpPr txBox="1"/>
          <p:nvPr/>
        </p:nvSpPr>
        <p:spPr>
          <a:xfrm>
            <a:off x="4912874" y="3583177"/>
            <a:ext cx="86969" cy="884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46"/>
              </a:spcBef>
            </a:pPr>
            <a:endParaRPr sz="650"/>
          </a:p>
        </p:txBody>
      </p:sp>
      <p:sp>
        <p:nvSpPr>
          <p:cNvPr id="20" name="object 20"/>
          <p:cNvSpPr txBox="1"/>
          <p:nvPr/>
        </p:nvSpPr>
        <p:spPr>
          <a:xfrm>
            <a:off x="4999844" y="3583177"/>
            <a:ext cx="86969" cy="884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46"/>
              </a:spcBef>
            </a:pPr>
            <a:endParaRPr sz="650"/>
          </a:p>
        </p:txBody>
      </p:sp>
      <p:sp>
        <p:nvSpPr>
          <p:cNvPr id="19" name="object 19"/>
          <p:cNvSpPr txBox="1"/>
          <p:nvPr/>
        </p:nvSpPr>
        <p:spPr>
          <a:xfrm>
            <a:off x="4527150" y="2746538"/>
            <a:ext cx="764680" cy="999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36"/>
              </a:spcBef>
            </a:pPr>
            <a:endParaRPr sz="750"/>
          </a:p>
        </p:txBody>
      </p:sp>
      <p:sp>
        <p:nvSpPr>
          <p:cNvPr id="18" name="object 18"/>
          <p:cNvSpPr txBox="1"/>
          <p:nvPr/>
        </p:nvSpPr>
        <p:spPr>
          <a:xfrm>
            <a:off x="5291830" y="2746538"/>
            <a:ext cx="187985" cy="1754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5479816" y="2746538"/>
            <a:ext cx="371297" cy="86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34"/>
              </a:spcBef>
            </a:pPr>
            <a:endParaRPr sz="650"/>
          </a:p>
        </p:txBody>
      </p:sp>
      <p:sp>
        <p:nvSpPr>
          <p:cNvPr id="16" name="object 16"/>
          <p:cNvSpPr txBox="1"/>
          <p:nvPr/>
        </p:nvSpPr>
        <p:spPr>
          <a:xfrm>
            <a:off x="5851113" y="2746538"/>
            <a:ext cx="335883" cy="86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34"/>
              </a:spcBef>
            </a:pPr>
            <a:endParaRPr sz="650"/>
          </a:p>
        </p:txBody>
      </p:sp>
      <p:sp>
        <p:nvSpPr>
          <p:cNvPr id="15" name="object 15"/>
          <p:cNvSpPr txBox="1"/>
          <p:nvPr/>
        </p:nvSpPr>
        <p:spPr>
          <a:xfrm>
            <a:off x="5479816" y="2833443"/>
            <a:ext cx="238493" cy="88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47"/>
              </a:spcBef>
            </a:pPr>
            <a:endParaRPr sz="650"/>
          </a:p>
        </p:txBody>
      </p:sp>
      <p:sp>
        <p:nvSpPr>
          <p:cNvPr id="14" name="object 14"/>
          <p:cNvSpPr txBox="1"/>
          <p:nvPr/>
        </p:nvSpPr>
        <p:spPr>
          <a:xfrm>
            <a:off x="5718309" y="2833443"/>
            <a:ext cx="66471" cy="88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47"/>
              </a:spcBef>
            </a:pPr>
            <a:endParaRPr sz="650"/>
          </a:p>
        </p:txBody>
      </p:sp>
      <p:sp>
        <p:nvSpPr>
          <p:cNvPr id="13" name="object 13"/>
          <p:cNvSpPr txBox="1"/>
          <p:nvPr/>
        </p:nvSpPr>
        <p:spPr>
          <a:xfrm>
            <a:off x="5784781" y="2833443"/>
            <a:ext cx="402215" cy="88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47"/>
              </a:spcBef>
            </a:pPr>
            <a:endParaRPr sz="650"/>
          </a:p>
        </p:txBody>
      </p:sp>
      <p:sp>
        <p:nvSpPr>
          <p:cNvPr id="12" name="object 12"/>
          <p:cNvSpPr txBox="1"/>
          <p:nvPr/>
        </p:nvSpPr>
        <p:spPr>
          <a:xfrm>
            <a:off x="4527150" y="2846475"/>
            <a:ext cx="459715" cy="755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4"/>
              </a:spcBef>
            </a:pPr>
            <a:endParaRPr sz="550"/>
          </a:p>
        </p:txBody>
      </p:sp>
      <p:sp>
        <p:nvSpPr>
          <p:cNvPr id="11" name="object 11"/>
          <p:cNvSpPr txBox="1"/>
          <p:nvPr/>
        </p:nvSpPr>
        <p:spPr>
          <a:xfrm>
            <a:off x="4986865" y="2846475"/>
            <a:ext cx="66471" cy="755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4"/>
              </a:spcBef>
            </a:pPr>
            <a:endParaRPr sz="550"/>
          </a:p>
        </p:txBody>
      </p:sp>
      <p:sp>
        <p:nvSpPr>
          <p:cNvPr id="10" name="object 10"/>
          <p:cNvSpPr txBox="1"/>
          <p:nvPr/>
        </p:nvSpPr>
        <p:spPr>
          <a:xfrm>
            <a:off x="5053337" y="2846475"/>
            <a:ext cx="238493" cy="755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4"/>
              </a:spcBef>
            </a:pPr>
            <a:endParaRPr sz="550"/>
          </a:p>
        </p:txBody>
      </p:sp>
      <p:sp>
        <p:nvSpPr>
          <p:cNvPr id="9" name="object 9"/>
          <p:cNvSpPr txBox="1"/>
          <p:nvPr/>
        </p:nvSpPr>
        <p:spPr>
          <a:xfrm>
            <a:off x="4527150" y="2922036"/>
            <a:ext cx="235928" cy="39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763079" y="2922036"/>
            <a:ext cx="1245488" cy="39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008568" y="2922036"/>
            <a:ext cx="178428" cy="39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673149" y="6350"/>
            <a:ext cx="102844" cy="1877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926464" y="2569056"/>
            <a:ext cx="5652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788654" y="2569056"/>
            <a:ext cx="5652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762091" y="2822963"/>
            <a:ext cx="124647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310" name="Imagen 30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311" name="CuadroTexto 310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Baliza LED Giratoria Espejo</a:t>
            </a:r>
          </a:p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 Serie RFJ/RMLED</a:t>
            </a:r>
          </a:p>
        </p:txBody>
      </p:sp>
      <p:pic>
        <p:nvPicPr>
          <p:cNvPr id="312" name="Imagen 3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313" name="CuadroTexto 312"/>
          <p:cNvSpPr txBox="1"/>
          <p:nvPr/>
        </p:nvSpPr>
        <p:spPr>
          <a:xfrm>
            <a:off x="431799" y="10299700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314" name="object 86"/>
          <p:cNvSpPr txBox="1"/>
          <p:nvPr/>
        </p:nvSpPr>
        <p:spPr>
          <a:xfrm>
            <a:off x="6135911" y="4006850"/>
            <a:ext cx="1033239" cy="1380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lang="es-ES"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ENTRADA DE CABLE </a:t>
            </a:r>
            <a:r>
              <a:rPr sz="600" spc="0" dirty="0" smtClean="0">
                <a:solidFill>
                  <a:srgbClr val="211F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M20</a:t>
            </a:r>
            <a:endParaRPr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15" name="Tabla 3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871613"/>
              </p:ext>
            </p:extLst>
          </p:nvPr>
        </p:nvGraphicFramePr>
        <p:xfrm>
          <a:off x="1079500" y="6216650"/>
          <a:ext cx="5626100" cy="3810000"/>
        </p:xfrm>
        <a:graphic>
          <a:graphicData uri="http://schemas.openxmlformats.org/drawingml/2006/table">
            <a:tbl>
              <a:tblPr/>
              <a:tblGrid>
                <a:gridCol w="1371600"/>
                <a:gridCol w="1358900"/>
                <a:gridCol w="1447800"/>
                <a:gridCol w="1447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RFJ/DC/12-55/RMLED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RFJ/UC/115-230/RMLED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12-55Vdc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115-230Vuc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Rojo/Ámbar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178mA(@24Vdc)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51mA(@230Vuc)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Verde/Azul/Transparente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251mA(@24Vdc)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65mA(@230Vuc)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605mA(@12Vdc)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364mA(@115Vuc)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Rojo/Ámbar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4.3W(@24Vdc)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5.0W(@230Vuc)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Verde/Azul/Transparente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6.0W(@24Vdc)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6.7W(@230Vuc)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150fpm (2.5Hz)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0º Verticales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- 500mA TD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 a +55ºC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3.6Kg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4" name="Rectángulo 243"/>
          <p:cNvSpPr/>
          <p:nvPr/>
        </p:nvSpPr>
        <p:spPr>
          <a:xfrm>
            <a:off x="387350" y="4006850"/>
            <a:ext cx="3619853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Baliza tradicional giratoria de espejo, con fuente de luz LED. Gran difusión luminosa y color de gran pureza, obtenido a partir del uso de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LEDs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y lentes del mismo color. Está disponible en versiones, roja, ámbar, verde, azul, transparente.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Rectángulo 244"/>
          <p:cNvSpPr/>
          <p:nvPr/>
        </p:nvSpPr>
        <p:spPr>
          <a:xfrm>
            <a:off x="381000" y="5032454"/>
            <a:ext cx="69405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xtremadamente bajo consumo, menor de 7W, que la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hace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adecuada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alarmas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contra incendios y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sistemas de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seguridad, y para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sistemas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cuenten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baterías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de respaldo en caso de fallo de la fuente de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alimentación primaria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. El consumo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ultra-bajo permite que se puedan conectar más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unidades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una sola fuente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Dos tensiones disponibles; 12-55Vdc y 115-230Vuc (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dc)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FABC65-8BE3-4048-A0A5-53725724764A}"/>
</file>

<file path=customXml/itemProps2.xml><?xml version="1.0" encoding="utf-8"?>
<ds:datastoreItem xmlns:ds="http://schemas.openxmlformats.org/officeDocument/2006/customXml" ds:itemID="{CB49D45B-0E27-41DB-86E3-C09A9E5F0A4A}"/>
</file>

<file path=customXml/itemProps3.xml><?xml version="1.0" encoding="utf-8"?>
<ds:datastoreItem xmlns:ds="http://schemas.openxmlformats.org/officeDocument/2006/customXml" ds:itemID="{4B1959FD-F89B-4F72-B091-542D2BBB0D8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302</Words>
  <Application>Microsoft Office PowerPoint</Application>
  <PresentationFormat>Personalizado</PresentationFormat>
  <Paragraphs>77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Tahoma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6</cp:revision>
  <cp:lastPrinted>2015-04-27T08:48:02Z</cp:lastPrinted>
  <dcterms:modified xsi:type="dcterms:W3CDTF">2015-04-27T15:42:03Z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