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object 1416"/>
          <p:cNvSpPr/>
          <p:nvPr/>
        </p:nvSpPr>
        <p:spPr>
          <a:xfrm>
            <a:off x="5551118" y="399896"/>
            <a:ext cx="304117" cy="348919"/>
          </a:xfrm>
          <a:custGeom>
            <a:avLst/>
            <a:gdLst/>
            <a:ahLst/>
            <a:cxnLst/>
            <a:rect l="l" t="t" r="r" b="b"/>
            <a:pathLst>
              <a:path w="304117" h="348919">
                <a:moveTo>
                  <a:pt x="179733" y="66548"/>
                </a:moveTo>
                <a:lnTo>
                  <a:pt x="172291" y="62725"/>
                </a:lnTo>
                <a:lnTo>
                  <a:pt x="170314" y="61772"/>
                </a:lnTo>
                <a:lnTo>
                  <a:pt x="158686" y="58183"/>
                </a:lnTo>
                <a:lnTo>
                  <a:pt x="162512" y="106743"/>
                </a:lnTo>
                <a:lnTo>
                  <a:pt x="172926" y="106743"/>
                </a:lnTo>
                <a:lnTo>
                  <a:pt x="175695" y="108648"/>
                </a:lnTo>
                <a:lnTo>
                  <a:pt x="176330" y="112268"/>
                </a:lnTo>
                <a:lnTo>
                  <a:pt x="176762" y="115671"/>
                </a:lnTo>
                <a:lnTo>
                  <a:pt x="175276" y="122682"/>
                </a:lnTo>
                <a:lnTo>
                  <a:pt x="171656" y="132892"/>
                </a:lnTo>
                <a:lnTo>
                  <a:pt x="125733" y="263232"/>
                </a:lnTo>
                <a:lnTo>
                  <a:pt x="122240" y="272775"/>
                </a:lnTo>
                <a:lnTo>
                  <a:pt x="116849" y="285569"/>
                </a:lnTo>
                <a:lnTo>
                  <a:pt x="112550" y="293001"/>
                </a:lnTo>
                <a:lnTo>
                  <a:pt x="109147" y="297040"/>
                </a:lnTo>
                <a:lnTo>
                  <a:pt x="104676" y="298958"/>
                </a:lnTo>
                <a:lnTo>
                  <a:pt x="94478" y="298958"/>
                </a:lnTo>
                <a:lnTo>
                  <a:pt x="91926" y="297256"/>
                </a:lnTo>
                <a:lnTo>
                  <a:pt x="91494" y="293636"/>
                </a:lnTo>
                <a:lnTo>
                  <a:pt x="91075" y="290017"/>
                </a:lnTo>
                <a:lnTo>
                  <a:pt x="92777" y="282371"/>
                </a:lnTo>
                <a:lnTo>
                  <a:pt x="96815" y="270891"/>
                </a:lnTo>
                <a:lnTo>
                  <a:pt x="105959" y="67195"/>
                </a:lnTo>
                <a:lnTo>
                  <a:pt x="95612" y="73828"/>
                </a:lnTo>
                <a:lnTo>
                  <a:pt x="85910" y="82115"/>
                </a:lnTo>
                <a:lnTo>
                  <a:pt x="78527" y="91224"/>
                </a:lnTo>
                <a:lnTo>
                  <a:pt x="69191" y="109190"/>
                </a:lnTo>
                <a:lnTo>
                  <a:pt x="63945" y="121992"/>
                </a:lnTo>
                <a:lnTo>
                  <a:pt x="58334" y="137147"/>
                </a:lnTo>
                <a:lnTo>
                  <a:pt x="11763" y="268973"/>
                </a:lnTo>
                <a:lnTo>
                  <a:pt x="8062" y="279767"/>
                </a:lnTo>
                <a:lnTo>
                  <a:pt x="3837" y="293807"/>
                </a:lnTo>
                <a:lnTo>
                  <a:pt x="1181" y="305241"/>
                </a:lnTo>
                <a:lnTo>
                  <a:pt x="0" y="315494"/>
                </a:lnTo>
                <a:lnTo>
                  <a:pt x="2423" y="327604"/>
                </a:lnTo>
                <a:lnTo>
                  <a:pt x="10277" y="338289"/>
                </a:lnTo>
                <a:lnTo>
                  <a:pt x="15530" y="342437"/>
                </a:lnTo>
                <a:lnTo>
                  <a:pt x="26981" y="347285"/>
                </a:lnTo>
                <a:lnTo>
                  <a:pt x="41100" y="348919"/>
                </a:lnTo>
                <a:lnTo>
                  <a:pt x="46757" y="348694"/>
                </a:lnTo>
                <a:lnTo>
                  <a:pt x="59135" y="346667"/>
                </a:lnTo>
                <a:lnTo>
                  <a:pt x="71720" y="342544"/>
                </a:lnTo>
                <a:lnTo>
                  <a:pt x="82336" y="337631"/>
                </a:lnTo>
                <a:lnTo>
                  <a:pt x="93284" y="331234"/>
                </a:lnTo>
                <a:lnTo>
                  <a:pt x="104473" y="323405"/>
                </a:lnTo>
                <a:lnTo>
                  <a:pt x="97234" y="343814"/>
                </a:lnTo>
                <a:lnTo>
                  <a:pt x="182921" y="343814"/>
                </a:lnTo>
                <a:lnTo>
                  <a:pt x="304117" y="0"/>
                </a:lnTo>
                <a:lnTo>
                  <a:pt x="218430" y="0"/>
                </a:lnTo>
                <a:lnTo>
                  <a:pt x="190363" y="79946"/>
                </a:lnTo>
                <a:lnTo>
                  <a:pt x="185690" y="72301"/>
                </a:lnTo>
                <a:lnTo>
                  <a:pt x="179733" y="66548"/>
                </a:lnTo>
                <a:close/>
              </a:path>
              <a:path w="304117" h="348919">
                <a:moveTo>
                  <a:pt x="158686" y="58183"/>
                </a:moveTo>
                <a:lnTo>
                  <a:pt x="145075" y="56984"/>
                </a:lnTo>
                <a:lnTo>
                  <a:pt x="142733" y="57018"/>
                </a:lnTo>
                <a:lnTo>
                  <a:pt x="130160" y="58395"/>
                </a:lnTo>
                <a:lnTo>
                  <a:pt x="117915" y="61787"/>
                </a:lnTo>
                <a:lnTo>
                  <a:pt x="105959" y="67195"/>
                </a:lnTo>
                <a:lnTo>
                  <a:pt x="96815" y="270891"/>
                </a:lnTo>
                <a:lnTo>
                  <a:pt x="145507" y="132892"/>
                </a:lnTo>
                <a:lnTo>
                  <a:pt x="149330" y="121831"/>
                </a:lnTo>
                <a:lnTo>
                  <a:pt x="152733" y="114820"/>
                </a:lnTo>
                <a:lnTo>
                  <a:pt x="155705" y="111633"/>
                </a:lnTo>
                <a:lnTo>
                  <a:pt x="158474" y="108445"/>
                </a:lnTo>
                <a:lnTo>
                  <a:pt x="162512" y="106743"/>
                </a:lnTo>
                <a:lnTo>
                  <a:pt x="158686" y="581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5785949" y="456876"/>
            <a:ext cx="247486" cy="291934"/>
          </a:xfrm>
          <a:custGeom>
            <a:avLst/>
            <a:gdLst/>
            <a:ahLst/>
            <a:cxnLst/>
            <a:rect l="l" t="t" r="r" b="b"/>
            <a:pathLst>
              <a:path w="247486" h="291934">
                <a:moveTo>
                  <a:pt x="237200" y="22846"/>
                </a:moveTo>
                <a:lnTo>
                  <a:pt x="227483" y="13614"/>
                </a:lnTo>
                <a:lnTo>
                  <a:pt x="223492" y="10978"/>
                </a:lnTo>
                <a:lnTo>
                  <a:pt x="213382" y="6154"/>
                </a:lnTo>
                <a:lnTo>
                  <a:pt x="201533" y="2726"/>
                </a:lnTo>
                <a:lnTo>
                  <a:pt x="187945" y="679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277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35309" y="111246"/>
                </a:lnTo>
                <a:lnTo>
                  <a:pt x="240209" y="96179"/>
                </a:lnTo>
                <a:lnTo>
                  <a:pt x="243865" y="82539"/>
                </a:lnTo>
                <a:lnTo>
                  <a:pt x="246287" y="70304"/>
                </a:lnTo>
                <a:lnTo>
                  <a:pt x="247486" y="59456"/>
                </a:lnTo>
                <a:lnTo>
                  <a:pt x="247473" y="49974"/>
                </a:lnTo>
                <a:lnTo>
                  <a:pt x="247101" y="46330"/>
                </a:lnTo>
                <a:lnTo>
                  <a:pt x="243726" y="33750"/>
                </a:lnTo>
                <a:lnTo>
                  <a:pt x="237200" y="22846"/>
                </a:lnTo>
                <a:close/>
              </a:path>
              <a:path w="247486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709" y="248833"/>
                </a:lnTo>
                <a:lnTo>
                  <a:pt x="183911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906" y="19255"/>
                </a:lnTo>
                <a:lnTo>
                  <a:pt x="90381" y="26447"/>
                </a:lnTo>
                <a:lnTo>
                  <a:pt x="80839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6008139" y="456876"/>
            <a:ext cx="247473" cy="291934"/>
          </a:xfrm>
          <a:custGeom>
            <a:avLst/>
            <a:gdLst/>
            <a:ahLst/>
            <a:cxnLst/>
            <a:rect l="l" t="t" r="r" b="b"/>
            <a:pathLst>
              <a:path w="247473" h="291934">
                <a:moveTo>
                  <a:pt x="237107" y="22821"/>
                </a:moveTo>
                <a:lnTo>
                  <a:pt x="227268" y="13614"/>
                </a:lnTo>
                <a:lnTo>
                  <a:pt x="223471" y="11060"/>
                </a:lnTo>
                <a:lnTo>
                  <a:pt x="213437" y="6200"/>
                </a:lnTo>
                <a:lnTo>
                  <a:pt x="201608" y="2746"/>
                </a:lnTo>
                <a:lnTo>
                  <a:pt x="187997" y="684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061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40122" y="96179"/>
                </a:lnTo>
                <a:lnTo>
                  <a:pt x="243773" y="82539"/>
                </a:lnTo>
                <a:lnTo>
                  <a:pt x="246227" y="70304"/>
                </a:lnTo>
                <a:lnTo>
                  <a:pt x="247466" y="59456"/>
                </a:lnTo>
                <a:lnTo>
                  <a:pt x="247473" y="49974"/>
                </a:lnTo>
                <a:lnTo>
                  <a:pt x="247087" y="46229"/>
                </a:lnTo>
                <a:lnTo>
                  <a:pt x="243689" y="33691"/>
                </a:lnTo>
                <a:lnTo>
                  <a:pt x="237107" y="22821"/>
                </a:lnTo>
                <a:close/>
              </a:path>
              <a:path w="247473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655" y="248833"/>
                </a:lnTo>
                <a:lnTo>
                  <a:pt x="183815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864" y="19255"/>
                </a:lnTo>
                <a:lnTo>
                  <a:pt x="90295" y="26447"/>
                </a:lnTo>
                <a:lnTo>
                  <a:pt x="80751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6208580" y="456885"/>
            <a:ext cx="294951" cy="335305"/>
          </a:xfrm>
          <a:custGeom>
            <a:avLst/>
            <a:gdLst/>
            <a:ahLst/>
            <a:cxnLst/>
            <a:rect l="l" t="t" r="r" b="b"/>
            <a:pathLst>
              <a:path w="294951" h="335305">
                <a:moveTo>
                  <a:pt x="27829" y="211130"/>
                </a:moveTo>
                <a:lnTo>
                  <a:pt x="27045" y="220916"/>
                </a:lnTo>
                <a:lnTo>
                  <a:pt x="27134" y="222868"/>
                </a:lnTo>
                <a:lnTo>
                  <a:pt x="30528" y="235380"/>
                </a:lnTo>
                <a:lnTo>
                  <a:pt x="38944" y="245364"/>
                </a:lnTo>
                <a:lnTo>
                  <a:pt x="46690" y="250008"/>
                </a:lnTo>
                <a:lnTo>
                  <a:pt x="58735" y="253536"/>
                </a:lnTo>
                <a:lnTo>
                  <a:pt x="73603" y="254723"/>
                </a:lnTo>
                <a:lnTo>
                  <a:pt x="76013" y="254682"/>
                </a:lnTo>
                <a:lnTo>
                  <a:pt x="88393" y="253208"/>
                </a:lnTo>
                <a:lnTo>
                  <a:pt x="101035" y="249618"/>
                </a:lnTo>
                <a:lnTo>
                  <a:pt x="106910" y="247224"/>
                </a:lnTo>
                <a:lnTo>
                  <a:pt x="118078" y="241602"/>
                </a:lnTo>
                <a:lnTo>
                  <a:pt x="119958" y="204546"/>
                </a:lnTo>
                <a:lnTo>
                  <a:pt x="117405" y="202628"/>
                </a:lnTo>
                <a:lnTo>
                  <a:pt x="117189" y="199009"/>
                </a:lnTo>
                <a:lnTo>
                  <a:pt x="116986" y="195186"/>
                </a:lnTo>
                <a:lnTo>
                  <a:pt x="119107" y="187109"/>
                </a:lnTo>
                <a:lnTo>
                  <a:pt x="123577" y="174561"/>
                </a:lnTo>
                <a:lnTo>
                  <a:pt x="156953" y="79730"/>
                </a:lnTo>
                <a:lnTo>
                  <a:pt x="157427" y="78349"/>
                </a:lnTo>
                <a:lnTo>
                  <a:pt x="163159" y="64410"/>
                </a:lnTo>
                <a:lnTo>
                  <a:pt x="168434" y="55918"/>
                </a:lnTo>
                <a:lnTo>
                  <a:pt x="171837" y="51879"/>
                </a:lnTo>
                <a:lnTo>
                  <a:pt x="176092" y="49745"/>
                </a:lnTo>
                <a:lnTo>
                  <a:pt x="186087" y="49745"/>
                </a:lnTo>
                <a:lnTo>
                  <a:pt x="188855" y="51663"/>
                </a:lnTo>
                <a:lnTo>
                  <a:pt x="189058" y="55283"/>
                </a:lnTo>
                <a:lnTo>
                  <a:pt x="189274" y="58686"/>
                </a:lnTo>
                <a:lnTo>
                  <a:pt x="187153" y="66979"/>
                </a:lnTo>
                <a:lnTo>
                  <a:pt x="182683" y="79730"/>
                </a:lnTo>
                <a:lnTo>
                  <a:pt x="151847" y="167119"/>
                </a:lnTo>
                <a:lnTo>
                  <a:pt x="147937" y="177607"/>
                </a:lnTo>
                <a:lnTo>
                  <a:pt x="142647" y="190159"/>
                </a:lnTo>
                <a:lnTo>
                  <a:pt x="138462" y="197739"/>
                </a:lnTo>
                <a:lnTo>
                  <a:pt x="135058" y="202412"/>
                </a:lnTo>
                <a:lnTo>
                  <a:pt x="130588" y="204546"/>
                </a:lnTo>
                <a:lnTo>
                  <a:pt x="130372" y="327863"/>
                </a:lnTo>
                <a:lnTo>
                  <a:pt x="151845" y="319346"/>
                </a:lnTo>
                <a:lnTo>
                  <a:pt x="162707" y="313142"/>
                </a:lnTo>
                <a:lnTo>
                  <a:pt x="172472" y="305955"/>
                </a:lnTo>
                <a:lnTo>
                  <a:pt x="181805" y="297539"/>
                </a:lnTo>
                <a:lnTo>
                  <a:pt x="190410" y="287935"/>
                </a:lnTo>
                <a:lnTo>
                  <a:pt x="196285" y="278752"/>
                </a:lnTo>
                <a:lnTo>
                  <a:pt x="202496" y="264795"/>
                </a:lnTo>
                <a:lnTo>
                  <a:pt x="207006" y="253236"/>
                </a:lnTo>
                <a:lnTo>
                  <a:pt x="212302" y="238961"/>
                </a:lnTo>
                <a:lnTo>
                  <a:pt x="218408" y="221970"/>
                </a:lnTo>
                <a:lnTo>
                  <a:pt x="294951" y="5105"/>
                </a:lnTo>
                <a:lnTo>
                  <a:pt x="215220" y="5105"/>
                </a:lnTo>
                <a:lnTo>
                  <a:pt x="201390" y="26365"/>
                </a:lnTo>
                <a:lnTo>
                  <a:pt x="201207" y="25942"/>
                </a:lnTo>
                <a:lnTo>
                  <a:pt x="194246" y="14569"/>
                </a:lnTo>
                <a:lnTo>
                  <a:pt x="184804" y="6591"/>
                </a:lnTo>
                <a:lnTo>
                  <a:pt x="171201" y="1330"/>
                </a:lnTo>
                <a:lnTo>
                  <a:pt x="157588" y="0"/>
                </a:lnTo>
                <a:lnTo>
                  <a:pt x="154970" y="34"/>
                </a:lnTo>
                <a:lnTo>
                  <a:pt x="141616" y="1395"/>
                </a:lnTo>
                <a:lnTo>
                  <a:pt x="129228" y="4760"/>
                </a:lnTo>
                <a:lnTo>
                  <a:pt x="117821" y="10163"/>
                </a:lnTo>
                <a:lnTo>
                  <a:pt x="107410" y="17640"/>
                </a:lnTo>
                <a:lnTo>
                  <a:pt x="97832" y="27528"/>
                </a:lnTo>
                <a:lnTo>
                  <a:pt x="90886" y="37074"/>
                </a:lnTo>
                <a:lnTo>
                  <a:pt x="84409" y="48224"/>
                </a:lnTo>
                <a:lnTo>
                  <a:pt x="78427" y="60958"/>
                </a:lnTo>
                <a:lnTo>
                  <a:pt x="72968" y="75260"/>
                </a:lnTo>
                <a:lnTo>
                  <a:pt x="36824" y="177533"/>
                </a:lnTo>
                <a:lnTo>
                  <a:pt x="34199" y="185316"/>
                </a:lnTo>
                <a:lnTo>
                  <a:pt x="30204" y="199264"/>
                </a:lnTo>
                <a:lnTo>
                  <a:pt x="27829" y="211130"/>
                </a:lnTo>
                <a:close/>
              </a:path>
              <a:path w="294951" h="335305">
                <a:moveTo>
                  <a:pt x="0" y="292862"/>
                </a:moveTo>
                <a:lnTo>
                  <a:pt x="915" y="304805"/>
                </a:lnTo>
                <a:lnTo>
                  <a:pt x="4824" y="314338"/>
                </a:lnTo>
                <a:lnTo>
                  <a:pt x="11728" y="321487"/>
                </a:lnTo>
                <a:lnTo>
                  <a:pt x="20014" y="326247"/>
                </a:lnTo>
                <a:lnTo>
                  <a:pt x="30595" y="330240"/>
                </a:lnTo>
                <a:lnTo>
                  <a:pt x="42898" y="333068"/>
                </a:lnTo>
                <a:lnTo>
                  <a:pt x="56943" y="334749"/>
                </a:lnTo>
                <a:lnTo>
                  <a:pt x="72752" y="335305"/>
                </a:lnTo>
                <a:lnTo>
                  <a:pt x="80886" y="335184"/>
                </a:lnTo>
                <a:lnTo>
                  <a:pt x="94446" y="334406"/>
                </a:lnTo>
                <a:lnTo>
                  <a:pt x="107231" y="332918"/>
                </a:lnTo>
                <a:lnTo>
                  <a:pt x="119215" y="330732"/>
                </a:lnTo>
                <a:lnTo>
                  <a:pt x="130372" y="327863"/>
                </a:lnTo>
                <a:lnTo>
                  <a:pt x="130588" y="204546"/>
                </a:lnTo>
                <a:lnTo>
                  <a:pt x="119958" y="204546"/>
                </a:lnTo>
                <a:lnTo>
                  <a:pt x="118078" y="241602"/>
                </a:lnTo>
                <a:lnTo>
                  <a:pt x="129521" y="234518"/>
                </a:lnTo>
                <a:lnTo>
                  <a:pt x="122091" y="255778"/>
                </a:lnTo>
                <a:lnTo>
                  <a:pt x="121432" y="257550"/>
                </a:lnTo>
                <a:lnTo>
                  <a:pt x="115556" y="271495"/>
                </a:lnTo>
                <a:lnTo>
                  <a:pt x="110395" y="279806"/>
                </a:lnTo>
                <a:lnTo>
                  <a:pt x="106775" y="283641"/>
                </a:lnTo>
                <a:lnTo>
                  <a:pt x="101886" y="285546"/>
                </a:lnTo>
                <a:lnTo>
                  <a:pt x="86366" y="285546"/>
                </a:lnTo>
                <a:lnTo>
                  <a:pt x="84029" y="279171"/>
                </a:lnTo>
                <a:lnTo>
                  <a:pt x="88284" y="266839"/>
                </a:lnTo>
                <a:lnTo>
                  <a:pt x="5353" y="266839"/>
                </a:lnTo>
                <a:lnTo>
                  <a:pt x="2078" y="278486"/>
                </a:lnTo>
                <a:lnTo>
                  <a:pt x="0" y="29286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6455706" y="456876"/>
            <a:ext cx="247492" cy="291934"/>
          </a:xfrm>
          <a:custGeom>
            <a:avLst/>
            <a:gdLst/>
            <a:ahLst/>
            <a:cxnLst/>
            <a:rect l="l" t="t" r="r" b="b"/>
            <a:pathLst>
              <a:path w="247492" h="291934">
                <a:moveTo>
                  <a:pt x="237207" y="22846"/>
                </a:moveTo>
                <a:lnTo>
                  <a:pt x="227490" y="13614"/>
                </a:lnTo>
                <a:lnTo>
                  <a:pt x="223499" y="10978"/>
                </a:lnTo>
                <a:lnTo>
                  <a:pt x="213389" y="6154"/>
                </a:lnTo>
                <a:lnTo>
                  <a:pt x="201540" y="2726"/>
                </a:lnTo>
                <a:lnTo>
                  <a:pt x="187952" y="679"/>
                </a:lnTo>
                <a:lnTo>
                  <a:pt x="172626" y="0"/>
                </a:lnTo>
                <a:lnTo>
                  <a:pt x="166054" y="145"/>
                </a:lnTo>
                <a:lnTo>
                  <a:pt x="153290" y="1278"/>
                </a:lnTo>
                <a:lnTo>
                  <a:pt x="140777" y="3521"/>
                </a:lnTo>
                <a:lnTo>
                  <a:pt x="142244" y="62579"/>
                </a:lnTo>
                <a:lnTo>
                  <a:pt x="146261" y="55283"/>
                </a:lnTo>
                <a:lnTo>
                  <a:pt x="148814" y="51676"/>
                </a:lnTo>
                <a:lnTo>
                  <a:pt x="153284" y="49758"/>
                </a:lnTo>
                <a:lnTo>
                  <a:pt x="163914" y="49758"/>
                </a:lnTo>
                <a:lnTo>
                  <a:pt x="166251" y="52095"/>
                </a:lnTo>
                <a:lnTo>
                  <a:pt x="166467" y="56133"/>
                </a:lnTo>
                <a:lnTo>
                  <a:pt x="166331" y="58115"/>
                </a:lnTo>
                <a:lnTo>
                  <a:pt x="164009" y="68409"/>
                </a:lnTo>
                <a:lnTo>
                  <a:pt x="158809" y="84416"/>
                </a:lnTo>
                <a:lnTo>
                  <a:pt x="151582" y="105041"/>
                </a:lnTo>
                <a:lnTo>
                  <a:pt x="126487" y="105041"/>
                </a:lnTo>
                <a:lnTo>
                  <a:pt x="110333" y="150964"/>
                </a:lnTo>
                <a:lnTo>
                  <a:pt x="221318" y="150964"/>
                </a:lnTo>
                <a:lnTo>
                  <a:pt x="234501" y="113550"/>
                </a:lnTo>
                <a:lnTo>
                  <a:pt x="235315" y="111246"/>
                </a:lnTo>
                <a:lnTo>
                  <a:pt x="240211" y="96179"/>
                </a:lnTo>
                <a:lnTo>
                  <a:pt x="243867" y="82539"/>
                </a:lnTo>
                <a:lnTo>
                  <a:pt x="246290" y="70304"/>
                </a:lnTo>
                <a:lnTo>
                  <a:pt x="247492" y="59456"/>
                </a:lnTo>
                <a:lnTo>
                  <a:pt x="247480" y="49974"/>
                </a:lnTo>
                <a:lnTo>
                  <a:pt x="247108" y="46330"/>
                </a:lnTo>
                <a:lnTo>
                  <a:pt x="243733" y="33750"/>
                </a:lnTo>
                <a:lnTo>
                  <a:pt x="237207" y="22846"/>
                </a:lnTo>
                <a:close/>
              </a:path>
              <a:path w="247492" h="291934">
                <a:moveTo>
                  <a:pt x="18167" y="277083"/>
                </a:moveTo>
                <a:lnTo>
                  <a:pt x="30386" y="284073"/>
                </a:lnTo>
                <a:lnTo>
                  <a:pt x="36868" y="286486"/>
                </a:lnTo>
                <a:lnTo>
                  <a:pt x="48440" y="289478"/>
                </a:lnTo>
                <a:lnTo>
                  <a:pt x="61376" y="291312"/>
                </a:lnTo>
                <a:lnTo>
                  <a:pt x="75675" y="291934"/>
                </a:lnTo>
                <a:lnTo>
                  <a:pt x="88652" y="291470"/>
                </a:lnTo>
                <a:lnTo>
                  <a:pt x="101686" y="289957"/>
                </a:lnTo>
                <a:lnTo>
                  <a:pt x="113817" y="287413"/>
                </a:lnTo>
                <a:lnTo>
                  <a:pt x="125001" y="283857"/>
                </a:lnTo>
                <a:lnTo>
                  <a:pt x="132100" y="280955"/>
                </a:lnTo>
                <a:lnTo>
                  <a:pt x="143372" y="275213"/>
                </a:lnTo>
                <a:lnTo>
                  <a:pt x="154067" y="268253"/>
                </a:lnTo>
                <a:lnTo>
                  <a:pt x="164130" y="260045"/>
                </a:lnTo>
                <a:lnTo>
                  <a:pt x="175716" y="248833"/>
                </a:lnTo>
                <a:lnTo>
                  <a:pt x="183918" y="239251"/>
                </a:lnTo>
                <a:lnTo>
                  <a:pt x="190063" y="230060"/>
                </a:lnTo>
                <a:lnTo>
                  <a:pt x="197259" y="216091"/>
                </a:lnTo>
                <a:lnTo>
                  <a:pt x="202418" y="203999"/>
                </a:lnTo>
                <a:lnTo>
                  <a:pt x="207716" y="189877"/>
                </a:lnTo>
                <a:lnTo>
                  <a:pt x="214943" y="169252"/>
                </a:lnTo>
                <a:lnTo>
                  <a:pt x="133714" y="169252"/>
                </a:lnTo>
                <a:lnTo>
                  <a:pt x="120531" y="206247"/>
                </a:lnTo>
                <a:lnTo>
                  <a:pt x="117749" y="213884"/>
                </a:lnTo>
                <a:lnTo>
                  <a:pt x="112241" y="226557"/>
                </a:lnTo>
                <a:lnTo>
                  <a:pt x="107145" y="234746"/>
                </a:lnTo>
                <a:lnTo>
                  <a:pt x="103310" y="239636"/>
                </a:lnTo>
                <a:lnTo>
                  <a:pt x="98217" y="241973"/>
                </a:lnTo>
                <a:lnTo>
                  <a:pt x="86304" y="241973"/>
                </a:lnTo>
                <a:lnTo>
                  <a:pt x="83549" y="240055"/>
                </a:lnTo>
                <a:lnTo>
                  <a:pt x="82901" y="236448"/>
                </a:lnTo>
                <a:lnTo>
                  <a:pt x="82880" y="236319"/>
                </a:lnTo>
                <a:lnTo>
                  <a:pt x="84005" y="227396"/>
                </a:lnTo>
                <a:lnTo>
                  <a:pt x="88857" y="211785"/>
                </a:lnTo>
                <a:lnTo>
                  <a:pt x="110333" y="150964"/>
                </a:lnTo>
                <a:lnTo>
                  <a:pt x="126487" y="105041"/>
                </a:lnTo>
                <a:lnTo>
                  <a:pt x="133714" y="84416"/>
                </a:lnTo>
                <a:lnTo>
                  <a:pt x="136869" y="75721"/>
                </a:lnTo>
                <a:lnTo>
                  <a:pt x="142244" y="62579"/>
                </a:lnTo>
                <a:lnTo>
                  <a:pt x="140777" y="3521"/>
                </a:lnTo>
                <a:lnTo>
                  <a:pt x="128515" y="6859"/>
                </a:lnTo>
                <a:lnTo>
                  <a:pt x="116505" y="11277"/>
                </a:lnTo>
                <a:lnTo>
                  <a:pt x="100913" y="19255"/>
                </a:lnTo>
                <a:lnTo>
                  <a:pt x="90388" y="26447"/>
                </a:lnTo>
                <a:lnTo>
                  <a:pt x="80846" y="34695"/>
                </a:lnTo>
                <a:lnTo>
                  <a:pt x="72271" y="44018"/>
                </a:lnTo>
                <a:lnTo>
                  <a:pt x="64500" y="54566"/>
                </a:lnTo>
                <a:lnTo>
                  <a:pt x="58291" y="64744"/>
                </a:lnTo>
                <a:lnTo>
                  <a:pt x="52413" y="76081"/>
                </a:lnTo>
                <a:lnTo>
                  <a:pt x="46867" y="88587"/>
                </a:lnTo>
                <a:lnTo>
                  <a:pt x="41651" y="102273"/>
                </a:lnTo>
                <a:lnTo>
                  <a:pt x="12733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5" y="222921"/>
                </a:lnTo>
                <a:lnTo>
                  <a:pt x="186" y="232409"/>
                </a:lnTo>
                <a:lnTo>
                  <a:pt x="0" y="238249"/>
                </a:lnTo>
                <a:lnTo>
                  <a:pt x="1536" y="250867"/>
                </a:lnTo>
                <a:lnTo>
                  <a:pt x="5723" y="262597"/>
                </a:lnTo>
                <a:lnTo>
                  <a:pt x="9287" y="268409"/>
                </a:lnTo>
                <a:lnTo>
                  <a:pt x="18167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6677904" y="456876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106" y="22821"/>
                </a:moveTo>
                <a:lnTo>
                  <a:pt x="227266" y="13614"/>
                </a:lnTo>
                <a:lnTo>
                  <a:pt x="223470" y="11060"/>
                </a:lnTo>
                <a:lnTo>
                  <a:pt x="213436" y="6200"/>
                </a:lnTo>
                <a:lnTo>
                  <a:pt x="201607" y="2746"/>
                </a:lnTo>
                <a:lnTo>
                  <a:pt x="187996" y="684"/>
                </a:lnTo>
                <a:lnTo>
                  <a:pt x="172618" y="0"/>
                </a:lnTo>
                <a:lnTo>
                  <a:pt x="166046" y="145"/>
                </a:lnTo>
                <a:lnTo>
                  <a:pt x="153282" y="1278"/>
                </a:lnTo>
                <a:lnTo>
                  <a:pt x="140769" y="3521"/>
                </a:lnTo>
                <a:lnTo>
                  <a:pt x="142236" y="62581"/>
                </a:lnTo>
                <a:lnTo>
                  <a:pt x="146253" y="55283"/>
                </a:lnTo>
                <a:lnTo>
                  <a:pt x="148806" y="51676"/>
                </a:lnTo>
                <a:lnTo>
                  <a:pt x="153276" y="49758"/>
                </a:lnTo>
                <a:lnTo>
                  <a:pt x="163906" y="49758"/>
                </a:lnTo>
                <a:lnTo>
                  <a:pt x="166243" y="52095"/>
                </a:lnTo>
                <a:lnTo>
                  <a:pt x="166459" y="56133"/>
                </a:lnTo>
                <a:lnTo>
                  <a:pt x="166323" y="58115"/>
                </a:lnTo>
                <a:lnTo>
                  <a:pt x="164001" y="68409"/>
                </a:lnTo>
                <a:lnTo>
                  <a:pt x="158801" y="84416"/>
                </a:lnTo>
                <a:lnTo>
                  <a:pt x="151574" y="105041"/>
                </a:lnTo>
                <a:lnTo>
                  <a:pt x="126492" y="105041"/>
                </a:lnTo>
                <a:lnTo>
                  <a:pt x="110325" y="150964"/>
                </a:lnTo>
                <a:lnTo>
                  <a:pt x="221310" y="150964"/>
                </a:lnTo>
                <a:lnTo>
                  <a:pt x="234493" y="113550"/>
                </a:lnTo>
                <a:lnTo>
                  <a:pt x="235308" y="111246"/>
                </a:lnTo>
                <a:lnTo>
                  <a:pt x="240208" y="96179"/>
                </a:lnTo>
                <a:lnTo>
                  <a:pt x="243864" y="82539"/>
                </a:lnTo>
                <a:lnTo>
                  <a:pt x="246286" y="70304"/>
                </a:lnTo>
                <a:lnTo>
                  <a:pt x="247485" y="59456"/>
                </a:lnTo>
                <a:lnTo>
                  <a:pt x="247472" y="49974"/>
                </a:lnTo>
                <a:lnTo>
                  <a:pt x="247086" y="46229"/>
                </a:lnTo>
                <a:lnTo>
                  <a:pt x="243688" y="33691"/>
                </a:lnTo>
                <a:lnTo>
                  <a:pt x="237106" y="22821"/>
                </a:lnTo>
                <a:close/>
              </a:path>
              <a:path w="247485" h="291934">
                <a:moveTo>
                  <a:pt x="18159" y="277083"/>
                </a:moveTo>
                <a:lnTo>
                  <a:pt x="30378" y="284073"/>
                </a:lnTo>
                <a:lnTo>
                  <a:pt x="36860" y="286486"/>
                </a:lnTo>
                <a:lnTo>
                  <a:pt x="48432" y="289478"/>
                </a:lnTo>
                <a:lnTo>
                  <a:pt x="61368" y="291312"/>
                </a:lnTo>
                <a:lnTo>
                  <a:pt x="75667" y="291934"/>
                </a:lnTo>
                <a:lnTo>
                  <a:pt x="88623" y="291470"/>
                </a:lnTo>
                <a:lnTo>
                  <a:pt x="101608" y="289957"/>
                </a:lnTo>
                <a:lnTo>
                  <a:pt x="113725" y="287413"/>
                </a:lnTo>
                <a:lnTo>
                  <a:pt x="124993" y="283857"/>
                </a:lnTo>
                <a:lnTo>
                  <a:pt x="132092" y="280955"/>
                </a:lnTo>
                <a:lnTo>
                  <a:pt x="143364" y="275213"/>
                </a:lnTo>
                <a:lnTo>
                  <a:pt x="154059" y="268253"/>
                </a:lnTo>
                <a:lnTo>
                  <a:pt x="164122" y="260045"/>
                </a:lnTo>
                <a:lnTo>
                  <a:pt x="175654" y="248833"/>
                </a:lnTo>
                <a:lnTo>
                  <a:pt x="183814" y="239251"/>
                </a:lnTo>
                <a:lnTo>
                  <a:pt x="190055" y="230060"/>
                </a:lnTo>
                <a:lnTo>
                  <a:pt x="197224" y="216134"/>
                </a:lnTo>
                <a:lnTo>
                  <a:pt x="202330" y="204025"/>
                </a:lnTo>
                <a:lnTo>
                  <a:pt x="207493" y="189877"/>
                </a:lnTo>
                <a:lnTo>
                  <a:pt x="214935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46" y="213889"/>
                </a:lnTo>
                <a:lnTo>
                  <a:pt x="112233" y="226559"/>
                </a:lnTo>
                <a:lnTo>
                  <a:pt x="107137" y="234746"/>
                </a:lnTo>
                <a:lnTo>
                  <a:pt x="103314" y="239636"/>
                </a:lnTo>
                <a:lnTo>
                  <a:pt x="97993" y="241973"/>
                </a:lnTo>
                <a:lnTo>
                  <a:pt x="86296" y="241973"/>
                </a:lnTo>
                <a:lnTo>
                  <a:pt x="83541" y="240055"/>
                </a:lnTo>
                <a:lnTo>
                  <a:pt x="82893" y="236448"/>
                </a:lnTo>
                <a:lnTo>
                  <a:pt x="82872" y="236319"/>
                </a:lnTo>
                <a:lnTo>
                  <a:pt x="83992" y="227396"/>
                </a:lnTo>
                <a:lnTo>
                  <a:pt x="88849" y="211785"/>
                </a:lnTo>
                <a:lnTo>
                  <a:pt x="110325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66" y="75726"/>
                </a:lnTo>
                <a:lnTo>
                  <a:pt x="142236" y="62581"/>
                </a:lnTo>
                <a:lnTo>
                  <a:pt x="140769" y="3521"/>
                </a:lnTo>
                <a:lnTo>
                  <a:pt x="128507" y="6859"/>
                </a:lnTo>
                <a:lnTo>
                  <a:pt x="116497" y="11277"/>
                </a:lnTo>
                <a:lnTo>
                  <a:pt x="100863" y="19255"/>
                </a:lnTo>
                <a:lnTo>
                  <a:pt x="90294" y="26447"/>
                </a:lnTo>
                <a:lnTo>
                  <a:pt x="80750" y="34695"/>
                </a:lnTo>
                <a:lnTo>
                  <a:pt x="72263" y="44018"/>
                </a:lnTo>
                <a:lnTo>
                  <a:pt x="64498" y="54566"/>
                </a:lnTo>
                <a:lnTo>
                  <a:pt x="58288" y="64744"/>
                </a:lnTo>
                <a:lnTo>
                  <a:pt x="52409" y="76081"/>
                </a:lnTo>
                <a:lnTo>
                  <a:pt x="46860" y="88587"/>
                </a:lnTo>
                <a:lnTo>
                  <a:pt x="41643" y="102273"/>
                </a:lnTo>
                <a:lnTo>
                  <a:pt x="12725" y="184569"/>
                </a:lnTo>
                <a:lnTo>
                  <a:pt x="8139" y="198144"/>
                </a:lnTo>
                <a:lnTo>
                  <a:pt x="4243" y="211499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1"/>
                </a:lnTo>
                <a:lnTo>
                  <a:pt x="1535" y="250869"/>
                </a:lnTo>
                <a:lnTo>
                  <a:pt x="5715" y="262597"/>
                </a:lnTo>
                <a:lnTo>
                  <a:pt x="9279" y="268409"/>
                </a:lnTo>
                <a:lnTo>
                  <a:pt x="18159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5546299" y="7911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5546299" y="791126"/>
            <a:ext cx="1327200" cy="0"/>
          </a:xfrm>
          <a:custGeom>
            <a:avLst/>
            <a:gdLst/>
            <a:ahLst/>
            <a:cxnLst/>
            <a:rect l="l" t="t" r="r" b="b"/>
            <a:pathLst>
              <a:path w="1327200">
                <a:moveTo>
                  <a:pt x="0" y="0"/>
                </a:moveTo>
                <a:lnTo>
                  <a:pt x="1327200" y="0"/>
                </a:lnTo>
              </a:path>
            </a:pathLst>
          </a:custGeom>
          <a:ln w="18923">
            <a:solidFill>
              <a:srgbClr val="FBFC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5544085" y="809392"/>
            <a:ext cx="60528" cy="126047"/>
          </a:xfrm>
          <a:custGeom>
            <a:avLst/>
            <a:gdLst/>
            <a:ahLst/>
            <a:cxnLst/>
            <a:rect l="l" t="t" r="r" b="b"/>
            <a:pathLst>
              <a:path w="60528" h="126047">
                <a:moveTo>
                  <a:pt x="60528" y="94399"/>
                </a:moveTo>
                <a:lnTo>
                  <a:pt x="56083" y="98844"/>
                </a:lnTo>
                <a:lnTo>
                  <a:pt x="51917" y="103289"/>
                </a:lnTo>
                <a:lnTo>
                  <a:pt x="46647" y="105511"/>
                </a:lnTo>
                <a:lnTo>
                  <a:pt x="37477" y="105511"/>
                </a:lnTo>
                <a:lnTo>
                  <a:pt x="34150" y="104952"/>
                </a:lnTo>
                <a:lnTo>
                  <a:pt x="31368" y="103568"/>
                </a:lnTo>
                <a:lnTo>
                  <a:pt x="28867" y="121894"/>
                </a:lnTo>
                <a:lnTo>
                  <a:pt x="33870" y="124663"/>
                </a:lnTo>
                <a:lnTo>
                  <a:pt x="36652" y="125501"/>
                </a:lnTo>
                <a:lnTo>
                  <a:pt x="39700" y="126047"/>
                </a:lnTo>
                <a:lnTo>
                  <a:pt x="43865" y="126047"/>
                </a:lnTo>
                <a:lnTo>
                  <a:pt x="48990" y="125606"/>
                </a:lnTo>
                <a:lnTo>
                  <a:pt x="60424" y="121393"/>
                </a:lnTo>
                <a:lnTo>
                  <a:pt x="60528" y="94399"/>
                </a:lnTo>
                <a:close/>
              </a:path>
              <a:path w="60528" h="126047">
                <a:moveTo>
                  <a:pt x="71907" y="112725"/>
                </a:moveTo>
                <a:lnTo>
                  <a:pt x="81076" y="102056"/>
                </a:lnTo>
                <a:lnTo>
                  <a:pt x="87491" y="90980"/>
                </a:lnTo>
                <a:lnTo>
                  <a:pt x="92455" y="78295"/>
                </a:lnTo>
                <a:lnTo>
                  <a:pt x="95552" y="66984"/>
                </a:lnTo>
                <a:lnTo>
                  <a:pt x="97082" y="54369"/>
                </a:lnTo>
                <a:lnTo>
                  <a:pt x="95783" y="44145"/>
                </a:lnTo>
                <a:lnTo>
                  <a:pt x="93560" y="36093"/>
                </a:lnTo>
                <a:lnTo>
                  <a:pt x="87731" y="31927"/>
                </a:lnTo>
                <a:lnTo>
                  <a:pt x="73571" y="31927"/>
                </a:lnTo>
                <a:lnTo>
                  <a:pt x="68859" y="33032"/>
                </a:lnTo>
                <a:lnTo>
                  <a:pt x="64414" y="35255"/>
                </a:lnTo>
                <a:lnTo>
                  <a:pt x="59969" y="37477"/>
                </a:lnTo>
                <a:lnTo>
                  <a:pt x="55244" y="40258"/>
                </a:lnTo>
                <a:lnTo>
                  <a:pt x="50533" y="43865"/>
                </a:lnTo>
                <a:lnTo>
                  <a:pt x="64693" y="0"/>
                </a:lnTo>
                <a:lnTo>
                  <a:pt x="39979" y="0"/>
                </a:lnTo>
                <a:lnTo>
                  <a:pt x="0" y="124383"/>
                </a:lnTo>
                <a:lnTo>
                  <a:pt x="23596" y="124383"/>
                </a:lnTo>
                <a:lnTo>
                  <a:pt x="26098" y="119938"/>
                </a:lnTo>
                <a:lnTo>
                  <a:pt x="28867" y="121894"/>
                </a:lnTo>
                <a:lnTo>
                  <a:pt x="31368" y="103568"/>
                </a:lnTo>
                <a:lnTo>
                  <a:pt x="45808" y="58585"/>
                </a:lnTo>
                <a:lnTo>
                  <a:pt x="48590" y="56908"/>
                </a:lnTo>
                <a:lnTo>
                  <a:pt x="51092" y="55803"/>
                </a:lnTo>
                <a:lnTo>
                  <a:pt x="55803" y="54140"/>
                </a:lnTo>
                <a:lnTo>
                  <a:pt x="60528" y="53860"/>
                </a:lnTo>
                <a:lnTo>
                  <a:pt x="65519" y="53860"/>
                </a:lnTo>
                <a:lnTo>
                  <a:pt x="68579" y="55803"/>
                </a:lnTo>
                <a:lnTo>
                  <a:pt x="69684" y="59689"/>
                </a:lnTo>
                <a:lnTo>
                  <a:pt x="70802" y="63296"/>
                </a:lnTo>
                <a:lnTo>
                  <a:pt x="69964" y="69684"/>
                </a:lnTo>
                <a:lnTo>
                  <a:pt x="67182" y="78854"/>
                </a:lnTo>
                <a:lnTo>
                  <a:pt x="64134" y="87731"/>
                </a:lnTo>
                <a:lnTo>
                  <a:pt x="60528" y="94399"/>
                </a:lnTo>
                <a:lnTo>
                  <a:pt x="60424" y="121393"/>
                </a:lnTo>
                <a:lnTo>
                  <a:pt x="71907" y="11272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5640957" y="841043"/>
            <a:ext cx="87139" cy="94957"/>
          </a:xfrm>
          <a:custGeom>
            <a:avLst/>
            <a:gdLst/>
            <a:ahLst/>
            <a:cxnLst/>
            <a:rect l="l" t="t" r="r" b="b"/>
            <a:pathLst>
              <a:path w="87139" h="94957">
                <a:moveTo>
                  <a:pt x="80275" y="53035"/>
                </a:moveTo>
                <a:lnTo>
                  <a:pt x="83603" y="43040"/>
                </a:lnTo>
                <a:lnTo>
                  <a:pt x="86016" y="33958"/>
                </a:lnTo>
                <a:lnTo>
                  <a:pt x="87139" y="21122"/>
                </a:lnTo>
                <a:lnTo>
                  <a:pt x="84708" y="11099"/>
                </a:lnTo>
                <a:lnTo>
                  <a:pt x="84281" y="10347"/>
                </a:lnTo>
                <a:lnTo>
                  <a:pt x="75471" y="2649"/>
                </a:lnTo>
                <a:lnTo>
                  <a:pt x="60832" y="0"/>
                </a:lnTo>
                <a:lnTo>
                  <a:pt x="48079" y="1457"/>
                </a:lnTo>
                <a:lnTo>
                  <a:pt x="40283" y="23037"/>
                </a:lnTo>
                <a:lnTo>
                  <a:pt x="44169" y="19710"/>
                </a:lnTo>
                <a:lnTo>
                  <a:pt x="48335" y="18046"/>
                </a:lnTo>
                <a:lnTo>
                  <a:pt x="57784" y="18046"/>
                </a:lnTo>
                <a:lnTo>
                  <a:pt x="60832" y="19710"/>
                </a:lnTo>
                <a:lnTo>
                  <a:pt x="62229" y="22771"/>
                </a:lnTo>
                <a:lnTo>
                  <a:pt x="63333" y="25819"/>
                </a:lnTo>
                <a:lnTo>
                  <a:pt x="63054" y="30264"/>
                </a:lnTo>
                <a:lnTo>
                  <a:pt x="61390" y="36093"/>
                </a:lnTo>
                <a:lnTo>
                  <a:pt x="31406" y="36093"/>
                </a:lnTo>
                <a:lnTo>
                  <a:pt x="80275" y="53035"/>
                </a:lnTo>
                <a:close/>
              </a:path>
              <a:path w="87139" h="94957">
                <a:moveTo>
                  <a:pt x="24738" y="60807"/>
                </a:moveTo>
                <a:lnTo>
                  <a:pt x="25018" y="57200"/>
                </a:lnTo>
                <a:lnTo>
                  <a:pt x="26122" y="53035"/>
                </a:lnTo>
                <a:lnTo>
                  <a:pt x="80275" y="53035"/>
                </a:lnTo>
                <a:lnTo>
                  <a:pt x="31406" y="36093"/>
                </a:lnTo>
                <a:lnTo>
                  <a:pt x="33628" y="30543"/>
                </a:lnTo>
                <a:lnTo>
                  <a:pt x="36676" y="26098"/>
                </a:lnTo>
                <a:lnTo>
                  <a:pt x="40283" y="23037"/>
                </a:lnTo>
                <a:lnTo>
                  <a:pt x="48079" y="1457"/>
                </a:lnTo>
                <a:lnTo>
                  <a:pt x="36160" y="5899"/>
                </a:lnTo>
                <a:lnTo>
                  <a:pt x="25297" y="13322"/>
                </a:lnTo>
                <a:lnTo>
                  <a:pt x="22870" y="15465"/>
                </a:lnTo>
                <a:lnTo>
                  <a:pt x="14708" y="24693"/>
                </a:lnTo>
                <a:lnTo>
                  <a:pt x="8146" y="35640"/>
                </a:lnTo>
                <a:lnTo>
                  <a:pt x="3085" y="48310"/>
                </a:lnTo>
                <a:lnTo>
                  <a:pt x="0" y="60903"/>
                </a:lnTo>
                <a:lnTo>
                  <a:pt x="24" y="73150"/>
                </a:lnTo>
                <a:lnTo>
                  <a:pt x="3910" y="83019"/>
                </a:lnTo>
                <a:lnTo>
                  <a:pt x="8099" y="87718"/>
                </a:lnTo>
                <a:lnTo>
                  <a:pt x="19011" y="93164"/>
                </a:lnTo>
                <a:lnTo>
                  <a:pt x="34174" y="94957"/>
                </a:lnTo>
                <a:lnTo>
                  <a:pt x="41947" y="94957"/>
                </a:lnTo>
                <a:lnTo>
                  <a:pt x="45007" y="94399"/>
                </a:lnTo>
                <a:lnTo>
                  <a:pt x="48068" y="93852"/>
                </a:lnTo>
                <a:lnTo>
                  <a:pt x="50837" y="93294"/>
                </a:lnTo>
                <a:lnTo>
                  <a:pt x="53897" y="92455"/>
                </a:lnTo>
                <a:lnTo>
                  <a:pt x="56945" y="91630"/>
                </a:lnTo>
                <a:lnTo>
                  <a:pt x="59447" y="90792"/>
                </a:lnTo>
                <a:lnTo>
                  <a:pt x="63333" y="89407"/>
                </a:lnTo>
                <a:lnTo>
                  <a:pt x="67778" y="87731"/>
                </a:lnTo>
                <a:lnTo>
                  <a:pt x="75271" y="64414"/>
                </a:lnTo>
                <a:lnTo>
                  <a:pt x="72770" y="64414"/>
                </a:lnTo>
                <a:lnTo>
                  <a:pt x="69442" y="66357"/>
                </a:lnTo>
                <a:lnTo>
                  <a:pt x="65277" y="68859"/>
                </a:lnTo>
                <a:lnTo>
                  <a:pt x="60832" y="70802"/>
                </a:lnTo>
                <a:lnTo>
                  <a:pt x="58050" y="72186"/>
                </a:lnTo>
                <a:lnTo>
                  <a:pt x="55282" y="73024"/>
                </a:lnTo>
                <a:lnTo>
                  <a:pt x="52221" y="73850"/>
                </a:lnTo>
                <a:lnTo>
                  <a:pt x="49173" y="74409"/>
                </a:lnTo>
                <a:lnTo>
                  <a:pt x="46392" y="74968"/>
                </a:lnTo>
                <a:lnTo>
                  <a:pt x="40004" y="74968"/>
                </a:lnTo>
                <a:lnTo>
                  <a:pt x="36956" y="74409"/>
                </a:lnTo>
                <a:lnTo>
                  <a:pt x="31964" y="73024"/>
                </a:lnTo>
                <a:lnTo>
                  <a:pt x="28345" y="70243"/>
                </a:lnTo>
                <a:lnTo>
                  <a:pt x="25576" y="66357"/>
                </a:lnTo>
                <a:lnTo>
                  <a:pt x="25297" y="63576"/>
                </a:lnTo>
                <a:lnTo>
                  <a:pt x="24738" y="6080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5720946" y="841320"/>
            <a:ext cx="91630" cy="94678"/>
          </a:xfrm>
          <a:custGeom>
            <a:avLst/>
            <a:gdLst/>
            <a:ahLst/>
            <a:cxnLst/>
            <a:rect l="l" t="t" r="r" b="b"/>
            <a:pathLst>
              <a:path w="91630" h="94678">
                <a:moveTo>
                  <a:pt x="29438" y="4444"/>
                </a:moveTo>
                <a:lnTo>
                  <a:pt x="22212" y="26098"/>
                </a:lnTo>
                <a:lnTo>
                  <a:pt x="24434" y="26098"/>
                </a:lnTo>
                <a:lnTo>
                  <a:pt x="28879" y="24434"/>
                </a:lnTo>
                <a:lnTo>
                  <a:pt x="33045" y="22771"/>
                </a:lnTo>
                <a:lnTo>
                  <a:pt x="37490" y="21653"/>
                </a:lnTo>
                <a:lnTo>
                  <a:pt x="41655" y="20269"/>
                </a:lnTo>
                <a:lnTo>
                  <a:pt x="45262" y="19710"/>
                </a:lnTo>
                <a:lnTo>
                  <a:pt x="54698" y="19710"/>
                </a:lnTo>
                <a:lnTo>
                  <a:pt x="59143" y="20827"/>
                </a:lnTo>
                <a:lnTo>
                  <a:pt x="61925" y="22771"/>
                </a:lnTo>
                <a:lnTo>
                  <a:pt x="64414" y="24434"/>
                </a:lnTo>
                <a:lnTo>
                  <a:pt x="64973" y="28041"/>
                </a:lnTo>
                <a:lnTo>
                  <a:pt x="63309" y="32765"/>
                </a:lnTo>
                <a:lnTo>
                  <a:pt x="63309" y="33312"/>
                </a:lnTo>
                <a:lnTo>
                  <a:pt x="55816" y="33870"/>
                </a:lnTo>
                <a:lnTo>
                  <a:pt x="48869" y="34709"/>
                </a:lnTo>
                <a:lnTo>
                  <a:pt x="42481" y="35534"/>
                </a:lnTo>
                <a:lnTo>
                  <a:pt x="44424" y="51917"/>
                </a:lnTo>
                <a:lnTo>
                  <a:pt x="46926" y="51358"/>
                </a:lnTo>
                <a:lnTo>
                  <a:pt x="49707" y="51092"/>
                </a:lnTo>
                <a:lnTo>
                  <a:pt x="53314" y="50812"/>
                </a:lnTo>
                <a:lnTo>
                  <a:pt x="57759" y="50253"/>
                </a:lnTo>
                <a:lnTo>
                  <a:pt x="51650" y="68859"/>
                </a:lnTo>
                <a:lnTo>
                  <a:pt x="46647" y="72466"/>
                </a:lnTo>
                <a:lnTo>
                  <a:pt x="43878" y="73571"/>
                </a:lnTo>
                <a:lnTo>
                  <a:pt x="41376" y="74688"/>
                </a:lnTo>
                <a:lnTo>
                  <a:pt x="36652" y="75247"/>
                </a:lnTo>
                <a:lnTo>
                  <a:pt x="32765" y="75247"/>
                </a:lnTo>
                <a:lnTo>
                  <a:pt x="30264" y="74688"/>
                </a:lnTo>
                <a:lnTo>
                  <a:pt x="27216" y="71361"/>
                </a:lnTo>
                <a:lnTo>
                  <a:pt x="27216" y="68579"/>
                </a:lnTo>
                <a:lnTo>
                  <a:pt x="28320" y="64414"/>
                </a:lnTo>
                <a:lnTo>
                  <a:pt x="29438" y="61366"/>
                </a:lnTo>
                <a:lnTo>
                  <a:pt x="30822" y="59143"/>
                </a:lnTo>
                <a:lnTo>
                  <a:pt x="35826" y="36652"/>
                </a:lnTo>
                <a:lnTo>
                  <a:pt x="29997" y="38315"/>
                </a:lnTo>
                <a:lnTo>
                  <a:pt x="24714" y="40817"/>
                </a:lnTo>
                <a:lnTo>
                  <a:pt x="19443" y="43040"/>
                </a:lnTo>
                <a:lnTo>
                  <a:pt x="14998" y="46367"/>
                </a:lnTo>
                <a:lnTo>
                  <a:pt x="11391" y="50533"/>
                </a:lnTo>
                <a:lnTo>
                  <a:pt x="7772" y="54698"/>
                </a:lnTo>
                <a:lnTo>
                  <a:pt x="4724" y="59969"/>
                </a:lnTo>
                <a:lnTo>
                  <a:pt x="2781" y="66636"/>
                </a:lnTo>
                <a:lnTo>
                  <a:pt x="0" y="74688"/>
                </a:lnTo>
                <a:lnTo>
                  <a:pt x="279" y="81356"/>
                </a:lnTo>
                <a:lnTo>
                  <a:pt x="3340" y="86906"/>
                </a:lnTo>
                <a:lnTo>
                  <a:pt x="6108" y="92176"/>
                </a:lnTo>
                <a:lnTo>
                  <a:pt x="11112" y="94678"/>
                </a:lnTo>
                <a:lnTo>
                  <a:pt x="21932" y="94678"/>
                </a:lnTo>
                <a:lnTo>
                  <a:pt x="24993" y="94399"/>
                </a:lnTo>
                <a:lnTo>
                  <a:pt x="29438" y="93294"/>
                </a:lnTo>
                <a:lnTo>
                  <a:pt x="34429" y="91071"/>
                </a:lnTo>
                <a:lnTo>
                  <a:pt x="37210" y="89687"/>
                </a:lnTo>
                <a:lnTo>
                  <a:pt x="39433" y="88569"/>
                </a:lnTo>
                <a:lnTo>
                  <a:pt x="43040" y="85788"/>
                </a:lnTo>
                <a:lnTo>
                  <a:pt x="47205" y="82740"/>
                </a:lnTo>
                <a:lnTo>
                  <a:pt x="44157" y="92455"/>
                </a:lnTo>
                <a:lnTo>
                  <a:pt x="68592" y="92455"/>
                </a:lnTo>
                <a:lnTo>
                  <a:pt x="88303" y="31368"/>
                </a:lnTo>
                <a:lnTo>
                  <a:pt x="91630" y="20827"/>
                </a:lnTo>
                <a:lnTo>
                  <a:pt x="91071" y="12763"/>
                </a:lnTo>
                <a:lnTo>
                  <a:pt x="86639" y="7772"/>
                </a:lnTo>
                <a:lnTo>
                  <a:pt x="84901" y="6118"/>
                </a:lnTo>
                <a:lnTo>
                  <a:pt x="74652" y="1506"/>
                </a:lnTo>
                <a:lnTo>
                  <a:pt x="59143" y="0"/>
                </a:lnTo>
                <a:lnTo>
                  <a:pt x="53593" y="0"/>
                </a:lnTo>
                <a:lnTo>
                  <a:pt x="47764" y="558"/>
                </a:lnTo>
                <a:lnTo>
                  <a:pt x="42214" y="1663"/>
                </a:lnTo>
                <a:lnTo>
                  <a:pt x="36372" y="2781"/>
                </a:lnTo>
                <a:lnTo>
                  <a:pt x="31940" y="3606"/>
                </a:lnTo>
                <a:lnTo>
                  <a:pt x="29438" y="4444"/>
                </a:lnTo>
                <a:close/>
              </a:path>
              <a:path w="91630" h="94678">
                <a:moveTo>
                  <a:pt x="30822" y="59143"/>
                </a:moveTo>
                <a:lnTo>
                  <a:pt x="34150" y="55803"/>
                </a:lnTo>
                <a:lnTo>
                  <a:pt x="38874" y="53581"/>
                </a:lnTo>
                <a:lnTo>
                  <a:pt x="41655" y="52476"/>
                </a:lnTo>
                <a:lnTo>
                  <a:pt x="44424" y="51917"/>
                </a:lnTo>
                <a:lnTo>
                  <a:pt x="42481" y="35534"/>
                </a:lnTo>
                <a:lnTo>
                  <a:pt x="35826" y="36652"/>
                </a:lnTo>
                <a:lnTo>
                  <a:pt x="30822" y="5914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5812849" y="841321"/>
            <a:ext cx="86906" cy="94678"/>
          </a:xfrm>
          <a:custGeom>
            <a:avLst/>
            <a:gdLst/>
            <a:ahLst/>
            <a:cxnLst/>
            <a:rect l="l" t="t" r="r" b="b"/>
            <a:pathLst>
              <a:path w="86906" h="94678">
                <a:moveTo>
                  <a:pt x="279" y="68580"/>
                </a:moveTo>
                <a:lnTo>
                  <a:pt x="558" y="74688"/>
                </a:lnTo>
                <a:lnTo>
                  <a:pt x="1943" y="79413"/>
                </a:lnTo>
                <a:lnTo>
                  <a:pt x="4724" y="83299"/>
                </a:lnTo>
                <a:lnTo>
                  <a:pt x="7505" y="87185"/>
                </a:lnTo>
                <a:lnTo>
                  <a:pt x="11391" y="90233"/>
                </a:lnTo>
                <a:lnTo>
                  <a:pt x="16116" y="91897"/>
                </a:lnTo>
                <a:lnTo>
                  <a:pt x="20828" y="93840"/>
                </a:lnTo>
                <a:lnTo>
                  <a:pt x="26657" y="94678"/>
                </a:lnTo>
                <a:lnTo>
                  <a:pt x="39433" y="94678"/>
                </a:lnTo>
                <a:lnTo>
                  <a:pt x="43878" y="93840"/>
                </a:lnTo>
                <a:lnTo>
                  <a:pt x="48869" y="92456"/>
                </a:lnTo>
                <a:lnTo>
                  <a:pt x="53314" y="91071"/>
                </a:lnTo>
                <a:lnTo>
                  <a:pt x="57480" y="89408"/>
                </a:lnTo>
                <a:lnTo>
                  <a:pt x="61087" y="87731"/>
                </a:lnTo>
                <a:lnTo>
                  <a:pt x="68859" y="63855"/>
                </a:lnTo>
                <a:lnTo>
                  <a:pt x="65532" y="63855"/>
                </a:lnTo>
                <a:lnTo>
                  <a:pt x="63030" y="65798"/>
                </a:lnTo>
                <a:lnTo>
                  <a:pt x="59982" y="68300"/>
                </a:lnTo>
                <a:lnTo>
                  <a:pt x="56095" y="70523"/>
                </a:lnTo>
                <a:lnTo>
                  <a:pt x="51650" y="72745"/>
                </a:lnTo>
                <a:lnTo>
                  <a:pt x="46647" y="74129"/>
                </a:lnTo>
                <a:lnTo>
                  <a:pt x="43599" y="74688"/>
                </a:lnTo>
                <a:lnTo>
                  <a:pt x="34429" y="74688"/>
                </a:lnTo>
                <a:lnTo>
                  <a:pt x="30276" y="72466"/>
                </a:lnTo>
                <a:lnTo>
                  <a:pt x="28041" y="68021"/>
                </a:lnTo>
                <a:lnTo>
                  <a:pt x="25831" y="63576"/>
                </a:lnTo>
                <a:lnTo>
                  <a:pt x="26098" y="56921"/>
                </a:lnTo>
                <a:lnTo>
                  <a:pt x="28879" y="47752"/>
                </a:lnTo>
                <a:lnTo>
                  <a:pt x="31661" y="39420"/>
                </a:lnTo>
                <a:lnTo>
                  <a:pt x="35547" y="32766"/>
                </a:lnTo>
                <a:lnTo>
                  <a:pt x="40538" y="27762"/>
                </a:lnTo>
                <a:lnTo>
                  <a:pt x="45542" y="22758"/>
                </a:lnTo>
                <a:lnTo>
                  <a:pt x="51371" y="20269"/>
                </a:lnTo>
                <a:lnTo>
                  <a:pt x="60528" y="20269"/>
                </a:lnTo>
                <a:lnTo>
                  <a:pt x="62750" y="20548"/>
                </a:lnTo>
                <a:lnTo>
                  <a:pt x="66916" y="22212"/>
                </a:lnTo>
                <a:lnTo>
                  <a:pt x="69977" y="24155"/>
                </a:lnTo>
                <a:lnTo>
                  <a:pt x="73583" y="27762"/>
                </a:lnTo>
                <a:lnTo>
                  <a:pt x="76085" y="31369"/>
                </a:lnTo>
                <a:lnTo>
                  <a:pt x="79133" y="31369"/>
                </a:lnTo>
                <a:lnTo>
                  <a:pt x="86906" y="7213"/>
                </a:lnTo>
                <a:lnTo>
                  <a:pt x="83299" y="4724"/>
                </a:lnTo>
                <a:lnTo>
                  <a:pt x="79413" y="3048"/>
                </a:lnTo>
                <a:lnTo>
                  <a:pt x="75526" y="1943"/>
                </a:lnTo>
                <a:lnTo>
                  <a:pt x="71361" y="825"/>
                </a:lnTo>
                <a:lnTo>
                  <a:pt x="6719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262" y="2768"/>
                </a:lnTo>
                <a:lnTo>
                  <a:pt x="39433" y="4724"/>
                </a:lnTo>
                <a:lnTo>
                  <a:pt x="33883" y="7493"/>
                </a:lnTo>
                <a:lnTo>
                  <a:pt x="28879" y="11099"/>
                </a:lnTo>
                <a:lnTo>
                  <a:pt x="23329" y="14986"/>
                </a:lnTo>
                <a:lnTo>
                  <a:pt x="18605" y="19989"/>
                </a:lnTo>
                <a:lnTo>
                  <a:pt x="14173" y="25819"/>
                </a:lnTo>
                <a:lnTo>
                  <a:pt x="9994" y="31927"/>
                </a:lnTo>
                <a:lnTo>
                  <a:pt x="6388" y="39141"/>
                </a:lnTo>
                <a:lnTo>
                  <a:pt x="3619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5889319" y="841043"/>
            <a:ext cx="88908" cy="95516"/>
          </a:xfrm>
          <a:custGeom>
            <a:avLst/>
            <a:gdLst/>
            <a:ahLst/>
            <a:cxnLst/>
            <a:rect l="l" t="t" r="r" b="b"/>
            <a:pathLst>
              <a:path w="88908" h="95516">
                <a:moveTo>
                  <a:pt x="40650" y="94265"/>
                </a:moveTo>
                <a:lnTo>
                  <a:pt x="52594" y="89966"/>
                </a:lnTo>
                <a:lnTo>
                  <a:pt x="63472" y="82740"/>
                </a:lnTo>
                <a:lnTo>
                  <a:pt x="73675" y="71442"/>
                </a:lnTo>
                <a:lnTo>
                  <a:pt x="80282" y="60464"/>
                </a:lnTo>
                <a:lnTo>
                  <a:pt x="85405" y="47752"/>
                </a:lnTo>
                <a:lnTo>
                  <a:pt x="88444" y="35363"/>
                </a:lnTo>
                <a:lnTo>
                  <a:pt x="88908" y="22938"/>
                </a:lnTo>
                <a:lnTo>
                  <a:pt x="85964" y="12763"/>
                </a:lnTo>
                <a:lnTo>
                  <a:pt x="84078" y="9810"/>
                </a:lnTo>
                <a:lnTo>
                  <a:pt x="74341" y="2500"/>
                </a:lnTo>
                <a:lnTo>
                  <a:pt x="59865" y="0"/>
                </a:lnTo>
                <a:lnTo>
                  <a:pt x="48261" y="1195"/>
                </a:lnTo>
                <a:lnTo>
                  <a:pt x="36315" y="5421"/>
                </a:lnTo>
                <a:lnTo>
                  <a:pt x="25436" y="12763"/>
                </a:lnTo>
                <a:lnTo>
                  <a:pt x="23221" y="14757"/>
                </a:lnTo>
                <a:lnTo>
                  <a:pt x="25436" y="67475"/>
                </a:lnTo>
                <a:lnTo>
                  <a:pt x="25436" y="64693"/>
                </a:lnTo>
                <a:lnTo>
                  <a:pt x="25715" y="61353"/>
                </a:lnTo>
                <a:lnTo>
                  <a:pt x="25994" y="58026"/>
                </a:lnTo>
                <a:lnTo>
                  <a:pt x="26820" y="53581"/>
                </a:lnTo>
                <a:lnTo>
                  <a:pt x="28763" y="48031"/>
                </a:lnTo>
                <a:lnTo>
                  <a:pt x="30439" y="42481"/>
                </a:lnTo>
                <a:lnTo>
                  <a:pt x="32383" y="38036"/>
                </a:lnTo>
                <a:lnTo>
                  <a:pt x="34326" y="34429"/>
                </a:lnTo>
                <a:lnTo>
                  <a:pt x="36548" y="30543"/>
                </a:lnTo>
                <a:lnTo>
                  <a:pt x="38479" y="27762"/>
                </a:lnTo>
                <a:lnTo>
                  <a:pt x="42657" y="23596"/>
                </a:lnTo>
                <a:lnTo>
                  <a:pt x="46810" y="21374"/>
                </a:lnTo>
                <a:lnTo>
                  <a:pt x="50988" y="20269"/>
                </a:lnTo>
                <a:lnTo>
                  <a:pt x="55700" y="20269"/>
                </a:lnTo>
                <a:lnTo>
                  <a:pt x="59027" y="21374"/>
                </a:lnTo>
                <a:lnTo>
                  <a:pt x="61808" y="23876"/>
                </a:lnTo>
                <a:lnTo>
                  <a:pt x="63193" y="28321"/>
                </a:lnTo>
                <a:lnTo>
                  <a:pt x="63472" y="31089"/>
                </a:lnTo>
                <a:lnTo>
                  <a:pt x="63193" y="34709"/>
                </a:lnTo>
                <a:lnTo>
                  <a:pt x="62647" y="38315"/>
                </a:lnTo>
                <a:lnTo>
                  <a:pt x="61529" y="42760"/>
                </a:lnTo>
                <a:lnTo>
                  <a:pt x="59865" y="48031"/>
                </a:lnTo>
                <a:lnTo>
                  <a:pt x="58202" y="53581"/>
                </a:lnTo>
                <a:lnTo>
                  <a:pt x="56259" y="58026"/>
                </a:lnTo>
                <a:lnTo>
                  <a:pt x="54595" y="61353"/>
                </a:lnTo>
                <a:lnTo>
                  <a:pt x="52639" y="64693"/>
                </a:lnTo>
                <a:lnTo>
                  <a:pt x="50696" y="67475"/>
                </a:lnTo>
                <a:lnTo>
                  <a:pt x="46810" y="71628"/>
                </a:lnTo>
                <a:lnTo>
                  <a:pt x="42098" y="73850"/>
                </a:lnTo>
                <a:lnTo>
                  <a:pt x="37653" y="75526"/>
                </a:lnTo>
                <a:lnTo>
                  <a:pt x="33208" y="75526"/>
                </a:lnTo>
                <a:lnTo>
                  <a:pt x="29601" y="73850"/>
                </a:lnTo>
                <a:lnTo>
                  <a:pt x="29042" y="95516"/>
                </a:lnTo>
                <a:lnTo>
                  <a:pt x="40650" y="94265"/>
                </a:lnTo>
                <a:close/>
              </a:path>
              <a:path w="88908" h="95516">
                <a:moveTo>
                  <a:pt x="2944" y="82740"/>
                </a:moveTo>
                <a:lnTo>
                  <a:pt x="4821" y="85700"/>
                </a:lnTo>
                <a:lnTo>
                  <a:pt x="14459" y="93016"/>
                </a:lnTo>
                <a:lnTo>
                  <a:pt x="29042" y="95516"/>
                </a:lnTo>
                <a:lnTo>
                  <a:pt x="29601" y="73850"/>
                </a:lnTo>
                <a:lnTo>
                  <a:pt x="26820" y="71348"/>
                </a:lnTo>
                <a:lnTo>
                  <a:pt x="25436" y="67475"/>
                </a:lnTo>
                <a:lnTo>
                  <a:pt x="23221" y="14757"/>
                </a:lnTo>
                <a:lnTo>
                  <a:pt x="15236" y="23866"/>
                </a:lnTo>
                <a:lnTo>
                  <a:pt x="8631" y="34866"/>
                </a:lnTo>
                <a:lnTo>
                  <a:pt x="3503" y="47752"/>
                </a:lnTo>
                <a:lnTo>
                  <a:pt x="464" y="60140"/>
                </a:lnTo>
                <a:lnTo>
                  <a:pt x="0" y="72565"/>
                </a:lnTo>
                <a:lnTo>
                  <a:pt x="2944" y="8274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5973344" y="841322"/>
            <a:ext cx="96151" cy="92456"/>
          </a:xfrm>
          <a:custGeom>
            <a:avLst/>
            <a:gdLst/>
            <a:ahLst/>
            <a:cxnLst/>
            <a:rect l="l" t="t" r="r" b="b"/>
            <a:pathLst>
              <a:path w="96151" h="92456">
                <a:moveTo>
                  <a:pt x="94678" y="8877"/>
                </a:moveTo>
                <a:lnTo>
                  <a:pt x="92176" y="3047"/>
                </a:lnTo>
                <a:lnTo>
                  <a:pt x="86906" y="0"/>
                </a:lnTo>
                <a:lnTo>
                  <a:pt x="74129" y="0"/>
                </a:lnTo>
                <a:lnTo>
                  <a:pt x="69684" y="1104"/>
                </a:lnTo>
                <a:lnTo>
                  <a:pt x="65239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5250" y="28867"/>
                </a:lnTo>
                <a:lnTo>
                  <a:pt x="48031" y="26923"/>
                </a:lnTo>
                <a:lnTo>
                  <a:pt x="50812" y="25539"/>
                </a:lnTo>
                <a:lnTo>
                  <a:pt x="55524" y="23875"/>
                </a:lnTo>
                <a:lnTo>
                  <a:pt x="59689" y="23317"/>
                </a:lnTo>
                <a:lnTo>
                  <a:pt x="62471" y="23317"/>
                </a:lnTo>
                <a:lnTo>
                  <a:pt x="66916" y="25539"/>
                </a:lnTo>
                <a:lnTo>
                  <a:pt x="68021" y="29146"/>
                </a:lnTo>
                <a:lnTo>
                  <a:pt x="67741" y="33312"/>
                </a:lnTo>
                <a:lnTo>
                  <a:pt x="66916" y="36918"/>
                </a:lnTo>
                <a:lnTo>
                  <a:pt x="66078" y="40538"/>
                </a:lnTo>
                <a:lnTo>
                  <a:pt x="64973" y="44145"/>
                </a:lnTo>
                <a:lnTo>
                  <a:pt x="63855" y="47751"/>
                </a:lnTo>
                <a:lnTo>
                  <a:pt x="49415" y="92455"/>
                </a:lnTo>
                <a:lnTo>
                  <a:pt x="74409" y="92455"/>
                </a:lnTo>
                <a:lnTo>
                  <a:pt x="93014" y="33870"/>
                </a:lnTo>
                <a:lnTo>
                  <a:pt x="93207" y="33285"/>
                </a:lnTo>
                <a:lnTo>
                  <a:pt x="96151" y="19272"/>
                </a:lnTo>
                <a:lnTo>
                  <a:pt x="94678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6065799" y="809382"/>
            <a:ext cx="64427" cy="124396"/>
          </a:xfrm>
          <a:custGeom>
            <a:avLst/>
            <a:gdLst/>
            <a:ahLst/>
            <a:cxnLst/>
            <a:rect l="l" t="t" r="r" b="b"/>
            <a:pathLst>
              <a:path w="64427" h="124396">
                <a:moveTo>
                  <a:pt x="24714" y="124396"/>
                </a:moveTo>
                <a:lnTo>
                  <a:pt x="64427" y="0"/>
                </a:lnTo>
                <a:lnTo>
                  <a:pt x="39979" y="0"/>
                </a:lnTo>
                <a:lnTo>
                  <a:pt x="0" y="124396"/>
                </a:lnTo>
                <a:lnTo>
                  <a:pt x="24714" y="12439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6109112" y="877972"/>
            <a:ext cx="35547" cy="68580"/>
          </a:xfrm>
          <a:custGeom>
            <a:avLst/>
            <a:gdLst/>
            <a:ahLst/>
            <a:cxnLst/>
            <a:rect l="l" t="t" r="r" b="b"/>
            <a:pathLst>
              <a:path w="35547" h="68580">
                <a:moveTo>
                  <a:pt x="29717" y="1663"/>
                </a:moveTo>
                <a:lnTo>
                  <a:pt x="24434" y="4165"/>
                </a:lnTo>
                <a:lnTo>
                  <a:pt x="26936" y="31927"/>
                </a:lnTo>
                <a:lnTo>
                  <a:pt x="28333" y="27762"/>
                </a:lnTo>
                <a:lnTo>
                  <a:pt x="29159" y="24714"/>
                </a:lnTo>
                <a:lnTo>
                  <a:pt x="30543" y="22491"/>
                </a:lnTo>
                <a:lnTo>
                  <a:pt x="35547" y="0"/>
                </a:lnTo>
                <a:lnTo>
                  <a:pt x="29717" y="1663"/>
                </a:lnTo>
                <a:close/>
              </a:path>
              <a:path w="35547" h="68580">
                <a:moveTo>
                  <a:pt x="29159" y="-32207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600" y="-12217"/>
                </a:lnTo>
                <a:lnTo>
                  <a:pt x="32765" y="-13881"/>
                </a:lnTo>
                <a:lnTo>
                  <a:pt x="37210" y="-14998"/>
                </a:lnTo>
                <a:lnTo>
                  <a:pt x="41376" y="-16382"/>
                </a:lnTo>
                <a:lnTo>
                  <a:pt x="44983" y="-16941"/>
                </a:lnTo>
                <a:lnTo>
                  <a:pt x="54419" y="-16941"/>
                </a:lnTo>
                <a:lnTo>
                  <a:pt x="58864" y="-15824"/>
                </a:lnTo>
                <a:lnTo>
                  <a:pt x="61645" y="-13881"/>
                </a:lnTo>
                <a:lnTo>
                  <a:pt x="64147" y="-12217"/>
                </a:lnTo>
                <a:lnTo>
                  <a:pt x="64693" y="-8610"/>
                </a:lnTo>
                <a:lnTo>
                  <a:pt x="63030" y="-3886"/>
                </a:lnTo>
                <a:lnTo>
                  <a:pt x="63030" y="-3340"/>
                </a:lnTo>
                <a:lnTo>
                  <a:pt x="55537" y="-2781"/>
                </a:lnTo>
                <a:lnTo>
                  <a:pt x="48590" y="-1943"/>
                </a:lnTo>
                <a:lnTo>
                  <a:pt x="42202" y="-1117"/>
                </a:lnTo>
                <a:lnTo>
                  <a:pt x="35547" y="0"/>
                </a:lnTo>
                <a:lnTo>
                  <a:pt x="30543" y="22491"/>
                </a:lnTo>
                <a:lnTo>
                  <a:pt x="33870" y="19151"/>
                </a:lnTo>
                <a:lnTo>
                  <a:pt x="38607" y="16929"/>
                </a:lnTo>
                <a:lnTo>
                  <a:pt x="41376" y="15824"/>
                </a:lnTo>
                <a:lnTo>
                  <a:pt x="44145" y="15265"/>
                </a:lnTo>
                <a:lnTo>
                  <a:pt x="46926" y="14706"/>
                </a:lnTo>
                <a:lnTo>
                  <a:pt x="49428" y="14439"/>
                </a:lnTo>
                <a:lnTo>
                  <a:pt x="53035" y="14160"/>
                </a:lnTo>
                <a:lnTo>
                  <a:pt x="57480" y="13601"/>
                </a:lnTo>
                <a:lnTo>
                  <a:pt x="51371" y="32207"/>
                </a:lnTo>
                <a:lnTo>
                  <a:pt x="46367" y="35814"/>
                </a:lnTo>
                <a:lnTo>
                  <a:pt x="43599" y="36918"/>
                </a:lnTo>
                <a:lnTo>
                  <a:pt x="41097" y="38036"/>
                </a:lnTo>
                <a:lnTo>
                  <a:pt x="36652" y="38595"/>
                </a:lnTo>
                <a:lnTo>
                  <a:pt x="32486" y="38595"/>
                </a:lnTo>
                <a:lnTo>
                  <a:pt x="29984" y="38036"/>
                </a:lnTo>
                <a:lnTo>
                  <a:pt x="26936" y="34709"/>
                </a:lnTo>
                <a:lnTo>
                  <a:pt x="26936" y="31927"/>
                </a:lnTo>
                <a:lnTo>
                  <a:pt x="24434" y="4165"/>
                </a:lnTo>
                <a:lnTo>
                  <a:pt x="19443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84"/>
                </a:lnTo>
                <a:lnTo>
                  <a:pt x="0" y="38036"/>
                </a:lnTo>
                <a:lnTo>
                  <a:pt x="0" y="44704"/>
                </a:lnTo>
                <a:lnTo>
                  <a:pt x="3060" y="50253"/>
                </a:lnTo>
                <a:lnTo>
                  <a:pt x="5829" y="55524"/>
                </a:lnTo>
                <a:lnTo>
                  <a:pt x="10833" y="58026"/>
                </a:lnTo>
                <a:lnTo>
                  <a:pt x="21653" y="58026"/>
                </a:lnTo>
                <a:lnTo>
                  <a:pt x="24714" y="57746"/>
                </a:lnTo>
                <a:lnTo>
                  <a:pt x="26936" y="57200"/>
                </a:lnTo>
                <a:lnTo>
                  <a:pt x="31661" y="55524"/>
                </a:lnTo>
                <a:lnTo>
                  <a:pt x="34429" y="54419"/>
                </a:lnTo>
                <a:lnTo>
                  <a:pt x="39154" y="51917"/>
                </a:lnTo>
                <a:lnTo>
                  <a:pt x="42760" y="49136"/>
                </a:lnTo>
                <a:lnTo>
                  <a:pt x="46926" y="46088"/>
                </a:lnTo>
                <a:lnTo>
                  <a:pt x="43878" y="55803"/>
                </a:lnTo>
                <a:lnTo>
                  <a:pt x="68313" y="55803"/>
                </a:lnTo>
                <a:lnTo>
                  <a:pt x="88023" y="-5283"/>
                </a:lnTo>
                <a:lnTo>
                  <a:pt x="91351" y="-15824"/>
                </a:lnTo>
                <a:lnTo>
                  <a:pt x="90804" y="-23888"/>
                </a:lnTo>
                <a:lnTo>
                  <a:pt x="86359" y="-28879"/>
                </a:lnTo>
                <a:lnTo>
                  <a:pt x="84621" y="-30533"/>
                </a:lnTo>
                <a:lnTo>
                  <a:pt x="74373" y="-35145"/>
                </a:lnTo>
                <a:lnTo>
                  <a:pt x="58864" y="-36652"/>
                </a:lnTo>
                <a:lnTo>
                  <a:pt x="53314" y="-36652"/>
                </a:lnTo>
                <a:lnTo>
                  <a:pt x="47764" y="-36093"/>
                </a:lnTo>
                <a:lnTo>
                  <a:pt x="41935" y="-34988"/>
                </a:lnTo>
                <a:lnTo>
                  <a:pt x="36093" y="-33870"/>
                </a:lnTo>
                <a:lnTo>
                  <a:pt x="31661" y="-33045"/>
                </a:lnTo>
                <a:lnTo>
                  <a:pt x="29159" y="-3220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68805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68805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FFF11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3E3F9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26A85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F48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6340022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0995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7034870" y="230441"/>
            <a:ext cx="48488" cy="61658"/>
          </a:xfrm>
          <a:custGeom>
            <a:avLst/>
            <a:gdLst/>
            <a:ahLst/>
            <a:cxnLst/>
            <a:rect l="l" t="t" r="r" b="b"/>
            <a:pathLst>
              <a:path w="48488" h="61658">
                <a:moveTo>
                  <a:pt x="18503" y="0"/>
                </a:moveTo>
                <a:lnTo>
                  <a:pt x="18503" y="35509"/>
                </a:lnTo>
                <a:lnTo>
                  <a:pt x="24244" y="35509"/>
                </a:lnTo>
                <a:lnTo>
                  <a:pt x="24244" y="20408"/>
                </a:lnTo>
                <a:lnTo>
                  <a:pt x="27647" y="20408"/>
                </a:lnTo>
                <a:lnTo>
                  <a:pt x="31254" y="20840"/>
                </a:lnTo>
                <a:lnTo>
                  <a:pt x="33807" y="22745"/>
                </a:lnTo>
                <a:lnTo>
                  <a:pt x="34658" y="15519"/>
                </a:lnTo>
                <a:lnTo>
                  <a:pt x="24244" y="15519"/>
                </a:lnTo>
                <a:lnTo>
                  <a:pt x="24244" y="4673"/>
                </a:lnTo>
                <a:lnTo>
                  <a:pt x="18503" y="0"/>
                </a:lnTo>
                <a:close/>
              </a:path>
              <a:path w="48488" h="61658">
                <a:moveTo>
                  <a:pt x="54648" y="42951"/>
                </a:moveTo>
                <a:lnTo>
                  <a:pt x="58902" y="38912"/>
                </a:lnTo>
                <a:lnTo>
                  <a:pt x="61671" y="33591"/>
                </a:lnTo>
                <a:lnTo>
                  <a:pt x="64642" y="28282"/>
                </a:lnTo>
                <a:lnTo>
                  <a:pt x="66128" y="22961"/>
                </a:lnTo>
                <a:lnTo>
                  <a:pt x="66128" y="11480"/>
                </a:lnTo>
                <a:lnTo>
                  <a:pt x="64642" y="5956"/>
                </a:lnTo>
                <a:lnTo>
                  <a:pt x="61671" y="634"/>
                </a:lnTo>
                <a:lnTo>
                  <a:pt x="58686" y="-4686"/>
                </a:lnTo>
                <a:lnTo>
                  <a:pt x="54648" y="-8724"/>
                </a:lnTo>
                <a:lnTo>
                  <a:pt x="49339" y="-11480"/>
                </a:lnTo>
                <a:lnTo>
                  <a:pt x="44018" y="-14465"/>
                </a:lnTo>
                <a:lnTo>
                  <a:pt x="38696" y="-15735"/>
                </a:lnTo>
                <a:lnTo>
                  <a:pt x="27647" y="-15735"/>
                </a:lnTo>
                <a:lnTo>
                  <a:pt x="22110" y="-14465"/>
                </a:lnTo>
                <a:lnTo>
                  <a:pt x="16802" y="-11480"/>
                </a:lnTo>
                <a:lnTo>
                  <a:pt x="11480" y="-8724"/>
                </a:lnTo>
                <a:lnTo>
                  <a:pt x="7442" y="-4686"/>
                </a:lnTo>
                <a:lnTo>
                  <a:pt x="4470" y="634"/>
                </a:lnTo>
                <a:lnTo>
                  <a:pt x="1498" y="5956"/>
                </a:lnTo>
                <a:lnTo>
                  <a:pt x="0" y="11480"/>
                </a:lnTo>
                <a:lnTo>
                  <a:pt x="0" y="22961"/>
                </a:lnTo>
                <a:lnTo>
                  <a:pt x="1498" y="28282"/>
                </a:lnTo>
                <a:lnTo>
                  <a:pt x="4470" y="33591"/>
                </a:lnTo>
                <a:lnTo>
                  <a:pt x="7442" y="38912"/>
                </a:lnTo>
                <a:lnTo>
                  <a:pt x="5537" y="21894"/>
                </a:lnTo>
                <a:lnTo>
                  <a:pt x="5537" y="12331"/>
                </a:lnTo>
                <a:lnTo>
                  <a:pt x="6807" y="7861"/>
                </a:lnTo>
                <a:lnTo>
                  <a:pt x="9143" y="3403"/>
                </a:lnTo>
                <a:lnTo>
                  <a:pt x="11696" y="-1066"/>
                </a:lnTo>
                <a:lnTo>
                  <a:pt x="15100" y="-4470"/>
                </a:lnTo>
                <a:lnTo>
                  <a:pt x="19570" y="-6807"/>
                </a:lnTo>
                <a:lnTo>
                  <a:pt x="24028" y="-9144"/>
                </a:lnTo>
                <a:lnTo>
                  <a:pt x="28498" y="-10426"/>
                </a:lnTo>
                <a:lnTo>
                  <a:pt x="37642" y="-10426"/>
                </a:lnTo>
                <a:lnTo>
                  <a:pt x="42100" y="-9144"/>
                </a:lnTo>
                <a:lnTo>
                  <a:pt x="46570" y="-6807"/>
                </a:lnTo>
                <a:lnTo>
                  <a:pt x="51028" y="-4470"/>
                </a:lnTo>
                <a:lnTo>
                  <a:pt x="54432" y="-1066"/>
                </a:lnTo>
                <a:lnTo>
                  <a:pt x="56781" y="3403"/>
                </a:lnTo>
                <a:lnTo>
                  <a:pt x="59321" y="7861"/>
                </a:lnTo>
                <a:lnTo>
                  <a:pt x="60604" y="12331"/>
                </a:lnTo>
                <a:lnTo>
                  <a:pt x="60604" y="21894"/>
                </a:lnTo>
                <a:lnTo>
                  <a:pt x="59321" y="26581"/>
                </a:lnTo>
                <a:lnTo>
                  <a:pt x="56984" y="30822"/>
                </a:lnTo>
                <a:lnTo>
                  <a:pt x="54432" y="35293"/>
                </a:lnTo>
                <a:lnTo>
                  <a:pt x="51028" y="38696"/>
                </a:lnTo>
                <a:lnTo>
                  <a:pt x="46786" y="41033"/>
                </a:lnTo>
                <a:lnTo>
                  <a:pt x="42316" y="43586"/>
                </a:lnTo>
                <a:lnTo>
                  <a:pt x="37845" y="44653"/>
                </a:lnTo>
                <a:lnTo>
                  <a:pt x="28282" y="44653"/>
                </a:lnTo>
                <a:lnTo>
                  <a:pt x="23812" y="43586"/>
                </a:lnTo>
                <a:lnTo>
                  <a:pt x="19354" y="41033"/>
                </a:lnTo>
                <a:lnTo>
                  <a:pt x="15100" y="38696"/>
                </a:lnTo>
                <a:lnTo>
                  <a:pt x="11696" y="35293"/>
                </a:lnTo>
                <a:lnTo>
                  <a:pt x="16586" y="45923"/>
                </a:lnTo>
                <a:lnTo>
                  <a:pt x="21907" y="48691"/>
                </a:lnTo>
                <a:lnTo>
                  <a:pt x="27431" y="50177"/>
                </a:lnTo>
                <a:lnTo>
                  <a:pt x="38696" y="50177"/>
                </a:lnTo>
                <a:lnTo>
                  <a:pt x="44234" y="48691"/>
                </a:lnTo>
                <a:lnTo>
                  <a:pt x="49542" y="45923"/>
                </a:lnTo>
                <a:lnTo>
                  <a:pt x="54648" y="42951"/>
                </a:lnTo>
                <a:close/>
              </a:path>
              <a:path w="48488" h="61658">
                <a:moveTo>
                  <a:pt x="16586" y="45923"/>
                </a:moveTo>
                <a:lnTo>
                  <a:pt x="11696" y="35293"/>
                </a:lnTo>
                <a:lnTo>
                  <a:pt x="9143" y="30822"/>
                </a:lnTo>
                <a:lnTo>
                  <a:pt x="6807" y="26581"/>
                </a:lnTo>
                <a:lnTo>
                  <a:pt x="5537" y="21894"/>
                </a:lnTo>
                <a:lnTo>
                  <a:pt x="7442" y="38912"/>
                </a:lnTo>
                <a:lnTo>
                  <a:pt x="11480" y="42951"/>
                </a:lnTo>
                <a:lnTo>
                  <a:pt x="16586" y="45923"/>
                </a:lnTo>
                <a:close/>
              </a:path>
              <a:path w="48488" h="61658">
                <a:moveTo>
                  <a:pt x="24244" y="4673"/>
                </a:moveTo>
                <a:lnTo>
                  <a:pt x="33604" y="4673"/>
                </a:lnTo>
                <a:lnTo>
                  <a:pt x="35509" y="4889"/>
                </a:lnTo>
                <a:lnTo>
                  <a:pt x="38912" y="7226"/>
                </a:lnTo>
                <a:lnTo>
                  <a:pt x="39979" y="9994"/>
                </a:lnTo>
                <a:lnTo>
                  <a:pt x="38061" y="14033"/>
                </a:lnTo>
                <a:lnTo>
                  <a:pt x="34658" y="15519"/>
                </a:lnTo>
                <a:lnTo>
                  <a:pt x="33807" y="22745"/>
                </a:lnTo>
                <a:lnTo>
                  <a:pt x="35725" y="25514"/>
                </a:lnTo>
                <a:lnTo>
                  <a:pt x="38277" y="29768"/>
                </a:lnTo>
                <a:lnTo>
                  <a:pt x="41465" y="35509"/>
                </a:lnTo>
                <a:lnTo>
                  <a:pt x="48488" y="35509"/>
                </a:lnTo>
                <a:lnTo>
                  <a:pt x="44018" y="28486"/>
                </a:lnTo>
                <a:lnTo>
                  <a:pt x="42100" y="25298"/>
                </a:lnTo>
                <a:lnTo>
                  <a:pt x="38912" y="21475"/>
                </a:lnTo>
                <a:lnTo>
                  <a:pt x="35725" y="19557"/>
                </a:lnTo>
                <a:lnTo>
                  <a:pt x="38912" y="19342"/>
                </a:lnTo>
                <a:lnTo>
                  <a:pt x="43167" y="16370"/>
                </a:lnTo>
                <a:lnTo>
                  <a:pt x="45935" y="12115"/>
                </a:lnTo>
                <a:lnTo>
                  <a:pt x="45935" y="7658"/>
                </a:lnTo>
                <a:lnTo>
                  <a:pt x="44234" y="4457"/>
                </a:lnTo>
                <a:lnTo>
                  <a:pt x="41681" y="1485"/>
                </a:lnTo>
                <a:lnTo>
                  <a:pt x="38061" y="215"/>
                </a:lnTo>
                <a:lnTo>
                  <a:pt x="34874" y="0"/>
                </a:lnTo>
                <a:lnTo>
                  <a:pt x="18503" y="0"/>
                </a:lnTo>
                <a:lnTo>
                  <a:pt x="24244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6195750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735" y="28867"/>
                </a:moveTo>
                <a:lnTo>
                  <a:pt x="95516" y="26923"/>
                </a:lnTo>
                <a:lnTo>
                  <a:pt x="98005" y="25819"/>
                </a:lnTo>
                <a:lnTo>
                  <a:pt x="102171" y="23875"/>
                </a:lnTo>
                <a:lnTo>
                  <a:pt x="106070" y="23317"/>
                </a:lnTo>
                <a:lnTo>
                  <a:pt x="108838" y="23317"/>
                </a:lnTo>
                <a:lnTo>
                  <a:pt x="113004" y="25539"/>
                </a:lnTo>
                <a:lnTo>
                  <a:pt x="113842" y="28867"/>
                </a:lnTo>
                <a:lnTo>
                  <a:pt x="113550" y="33312"/>
                </a:lnTo>
                <a:lnTo>
                  <a:pt x="112725" y="36372"/>
                </a:lnTo>
                <a:lnTo>
                  <a:pt x="111886" y="39420"/>
                </a:lnTo>
                <a:lnTo>
                  <a:pt x="110782" y="43027"/>
                </a:lnTo>
                <a:lnTo>
                  <a:pt x="109397" y="47472"/>
                </a:lnTo>
                <a:lnTo>
                  <a:pt x="94957" y="92455"/>
                </a:lnTo>
                <a:lnTo>
                  <a:pt x="119672" y="92455"/>
                </a:lnTo>
                <a:lnTo>
                  <a:pt x="138544" y="33870"/>
                </a:lnTo>
                <a:lnTo>
                  <a:pt x="140487" y="27482"/>
                </a:lnTo>
                <a:lnTo>
                  <a:pt x="141604" y="22478"/>
                </a:lnTo>
                <a:lnTo>
                  <a:pt x="141884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40207" y="8051"/>
                </a:lnTo>
                <a:lnTo>
                  <a:pt x="137159" y="3327"/>
                </a:lnTo>
                <a:lnTo>
                  <a:pt x="132156" y="825"/>
                </a:lnTo>
                <a:lnTo>
                  <a:pt x="129108" y="0"/>
                </a:lnTo>
                <a:lnTo>
                  <a:pt x="121056" y="0"/>
                </a:lnTo>
                <a:lnTo>
                  <a:pt x="116331" y="1384"/>
                </a:lnTo>
                <a:lnTo>
                  <a:pt x="111340" y="4165"/>
                </a:lnTo>
                <a:lnTo>
                  <a:pt x="106337" y="6934"/>
                </a:lnTo>
                <a:lnTo>
                  <a:pt x="100507" y="10820"/>
                </a:lnTo>
                <a:lnTo>
                  <a:pt x="94119" y="15824"/>
                </a:lnTo>
                <a:lnTo>
                  <a:pt x="93852" y="10540"/>
                </a:lnTo>
                <a:lnTo>
                  <a:pt x="92455" y="6654"/>
                </a:lnTo>
                <a:lnTo>
                  <a:pt x="89407" y="4165"/>
                </a:lnTo>
                <a:lnTo>
                  <a:pt x="86626" y="1384"/>
                </a:lnTo>
                <a:lnTo>
                  <a:pt x="82740" y="0"/>
                </a:lnTo>
                <a:lnTo>
                  <a:pt x="73571" y="0"/>
                </a:lnTo>
                <a:lnTo>
                  <a:pt x="69138" y="1104"/>
                </a:lnTo>
                <a:lnTo>
                  <a:pt x="64973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53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01" y="92455"/>
                </a:lnTo>
                <a:lnTo>
                  <a:pt x="45250" y="28867"/>
                </a:lnTo>
                <a:lnTo>
                  <a:pt x="49974" y="26098"/>
                </a:lnTo>
                <a:lnTo>
                  <a:pt x="54419" y="23875"/>
                </a:lnTo>
                <a:lnTo>
                  <a:pt x="58585" y="23317"/>
                </a:lnTo>
                <a:lnTo>
                  <a:pt x="61353" y="23317"/>
                </a:lnTo>
                <a:lnTo>
                  <a:pt x="65519" y="25539"/>
                </a:lnTo>
                <a:lnTo>
                  <a:pt x="66357" y="28867"/>
                </a:lnTo>
                <a:lnTo>
                  <a:pt x="66078" y="33312"/>
                </a:lnTo>
                <a:lnTo>
                  <a:pt x="65252" y="36372"/>
                </a:lnTo>
                <a:lnTo>
                  <a:pt x="64414" y="39420"/>
                </a:lnTo>
                <a:lnTo>
                  <a:pt x="63309" y="43306"/>
                </a:lnTo>
                <a:lnTo>
                  <a:pt x="61912" y="47472"/>
                </a:lnTo>
                <a:lnTo>
                  <a:pt x="47472" y="92455"/>
                </a:lnTo>
                <a:lnTo>
                  <a:pt x="72186" y="92455"/>
                </a:lnTo>
                <a:lnTo>
                  <a:pt x="92735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6323190" y="903787"/>
            <a:ext cx="71081" cy="94119"/>
          </a:xfrm>
          <a:custGeom>
            <a:avLst/>
            <a:gdLst/>
            <a:ahLst/>
            <a:cxnLst/>
            <a:rect l="l" t="t" r="r" b="b"/>
            <a:pathLst>
              <a:path w="71081" h="94119">
                <a:moveTo>
                  <a:pt x="71081" y="0"/>
                </a:moveTo>
                <a:lnTo>
                  <a:pt x="66916" y="4444"/>
                </a:lnTo>
                <a:lnTo>
                  <a:pt x="62471" y="8889"/>
                </a:lnTo>
                <a:lnTo>
                  <a:pt x="57480" y="11112"/>
                </a:lnTo>
                <a:lnTo>
                  <a:pt x="49149" y="11112"/>
                </a:lnTo>
                <a:lnTo>
                  <a:pt x="45821" y="10833"/>
                </a:lnTo>
                <a:lnTo>
                  <a:pt x="41922" y="9448"/>
                </a:lnTo>
                <a:lnTo>
                  <a:pt x="41922" y="29159"/>
                </a:lnTo>
                <a:lnTo>
                  <a:pt x="44704" y="29997"/>
                </a:lnTo>
                <a:lnTo>
                  <a:pt x="47205" y="31102"/>
                </a:lnTo>
                <a:lnTo>
                  <a:pt x="50533" y="31648"/>
                </a:lnTo>
                <a:lnTo>
                  <a:pt x="54419" y="31648"/>
                </a:lnTo>
                <a:lnTo>
                  <a:pt x="59468" y="31223"/>
                </a:lnTo>
                <a:lnTo>
                  <a:pt x="70944" y="27079"/>
                </a:lnTo>
                <a:lnTo>
                  <a:pt x="71081" y="0"/>
                </a:lnTo>
                <a:close/>
              </a:path>
              <a:path w="71081" h="94119">
                <a:moveTo>
                  <a:pt x="82473" y="18605"/>
                </a:moveTo>
                <a:lnTo>
                  <a:pt x="91783" y="7540"/>
                </a:lnTo>
                <a:lnTo>
                  <a:pt x="98194" y="-3517"/>
                </a:lnTo>
                <a:lnTo>
                  <a:pt x="103289" y="-16103"/>
                </a:lnTo>
                <a:lnTo>
                  <a:pt x="106156" y="-27094"/>
                </a:lnTo>
                <a:lnTo>
                  <a:pt x="107651" y="-39723"/>
                </a:lnTo>
                <a:lnTo>
                  <a:pt x="106349" y="-49974"/>
                </a:lnTo>
                <a:lnTo>
                  <a:pt x="104127" y="-58305"/>
                </a:lnTo>
                <a:lnTo>
                  <a:pt x="98285" y="-62471"/>
                </a:lnTo>
                <a:lnTo>
                  <a:pt x="84137" y="-62471"/>
                </a:lnTo>
                <a:lnTo>
                  <a:pt x="79413" y="-61353"/>
                </a:lnTo>
                <a:lnTo>
                  <a:pt x="74968" y="-59143"/>
                </a:lnTo>
                <a:lnTo>
                  <a:pt x="70523" y="-56908"/>
                </a:lnTo>
                <a:lnTo>
                  <a:pt x="65811" y="-54140"/>
                </a:lnTo>
                <a:lnTo>
                  <a:pt x="61087" y="-50533"/>
                </a:lnTo>
                <a:lnTo>
                  <a:pt x="64147" y="-59969"/>
                </a:lnTo>
                <a:lnTo>
                  <a:pt x="39420" y="-59969"/>
                </a:lnTo>
                <a:lnTo>
                  <a:pt x="0" y="62750"/>
                </a:lnTo>
                <a:lnTo>
                  <a:pt x="24714" y="62750"/>
                </a:lnTo>
                <a:lnTo>
                  <a:pt x="36652" y="25272"/>
                </a:lnTo>
                <a:lnTo>
                  <a:pt x="39420" y="27495"/>
                </a:lnTo>
                <a:lnTo>
                  <a:pt x="41922" y="29159"/>
                </a:lnTo>
                <a:lnTo>
                  <a:pt x="41922" y="9448"/>
                </a:lnTo>
                <a:lnTo>
                  <a:pt x="56362" y="-35814"/>
                </a:lnTo>
                <a:lnTo>
                  <a:pt x="59143" y="-37477"/>
                </a:lnTo>
                <a:lnTo>
                  <a:pt x="61645" y="-38595"/>
                </a:lnTo>
                <a:lnTo>
                  <a:pt x="66636" y="-40259"/>
                </a:lnTo>
                <a:lnTo>
                  <a:pt x="71081" y="-40538"/>
                </a:lnTo>
                <a:lnTo>
                  <a:pt x="76085" y="-40538"/>
                </a:lnTo>
                <a:lnTo>
                  <a:pt x="79133" y="-38595"/>
                </a:lnTo>
                <a:lnTo>
                  <a:pt x="80251" y="-34709"/>
                </a:lnTo>
                <a:lnTo>
                  <a:pt x="81356" y="-30810"/>
                </a:lnTo>
                <a:lnTo>
                  <a:pt x="80518" y="-24434"/>
                </a:lnTo>
                <a:lnTo>
                  <a:pt x="77749" y="-15544"/>
                </a:lnTo>
                <a:lnTo>
                  <a:pt x="74968" y="-6654"/>
                </a:lnTo>
                <a:lnTo>
                  <a:pt x="71081" y="0"/>
                </a:lnTo>
                <a:lnTo>
                  <a:pt x="70944" y="27079"/>
                </a:lnTo>
                <a:lnTo>
                  <a:pt x="82473" y="1860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6420933" y="841320"/>
            <a:ext cx="90512" cy="94957"/>
          </a:xfrm>
          <a:custGeom>
            <a:avLst/>
            <a:gdLst/>
            <a:ahLst/>
            <a:cxnLst/>
            <a:rect l="l" t="t" r="r" b="b"/>
            <a:pathLst>
              <a:path w="90512" h="94957">
                <a:moveTo>
                  <a:pt x="50533" y="21374"/>
                </a:moveTo>
                <a:lnTo>
                  <a:pt x="53581" y="19989"/>
                </a:lnTo>
                <a:lnTo>
                  <a:pt x="56641" y="19430"/>
                </a:lnTo>
                <a:lnTo>
                  <a:pt x="63017" y="19430"/>
                </a:lnTo>
                <a:lnTo>
                  <a:pt x="65519" y="19710"/>
                </a:lnTo>
                <a:lnTo>
                  <a:pt x="70243" y="21094"/>
                </a:lnTo>
                <a:lnTo>
                  <a:pt x="73850" y="23037"/>
                </a:lnTo>
                <a:lnTo>
                  <a:pt x="76911" y="24980"/>
                </a:lnTo>
                <a:lnTo>
                  <a:pt x="79679" y="27482"/>
                </a:lnTo>
                <a:lnTo>
                  <a:pt x="83286" y="29146"/>
                </a:lnTo>
                <a:lnTo>
                  <a:pt x="90512" y="6388"/>
                </a:lnTo>
                <a:lnTo>
                  <a:pt x="88010" y="4724"/>
                </a:lnTo>
                <a:lnTo>
                  <a:pt x="84404" y="3327"/>
                </a:lnTo>
                <a:lnTo>
                  <a:pt x="80238" y="1943"/>
                </a:lnTo>
                <a:lnTo>
                  <a:pt x="76072" y="825"/>
                </a:lnTo>
                <a:lnTo>
                  <a:pt x="71069" y="0"/>
                </a:lnTo>
                <a:lnTo>
                  <a:pt x="59689" y="0"/>
                </a:lnTo>
                <a:lnTo>
                  <a:pt x="54140" y="825"/>
                </a:lnTo>
                <a:lnTo>
                  <a:pt x="49136" y="2501"/>
                </a:lnTo>
                <a:lnTo>
                  <a:pt x="43865" y="4165"/>
                </a:lnTo>
                <a:lnTo>
                  <a:pt x="39420" y="6388"/>
                </a:lnTo>
                <a:lnTo>
                  <a:pt x="35255" y="8889"/>
                </a:lnTo>
                <a:lnTo>
                  <a:pt x="31368" y="11658"/>
                </a:lnTo>
                <a:lnTo>
                  <a:pt x="27762" y="14985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49" y="36652"/>
                </a:lnTo>
                <a:lnTo>
                  <a:pt x="16649" y="42481"/>
                </a:lnTo>
                <a:lnTo>
                  <a:pt x="18326" y="46647"/>
                </a:lnTo>
                <a:lnTo>
                  <a:pt x="19989" y="51092"/>
                </a:lnTo>
                <a:lnTo>
                  <a:pt x="23596" y="54140"/>
                </a:lnTo>
                <a:lnTo>
                  <a:pt x="29146" y="56362"/>
                </a:lnTo>
                <a:lnTo>
                  <a:pt x="33312" y="58026"/>
                </a:lnTo>
                <a:lnTo>
                  <a:pt x="36093" y="58585"/>
                </a:lnTo>
                <a:lnTo>
                  <a:pt x="38861" y="59143"/>
                </a:lnTo>
                <a:lnTo>
                  <a:pt x="42748" y="60248"/>
                </a:lnTo>
                <a:lnTo>
                  <a:pt x="45808" y="61086"/>
                </a:lnTo>
                <a:lnTo>
                  <a:pt x="49695" y="64414"/>
                </a:lnTo>
                <a:lnTo>
                  <a:pt x="49136" y="68021"/>
                </a:lnTo>
                <a:lnTo>
                  <a:pt x="46367" y="72745"/>
                </a:lnTo>
                <a:lnTo>
                  <a:pt x="43306" y="73850"/>
                </a:lnTo>
                <a:lnTo>
                  <a:pt x="40258" y="74968"/>
                </a:lnTo>
                <a:lnTo>
                  <a:pt x="36931" y="75793"/>
                </a:lnTo>
                <a:lnTo>
                  <a:pt x="29984" y="75793"/>
                </a:lnTo>
                <a:lnTo>
                  <a:pt x="27203" y="75247"/>
                </a:lnTo>
                <a:lnTo>
                  <a:pt x="24434" y="74409"/>
                </a:lnTo>
                <a:lnTo>
                  <a:pt x="21932" y="73571"/>
                </a:lnTo>
                <a:lnTo>
                  <a:pt x="17767" y="71081"/>
                </a:lnTo>
                <a:lnTo>
                  <a:pt x="13881" y="68579"/>
                </a:lnTo>
                <a:lnTo>
                  <a:pt x="10540" y="64973"/>
                </a:lnTo>
                <a:lnTo>
                  <a:pt x="7772" y="63855"/>
                </a:lnTo>
                <a:lnTo>
                  <a:pt x="0" y="87731"/>
                </a:lnTo>
                <a:lnTo>
                  <a:pt x="2768" y="89674"/>
                </a:lnTo>
                <a:lnTo>
                  <a:pt x="6654" y="91351"/>
                </a:lnTo>
                <a:lnTo>
                  <a:pt x="11379" y="92735"/>
                </a:lnTo>
                <a:lnTo>
                  <a:pt x="16090" y="94119"/>
                </a:lnTo>
                <a:lnTo>
                  <a:pt x="21374" y="94957"/>
                </a:lnTo>
                <a:lnTo>
                  <a:pt x="33591" y="94957"/>
                </a:lnTo>
                <a:lnTo>
                  <a:pt x="39420" y="94119"/>
                </a:lnTo>
                <a:lnTo>
                  <a:pt x="44411" y="92455"/>
                </a:lnTo>
                <a:lnTo>
                  <a:pt x="49415" y="91071"/>
                </a:lnTo>
                <a:lnTo>
                  <a:pt x="54140" y="88849"/>
                </a:lnTo>
                <a:lnTo>
                  <a:pt x="58585" y="86067"/>
                </a:lnTo>
                <a:lnTo>
                  <a:pt x="62471" y="83299"/>
                </a:lnTo>
                <a:lnTo>
                  <a:pt x="66078" y="80238"/>
                </a:lnTo>
                <a:lnTo>
                  <a:pt x="68859" y="76352"/>
                </a:lnTo>
                <a:lnTo>
                  <a:pt x="71907" y="72466"/>
                </a:lnTo>
                <a:lnTo>
                  <a:pt x="74129" y="68579"/>
                </a:lnTo>
                <a:lnTo>
                  <a:pt x="75514" y="64414"/>
                </a:lnTo>
                <a:lnTo>
                  <a:pt x="77457" y="57746"/>
                </a:lnTo>
                <a:lnTo>
                  <a:pt x="77736" y="52196"/>
                </a:lnTo>
                <a:lnTo>
                  <a:pt x="76072" y="48310"/>
                </a:lnTo>
                <a:lnTo>
                  <a:pt x="74688" y="44145"/>
                </a:lnTo>
                <a:lnTo>
                  <a:pt x="71348" y="41084"/>
                </a:lnTo>
                <a:lnTo>
                  <a:pt x="66078" y="39141"/>
                </a:lnTo>
                <a:lnTo>
                  <a:pt x="61633" y="37490"/>
                </a:lnTo>
                <a:lnTo>
                  <a:pt x="58851" y="36931"/>
                </a:lnTo>
                <a:lnTo>
                  <a:pt x="56362" y="36372"/>
                </a:lnTo>
                <a:lnTo>
                  <a:pt x="52196" y="35255"/>
                </a:lnTo>
                <a:lnTo>
                  <a:pt x="48590" y="34150"/>
                </a:lnTo>
                <a:lnTo>
                  <a:pt x="44411" y="30543"/>
                </a:lnTo>
                <a:lnTo>
                  <a:pt x="44983" y="26923"/>
                </a:lnTo>
                <a:lnTo>
                  <a:pt x="47751" y="22771"/>
                </a:lnTo>
                <a:lnTo>
                  <a:pt x="50533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6499790" y="902397"/>
            <a:ext cx="35255" cy="31381"/>
          </a:xfrm>
          <a:custGeom>
            <a:avLst/>
            <a:gdLst/>
            <a:ahLst/>
            <a:cxnLst/>
            <a:rect l="l" t="t" r="r" b="b"/>
            <a:pathLst>
              <a:path w="35255" h="31381">
                <a:moveTo>
                  <a:pt x="24980" y="31381"/>
                </a:moveTo>
                <a:lnTo>
                  <a:pt x="35255" y="0"/>
                </a:lnTo>
                <a:lnTo>
                  <a:pt x="10261" y="0"/>
                </a:lnTo>
                <a:lnTo>
                  <a:pt x="0" y="31381"/>
                </a:lnTo>
                <a:lnTo>
                  <a:pt x="24980" y="3138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6549200" y="841321"/>
            <a:ext cx="87185" cy="94678"/>
          </a:xfrm>
          <a:custGeom>
            <a:avLst/>
            <a:gdLst/>
            <a:ahLst/>
            <a:cxnLst/>
            <a:rect l="l" t="t" r="r" b="b"/>
            <a:pathLst>
              <a:path w="87185" h="94678">
                <a:moveTo>
                  <a:pt x="79692" y="3048"/>
                </a:moveTo>
                <a:lnTo>
                  <a:pt x="75806" y="1943"/>
                </a:lnTo>
                <a:lnTo>
                  <a:pt x="71640" y="825"/>
                </a:lnTo>
                <a:lnTo>
                  <a:pt x="6747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542" y="2768"/>
                </a:lnTo>
                <a:lnTo>
                  <a:pt x="39712" y="4724"/>
                </a:lnTo>
                <a:lnTo>
                  <a:pt x="34163" y="7493"/>
                </a:lnTo>
                <a:lnTo>
                  <a:pt x="28879" y="11099"/>
                </a:lnTo>
                <a:lnTo>
                  <a:pt x="23609" y="14986"/>
                </a:lnTo>
                <a:lnTo>
                  <a:pt x="18884" y="19989"/>
                </a:lnTo>
                <a:lnTo>
                  <a:pt x="14439" y="25819"/>
                </a:lnTo>
                <a:lnTo>
                  <a:pt x="10007" y="31927"/>
                </a:lnTo>
                <a:lnTo>
                  <a:pt x="6667" y="39141"/>
                </a:lnTo>
                <a:lnTo>
                  <a:pt x="3898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lnTo>
                  <a:pt x="838" y="74688"/>
                </a:lnTo>
                <a:lnTo>
                  <a:pt x="2222" y="79413"/>
                </a:lnTo>
                <a:lnTo>
                  <a:pt x="5003" y="83299"/>
                </a:lnTo>
                <a:lnTo>
                  <a:pt x="7785" y="87185"/>
                </a:lnTo>
                <a:lnTo>
                  <a:pt x="11391" y="90233"/>
                </a:lnTo>
                <a:lnTo>
                  <a:pt x="16383" y="91897"/>
                </a:lnTo>
                <a:lnTo>
                  <a:pt x="21107" y="93840"/>
                </a:lnTo>
                <a:lnTo>
                  <a:pt x="26936" y="94678"/>
                </a:lnTo>
                <a:lnTo>
                  <a:pt x="39712" y="94678"/>
                </a:lnTo>
                <a:lnTo>
                  <a:pt x="44157" y="93840"/>
                </a:lnTo>
                <a:lnTo>
                  <a:pt x="49149" y="92456"/>
                </a:lnTo>
                <a:lnTo>
                  <a:pt x="53314" y="91071"/>
                </a:lnTo>
                <a:lnTo>
                  <a:pt x="57759" y="89408"/>
                </a:lnTo>
                <a:lnTo>
                  <a:pt x="61366" y="87731"/>
                </a:lnTo>
                <a:lnTo>
                  <a:pt x="68859" y="63855"/>
                </a:lnTo>
                <a:lnTo>
                  <a:pt x="65811" y="63855"/>
                </a:lnTo>
                <a:lnTo>
                  <a:pt x="64693" y="64693"/>
                </a:lnTo>
                <a:lnTo>
                  <a:pt x="61645" y="67183"/>
                </a:lnTo>
                <a:lnTo>
                  <a:pt x="58318" y="69405"/>
                </a:lnTo>
                <a:lnTo>
                  <a:pt x="54432" y="71628"/>
                </a:lnTo>
                <a:lnTo>
                  <a:pt x="49428" y="73291"/>
                </a:lnTo>
                <a:lnTo>
                  <a:pt x="46659" y="74129"/>
                </a:lnTo>
                <a:lnTo>
                  <a:pt x="43878" y="74688"/>
                </a:lnTo>
                <a:lnTo>
                  <a:pt x="34709" y="74688"/>
                </a:lnTo>
                <a:lnTo>
                  <a:pt x="30543" y="72466"/>
                </a:lnTo>
                <a:lnTo>
                  <a:pt x="28333" y="68021"/>
                </a:lnTo>
                <a:lnTo>
                  <a:pt x="25831" y="63576"/>
                </a:lnTo>
                <a:lnTo>
                  <a:pt x="26111" y="56921"/>
                </a:lnTo>
                <a:lnTo>
                  <a:pt x="29159" y="47752"/>
                </a:lnTo>
                <a:lnTo>
                  <a:pt x="31927" y="39420"/>
                </a:lnTo>
                <a:lnTo>
                  <a:pt x="35826" y="32766"/>
                </a:lnTo>
                <a:lnTo>
                  <a:pt x="40817" y="27762"/>
                </a:lnTo>
                <a:lnTo>
                  <a:pt x="45821" y="22758"/>
                </a:lnTo>
                <a:lnTo>
                  <a:pt x="51650" y="20269"/>
                </a:lnTo>
                <a:lnTo>
                  <a:pt x="60540" y="20269"/>
                </a:lnTo>
                <a:lnTo>
                  <a:pt x="63030" y="20548"/>
                </a:lnTo>
                <a:lnTo>
                  <a:pt x="66916" y="22212"/>
                </a:lnTo>
                <a:lnTo>
                  <a:pt x="70256" y="24155"/>
                </a:lnTo>
                <a:lnTo>
                  <a:pt x="73583" y="27762"/>
                </a:lnTo>
                <a:lnTo>
                  <a:pt x="76365" y="31369"/>
                </a:lnTo>
                <a:lnTo>
                  <a:pt x="79413" y="31369"/>
                </a:lnTo>
                <a:lnTo>
                  <a:pt x="87185" y="7213"/>
                </a:lnTo>
                <a:lnTo>
                  <a:pt x="83578" y="4724"/>
                </a:lnTo>
                <a:lnTo>
                  <a:pt x="79692" y="30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6625867" y="841043"/>
            <a:ext cx="88778" cy="95516"/>
          </a:xfrm>
          <a:custGeom>
            <a:avLst/>
            <a:gdLst/>
            <a:ahLst/>
            <a:cxnLst/>
            <a:rect l="l" t="t" r="r" b="b"/>
            <a:pathLst>
              <a:path w="88778" h="95516">
                <a:moveTo>
                  <a:pt x="29683" y="73850"/>
                </a:moveTo>
                <a:lnTo>
                  <a:pt x="26902" y="71348"/>
                </a:lnTo>
                <a:lnTo>
                  <a:pt x="25517" y="67475"/>
                </a:lnTo>
                <a:lnTo>
                  <a:pt x="25238" y="64693"/>
                </a:lnTo>
                <a:lnTo>
                  <a:pt x="23152" y="14845"/>
                </a:lnTo>
                <a:lnTo>
                  <a:pt x="15127" y="23939"/>
                </a:lnTo>
                <a:lnTo>
                  <a:pt x="8544" y="34909"/>
                </a:lnTo>
                <a:lnTo>
                  <a:pt x="3305" y="47752"/>
                </a:lnTo>
                <a:lnTo>
                  <a:pt x="334" y="60086"/>
                </a:lnTo>
                <a:lnTo>
                  <a:pt x="0" y="72542"/>
                </a:lnTo>
                <a:lnTo>
                  <a:pt x="3026" y="82740"/>
                </a:lnTo>
                <a:lnTo>
                  <a:pt x="4903" y="85700"/>
                </a:lnTo>
                <a:lnTo>
                  <a:pt x="14540" y="93016"/>
                </a:lnTo>
                <a:lnTo>
                  <a:pt x="29124" y="95516"/>
                </a:lnTo>
                <a:lnTo>
                  <a:pt x="29683" y="73850"/>
                </a:lnTo>
                <a:close/>
              </a:path>
              <a:path w="88778" h="95516">
                <a:moveTo>
                  <a:pt x="40544" y="94304"/>
                </a:moveTo>
                <a:lnTo>
                  <a:pt x="52516" y="90007"/>
                </a:lnTo>
                <a:lnTo>
                  <a:pt x="63274" y="82740"/>
                </a:lnTo>
                <a:lnTo>
                  <a:pt x="73603" y="71438"/>
                </a:lnTo>
                <a:lnTo>
                  <a:pt x="80144" y="60462"/>
                </a:lnTo>
                <a:lnTo>
                  <a:pt x="85220" y="47752"/>
                </a:lnTo>
                <a:lnTo>
                  <a:pt x="88374" y="35365"/>
                </a:lnTo>
                <a:lnTo>
                  <a:pt x="88778" y="22939"/>
                </a:lnTo>
                <a:lnTo>
                  <a:pt x="85766" y="12763"/>
                </a:lnTo>
                <a:lnTo>
                  <a:pt x="83892" y="9810"/>
                </a:lnTo>
                <a:lnTo>
                  <a:pt x="74259" y="2500"/>
                </a:lnTo>
                <a:lnTo>
                  <a:pt x="59668" y="0"/>
                </a:lnTo>
                <a:lnTo>
                  <a:pt x="48256" y="1157"/>
                </a:lnTo>
                <a:lnTo>
                  <a:pt x="36280" y="5380"/>
                </a:lnTo>
                <a:lnTo>
                  <a:pt x="25517" y="12763"/>
                </a:lnTo>
                <a:lnTo>
                  <a:pt x="23152" y="14845"/>
                </a:lnTo>
                <a:lnTo>
                  <a:pt x="25238" y="64693"/>
                </a:lnTo>
                <a:lnTo>
                  <a:pt x="25517" y="61353"/>
                </a:lnTo>
                <a:lnTo>
                  <a:pt x="25797" y="58026"/>
                </a:lnTo>
                <a:lnTo>
                  <a:pt x="26902" y="53581"/>
                </a:lnTo>
                <a:lnTo>
                  <a:pt x="28845" y="48031"/>
                </a:lnTo>
                <a:lnTo>
                  <a:pt x="30508" y="42481"/>
                </a:lnTo>
                <a:lnTo>
                  <a:pt x="32451" y="38036"/>
                </a:lnTo>
                <a:lnTo>
                  <a:pt x="34407" y="34429"/>
                </a:lnTo>
                <a:lnTo>
                  <a:pt x="36350" y="30543"/>
                </a:lnTo>
                <a:lnTo>
                  <a:pt x="38560" y="27762"/>
                </a:lnTo>
                <a:lnTo>
                  <a:pt x="42726" y="23596"/>
                </a:lnTo>
                <a:lnTo>
                  <a:pt x="46891" y="21374"/>
                </a:lnTo>
                <a:lnTo>
                  <a:pt x="51057" y="20269"/>
                </a:lnTo>
                <a:lnTo>
                  <a:pt x="55502" y="20269"/>
                </a:lnTo>
                <a:lnTo>
                  <a:pt x="59109" y="21374"/>
                </a:lnTo>
                <a:lnTo>
                  <a:pt x="61890" y="23876"/>
                </a:lnTo>
                <a:lnTo>
                  <a:pt x="63274" y="28321"/>
                </a:lnTo>
                <a:lnTo>
                  <a:pt x="63274" y="31089"/>
                </a:lnTo>
                <a:lnTo>
                  <a:pt x="62995" y="34709"/>
                </a:lnTo>
                <a:lnTo>
                  <a:pt x="62728" y="38315"/>
                </a:lnTo>
                <a:lnTo>
                  <a:pt x="61611" y="42760"/>
                </a:lnTo>
                <a:lnTo>
                  <a:pt x="59947" y="48031"/>
                </a:lnTo>
                <a:lnTo>
                  <a:pt x="58004" y="53581"/>
                </a:lnTo>
                <a:lnTo>
                  <a:pt x="56340" y="58026"/>
                </a:lnTo>
                <a:lnTo>
                  <a:pt x="54397" y="61353"/>
                </a:lnTo>
                <a:lnTo>
                  <a:pt x="52733" y="64693"/>
                </a:lnTo>
                <a:lnTo>
                  <a:pt x="50778" y="67475"/>
                </a:lnTo>
                <a:lnTo>
                  <a:pt x="46625" y="71628"/>
                </a:lnTo>
                <a:lnTo>
                  <a:pt x="42180" y="73850"/>
                </a:lnTo>
                <a:lnTo>
                  <a:pt x="37735" y="75526"/>
                </a:lnTo>
                <a:lnTo>
                  <a:pt x="33290" y="75526"/>
                </a:lnTo>
                <a:lnTo>
                  <a:pt x="29683" y="73850"/>
                </a:lnTo>
                <a:lnTo>
                  <a:pt x="29124" y="95516"/>
                </a:lnTo>
                <a:lnTo>
                  <a:pt x="40544" y="9430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6709972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456" y="28867"/>
                </a:moveTo>
                <a:lnTo>
                  <a:pt x="95237" y="26923"/>
                </a:lnTo>
                <a:lnTo>
                  <a:pt x="97726" y="25819"/>
                </a:lnTo>
                <a:lnTo>
                  <a:pt x="101904" y="23875"/>
                </a:lnTo>
                <a:lnTo>
                  <a:pt x="105791" y="23317"/>
                </a:lnTo>
                <a:lnTo>
                  <a:pt x="108559" y="23317"/>
                </a:lnTo>
                <a:lnTo>
                  <a:pt x="112725" y="25539"/>
                </a:lnTo>
                <a:lnTo>
                  <a:pt x="113563" y="28867"/>
                </a:lnTo>
                <a:lnTo>
                  <a:pt x="113284" y="33312"/>
                </a:lnTo>
                <a:lnTo>
                  <a:pt x="112458" y="36372"/>
                </a:lnTo>
                <a:lnTo>
                  <a:pt x="111620" y="39420"/>
                </a:lnTo>
                <a:lnTo>
                  <a:pt x="110502" y="43027"/>
                </a:lnTo>
                <a:lnTo>
                  <a:pt x="109118" y="47472"/>
                </a:lnTo>
                <a:lnTo>
                  <a:pt x="94678" y="92455"/>
                </a:lnTo>
                <a:lnTo>
                  <a:pt x="119392" y="92455"/>
                </a:lnTo>
                <a:lnTo>
                  <a:pt x="138277" y="33870"/>
                </a:lnTo>
                <a:lnTo>
                  <a:pt x="140208" y="27482"/>
                </a:lnTo>
                <a:lnTo>
                  <a:pt x="141325" y="22478"/>
                </a:lnTo>
                <a:lnTo>
                  <a:pt x="141605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39941" y="8051"/>
                </a:lnTo>
                <a:lnTo>
                  <a:pt x="136880" y="3327"/>
                </a:lnTo>
                <a:lnTo>
                  <a:pt x="131889" y="825"/>
                </a:lnTo>
                <a:lnTo>
                  <a:pt x="128828" y="0"/>
                </a:lnTo>
                <a:lnTo>
                  <a:pt x="120777" y="0"/>
                </a:lnTo>
                <a:lnTo>
                  <a:pt x="116065" y="1384"/>
                </a:lnTo>
                <a:lnTo>
                  <a:pt x="111061" y="4165"/>
                </a:lnTo>
                <a:lnTo>
                  <a:pt x="106057" y="6934"/>
                </a:lnTo>
                <a:lnTo>
                  <a:pt x="100228" y="10820"/>
                </a:lnTo>
                <a:lnTo>
                  <a:pt x="93853" y="15824"/>
                </a:lnTo>
                <a:lnTo>
                  <a:pt x="93573" y="10540"/>
                </a:lnTo>
                <a:lnTo>
                  <a:pt x="92176" y="6654"/>
                </a:lnTo>
                <a:lnTo>
                  <a:pt x="89408" y="4165"/>
                </a:lnTo>
                <a:lnTo>
                  <a:pt x="86347" y="1384"/>
                </a:lnTo>
                <a:lnTo>
                  <a:pt x="82740" y="0"/>
                </a:lnTo>
                <a:lnTo>
                  <a:pt x="73304" y="0"/>
                </a:lnTo>
                <a:lnTo>
                  <a:pt x="68859" y="1104"/>
                </a:lnTo>
                <a:lnTo>
                  <a:pt x="64693" y="3327"/>
                </a:lnTo>
                <a:lnTo>
                  <a:pt x="60248" y="5549"/>
                </a:lnTo>
                <a:lnTo>
                  <a:pt x="55524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4983" y="28867"/>
                </a:lnTo>
                <a:lnTo>
                  <a:pt x="49695" y="26098"/>
                </a:lnTo>
                <a:lnTo>
                  <a:pt x="54140" y="23875"/>
                </a:lnTo>
                <a:lnTo>
                  <a:pt x="58305" y="23317"/>
                </a:lnTo>
                <a:lnTo>
                  <a:pt x="61087" y="23317"/>
                </a:lnTo>
                <a:lnTo>
                  <a:pt x="65252" y="25539"/>
                </a:lnTo>
                <a:lnTo>
                  <a:pt x="66078" y="28867"/>
                </a:lnTo>
                <a:lnTo>
                  <a:pt x="65798" y="33312"/>
                </a:lnTo>
                <a:lnTo>
                  <a:pt x="64973" y="36372"/>
                </a:lnTo>
                <a:lnTo>
                  <a:pt x="64135" y="39420"/>
                </a:lnTo>
                <a:lnTo>
                  <a:pt x="63030" y="43306"/>
                </a:lnTo>
                <a:lnTo>
                  <a:pt x="61633" y="47472"/>
                </a:lnTo>
                <a:lnTo>
                  <a:pt x="47205" y="92455"/>
                </a:lnTo>
                <a:lnTo>
                  <a:pt x="72186" y="92455"/>
                </a:lnTo>
                <a:lnTo>
                  <a:pt x="92456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918000" y="3920401"/>
            <a:ext cx="625500" cy="68402"/>
          </a:xfrm>
          <a:custGeom>
            <a:avLst/>
            <a:gdLst/>
            <a:ahLst/>
            <a:cxnLst/>
            <a:rect l="l" t="t" r="r" b="b"/>
            <a:pathLst>
              <a:path w="625500" h="68402">
                <a:moveTo>
                  <a:pt x="0" y="68402"/>
                </a:moveTo>
                <a:lnTo>
                  <a:pt x="62550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917309" y="4190298"/>
            <a:ext cx="626884" cy="85509"/>
          </a:xfrm>
          <a:custGeom>
            <a:avLst/>
            <a:gdLst/>
            <a:ahLst/>
            <a:cxnLst/>
            <a:rect l="l" t="t" r="r" b="b"/>
            <a:pathLst>
              <a:path w="626884" h="85509">
                <a:moveTo>
                  <a:pt x="0" y="0"/>
                </a:moveTo>
                <a:lnTo>
                  <a:pt x="626884" y="85509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2603496" y="3914093"/>
            <a:ext cx="702729" cy="175983"/>
          </a:xfrm>
          <a:custGeom>
            <a:avLst/>
            <a:gdLst/>
            <a:ahLst/>
            <a:cxnLst/>
            <a:rect l="l" t="t" r="r" b="b"/>
            <a:pathLst>
              <a:path w="702729" h="175983">
                <a:moveTo>
                  <a:pt x="0" y="175983"/>
                </a:moveTo>
                <a:lnTo>
                  <a:pt x="7027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2601953" y="4275814"/>
            <a:ext cx="705815" cy="6286"/>
          </a:xfrm>
          <a:custGeom>
            <a:avLst/>
            <a:gdLst/>
            <a:ahLst/>
            <a:cxnLst/>
            <a:rect l="l" t="t" r="r" b="b"/>
            <a:pathLst>
              <a:path w="705815" h="6286">
                <a:moveTo>
                  <a:pt x="0" y="6286"/>
                </a:moveTo>
                <a:lnTo>
                  <a:pt x="7058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2601953" y="4482398"/>
            <a:ext cx="705815" cy="188302"/>
          </a:xfrm>
          <a:custGeom>
            <a:avLst/>
            <a:gdLst/>
            <a:ahLst/>
            <a:cxnLst/>
            <a:rect l="l" t="t" r="r" b="b"/>
            <a:pathLst>
              <a:path w="705815" h="188302">
                <a:moveTo>
                  <a:pt x="0" y="0"/>
                </a:moveTo>
                <a:lnTo>
                  <a:pt x="705815" y="188302"/>
                </a:lnTo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457200" y="3200311"/>
            <a:ext cx="3358794" cy="1842338"/>
          </a:xfrm>
          <a:custGeom>
            <a:avLst/>
            <a:gdLst/>
            <a:ahLst/>
            <a:cxnLst/>
            <a:rect l="l" t="t" r="r" b="b"/>
            <a:pathLst>
              <a:path w="3358794" h="1842338">
                <a:moveTo>
                  <a:pt x="0" y="1842338"/>
                </a:moveTo>
                <a:lnTo>
                  <a:pt x="3358794" y="1842338"/>
                </a:lnTo>
                <a:lnTo>
                  <a:pt x="3358794" y="0"/>
                </a:lnTo>
                <a:lnTo>
                  <a:pt x="0" y="0"/>
                </a:lnTo>
                <a:lnTo>
                  <a:pt x="0" y="184233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1063066" y="3871671"/>
            <a:ext cx="673" cy="439521"/>
          </a:xfrm>
          <a:custGeom>
            <a:avLst/>
            <a:gdLst/>
            <a:ahLst/>
            <a:cxnLst/>
            <a:rect l="l" t="t" r="r" b="b"/>
            <a:pathLst>
              <a:path w="673" h="439521">
                <a:moveTo>
                  <a:pt x="0" y="439521"/>
                </a:moveTo>
                <a:lnTo>
                  <a:pt x="673" y="439521"/>
                </a:lnTo>
                <a:lnTo>
                  <a:pt x="673" y="0"/>
                </a:lnTo>
                <a:lnTo>
                  <a:pt x="0" y="0"/>
                </a:lnTo>
                <a:lnTo>
                  <a:pt x="0" y="4395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504825" y="3871671"/>
            <a:ext cx="635" cy="439521"/>
          </a:xfrm>
          <a:custGeom>
            <a:avLst/>
            <a:gdLst/>
            <a:ahLst/>
            <a:cxnLst/>
            <a:rect l="l" t="t" r="r" b="b"/>
            <a:pathLst>
              <a:path w="635" h="439521">
                <a:moveTo>
                  <a:pt x="0" y="439521"/>
                </a:moveTo>
                <a:lnTo>
                  <a:pt x="635" y="439521"/>
                </a:lnTo>
                <a:lnTo>
                  <a:pt x="635" y="0"/>
                </a:lnTo>
                <a:lnTo>
                  <a:pt x="0" y="0"/>
                </a:lnTo>
                <a:lnTo>
                  <a:pt x="0" y="4395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505460" y="3872306"/>
            <a:ext cx="557606" cy="438251"/>
          </a:xfrm>
          <a:custGeom>
            <a:avLst/>
            <a:gdLst/>
            <a:ahLst/>
            <a:cxnLst/>
            <a:rect l="l" t="t" r="r" b="b"/>
            <a:pathLst>
              <a:path w="557606" h="438251">
                <a:moveTo>
                  <a:pt x="557606" y="438251"/>
                </a:moveTo>
                <a:lnTo>
                  <a:pt x="557606" y="0"/>
                </a:lnTo>
                <a:lnTo>
                  <a:pt x="0" y="0"/>
                </a:lnTo>
                <a:lnTo>
                  <a:pt x="0" y="438251"/>
                </a:lnTo>
                <a:lnTo>
                  <a:pt x="557606" y="438251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862364" y="3923785"/>
            <a:ext cx="130771" cy="129933"/>
          </a:xfrm>
          <a:custGeom>
            <a:avLst/>
            <a:gdLst/>
            <a:ahLst/>
            <a:cxnLst/>
            <a:rect l="l" t="t" r="r" b="b"/>
            <a:pathLst>
              <a:path w="130771" h="129933">
                <a:moveTo>
                  <a:pt x="81978" y="1308"/>
                </a:moveTo>
                <a:lnTo>
                  <a:pt x="74015" y="0"/>
                </a:lnTo>
                <a:lnTo>
                  <a:pt x="57340" y="0"/>
                </a:lnTo>
                <a:lnTo>
                  <a:pt x="49390" y="1308"/>
                </a:lnTo>
                <a:lnTo>
                  <a:pt x="41706" y="4152"/>
                </a:lnTo>
                <a:lnTo>
                  <a:pt x="30302" y="9905"/>
                </a:lnTo>
                <a:lnTo>
                  <a:pt x="23926" y="14731"/>
                </a:lnTo>
                <a:lnTo>
                  <a:pt x="19684" y="18414"/>
                </a:lnTo>
                <a:lnTo>
                  <a:pt x="14427" y="24358"/>
                </a:lnTo>
                <a:lnTo>
                  <a:pt x="8712" y="32511"/>
                </a:lnTo>
                <a:lnTo>
                  <a:pt x="4127" y="42417"/>
                </a:lnTo>
                <a:lnTo>
                  <a:pt x="1473" y="52311"/>
                </a:lnTo>
                <a:lnTo>
                  <a:pt x="0" y="64592"/>
                </a:lnTo>
                <a:lnTo>
                  <a:pt x="1473" y="77850"/>
                </a:lnTo>
                <a:lnTo>
                  <a:pt x="2781" y="83121"/>
                </a:lnTo>
                <a:lnTo>
                  <a:pt x="6070" y="92392"/>
                </a:lnTo>
                <a:lnTo>
                  <a:pt x="12128" y="102844"/>
                </a:lnTo>
                <a:lnTo>
                  <a:pt x="19329" y="111442"/>
                </a:lnTo>
                <a:lnTo>
                  <a:pt x="27927" y="118681"/>
                </a:lnTo>
                <a:lnTo>
                  <a:pt x="38417" y="124663"/>
                </a:lnTo>
                <a:lnTo>
                  <a:pt x="49580" y="128663"/>
                </a:lnTo>
                <a:lnTo>
                  <a:pt x="57543" y="129933"/>
                </a:lnTo>
                <a:lnTo>
                  <a:pt x="73825" y="129933"/>
                </a:lnTo>
                <a:lnTo>
                  <a:pt x="81775" y="128663"/>
                </a:lnTo>
                <a:lnTo>
                  <a:pt x="93814" y="124231"/>
                </a:lnTo>
                <a:lnTo>
                  <a:pt x="103797" y="118363"/>
                </a:lnTo>
                <a:lnTo>
                  <a:pt x="111988" y="111442"/>
                </a:lnTo>
                <a:lnTo>
                  <a:pt x="118681" y="103555"/>
                </a:lnTo>
                <a:lnTo>
                  <a:pt x="124828" y="93217"/>
                </a:lnTo>
                <a:lnTo>
                  <a:pt x="128117" y="85305"/>
                </a:lnTo>
                <a:lnTo>
                  <a:pt x="130771" y="72783"/>
                </a:lnTo>
                <a:lnTo>
                  <a:pt x="130771" y="56743"/>
                </a:lnTo>
                <a:lnTo>
                  <a:pt x="127444" y="42887"/>
                </a:lnTo>
                <a:lnTo>
                  <a:pt x="122923" y="32905"/>
                </a:lnTo>
                <a:lnTo>
                  <a:pt x="116941" y="24358"/>
                </a:lnTo>
                <a:lnTo>
                  <a:pt x="111683" y="18414"/>
                </a:lnTo>
                <a:lnTo>
                  <a:pt x="108318" y="15163"/>
                </a:lnTo>
                <a:lnTo>
                  <a:pt x="101066" y="9905"/>
                </a:lnTo>
                <a:lnTo>
                  <a:pt x="91160" y="4635"/>
                </a:lnTo>
                <a:lnTo>
                  <a:pt x="81978" y="1308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862364" y="4128913"/>
            <a:ext cx="130771" cy="129933"/>
          </a:xfrm>
          <a:custGeom>
            <a:avLst/>
            <a:gdLst/>
            <a:ahLst/>
            <a:cxnLst/>
            <a:rect l="l" t="t" r="r" b="b"/>
            <a:pathLst>
              <a:path w="130771" h="129933">
                <a:moveTo>
                  <a:pt x="81978" y="1308"/>
                </a:moveTo>
                <a:lnTo>
                  <a:pt x="74015" y="0"/>
                </a:lnTo>
                <a:lnTo>
                  <a:pt x="57340" y="0"/>
                </a:lnTo>
                <a:lnTo>
                  <a:pt x="49390" y="1308"/>
                </a:lnTo>
                <a:lnTo>
                  <a:pt x="41706" y="4165"/>
                </a:lnTo>
                <a:lnTo>
                  <a:pt x="30302" y="9905"/>
                </a:lnTo>
                <a:lnTo>
                  <a:pt x="23926" y="14731"/>
                </a:lnTo>
                <a:lnTo>
                  <a:pt x="19684" y="18414"/>
                </a:lnTo>
                <a:lnTo>
                  <a:pt x="14427" y="24358"/>
                </a:lnTo>
                <a:lnTo>
                  <a:pt x="8712" y="32511"/>
                </a:lnTo>
                <a:lnTo>
                  <a:pt x="4127" y="42417"/>
                </a:lnTo>
                <a:lnTo>
                  <a:pt x="1473" y="52311"/>
                </a:lnTo>
                <a:lnTo>
                  <a:pt x="0" y="64592"/>
                </a:lnTo>
                <a:lnTo>
                  <a:pt x="1473" y="77850"/>
                </a:lnTo>
                <a:lnTo>
                  <a:pt x="2781" y="83121"/>
                </a:lnTo>
                <a:lnTo>
                  <a:pt x="6070" y="92354"/>
                </a:lnTo>
                <a:lnTo>
                  <a:pt x="12128" y="102844"/>
                </a:lnTo>
                <a:lnTo>
                  <a:pt x="19329" y="111391"/>
                </a:lnTo>
                <a:lnTo>
                  <a:pt x="27927" y="118681"/>
                </a:lnTo>
                <a:lnTo>
                  <a:pt x="38417" y="124663"/>
                </a:lnTo>
                <a:lnTo>
                  <a:pt x="49580" y="128663"/>
                </a:lnTo>
                <a:lnTo>
                  <a:pt x="57543" y="129933"/>
                </a:lnTo>
                <a:lnTo>
                  <a:pt x="73825" y="129933"/>
                </a:lnTo>
                <a:lnTo>
                  <a:pt x="81775" y="128663"/>
                </a:lnTo>
                <a:lnTo>
                  <a:pt x="93814" y="124231"/>
                </a:lnTo>
                <a:lnTo>
                  <a:pt x="103797" y="118363"/>
                </a:lnTo>
                <a:lnTo>
                  <a:pt x="112039" y="111391"/>
                </a:lnTo>
                <a:lnTo>
                  <a:pt x="119557" y="102450"/>
                </a:lnTo>
                <a:lnTo>
                  <a:pt x="125463" y="91909"/>
                </a:lnTo>
                <a:lnTo>
                  <a:pt x="128752" y="82651"/>
                </a:lnTo>
                <a:lnTo>
                  <a:pt x="130771" y="72783"/>
                </a:lnTo>
                <a:lnTo>
                  <a:pt x="130771" y="56743"/>
                </a:lnTo>
                <a:lnTo>
                  <a:pt x="127444" y="42887"/>
                </a:lnTo>
                <a:lnTo>
                  <a:pt x="121615" y="30924"/>
                </a:lnTo>
                <a:lnTo>
                  <a:pt x="116941" y="24358"/>
                </a:lnTo>
                <a:lnTo>
                  <a:pt x="111683" y="18414"/>
                </a:lnTo>
                <a:lnTo>
                  <a:pt x="108318" y="15163"/>
                </a:lnTo>
                <a:lnTo>
                  <a:pt x="101066" y="9905"/>
                </a:lnTo>
                <a:lnTo>
                  <a:pt x="91160" y="4635"/>
                </a:lnTo>
                <a:lnTo>
                  <a:pt x="81978" y="1308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694781" y="3921133"/>
            <a:ext cx="97853" cy="340601"/>
          </a:xfrm>
          <a:custGeom>
            <a:avLst/>
            <a:gdLst/>
            <a:ahLst/>
            <a:cxnLst/>
            <a:rect l="l" t="t" r="r" b="b"/>
            <a:pathLst>
              <a:path w="97853" h="340601">
                <a:moveTo>
                  <a:pt x="634" y="0"/>
                </a:moveTo>
                <a:lnTo>
                  <a:pt x="1422" y="749"/>
                </a:lnTo>
                <a:lnTo>
                  <a:pt x="97218" y="673"/>
                </a:lnTo>
                <a:lnTo>
                  <a:pt x="97218" y="339928"/>
                </a:lnTo>
                <a:lnTo>
                  <a:pt x="2260" y="339763"/>
                </a:lnTo>
                <a:lnTo>
                  <a:pt x="0" y="340398"/>
                </a:lnTo>
                <a:lnTo>
                  <a:pt x="97853" y="340601"/>
                </a:lnTo>
                <a:lnTo>
                  <a:pt x="97853" y="0"/>
                </a:lnTo>
                <a:lnTo>
                  <a:pt x="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560184" y="3921128"/>
            <a:ext cx="99872" cy="762"/>
          </a:xfrm>
          <a:custGeom>
            <a:avLst/>
            <a:gdLst/>
            <a:ahLst/>
            <a:cxnLst/>
            <a:rect l="l" t="t" r="r" b="b"/>
            <a:pathLst>
              <a:path w="99872" h="762">
                <a:moveTo>
                  <a:pt x="0" y="50"/>
                </a:moveTo>
                <a:lnTo>
                  <a:pt x="99072" y="762"/>
                </a:lnTo>
                <a:lnTo>
                  <a:pt x="99872" y="0"/>
                </a:lnTo>
                <a:lnTo>
                  <a:pt x="0" y="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733908" y="3948097"/>
            <a:ext cx="5346" cy="8864"/>
          </a:xfrm>
          <a:custGeom>
            <a:avLst/>
            <a:gdLst/>
            <a:ahLst/>
            <a:cxnLst/>
            <a:rect l="l" t="t" r="r" b="b"/>
            <a:pathLst>
              <a:path w="5346" h="8864">
                <a:moveTo>
                  <a:pt x="1435" y="50"/>
                </a:moveTo>
                <a:lnTo>
                  <a:pt x="0" y="0"/>
                </a:lnTo>
                <a:lnTo>
                  <a:pt x="749" y="723"/>
                </a:lnTo>
                <a:lnTo>
                  <a:pt x="5346" y="8864"/>
                </a:lnTo>
                <a:lnTo>
                  <a:pt x="5346" y="7404"/>
                </a:lnTo>
                <a:lnTo>
                  <a:pt x="1435" y="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650119" y="3960732"/>
            <a:ext cx="56070" cy="56108"/>
          </a:xfrm>
          <a:custGeom>
            <a:avLst/>
            <a:gdLst/>
            <a:ahLst/>
            <a:cxnLst/>
            <a:rect l="l" t="t" r="r" b="b"/>
            <a:pathLst>
              <a:path w="56070" h="56108">
                <a:moveTo>
                  <a:pt x="35001" y="634"/>
                </a:moveTo>
                <a:lnTo>
                  <a:pt x="31673" y="0"/>
                </a:lnTo>
                <a:lnTo>
                  <a:pt x="23558" y="0"/>
                </a:lnTo>
                <a:lnTo>
                  <a:pt x="14998" y="2654"/>
                </a:lnTo>
                <a:lnTo>
                  <a:pt x="7988" y="7531"/>
                </a:lnTo>
                <a:lnTo>
                  <a:pt x="2654" y="14731"/>
                </a:lnTo>
                <a:lnTo>
                  <a:pt x="0" y="22618"/>
                </a:lnTo>
                <a:lnTo>
                  <a:pt x="0" y="33667"/>
                </a:lnTo>
                <a:lnTo>
                  <a:pt x="1968" y="40271"/>
                </a:lnTo>
                <a:lnTo>
                  <a:pt x="7315" y="48120"/>
                </a:lnTo>
                <a:lnTo>
                  <a:pt x="13970" y="52704"/>
                </a:lnTo>
                <a:lnTo>
                  <a:pt x="23075" y="56108"/>
                </a:lnTo>
                <a:lnTo>
                  <a:pt x="28194" y="56070"/>
                </a:lnTo>
                <a:lnTo>
                  <a:pt x="35471" y="55435"/>
                </a:lnTo>
                <a:lnTo>
                  <a:pt x="43675" y="51752"/>
                </a:lnTo>
                <a:lnTo>
                  <a:pt x="47510" y="48348"/>
                </a:lnTo>
                <a:lnTo>
                  <a:pt x="51193" y="44119"/>
                </a:lnTo>
                <a:lnTo>
                  <a:pt x="54800" y="37185"/>
                </a:lnTo>
                <a:lnTo>
                  <a:pt x="56070" y="29895"/>
                </a:lnTo>
                <a:lnTo>
                  <a:pt x="56070" y="25742"/>
                </a:lnTo>
                <a:lnTo>
                  <a:pt x="54800" y="18453"/>
                </a:lnTo>
                <a:lnTo>
                  <a:pt x="50241" y="10452"/>
                </a:lnTo>
                <a:lnTo>
                  <a:pt x="46202" y="6616"/>
                </a:lnTo>
                <a:lnTo>
                  <a:pt x="41579" y="3289"/>
                </a:lnTo>
                <a:lnTo>
                  <a:pt x="35001" y="6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743772" y="3965643"/>
            <a:ext cx="2247" cy="10693"/>
          </a:xfrm>
          <a:custGeom>
            <a:avLst/>
            <a:gdLst/>
            <a:ahLst/>
            <a:cxnLst/>
            <a:rect l="l" t="t" r="r" b="b"/>
            <a:pathLst>
              <a:path w="2247" h="10693">
                <a:moveTo>
                  <a:pt x="711" y="2971"/>
                </a:moveTo>
                <a:lnTo>
                  <a:pt x="2247" y="10693"/>
                </a:lnTo>
                <a:lnTo>
                  <a:pt x="2006" y="4991"/>
                </a:lnTo>
                <a:lnTo>
                  <a:pt x="228" y="0"/>
                </a:lnTo>
                <a:lnTo>
                  <a:pt x="0" y="1701"/>
                </a:lnTo>
                <a:lnTo>
                  <a:pt x="711" y="29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746019" y="3976334"/>
            <a:ext cx="635" cy="5943"/>
          </a:xfrm>
          <a:custGeom>
            <a:avLst/>
            <a:gdLst/>
            <a:ahLst/>
            <a:cxnLst/>
            <a:rect l="l" t="t" r="r" b="b"/>
            <a:pathLst>
              <a:path w="634" h="5943">
                <a:moveTo>
                  <a:pt x="279" y="5664"/>
                </a:moveTo>
                <a:lnTo>
                  <a:pt x="634" y="5943"/>
                </a:lnTo>
                <a:lnTo>
                  <a:pt x="355" y="279"/>
                </a:lnTo>
                <a:lnTo>
                  <a:pt x="0" y="0"/>
                </a:lnTo>
                <a:lnTo>
                  <a:pt x="279" y="56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746646" y="3982276"/>
            <a:ext cx="685" cy="5270"/>
          </a:xfrm>
          <a:custGeom>
            <a:avLst/>
            <a:gdLst/>
            <a:ahLst/>
            <a:cxnLst/>
            <a:rect l="l" t="t" r="r" b="b"/>
            <a:pathLst>
              <a:path w="685" h="5270">
                <a:moveTo>
                  <a:pt x="292" y="4991"/>
                </a:moveTo>
                <a:lnTo>
                  <a:pt x="685" y="5270"/>
                </a:lnTo>
                <a:lnTo>
                  <a:pt x="406" y="279"/>
                </a:lnTo>
                <a:lnTo>
                  <a:pt x="0" y="0"/>
                </a:lnTo>
                <a:lnTo>
                  <a:pt x="292" y="4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724488" y="3987543"/>
            <a:ext cx="23279" cy="51752"/>
          </a:xfrm>
          <a:custGeom>
            <a:avLst/>
            <a:gdLst/>
            <a:ahLst/>
            <a:cxnLst/>
            <a:rect l="l" t="t" r="r" b="b"/>
            <a:pathLst>
              <a:path w="23279" h="51752">
                <a:moveTo>
                  <a:pt x="0" y="51752"/>
                </a:moveTo>
                <a:lnTo>
                  <a:pt x="1930" y="51676"/>
                </a:lnTo>
                <a:lnTo>
                  <a:pt x="6769" y="47282"/>
                </a:lnTo>
                <a:lnTo>
                  <a:pt x="18643" y="27482"/>
                </a:lnTo>
                <a:lnTo>
                  <a:pt x="23279" y="7048"/>
                </a:lnTo>
                <a:lnTo>
                  <a:pt x="23202" y="279"/>
                </a:lnTo>
                <a:lnTo>
                  <a:pt x="22847" y="0"/>
                </a:lnTo>
                <a:lnTo>
                  <a:pt x="22605" y="6375"/>
                </a:lnTo>
                <a:lnTo>
                  <a:pt x="17970" y="26809"/>
                </a:lnTo>
                <a:lnTo>
                  <a:pt x="6134" y="46608"/>
                </a:lnTo>
                <a:lnTo>
                  <a:pt x="0" y="517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732560" y="4150659"/>
            <a:ext cx="5384" cy="8153"/>
          </a:xfrm>
          <a:custGeom>
            <a:avLst/>
            <a:gdLst/>
            <a:ahLst/>
            <a:cxnLst/>
            <a:rect l="l" t="t" r="r" b="b"/>
            <a:pathLst>
              <a:path w="5384" h="8153">
                <a:moveTo>
                  <a:pt x="3327" y="3327"/>
                </a:moveTo>
                <a:lnTo>
                  <a:pt x="0" y="0"/>
                </a:lnTo>
                <a:lnTo>
                  <a:pt x="0" y="1257"/>
                </a:lnTo>
                <a:lnTo>
                  <a:pt x="2108" y="3251"/>
                </a:lnTo>
                <a:lnTo>
                  <a:pt x="4749" y="7988"/>
                </a:lnTo>
                <a:lnTo>
                  <a:pt x="5384" y="8153"/>
                </a:lnTo>
                <a:lnTo>
                  <a:pt x="3327" y="33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650119" y="4165860"/>
            <a:ext cx="56070" cy="56108"/>
          </a:xfrm>
          <a:custGeom>
            <a:avLst/>
            <a:gdLst/>
            <a:ahLst/>
            <a:cxnLst/>
            <a:rect l="l" t="t" r="r" b="b"/>
            <a:pathLst>
              <a:path w="56070" h="56108">
                <a:moveTo>
                  <a:pt x="35001" y="634"/>
                </a:moveTo>
                <a:lnTo>
                  <a:pt x="31038" y="0"/>
                </a:lnTo>
                <a:lnTo>
                  <a:pt x="23558" y="0"/>
                </a:lnTo>
                <a:lnTo>
                  <a:pt x="14998" y="2654"/>
                </a:lnTo>
                <a:lnTo>
                  <a:pt x="7988" y="7531"/>
                </a:lnTo>
                <a:lnTo>
                  <a:pt x="2654" y="14693"/>
                </a:lnTo>
                <a:lnTo>
                  <a:pt x="0" y="22618"/>
                </a:lnTo>
                <a:lnTo>
                  <a:pt x="0" y="33667"/>
                </a:lnTo>
                <a:lnTo>
                  <a:pt x="1968" y="40271"/>
                </a:lnTo>
                <a:lnTo>
                  <a:pt x="7315" y="48120"/>
                </a:lnTo>
                <a:lnTo>
                  <a:pt x="9969" y="50050"/>
                </a:lnTo>
                <a:lnTo>
                  <a:pt x="15201" y="53416"/>
                </a:lnTo>
                <a:lnTo>
                  <a:pt x="23075" y="56108"/>
                </a:lnTo>
                <a:lnTo>
                  <a:pt x="29502" y="56070"/>
                </a:lnTo>
                <a:lnTo>
                  <a:pt x="35471" y="55435"/>
                </a:lnTo>
                <a:lnTo>
                  <a:pt x="43637" y="51714"/>
                </a:lnTo>
                <a:lnTo>
                  <a:pt x="50165" y="45694"/>
                </a:lnTo>
                <a:lnTo>
                  <a:pt x="54800" y="37185"/>
                </a:lnTo>
                <a:lnTo>
                  <a:pt x="56070" y="29895"/>
                </a:lnTo>
                <a:lnTo>
                  <a:pt x="55435" y="22415"/>
                </a:lnTo>
                <a:lnTo>
                  <a:pt x="54800" y="18414"/>
                </a:lnTo>
                <a:lnTo>
                  <a:pt x="50241" y="10452"/>
                </a:lnTo>
                <a:lnTo>
                  <a:pt x="46202" y="6578"/>
                </a:lnTo>
                <a:lnTo>
                  <a:pt x="41579" y="3289"/>
                </a:lnTo>
                <a:lnTo>
                  <a:pt x="35001" y="6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743098" y="4170453"/>
            <a:ext cx="2692" cy="9550"/>
          </a:xfrm>
          <a:custGeom>
            <a:avLst/>
            <a:gdLst/>
            <a:ahLst/>
            <a:cxnLst/>
            <a:rect l="l" t="t" r="r" b="b"/>
            <a:pathLst>
              <a:path w="2692" h="9550">
                <a:moveTo>
                  <a:pt x="711" y="0"/>
                </a:moveTo>
                <a:lnTo>
                  <a:pt x="0" y="711"/>
                </a:lnTo>
                <a:lnTo>
                  <a:pt x="711" y="1981"/>
                </a:lnTo>
                <a:lnTo>
                  <a:pt x="2692" y="9550"/>
                </a:lnTo>
                <a:lnTo>
                  <a:pt x="2692" y="5308"/>
                </a:lnTo>
                <a:lnTo>
                  <a:pt x="7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745105" y="4190216"/>
            <a:ext cx="2654" cy="21424"/>
          </a:xfrm>
          <a:custGeom>
            <a:avLst/>
            <a:gdLst/>
            <a:ahLst/>
            <a:cxnLst/>
            <a:rect l="l" t="t" r="r" b="b"/>
            <a:pathLst>
              <a:path w="2654" h="21424">
                <a:moveTo>
                  <a:pt x="1993" y="8826"/>
                </a:moveTo>
                <a:lnTo>
                  <a:pt x="0" y="18059"/>
                </a:lnTo>
                <a:lnTo>
                  <a:pt x="0" y="21424"/>
                </a:lnTo>
                <a:lnTo>
                  <a:pt x="2654" y="9499"/>
                </a:lnTo>
                <a:lnTo>
                  <a:pt x="2654" y="0"/>
                </a:lnTo>
                <a:lnTo>
                  <a:pt x="1993" y="88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735177" y="4218372"/>
            <a:ext cx="8191" cy="15049"/>
          </a:xfrm>
          <a:custGeom>
            <a:avLst/>
            <a:gdLst/>
            <a:ahLst/>
            <a:cxnLst/>
            <a:rect l="l" t="t" r="r" b="b"/>
            <a:pathLst>
              <a:path w="8191" h="15049">
                <a:moveTo>
                  <a:pt x="0" y="13703"/>
                </a:moveTo>
                <a:lnTo>
                  <a:pt x="38" y="15049"/>
                </a:lnTo>
                <a:lnTo>
                  <a:pt x="8001" y="2451"/>
                </a:lnTo>
                <a:lnTo>
                  <a:pt x="8191" y="0"/>
                </a:lnTo>
                <a:lnTo>
                  <a:pt x="0" y="137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724479" y="4239077"/>
            <a:ext cx="6896" cy="5308"/>
          </a:xfrm>
          <a:custGeom>
            <a:avLst/>
            <a:gdLst/>
            <a:ahLst/>
            <a:cxnLst/>
            <a:rect l="l" t="t" r="r" b="b"/>
            <a:pathLst>
              <a:path w="6896" h="5308">
                <a:moveTo>
                  <a:pt x="0" y="5308"/>
                </a:moveTo>
                <a:lnTo>
                  <a:pt x="1943" y="5270"/>
                </a:lnTo>
                <a:lnTo>
                  <a:pt x="6896" y="800"/>
                </a:lnTo>
                <a:lnTo>
                  <a:pt x="6896" y="0"/>
                </a:lnTo>
                <a:lnTo>
                  <a:pt x="0" y="53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560184" y="4260747"/>
            <a:ext cx="100533" cy="787"/>
          </a:xfrm>
          <a:custGeom>
            <a:avLst/>
            <a:gdLst/>
            <a:ahLst/>
            <a:cxnLst/>
            <a:rect l="l" t="t" r="r" b="b"/>
            <a:pathLst>
              <a:path w="100533" h="787">
                <a:moveTo>
                  <a:pt x="0" y="749"/>
                </a:moveTo>
                <a:lnTo>
                  <a:pt x="100533" y="787"/>
                </a:lnTo>
                <a:lnTo>
                  <a:pt x="99237" y="0"/>
                </a:lnTo>
                <a:lnTo>
                  <a:pt x="0" y="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650792" y="3961405"/>
            <a:ext cx="54762" cy="54775"/>
          </a:xfrm>
          <a:custGeom>
            <a:avLst/>
            <a:gdLst/>
            <a:ahLst/>
            <a:cxnLst/>
            <a:rect l="l" t="t" r="r" b="b"/>
            <a:pathLst>
              <a:path w="54762" h="54775">
                <a:moveTo>
                  <a:pt x="33654" y="634"/>
                </a:moveTo>
                <a:lnTo>
                  <a:pt x="30365" y="0"/>
                </a:lnTo>
                <a:lnTo>
                  <a:pt x="23558" y="0"/>
                </a:lnTo>
                <a:lnTo>
                  <a:pt x="14998" y="2654"/>
                </a:lnTo>
                <a:lnTo>
                  <a:pt x="8000" y="7518"/>
                </a:lnTo>
                <a:lnTo>
                  <a:pt x="2654" y="14693"/>
                </a:lnTo>
                <a:lnTo>
                  <a:pt x="0" y="22618"/>
                </a:lnTo>
                <a:lnTo>
                  <a:pt x="0" y="32308"/>
                </a:lnTo>
                <a:lnTo>
                  <a:pt x="1981" y="38925"/>
                </a:lnTo>
                <a:lnTo>
                  <a:pt x="7315" y="46774"/>
                </a:lnTo>
                <a:lnTo>
                  <a:pt x="13931" y="51358"/>
                </a:lnTo>
                <a:lnTo>
                  <a:pt x="23037" y="54775"/>
                </a:lnTo>
                <a:lnTo>
                  <a:pt x="33693" y="54330"/>
                </a:lnTo>
                <a:lnTo>
                  <a:pt x="42329" y="50406"/>
                </a:lnTo>
                <a:lnTo>
                  <a:pt x="46164" y="47040"/>
                </a:lnTo>
                <a:lnTo>
                  <a:pt x="49847" y="42773"/>
                </a:lnTo>
                <a:lnTo>
                  <a:pt x="53492" y="35839"/>
                </a:lnTo>
                <a:lnTo>
                  <a:pt x="54762" y="28549"/>
                </a:lnTo>
                <a:lnTo>
                  <a:pt x="54089" y="22415"/>
                </a:lnTo>
                <a:lnTo>
                  <a:pt x="53492" y="18414"/>
                </a:lnTo>
                <a:lnTo>
                  <a:pt x="48907" y="10452"/>
                </a:lnTo>
                <a:lnTo>
                  <a:pt x="44856" y="6578"/>
                </a:lnTo>
                <a:lnTo>
                  <a:pt x="40271" y="3289"/>
                </a:lnTo>
                <a:lnTo>
                  <a:pt x="33654" y="6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650792" y="4166533"/>
            <a:ext cx="54762" cy="54762"/>
          </a:xfrm>
          <a:custGeom>
            <a:avLst/>
            <a:gdLst/>
            <a:ahLst/>
            <a:cxnLst/>
            <a:rect l="l" t="t" r="r" b="b"/>
            <a:pathLst>
              <a:path w="54762" h="54762">
                <a:moveTo>
                  <a:pt x="33654" y="634"/>
                </a:moveTo>
                <a:lnTo>
                  <a:pt x="29692" y="0"/>
                </a:lnTo>
                <a:lnTo>
                  <a:pt x="23558" y="0"/>
                </a:lnTo>
                <a:lnTo>
                  <a:pt x="14998" y="2616"/>
                </a:lnTo>
                <a:lnTo>
                  <a:pt x="8000" y="7531"/>
                </a:lnTo>
                <a:lnTo>
                  <a:pt x="2654" y="14693"/>
                </a:lnTo>
                <a:lnTo>
                  <a:pt x="0" y="22618"/>
                </a:lnTo>
                <a:lnTo>
                  <a:pt x="0" y="32308"/>
                </a:lnTo>
                <a:lnTo>
                  <a:pt x="1981" y="38925"/>
                </a:lnTo>
                <a:lnTo>
                  <a:pt x="7315" y="46774"/>
                </a:lnTo>
                <a:lnTo>
                  <a:pt x="9969" y="48742"/>
                </a:lnTo>
                <a:lnTo>
                  <a:pt x="15201" y="52069"/>
                </a:lnTo>
                <a:lnTo>
                  <a:pt x="23037" y="54762"/>
                </a:lnTo>
                <a:lnTo>
                  <a:pt x="28155" y="54724"/>
                </a:lnTo>
                <a:lnTo>
                  <a:pt x="34137" y="54101"/>
                </a:lnTo>
                <a:lnTo>
                  <a:pt x="42329" y="50406"/>
                </a:lnTo>
                <a:lnTo>
                  <a:pt x="48818" y="44399"/>
                </a:lnTo>
                <a:lnTo>
                  <a:pt x="53492" y="35839"/>
                </a:lnTo>
                <a:lnTo>
                  <a:pt x="54762" y="26377"/>
                </a:lnTo>
                <a:lnTo>
                  <a:pt x="53492" y="18414"/>
                </a:lnTo>
                <a:lnTo>
                  <a:pt x="48907" y="10452"/>
                </a:lnTo>
                <a:lnTo>
                  <a:pt x="44856" y="6578"/>
                </a:lnTo>
                <a:lnTo>
                  <a:pt x="40271" y="3289"/>
                </a:lnTo>
                <a:lnTo>
                  <a:pt x="33654" y="6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620810" y="4028885"/>
            <a:ext cx="32473" cy="24079"/>
          </a:xfrm>
          <a:custGeom>
            <a:avLst/>
            <a:gdLst/>
            <a:ahLst/>
            <a:cxnLst/>
            <a:rect l="l" t="t" r="r" b="b"/>
            <a:pathLst>
              <a:path w="32473" h="24079">
                <a:moveTo>
                  <a:pt x="0" y="0"/>
                </a:moveTo>
                <a:lnTo>
                  <a:pt x="8115" y="8915"/>
                </a:lnTo>
                <a:lnTo>
                  <a:pt x="8280" y="9067"/>
                </a:lnTo>
                <a:lnTo>
                  <a:pt x="17221" y="17145"/>
                </a:lnTo>
                <a:lnTo>
                  <a:pt x="19519" y="19240"/>
                </a:lnTo>
                <a:lnTo>
                  <a:pt x="19964" y="19367"/>
                </a:lnTo>
                <a:lnTo>
                  <a:pt x="22885" y="20675"/>
                </a:lnTo>
                <a:lnTo>
                  <a:pt x="27406" y="22733"/>
                </a:lnTo>
                <a:lnTo>
                  <a:pt x="27635" y="22847"/>
                </a:lnTo>
                <a:lnTo>
                  <a:pt x="32473" y="2407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608177" y="3945012"/>
            <a:ext cx="15836" cy="40233"/>
          </a:xfrm>
          <a:custGeom>
            <a:avLst/>
            <a:gdLst/>
            <a:ahLst/>
            <a:cxnLst/>
            <a:rect l="l" t="t" r="r" b="b"/>
            <a:pathLst>
              <a:path w="15836" h="40233">
                <a:moveTo>
                  <a:pt x="0" y="40233"/>
                </a:moveTo>
                <a:lnTo>
                  <a:pt x="876" y="29387"/>
                </a:lnTo>
                <a:lnTo>
                  <a:pt x="1143" y="28155"/>
                </a:lnTo>
                <a:lnTo>
                  <a:pt x="4864" y="17894"/>
                </a:lnTo>
                <a:lnTo>
                  <a:pt x="7835" y="9740"/>
                </a:lnTo>
                <a:lnTo>
                  <a:pt x="9144" y="9626"/>
                </a:lnTo>
                <a:lnTo>
                  <a:pt x="13944" y="1778"/>
                </a:lnTo>
                <a:lnTo>
                  <a:pt x="14528" y="825"/>
                </a:lnTo>
                <a:lnTo>
                  <a:pt x="14846" y="520"/>
                </a:lnTo>
                <a:lnTo>
                  <a:pt x="15836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615781" y="4223519"/>
            <a:ext cx="14528" cy="20002"/>
          </a:xfrm>
          <a:custGeom>
            <a:avLst/>
            <a:gdLst/>
            <a:ahLst/>
            <a:cxnLst/>
            <a:rect l="l" t="t" r="r" b="b"/>
            <a:pathLst>
              <a:path w="14528" h="20002">
                <a:moveTo>
                  <a:pt x="0" y="0"/>
                </a:moveTo>
                <a:lnTo>
                  <a:pt x="2336" y="5308"/>
                </a:lnTo>
                <a:lnTo>
                  <a:pt x="5029" y="10490"/>
                </a:lnTo>
                <a:lnTo>
                  <a:pt x="5499" y="11442"/>
                </a:lnTo>
                <a:lnTo>
                  <a:pt x="6337" y="12319"/>
                </a:lnTo>
                <a:lnTo>
                  <a:pt x="10299" y="16268"/>
                </a:lnTo>
                <a:lnTo>
                  <a:pt x="14528" y="20002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613839" y="3929335"/>
            <a:ext cx="28397" cy="32308"/>
          </a:xfrm>
          <a:custGeom>
            <a:avLst/>
            <a:gdLst/>
            <a:ahLst/>
            <a:cxnLst/>
            <a:rect l="l" t="t" r="r" b="b"/>
            <a:pathLst>
              <a:path w="28397" h="32308">
                <a:moveTo>
                  <a:pt x="0" y="32308"/>
                </a:moveTo>
                <a:lnTo>
                  <a:pt x="4203" y="22682"/>
                </a:lnTo>
                <a:lnTo>
                  <a:pt x="4826" y="21577"/>
                </a:lnTo>
                <a:lnTo>
                  <a:pt x="11518" y="13500"/>
                </a:lnTo>
                <a:lnTo>
                  <a:pt x="17030" y="6769"/>
                </a:lnTo>
                <a:lnTo>
                  <a:pt x="18338" y="7010"/>
                </a:lnTo>
                <a:lnTo>
                  <a:pt x="25539" y="1219"/>
                </a:lnTo>
                <a:lnTo>
                  <a:pt x="26568" y="393"/>
                </a:lnTo>
                <a:lnTo>
                  <a:pt x="27051" y="190"/>
                </a:lnTo>
                <a:lnTo>
                  <a:pt x="28397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862445" y="4128038"/>
            <a:ext cx="131279" cy="131711"/>
          </a:xfrm>
          <a:custGeom>
            <a:avLst/>
            <a:gdLst/>
            <a:ahLst/>
            <a:cxnLst/>
            <a:rect l="l" t="t" r="r" b="b"/>
            <a:pathLst>
              <a:path w="131279" h="131711">
                <a:moveTo>
                  <a:pt x="914" y="76669"/>
                </a:moveTo>
                <a:lnTo>
                  <a:pt x="1790" y="81902"/>
                </a:lnTo>
                <a:lnTo>
                  <a:pt x="1828" y="82130"/>
                </a:lnTo>
                <a:lnTo>
                  <a:pt x="3568" y="87160"/>
                </a:lnTo>
                <a:lnTo>
                  <a:pt x="5308" y="92189"/>
                </a:lnTo>
                <a:lnTo>
                  <a:pt x="5422" y="92392"/>
                </a:lnTo>
                <a:lnTo>
                  <a:pt x="7924" y="97104"/>
                </a:lnTo>
                <a:lnTo>
                  <a:pt x="10020" y="101028"/>
                </a:lnTo>
                <a:lnTo>
                  <a:pt x="10375" y="100901"/>
                </a:lnTo>
                <a:lnTo>
                  <a:pt x="12877" y="104673"/>
                </a:lnTo>
                <a:lnTo>
                  <a:pt x="13347" y="105422"/>
                </a:lnTo>
                <a:lnTo>
                  <a:pt x="13868" y="106172"/>
                </a:lnTo>
                <a:lnTo>
                  <a:pt x="17424" y="110248"/>
                </a:lnTo>
                <a:lnTo>
                  <a:pt x="17272" y="110528"/>
                </a:lnTo>
                <a:lnTo>
                  <a:pt x="21196" y="114134"/>
                </a:lnTo>
                <a:lnTo>
                  <a:pt x="25107" y="117741"/>
                </a:lnTo>
                <a:lnTo>
                  <a:pt x="25311" y="117894"/>
                </a:lnTo>
                <a:lnTo>
                  <a:pt x="29743" y="120789"/>
                </a:lnTo>
                <a:lnTo>
                  <a:pt x="34213" y="123710"/>
                </a:lnTo>
                <a:lnTo>
                  <a:pt x="39281" y="125971"/>
                </a:lnTo>
                <a:lnTo>
                  <a:pt x="44157" y="128104"/>
                </a:lnTo>
                <a:lnTo>
                  <a:pt x="49542" y="129451"/>
                </a:lnTo>
                <a:lnTo>
                  <a:pt x="54686" y="130759"/>
                </a:lnTo>
                <a:lnTo>
                  <a:pt x="54927" y="130810"/>
                </a:lnTo>
                <a:lnTo>
                  <a:pt x="60236" y="131279"/>
                </a:lnTo>
                <a:lnTo>
                  <a:pt x="65544" y="131711"/>
                </a:lnTo>
                <a:lnTo>
                  <a:pt x="65735" y="131711"/>
                </a:lnTo>
                <a:lnTo>
                  <a:pt x="71043" y="131279"/>
                </a:lnTo>
                <a:lnTo>
                  <a:pt x="76390" y="130810"/>
                </a:lnTo>
                <a:lnTo>
                  <a:pt x="76593" y="130810"/>
                </a:lnTo>
                <a:lnTo>
                  <a:pt x="81737" y="129451"/>
                </a:lnTo>
                <a:lnTo>
                  <a:pt x="86918" y="128155"/>
                </a:lnTo>
                <a:lnTo>
                  <a:pt x="87122" y="128104"/>
                </a:lnTo>
                <a:lnTo>
                  <a:pt x="91998" y="125971"/>
                </a:lnTo>
                <a:lnTo>
                  <a:pt x="96901" y="123799"/>
                </a:lnTo>
                <a:lnTo>
                  <a:pt x="97104" y="123710"/>
                </a:lnTo>
                <a:lnTo>
                  <a:pt x="101536" y="120789"/>
                </a:lnTo>
                <a:lnTo>
                  <a:pt x="106006" y="117894"/>
                </a:lnTo>
                <a:lnTo>
                  <a:pt x="106172" y="117741"/>
                </a:lnTo>
                <a:lnTo>
                  <a:pt x="110096" y="114134"/>
                </a:lnTo>
                <a:lnTo>
                  <a:pt x="114007" y="110528"/>
                </a:lnTo>
                <a:lnTo>
                  <a:pt x="117462" y="106172"/>
                </a:lnTo>
                <a:lnTo>
                  <a:pt x="120700" y="101968"/>
                </a:lnTo>
                <a:lnTo>
                  <a:pt x="123355" y="97104"/>
                </a:lnTo>
                <a:lnTo>
                  <a:pt x="125895" y="92392"/>
                </a:lnTo>
                <a:lnTo>
                  <a:pt x="126009" y="92189"/>
                </a:lnTo>
                <a:lnTo>
                  <a:pt x="127711" y="87160"/>
                </a:lnTo>
                <a:lnTo>
                  <a:pt x="129451" y="82130"/>
                </a:lnTo>
                <a:lnTo>
                  <a:pt x="129501" y="81902"/>
                </a:lnTo>
                <a:lnTo>
                  <a:pt x="130403" y="76631"/>
                </a:lnTo>
                <a:lnTo>
                  <a:pt x="131279" y="71399"/>
                </a:lnTo>
                <a:lnTo>
                  <a:pt x="131279" y="71170"/>
                </a:lnTo>
                <a:lnTo>
                  <a:pt x="131279" y="65862"/>
                </a:lnTo>
                <a:lnTo>
                  <a:pt x="131279" y="60515"/>
                </a:lnTo>
                <a:lnTo>
                  <a:pt x="131279" y="60274"/>
                </a:lnTo>
                <a:lnTo>
                  <a:pt x="130403" y="55054"/>
                </a:lnTo>
                <a:lnTo>
                  <a:pt x="129501" y="49784"/>
                </a:lnTo>
                <a:lnTo>
                  <a:pt x="129451" y="49580"/>
                </a:lnTo>
                <a:lnTo>
                  <a:pt x="127711" y="44513"/>
                </a:lnTo>
                <a:lnTo>
                  <a:pt x="126009" y="39484"/>
                </a:lnTo>
                <a:lnTo>
                  <a:pt x="125895" y="39331"/>
                </a:lnTo>
                <a:lnTo>
                  <a:pt x="123355" y="34620"/>
                </a:lnTo>
                <a:lnTo>
                  <a:pt x="121145" y="30454"/>
                </a:lnTo>
                <a:lnTo>
                  <a:pt x="120738" y="30581"/>
                </a:lnTo>
                <a:lnTo>
                  <a:pt x="118135" y="26530"/>
                </a:lnTo>
                <a:lnTo>
                  <a:pt x="117779" y="26022"/>
                </a:lnTo>
                <a:lnTo>
                  <a:pt x="117462" y="25501"/>
                </a:lnTo>
                <a:lnTo>
                  <a:pt x="113855" y="21463"/>
                </a:lnTo>
                <a:lnTo>
                  <a:pt x="114007" y="21158"/>
                </a:lnTo>
                <a:lnTo>
                  <a:pt x="110096" y="17551"/>
                </a:lnTo>
                <a:lnTo>
                  <a:pt x="106172" y="13944"/>
                </a:lnTo>
                <a:lnTo>
                  <a:pt x="106006" y="13779"/>
                </a:lnTo>
                <a:lnTo>
                  <a:pt x="101536" y="10896"/>
                </a:lnTo>
                <a:lnTo>
                  <a:pt x="97104" y="7962"/>
                </a:lnTo>
                <a:lnTo>
                  <a:pt x="96901" y="7886"/>
                </a:lnTo>
                <a:lnTo>
                  <a:pt x="91998" y="5753"/>
                </a:lnTo>
                <a:lnTo>
                  <a:pt x="87122" y="3606"/>
                </a:lnTo>
                <a:lnTo>
                  <a:pt x="86918" y="3530"/>
                </a:lnTo>
                <a:lnTo>
                  <a:pt x="81775" y="2222"/>
                </a:lnTo>
                <a:lnTo>
                  <a:pt x="76593" y="914"/>
                </a:lnTo>
                <a:lnTo>
                  <a:pt x="76390" y="876"/>
                </a:lnTo>
                <a:lnTo>
                  <a:pt x="71081" y="444"/>
                </a:lnTo>
                <a:lnTo>
                  <a:pt x="65735" y="0"/>
                </a:lnTo>
                <a:lnTo>
                  <a:pt x="65506" y="0"/>
                </a:lnTo>
                <a:lnTo>
                  <a:pt x="60198" y="444"/>
                </a:lnTo>
                <a:lnTo>
                  <a:pt x="54889" y="876"/>
                </a:lnTo>
                <a:lnTo>
                  <a:pt x="54686" y="914"/>
                </a:lnTo>
                <a:lnTo>
                  <a:pt x="49542" y="2222"/>
                </a:lnTo>
                <a:lnTo>
                  <a:pt x="44361" y="3530"/>
                </a:lnTo>
                <a:lnTo>
                  <a:pt x="44234" y="3683"/>
                </a:lnTo>
                <a:lnTo>
                  <a:pt x="39281" y="5753"/>
                </a:lnTo>
                <a:lnTo>
                  <a:pt x="36753" y="6781"/>
                </a:lnTo>
                <a:lnTo>
                  <a:pt x="36791" y="7048"/>
                </a:lnTo>
                <a:lnTo>
                  <a:pt x="34302" y="8394"/>
                </a:lnTo>
                <a:lnTo>
                  <a:pt x="32004" y="9664"/>
                </a:lnTo>
                <a:lnTo>
                  <a:pt x="31800" y="9474"/>
                </a:lnTo>
                <a:lnTo>
                  <a:pt x="29705" y="10896"/>
                </a:lnTo>
                <a:lnTo>
                  <a:pt x="25311" y="13982"/>
                </a:lnTo>
                <a:lnTo>
                  <a:pt x="25107" y="13944"/>
                </a:lnTo>
                <a:lnTo>
                  <a:pt x="21196" y="17551"/>
                </a:lnTo>
                <a:lnTo>
                  <a:pt x="17272" y="21158"/>
                </a:lnTo>
                <a:lnTo>
                  <a:pt x="17106" y="21310"/>
                </a:lnTo>
                <a:lnTo>
                  <a:pt x="13830" y="25501"/>
                </a:lnTo>
                <a:lnTo>
                  <a:pt x="10579" y="29743"/>
                </a:lnTo>
                <a:lnTo>
                  <a:pt x="7886" y="34658"/>
                </a:lnTo>
                <a:lnTo>
                  <a:pt x="5384" y="39331"/>
                </a:lnTo>
                <a:lnTo>
                  <a:pt x="5270" y="39522"/>
                </a:lnTo>
                <a:lnTo>
                  <a:pt x="3568" y="44513"/>
                </a:lnTo>
                <a:lnTo>
                  <a:pt x="1828" y="49580"/>
                </a:lnTo>
                <a:lnTo>
                  <a:pt x="1790" y="49784"/>
                </a:lnTo>
                <a:lnTo>
                  <a:pt x="914" y="55054"/>
                </a:lnTo>
                <a:lnTo>
                  <a:pt x="0" y="60312"/>
                </a:lnTo>
                <a:lnTo>
                  <a:pt x="0" y="60515"/>
                </a:lnTo>
                <a:lnTo>
                  <a:pt x="0" y="65862"/>
                </a:lnTo>
                <a:lnTo>
                  <a:pt x="0" y="71170"/>
                </a:lnTo>
                <a:lnTo>
                  <a:pt x="0" y="71399"/>
                </a:lnTo>
                <a:lnTo>
                  <a:pt x="914" y="7666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862445" y="3922875"/>
            <a:ext cx="131279" cy="131749"/>
          </a:xfrm>
          <a:custGeom>
            <a:avLst/>
            <a:gdLst/>
            <a:ahLst/>
            <a:cxnLst/>
            <a:rect l="l" t="t" r="r" b="b"/>
            <a:pathLst>
              <a:path w="131279" h="131749">
                <a:moveTo>
                  <a:pt x="914" y="76746"/>
                </a:moveTo>
                <a:lnTo>
                  <a:pt x="1790" y="81978"/>
                </a:lnTo>
                <a:lnTo>
                  <a:pt x="1905" y="82130"/>
                </a:lnTo>
                <a:lnTo>
                  <a:pt x="3568" y="87198"/>
                </a:lnTo>
                <a:lnTo>
                  <a:pt x="4800" y="90881"/>
                </a:lnTo>
                <a:lnTo>
                  <a:pt x="5156" y="90843"/>
                </a:lnTo>
                <a:lnTo>
                  <a:pt x="6731" y="94449"/>
                </a:lnTo>
                <a:lnTo>
                  <a:pt x="7327" y="95834"/>
                </a:lnTo>
                <a:lnTo>
                  <a:pt x="7924" y="97180"/>
                </a:lnTo>
                <a:lnTo>
                  <a:pt x="10731" y="101777"/>
                </a:lnTo>
                <a:lnTo>
                  <a:pt x="10579" y="102006"/>
                </a:lnTo>
                <a:lnTo>
                  <a:pt x="13830" y="106210"/>
                </a:lnTo>
                <a:lnTo>
                  <a:pt x="17106" y="110401"/>
                </a:lnTo>
                <a:lnTo>
                  <a:pt x="17272" y="110566"/>
                </a:lnTo>
                <a:lnTo>
                  <a:pt x="21196" y="114173"/>
                </a:lnTo>
                <a:lnTo>
                  <a:pt x="25107" y="117767"/>
                </a:lnTo>
                <a:lnTo>
                  <a:pt x="25273" y="117932"/>
                </a:lnTo>
                <a:lnTo>
                  <a:pt x="29743" y="120815"/>
                </a:lnTo>
                <a:lnTo>
                  <a:pt x="34213" y="123748"/>
                </a:lnTo>
                <a:lnTo>
                  <a:pt x="34417" y="123875"/>
                </a:lnTo>
                <a:lnTo>
                  <a:pt x="39281" y="126009"/>
                </a:lnTo>
                <a:lnTo>
                  <a:pt x="44157" y="128143"/>
                </a:lnTo>
                <a:lnTo>
                  <a:pt x="44361" y="128181"/>
                </a:lnTo>
                <a:lnTo>
                  <a:pt x="49542" y="129489"/>
                </a:lnTo>
                <a:lnTo>
                  <a:pt x="54686" y="130797"/>
                </a:lnTo>
                <a:lnTo>
                  <a:pt x="54927" y="130835"/>
                </a:lnTo>
                <a:lnTo>
                  <a:pt x="60236" y="131318"/>
                </a:lnTo>
                <a:lnTo>
                  <a:pt x="65544" y="131749"/>
                </a:lnTo>
                <a:lnTo>
                  <a:pt x="65735" y="131749"/>
                </a:lnTo>
                <a:lnTo>
                  <a:pt x="71043" y="131279"/>
                </a:lnTo>
                <a:lnTo>
                  <a:pt x="76352" y="130835"/>
                </a:lnTo>
                <a:lnTo>
                  <a:pt x="76593" y="130797"/>
                </a:lnTo>
                <a:lnTo>
                  <a:pt x="81737" y="129489"/>
                </a:lnTo>
                <a:lnTo>
                  <a:pt x="86918" y="128181"/>
                </a:lnTo>
                <a:lnTo>
                  <a:pt x="91998" y="126009"/>
                </a:lnTo>
                <a:lnTo>
                  <a:pt x="96862" y="123875"/>
                </a:lnTo>
                <a:lnTo>
                  <a:pt x="101498" y="120865"/>
                </a:lnTo>
                <a:lnTo>
                  <a:pt x="105968" y="117932"/>
                </a:lnTo>
                <a:lnTo>
                  <a:pt x="110096" y="114173"/>
                </a:lnTo>
                <a:lnTo>
                  <a:pt x="114007" y="110566"/>
                </a:lnTo>
                <a:lnTo>
                  <a:pt x="113969" y="110324"/>
                </a:lnTo>
                <a:lnTo>
                  <a:pt x="117424" y="106210"/>
                </a:lnTo>
                <a:lnTo>
                  <a:pt x="118605" y="104825"/>
                </a:lnTo>
                <a:lnTo>
                  <a:pt x="118452" y="104622"/>
                </a:lnTo>
                <a:lnTo>
                  <a:pt x="119481" y="103073"/>
                </a:lnTo>
                <a:lnTo>
                  <a:pt x="121412" y="100114"/>
                </a:lnTo>
                <a:lnTo>
                  <a:pt x="121780" y="100190"/>
                </a:lnTo>
                <a:lnTo>
                  <a:pt x="123355" y="97104"/>
                </a:lnTo>
                <a:lnTo>
                  <a:pt x="125857" y="92341"/>
                </a:lnTo>
                <a:lnTo>
                  <a:pt x="126009" y="92227"/>
                </a:lnTo>
                <a:lnTo>
                  <a:pt x="127711" y="87198"/>
                </a:lnTo>
                <a:lnTo>
                  <a:pt x="129451" y="82169"/>
                </a:lnTo>
                <a:lnTo>
                  <a:pt x="129501" y="81927"/>
                </a:lnTo>
                <a:lnTo>
                  <a:pt x="130403" y="76669"/>
                </a:lnTo>
                <a:lnTo>
                  <a:pt x="131279" y="71437"/>
                </a:lnTo>
                <a:lnTo>
                  <a:pt x="131279" y="71196"/>
                </a:lnTo>
                <a:lnTo>
                  <a:pt x="131279" y="65900"/>
                </a:lnTo>
                <a:lnTo>
                  <a:pt x="131279" y="60553"/>
                </a:lnTo>
                <a:lnTo>
                  <a:pt x="131279" y="60312"/>
                </a:lnTo>
                <a:lnTo>
                  <a:pt x="130403" y="55079"/>
                </a:lnTo>
                <a:lnTo>
                  <a:pt x="129501" y="49822"/>
                </a:lnTo>
                <a:lnTo>
                  <a:pt x="129451" y="49618"/>
                </a:lnTo>
                <a:lnTo>
                  <a:pt x="127711" y="44551"/>
                </a:lnTo>
                <a:lnTo>
                  <a:pt x="126009" y="39522"/>
                </a:lnTo>
                <a:lnTo>
                  <a:pt x="125730" y="39484"/>
                </a:lnTo>
                <a:lnTo>
                  <a:pt x="123355" y="34645"/>
                </a:lnTo>
                <a:lnTo>
                  <a:pt x="122682" y="33223"/>
                </a:lnTo>
                <a:lnTo>
                  <a:pt x="122491" y="33261"/>
                </a:lnTo>
                <a:lnTo>
                  <a:pt x="121615" y="31915"/>
                </a:lnTo>
                <a:lnTo>
                  <a:pt x="119519" y="28752"/>
                </a:lnTo>
                <a:lnTo>
                  <a:pt x="119748" y="28473"/>
                </a:lnTo>
                <a:lnTo>
                  <a:pt x="117462" y="25577"/>
                </a:lnTo>
                <a:lnTo>
                  <a:pt x="114096" y="21386"/>
                </a:lnTo>
                <a:lnTo>
                  <a:pt x="114007" y="21183"/>
                </a:lnTo>
                <a:lnTo>
                  <a:pt x="110096" y="17576"/>
                </a:lnTo>
                <a:lnTo>
                  <a:pt x="106172" y="13982"/>
                </a:lnTo>
                <a:lnTo>
                  <a:pt x="106006" y="13855"/>
                </a:lnTo>
                <a:lnTo>
                  <a:pt x="101536" y="10934"/>
                </a:lnTo>
                <a:lnTo>
                  <a:pt x="97104" y="8001"/>
                </a:lnTo>
                <a:lnTo>
                  <a:pt x="96901" y="7924"/>
                </a:lnTo>
                <a:lnTo>
                  <a:pt x="91998" y="5778"/>
                </a:lnTo>
                <a:lnTo>
                  <a:pt x="87122" y="3644"/>
                </a:lnTo>
                <a:lnTo>
                  <a:pt x="81775" y="2260"/>
                </a:lnTo>
                <a:lnTo>
                  <a:pt x="76593" y="952"/>
                </a:lnTo>
                <a:lnTo>
                  <a:pt x="71081" y="482"/>
                </a:lnTo>
                <a:lnTo>
                  <a:pt x="65735" y="0"/>
                </a:lnTo>
                <a:lnTo>
                  <a:pt x="65544" y="0"/>
                </a:lnTo>
                <a:lnTo>
                  <a:pt x="60198" y="482"/>
                </a:lnTo>
                <a:lnTo>
                  <a:pt x="54889" y="914"/>
                </a:lnTo>
                <a:lnTo>
                  <a:pt x="54686" y="952"/>
                </a:lnTo>
                <a:lnTo>
                  <a:pt x="49542" y="2260"/>
                </a:lnTo>
                <a:lnTo>
                  <a:pt x="44361" y="3568"/>
                </a:lnTo>
                <a:lnTo>
                  <a:pt x="44157" y="3606"/>
                </a:lnTo>
                <a:lnTo>
                  <a:pt x="39281" y="5778"/>
                </a:lnTo>
                <a:lnTo>
                  <a:pt x="34378" y="7924"/>
                </a:lnTo>
                <a:lnTo>
                  <a:pt x="34175" y="8001"/>
                </a:lnTo>
                <a:lnTo>
                  <a:pt x="29705" y="10934"/>
                </a:lnTo>
                <a:lnTo>
                  <a:pt x="25273" y="13855"/>
                </a:lnTo>
                <a:lnTo>
                  <a:pt x="25069" y="13982"/>
                </a:lnTo>
                <a:lnTo>
                  <a:pt x="21145" y="17627"/>
                </a:lnTo>
                <a:lnTo>
                  <a:pt x="17272" y="21221"/>
                </a:lnTo>
                <a:lnTo>
                  <a:pt x="17106" y="21386"/>
                </a:lnTo>
                <a:lnTo>
                  <a:pt x="13830" y="25539"/>
                </a:lnTo>
                <a:lnTo>
                  <a:pt x="10731" y="29540"/>
                </a:lnTo>
                <a:lnTo>
                  <a:pt x="11010" y="29857"/>
                </a:lnTo>
                <a:lnTo>
                  <a:pt x="8242" y="34137"/>
                </a:lnTo>
                <a:lnTo>
                  <a:pt x="8039" y="34417"/>
                </a:lnTo>
                <a:lnTo>
                  <a:pt x="7886" y="34645"/>
                </a:lnTo>
                <a:lnTo>
                  <a:pt x="5702" y="39598"/>
                </a:lnTo>
                <a:lnTo>
                  <a:pt x="5270" y="39522"/>
                </a:lnTo>
                <a:lnTo>
                  <a:pt x="3568" y="44551"/>
                </a:lnTo>
                <a:lnTo>
                  <a:pt x="1828" y="49618"/>
                </a:lnTo>
                <a:lnTo>
                  <a:pt x="1790" y="49822"/>
                </a:lnTo>
                <a:lnTo>
                  <a:pt x="914" y="55079"/>
                </a:lnTo>
                <a:lnTo>
                  <a:pt x="0" y="60350"/>
                </a:lnTo>
                <a:lnTo>
                  <a:pt x="0" y="60553"/>
                </a:lnTo>
                <a:lnTo>
                  <a:pt x="0" y="65900"/>
                </a:lnTo>
                <a:lnTo>
                  <a:pt x="0" y="71247"/>
                </a:lnTo>
                <a:lnTo>
                  <a:pt x="38" y="71437"/>
                </a:lnTo>
                <a:lnTo>
                  <a:pt x="914" y="7674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505533" y="3871837"/>
            <a:ext cx="328206" cy="438962"/>
          </a:xfrm>
          <a:custGeom>
            <a:avLst/>
            <a:gdLst/>
            <a:ahLst/>
            <a:cxnLst/>
            <a:rect l="l" t="t" r="r" b="b"/>
            <a:pathLst>
              <a:path w="328206" h="438962">
                <a:moveTo>
                  <a:pt x="0" y="389737"/>
                </a:moveTo>
                <a:lnTo>
                  <a:pt x="0" y="438962"/>
                </a:lnTo>
                <a:lnTo>
                  <a:pt x="328206" y="438962"/>
                </a:lnTo>
                <a:lnTo>
                  <a:pt x="328206" y="0"/>
                </a:lnTo>
                <a:lnTo>
                  <a:pt x="0" y="0"/>
                </a:lnTo>
                <a:lnTo>
                  <a:pt x="0" y="389737"/>
                </a:lnTo>
                <a:lnTo>
                  <a:pt x="155511" y="389737"/>
                </a:lnTo>
                <a:lnTo>
                  <a:pt x="132461" y="379285"/>
                </a:lnTo>
                <a:lnTo>
                  <a:pt x="133845" y="380237"/>
                </a:lnTo>
                <a:lnTo>
                  <a:pt x="155511" y="38973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505533" y="3921055"/>
            <a:ext cx="147751" cy="0"/>
          </a:xfrm>
          <a:custGeom>
            <a:avLst/>
            <a:gdLst/>
            <a:ahLst/>
            <a:cxnLst/>
            <a:rect l="l" t="t" r="r" b="b"/>
            <a:pathLst>
              <a:path w="147751">
                <a:moveTo>
                  <a:pt x="0" y="0"/>
                </a:moveTo>
                <a:lnTo>
                  <a:pt x="147751" y="0"/>
                </a:lnTo>
                <a:lnTo>
                  <a:pt x="143154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610750" y="4212986"/>
            <a:ext cx="5029" cy="10528"/>
          </a:xfrm>
          <a:custGeom>
            <a:avLst/>
            <a:gdLst/>
            <a:ahLst/>
            <a:cxnLst/>
            <a:rect l="l" t="t" r="r" b="b"/>
            <a:pathLst>
              <a:path w="5029" h="10528">
                <a:moveTo>
                  <a:pt x="634" y="1346"/>
                </a:moveTo>
                <a:lnTo>
                  <a:pt x="5029" y="10528"/>
                </a:lnTo>
                <a:lnTo>
                  <a:pt x="558" y="1816"/>
                </a:lnTo>
                <a:lnTo>
                  <a:pt x="0" y="0"/>
                </a:lnTo>
                <a:lnTo>
                  <a:pt x="634" y="134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608807" y="4195955"/>
            <a:ext cx="1943" cy="17030"/>
          </a:xfrm>
          <a:custGeom>
            <a:avLst/>
            <a:gdLst/>
            <a:ahLst/>
            <a:cxnLst/>
            <a:rect l="l" t="t" r="r" b="b"/>
            <a:pathLst>
              <a:path w="1943" h="17030">
                <a:moveTo>
                  <a:pt x="1943" y="17030"/>
                </a:moveTo>
                <a:lnTo>
                  <a:pt x="0" y="0"/>
                </a:lnTo>
                <a:lnTo>
                  <a:pt x="317" y="273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608138" y="4190370"/>
            <a:ext cx="673" cy="5588"/>
          </a:xfrm>
          <a:custGeom>
            <a:avLst/>
            <a:gdLst/>
            <a:ahLst/>
            <a:cxnLst/>
            <a:rect l="l" t="t" r="r" b="b"/>
            <a:pathLst>
              <a:path w="673" h="5587">
                <a:moveTo>
                  <a:pt x="673" y="5587"/>
                </a:moveTo>
                <a:lnTo>
                  <a:pt x="0" y="990"/>
                </a:lnTo>
                <a:lnTo>
                  <a:pt x="38" y="0"/>
                </a:lnTo>
                <a:lnTo>
                  <a:pt x="673" y="558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608177" y="4172988"/>
            <a:ext cx="3797" cy="17386"/>
          </a:xfrm>
          <a:custGeom>
            <a:avLst/>
            <a:gdLst/>
            <a:ahLst/>
            <a:cxnLst/>
            <a:rect l="l" t="t" r="r" b="b"/>
            <a:pathLst>
              <a:path w="3797" h="17386">
                <a:moveTo>
                  <a:pt x="0" y="17386"/>
                </a:moveTo>
                <a:lnTo>
                  <a:pt x="3797" y="0"/>
                </a:lnTo>
                <a:lnTo>
                  <a:pt x="2806" y="459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610755" y="4007860"/>
            <a:ext cx="10058" cy="21018"/>
          </a:xfrm>
          <a:custGeom>
            <a:avLst/>
            <a:gdLst/>
            <a:ahLst/>
            <a:cxnLst/>
            <a:rect l="l" t="t" r="r" b="b"/>
            <a:pathLst>
              <a:path w="10058" h="21018">
                <a:moveTo>
                  <a:pt x="6451" y="13500"/>
                </a:moveTo>
                <a:lnTo>
                  <a:pt x="2247" y="6565"/>
                </a:lnTo>
                <a:lnTo>
                  <a:pt x="0" y="0"/>
                </a:lnTo>
                <a:lnTo>
                  <a:pt x="10058" y="2101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638041" y="4046028"/>
            <a:ext cx="15240" cy="6934"/>
          </a:xfrm>
          <a:custGeom>
            <a:avLst/>
            <a:gdLst/>
            <a:ahLst/>
            <a:cxnLst/>
            <a:rect l="l" t="t" r="r" b="b"/>
            <a:pathLst>
              <a:path w="15240" h="6934">
                <a:moveTo>
                  <a:pt x="15240" y="6934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609683" y="3998396"/>
            <a:ext cx="1066" cy="9461"/>
          </a:xfrm>
          <a:custGeom>
            <a:avLst/>
            <a:gdLst/>
            <a:ahLst/>
            <a:cxnLst/>
            <a:rect l="l" t="t" r="r" b="b"/>
            <a:pathLst>
              <a:path w="1066" h="9461">
                <a:moveTo>
                  <a:pt x="1066" y="9461"/>
                </a:moveTo>
                <a:lnTo>
                  <a:pt x="0" y="0"/>
                </a:lnTo>
                <a:lnTo>
                  <a:pt x="76" y="58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608133" y="3985249"/>
            <a:ext cx="1549" cy="13144"/>
          </a:xfrm>
          <a:custGeom>
            <a:avLst/>
            <a:gdLst/>
            <a:ahLst/>
            <a:cxnLst/>
            <a:rect l="l" t="t" r="r" b="b"/>
            <a:pathLst>
              <a:path w="1549" h="13144">
                <a:moveTo>
                  <a:pt x="1549" y="13144"/>
                </a:moveTo>
                <a:lnTo>
                  <a:pt x="0" y="6057"/>
                </a:lnTo>
                <a:lnTo>
                  <a:pt x="50" y="0"/>
                </a:lnTo>
                <a:lnTo>
                  <a:pt x="1549" y="1314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608336" y="3962909"/>
            <a:ext cx="4711" cy="21704"/>
          </a:xfrm>
          <a:custGeom>
            <a:avLst/>
            <a:gdLst/>
            <a:ahLst/>
            <a:cxnLst/>
            <a:rect l="l" t="t" r="r" b="b"/>
            <a:pathLst>
              <a:path w="4711" h="21704">
                <a:moveTo>
                  <a:pt x="0" y="21704"/>
                </a:moveTo>
                <a:lnTo>
                  <a:pt x="2971" y="4914"/>
                </a:lnTo>
                <a:lnTo>
                  <a:pt x="4711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620815" y="4234018"/>
            <a:ext cx="9499" cy="9499"/>
          </a:xfrm>
          <a:custGeom>
            <a:avLst/>
            <a:gdLst/>
            <a:ahLst/>
            <a:cxnLst/>
            <a:rect l="l" t="t" r="r" b="b"/>
            <a:pathLst>
              <a:path w="9499" h="9499">
                <a:moveTo>
                  <a:pt x="9499" y="9499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611978" y="4168354"/>
            <a:ext cx="990" cy="4635"/>
          </a:xfrm>
          <a:custGeom>
            <a:avLst/>
            <a:gdLst/>
            <a:ahLst/>
            <a:cxnLst/>
            <a:rect l="l" t="t" r="r" b="b"/>
            <a:pathLst>
              <a:path w="990" h="4635">
                <a:moveTo>
                  <a:pt x="0" y="4635"/>
                </a:moveTo>
                <a:lnTo>
                  <a:pt x="990" y="0"/>
                </a:lnTo>
                <a:lnTo>
                  <a:pt x="355" y="304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612970" y="4149987"/>
            <a:ext cx="11125" cy="18364"/>
          </a:xfrm>
          <a:custGeom>
            <a:avLst/>
            <a:gdLst/>
            <a:ahLst/>
            <a:cxnLst/>
            <a:rect l="l" t="t" r="r" b="b"/>
            <a:pathLst>
              <a:path w="11125" h="18364">
                <a:moveTo>
                  <a:pt x="8394" y="4508"/>
                </a:moveTo>
                <a:lnTo>
                  <a:pt x="11125" y="0"/>
                </a:lnTo>
                <a:lnTo>
                  <a:pt x="76" y="18135"/>
                </a:lnTo>
                <a:lnTo>
                  <a:pt x="0" y="1836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620810" y="4028885"/>
            <a:ext cx="11442" cy="11404"/>
          </a:xfrm>
          <a:custGeom>
            <a:avLst/>
            <a:gdLst/>
            <a:ahLst/>
            <a:cxnLst/>
            <a:rect l="l" t="t" r="r" b="b"/>
            <a:pathLst>
              <a:path w="11442" h="11404">
                <a:moveTo>
                  <a:pt x="0" y="0"/>
                </a:moveTo>
                <a:lnTo>
                  <a:pt x="4508" y="5778"/>
                </a:lnTo>
                <a:lnTo>
                  <a:pt x="11442" y="1140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624099" y="4145389"/>
            <a:ext cx="4432" cy="4597"/>
          </a:xfrm>
          <a:custGeom>
            <a:avLst/>
            <a:gdLst/>
            <a:ahLst/>
            <a:cxnLst/>
            <a:rect l="l" t="t" r="r" b="b"/>
            <a:pathLst>
              <a:path w="4432" h="4597">
                <a:moveTo>
                  <a:pt x="2768" y="1346"/>
                </a:moveTo>
                <a:lnTo>
                  <a:pt x="4432" y="0"/>
                </a:lnTo>
                <a:lnTo>
                  <a:pt x="1219" y="2616"/>
                </a:lnTo>
                <a:lnTo>
                  <a:pt x="0" y="459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630318" y="4243522"/>
            <a:ext cx="7683" cy="7594"/>
          </a:xfrm>
          <a:custGeom>
            <a:avLst/>
            <a:gdLst/>
            <a:ahLst/>
            <a:cxnLst/>
            <a:rect l="l" t="t" r="r" b="b"/>
            <a:pathLst>
              <a:path w="7683" h="7594">
                <a:moveTo>
                  <a:pt x="1143" y="1104"/>
                </a:moveTo>
                <a:lnTo>
                  <a:pt x="0" y="0"/>
                </a:lnTo>
                <a:lnTo>
                  <a:pt x="7683" y="759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628531" y="4132954"/>
            <a:ext cx="15570" cy="12433"/>
          </a:xfrm>
          <a:custGeom>
            <a:avLst/>
            <a:gdLst/>
            <a:ahLst/>
            <a:cxnLst/>
            <a:rect l="l" t="t" r="r" b="b"/>
            <a:pathLst>
              <a:path w="15570" h="12433">
                <a:moveTo>
                  <a:pt x="0" y="12433"/>
                </a:moveTo>
                <a:lnTo>
                  <a:pt x="15570" y="0"/>
                </a:lnTo>
                <a:lnTo>
                  <a:pt x="15163" y="114"/>
                </a:lnTo>
                <a:lnTo>
                  <a:pt x="1778" y="1104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625721" y="3926719"/>
            <a:ext cx="20789" cy="15798"/>
          </a:xfrm>
          <a:custGeom>
            <a:avLst/>
            <a:gdLst/>
            <a:ahLst/>
            <a:cxnLst/>
            <a:rect l="l" t="t" r="r" b="b"/>
            <a:pathLst>
              <a:path w="20789" h="15798">
                <a:moveTo>
                  <a:pt x="0" y="15798"/>
                </a:moveTo>
                <a:lnTo>
                  <a:pt x="18846" y="749"/>
                </a:lnTo>
                <a:lnTo>
                  <a:pt x="20789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644099" y="3921052"/>
            <a:ext cx="148615" cy="340525"/>
          </a:xfrm>
          <a:custGeom>
            <a:avLst/>
            <a:gdLst/>
            <a:ahLst/>
            <a:cxnLst/>
            <a:rect l="l" t="t" r="r" b="b"/>
            <a:pathLst>
              <a:path w="148615" h="340525">
                <a:moveTo>
                  <a:pt x="102044" y="58966"/>
                </a:moveTo>
                <a:lnTo>
                  <a:pt x="103428" y="70256"/>
                </a:lnTo>
                <a:lnTo>
                  <a:pt x="103390" y="71208"/>
                </a:lnTo>
                <a:lnTo>
                  <a:pt x="102044" y="58966"/>
                </a:lnTo>
                <a:lnTo>
                  <a:pt x="100812" y="48590"/>
                </a:lnTo>
                <a:lnTo>
                  <a:pt x="90754" y="27559"/>
                </a:lnTo>
                <a:lnTo>
                  <a:pt x="73571" y="10452"/>
                </a:lnTo>
                <a:lnTo>
                  <a:pt x="50520" y="0"/>
                </a:lnTo>
                <a:lnTo>
                  <a:pt x="148615" y="0"/>
                </a:lnTo>
                <a:lnTo>
                  <a:pt x="148615" y="340525"/>
                </a:lnTo>
                <a:lnTo>
                  <a:pt x="50520" y="340525"/>
                </a:lnTo>
                <a:lnTo>
                  <a:pt x="66992" y="334149"/>
                </a:lnTo>
                <a:lnTo>
                  <a:pt x="86207" y="318782"/>
                </a:lnTo>
                <a:lnTo>
                  <a:pt x="98526" y="298665"/>
                </a:lnTo>
                <a:lnTo>
                  <a:pt x="103390" y="276326"/>
                </a:lnTo>
                <a:lnTo>
                  <a:pt x="100812" y="253720"/>
                </a:lnTo>
                <a:lnTo>
                  <a:pt x="90754" y="232689"/>
                </a:lnTo>
                <a:lnTo>
                  <a:pt x="73571" y="215582"/>
                </a:lnTo>
                <a:lnTo>
                  <a:pt x="50520" y="205130"/>
                </a:lnTo>
                <a:lnTo>
                  <a:pt x="24739" y="203669"/>
                </a:lnTo>
                <a:lnTo>
                  <a:pt x="469" y="211505"/>
                </a:lnTo>
                <a:lnTo>
                  <a:pt x="0" y="21189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644575" y="4126417"/>
            <a:ext cx="17894" cy="6146"/>
          </a:xfrm>
          <a:custGeom>
            <a:avLst/>
            <a:gdLst/>
            <a:ahLst/>
            <a:cxnLst/>
            <a:rect l="l" t="t" r="r" b="b"/>
            <a:pathLst>
              <a:path w="17894" h="6146">
                <a:moveTo>
                  <a:pt x="16230" y="596"/>
                </a:moveTo>
                <a:lnTo>
                  <a:pt x="17894" y="0"/>
                </a:lnTo>
                <a:lnTo>
                  <a:pt x="0" y="614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644569" y="3921056"/>
            <a:ext cx="16471" cy="6413"/>
          </a:xfrm>
          <a:custGeom>
            <a:avLst/>
            <a:gdLst/>
            <a:ahLst/>
            <a:cxnLst/>
            <a:rect l="l" t="t" r="r" b="b"/>
            <a:pathLst>
              <a:path w="16471" h="6413">
                <a:moveTo>
                  <a:pt x="0" y="6413"/>
                </a:moveTo>
                <a:lnTo>
                  <a:pt x="16471" y="0"/>
                </a:lnTo>
                <a:lnTo>
                  <a:pt x="8712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649880" y="4198536"/>
            <a:ext cx="24269" cy="23558"/>
          </a:xfrm>
          <a:custGeom>
            <a:avLst/>
            <a:gdLst/>
            <a:ahLst/>
            <a:cxnLst/>
            <a:rect l="l" t="t" r="r" b="b"/>
            <a:pathLst>
              <a:path w="24269" h="23558">
                <a:moveTo>
                  <a:pt x="24269" y="23558"/>
                </a:moveTo>
                <a:lnTo>
                  <a:pt x="17183" y="21463"/>
                </a:lnTo>
                <a:lnTo>
                  <a:pt x="12865" y="19799"/>
                </a:lnTo>
                <a:lnTo>
                  <a:pt x="5384" y="13106"/>
                </a:lnTo>
                <a:lnTo>
                  <a:pt x="787" y="4584"/>
                </a:lnTo>
                <a:lnTo>
                  <a:pt x="0" y="0"/>
                </a:lnTo>
                <a:lnTo>
                  <a:pt x="2133" y="712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652926" y="4207363"/>
            <a:ext cx="4318" cy="6019"/>
          </a:xfrm>
          <a:custGeom>
            <a:avLst/>
            <a:gdLst/>
            <a:ahLst/>
            <a:cxnLst/>
            <a:rect l="l" t="t" r="r" b="b"/>
            <a:pathLst>
              <a:path w="4318" h="6019">
                <a:moveTo>
                  <a:pt x="0" y="0"/>
                </a:moveTo>
                <a:lnTo>
                  <a:pt x="4318" y="601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649127" y="4182173"/>
            <a:ext cx="2844" cy="16357"/>
          </a:xfrm>
          <a:custGeom>
            <a:avLst/>
            <a:gdLst/>
            <a:ahLst/>
            <a:cxnLst/>
            <a:rect l="l" t="t" r="r" b="b"/>
            <a:pathLst>
              <a:path w="2844" h="16357">
                <a:moveTo>
                  <a:pt x="749" y="16357"/>
                </a:moveTo>
                <a:lnTo>
                  <a:pt x="0" y="11684"/>
                </a:lnTo>
                <a:lnTo>
                  <a:pt x="1536" y="2463"/>
                </a:lnTo>
                <a:lnTo>
                  <a:pt x="2844" y="0"/>
                </a:lnTo>
                <a:lnTo>
                  <a:pt x="749" y="704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649521" y="4191487"/>
            <a:ext cx="0" cy="4787"/>
          </a:xfrm>
          <a:custGeom>
            <a:avLst/>
            <a:gdLst/>
            <a:ahLst/>
            <a:cxnLst/>
            <a:rect l="l" t="t" r="r" b="b"/>
            <a:pathLst>
              <a:path h="4787">
                <a:moveTo>
                  <a:pt x="0" y="4787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651976" y="4165664"/>
            <a:ext cx="24269" cy="16510"/>
          </a:xfrm>
          <a:custGeom>
            <a:avLst/>
            <a:gdLst/>
            <a:ahLst/>
            <a:cxnLst/>
            <a:rect l="l" t="t" r="r" b="b"/>
            <a:pathLst>
              <a:path w="24269" h="16510">
                <a:moveTo>
                  <a:pt x="23482" y="0"/>
                </a:moveTo>
                <a:lnTo>
                  <a:pt x="24269" y="38"/>
                </a:lnTo>
                <a:lnTo>
                  <a:pt x="20548" y="0"/>
                </a:lnTo>
                <a:lnTo>
                  <a:pt x="10769" y="3759"/>
                </a:lnTo>
                <a:lnTo>
                  <a:pt x="3289" y="10452"/>
                </a:lnTo>
                <a:lnTo>
                  <a:pt x="0" y="1651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652926" y="4174375"/>
            <a:ext cx="4279" cy="6019"/>
          </a:xfrm>
          <a:custGeom>
            <a:avLst/>
            <a:gdLst/>
            <a:ahLst/>
            <a:cxnLst/>
            <a:rect l="l" t="t" r="r" b="b"/>
            <a:pathLst>
              <a:path w="4279" h="6019">
                <a:moveTo>
                  <a:pt x="0" y="6019"/>
                </a:moveTo>
                <a:lnTo>
                  <a:pt x="4279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653285" y="4052486"/>
            <a:ext cx="50520" cy="5422"/>
          </a:xfrm>
          <a:custGeom>
            <a:avLst/>
            <a:gdLst/>
            <a:ahLst/>
            <a:cxnLst/>
            <a:rect l="l" t="t" r="r" b="b"/>
            <a:pathLst>
              <a:path w="50520" h="5422">
                <a:moveTo>
                  <a:pt x="431" y="634"/>
                </a:moveTo>
                <a:lnTo>
                  <a:pt x="0" y="482"/>
                </a:lnTo>
                <a:lnTo>
                  <a:pt x="7759" y="3962"/>
                </a:lnTo>
                <a:lnTo>
                  <a:pt x="33540" y="5422"/>
                </a:lnTo>
                <a:lnTo>
                  <a:pt x="50520" y="0"/>
                </a:lnTo>
                <a:lnTo>
                  <a:pt x="36385" y="4991"/>
                </a:lnTo>
                <a:lnTo>
                  <a:pt x="33540" y="5422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649994" y="3993800"/>
            <a:ext cx="24155" cy="23164"/>
          </a:xfrm>
          <a:custGeom>
            <a:avLst/>
            <a:gdLst/>
            <a:ahLst/>
            <a:cxnLst/>
            <a:rect l="l" t="t" r="r" b="b"/>
            <a:pathLst>
              <a:path w="24155" h="23164">
                <a:moveTo>
                  <a:pt x="24155" y="23164"/>
                </a:moveTo>
                <a:lnTo>
                  <a:pt x="17068" y="21069"/>
                </a:lnTo>
                <a:lnTo>
                  <a:pt x="12750" y="19405"/>
                </a:lnTo>
                <a:lnTo>
                  <a:pt x="5270" y="12712"/>
                </a:lnTo>
                <a:lnTo>
                  <a:pt x="673" y="4241"/>
                </a:lnTo>
                <a:lnTo>
                  <a:pt x="0" y="0"/>
                </a:lnTo>
                <a:lnTo>
                  <a:pt x="2019" y="673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652926" y="4002234"/>
            <a:ext cx="4318" cy="6019"/>
          </a:xfrm>
          <a:custGeom>
            <a:avLst/>
            <a:gdLst/>
            <a:ahLst/>
            <a:cxnLst/>
            <a:rect l="l" t="t" r="r" b="b"/>
            <a:pathLst>
              <a:path w="4318" h="6019">
                <a:moveTo>
                  <a:pt x="0" y="0"/>
                </a:moveTo>
                <a:lnTo>
                  <a:pt x="4318" y="601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649118" y="3960539"/>
            <a:ext cx="57429" cy="56426"/>
          </a:xfrm>
          <a:custGeom>
            <a:avLst/>
            <a:gdLst/>
            <a:ahLst/>
            <a:cxnLst/>
            <a:rect l="l" t="t" r="r" b="b"/>
            <a:pathLst>
              <a:path w="57429" h="56426">
                <a:moveTo>
                  <a:pt x="876" y="33261"/>
                </a:moveTo>
                <a:lnTo>
                  <a:pt x="0" y="28232"/>
                </a:lnTo>
                <a:lnTo>
                  <a:pt x="1549" y="18961"/>
                </a:lnTo>
                <a:lnTo>
                  <a:pt x="6146" y="10452"/>
                </a:lnTo>
                <a:lnTo>
                  <a:pt x="13627" y="3759"/>
                </a:lnTo>
                <a:lnTo>
                  <a:pt x="23406" y="0"/>
                </a:lnTo>
                <a:lnTo>
                  <a:pt x="34023" y="0"/>
                </a:lnTo>
                <a:lnTo>
                  <a:pt x="43802" y="3759"/>
                </a:lnTo>
                <a:lnTo>
                  <a:pt x="50101" y="9423"/>
                </a:lnTo>
                <a:lnTo>
                  <a:pt x="55918" y="18961"/>
                </a:lnTo>
                <a:lnTo>
                  <a:pt x="57429" y="28232"/>
                </a:lnTo>
                <a:lnTo>
                  <a:pt x="55880" y="37541"/>
                </a:lnTo>
                <a:lnTo>
                  <a:pt x="51282" y="45974"/>
                </a:lnTo>
                <a:lnTo>
                  <a:pt x="43802" y="52666"/>
                </a:lnTo>
                <a:lnTo>
                  <a:pt x="34023" y="56426"/>
                </a:lnTo>
                <a:lnTo>
                  <a:pt x="23406" y="56426"/>
                </a:lnTo>
                <a:lnTo>
                  <a:pt x="17945" y="5433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649521" y="3986358"/>
            <a:ext cx="0" cy="4787"/>
          </a:xfrm>
          <a:custGeom>
            <a:avLst/>
            <a:gdLst/>
            <a:ahLst/>
            <a:cxnLst/>
            <a:rect l="l" t="t" r="r" b="b"/>
            <a:pathLst>
              <a:path h="4787">
                <a:moveTo>
                  <a:pt x="0" y="4787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649876" y="3976973"/>
            <a:ext cx="2133" cy="7124"/>
          </a:xfrm>
          <a:custGeom>
            <a:avLst/>
            <a:gdLst/>
            <a:ahLst/>
            <a:cxnLst/>
            <a:rect l="l" t="t" r="r" b="b"/>
            <a:pathLst>
              <a:path w="2133" h="7124">
                <a:moveTo>
                  <a:pt x="0" y="7124"/>
                </a:moveTo>
                <a:lnTo>
                  <a:pt x="2133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652926" y="3969247"/>
            <a:ext cx="4279" cy="6019"/>
          </a:xfrm>
          <a:custGeom>
            <a:avLst/>
            <a:gdLst/>
            <a:ahLst/>
            <a:cxnLst/>
            <a:rect l="l" t="t" r="r" b="b"/>
            <a:pathLst>
              <a:path w="4279" h="6019">
                <a:moveTo>
                  <a:pt x="0" y="6019"/>
                </a:moveTo>
                <a:lnTo>
                  <a:pt x="4279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658667" y="4214689"/>
            <a:ext cx="6172" cy="4432"/>
          </a:xfrm>
          <a:custGeom>
            <a:avLst/>
            <a:gdLst/>
            <a:ahLst/>
            <a:cxnLst/>
            <a:rect l="l" t="t" r="r" b="b"/>
            <a:pathLst>
              <a:path w="6172" h="4432">
                <a:moveTo>
                  <a:pt x="0" y="0"/>
                </a:moveTo>
                <a:lnTo>
                  <a:pt x="6172" y="4432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658826" y="4168634"/>
            <a:ext cx="6019" cy="4356"/>
          </a:xfrm>
          <a:custGeom>
            <a:avLst/>
            <a:gdLst/>
            <a:ahLst/>
            <a:cxnLst/>
            <a:rect l="l" t="t" r="r" b="b"/>
            <a:pathLst>
              <a:path w="6019" h="4356">
                <a:moveTo>
                  <a:pt x="0" y="4356"/>
                </a:moveTo>
                <a:lnTo>
                  <a:pt x="6019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662468" y="4125149"/>
            <a:ext cx="5067" cy="1270"/>
          </a:xfrm>
          <a:custGeom>
            <a:avLst/>
            <a:gdLst/>
            <a:ahLst/>
            <a:cxnLst/>
            <a:rect l="l" t="t" r="r" b="b"/>
            <a:pathLst>
              <a:path w="5067" h="1270">
                <a:moveTo>
                  <a:pt x="0" y="1270"/>
                </a:moveTo>
                <a:lnTo>
                  <a:pt x="3530" y="0"/>
                </a:lnTo>
                <a:lnTo>
                  <a:pt x="5067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661042" y="4056447"/>
            <a:ext cx="18249" cy="1028"/>
          </a:xfrm>
          <a:custGeom>
            <a:avLst/>
            <a:gdLst/>
            <a:ahLst/>
            <a:cxnLst/>
            <a:rect l="l" t="t" r="r" b="b"/>
            <a:pathLst>
              <a:path w="18249" h="1028">
                <a:moveTo>
                  <a:pt x="0" y="0"/>
                </a:moveTo>
                <a:lnTo>
                  <a:pt x="4953" y="1028"/>
                </a:lnTo>
                <a:lnTo>
                  <a:pt x="18249" y="102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658667" y="4009560"/>
            <a:ext cx="6172" cy="4432"/>
          </a:xfrm>
          <a:custGeom>
            <a:avLst/>
            <a:gdLst/>
            <a:ahLst/>
            <a:cxnLst/>
            <a:rect l="l" t="t" r="r" b="b"/>
            <a:pathLst>
              <a:path w="6172" h="4432">
                <a:moveTo>
                  <a:pt x="0" y="0"/>
                </a:moveTo>
                <a:lnTo>
                  <a:pt x="6172" y="4432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658667" y="3963508"/>
            <a:ext cx="6172" cy="4432"/>
          </a:xfrm>
          <a:custGeom>
            <a:avLst/>
            <a:gdLst/>
            <a:ahLst/>
            <a:cxnLst/>
            <a:rect l="l" t="t" r="r" b="b"/>
            <a:pathLst>
              <a:path w="6172" h="4432">
                <a:moveTo>
                  <a:pt x="0" y="4432"/>
                </a:moveTo>
                <a:lnTo>
                  <a:pt x="6172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667062" y="4219995"/>
            <a:ext cx="9182" cy="2095"/>
          </a:xfrm>
          <a:custGeom>
            <a:avLst/>
            <a:gdLst/>
            <a:ahLst/>
            <a:cxnLst/>
            <a:rect l="l" t="t" r="r" b="b"/>
            <a:pathLst>
              <a:path w="9182" h="2095">
                <a:moveTo>
                  <a:pt x="0" y="0"/>
                </a:moveTo>
                <a:lnTo>
                  <a:pt x="5461" y="2095"/>
                </a:lnTo>
                <a:lnTo>
                  <a:pt x="9182" y="2095"/>
                </a:lnTo>
                <a:lnTo>
                  <a:pt x="8394" y="2095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667062" y="4165668"/>
            <a:ext cx="7086" cy="2171"/>
          </a:xfrm>
          <a:custGeom>
            <a:avLst/>
            <a:gdLst/>
            <a:ahLst/>
            <a:cxnLst/>
            <a:rect l="l" t="t" r="r" b="b"/>
            <a:pathLst>
              <a:path w="7086" h="2171">
                <a:moveTo>
                  <a:pt x="0" y="2171"/>
                </a:moveTo>
                <a:lnTo>
                  <a:pt x="7086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668840" y="4124718"/>
            <a:ext cx="23368" cy="1346"/>
          </a:xfrm>
          <a:custGeom>
            <a:avLst/>
            <a:gdLst/>
            <a:ahLst/>
            <a:cxnLst/>
            <a:rect l="l" t="t" r="r" b="b"/>
            <a:pathLst>
              <a:path w="23368" h="1346">
                <a:moveTo>
                  <a:pt x="23367" y="1346"/>
                </a:moveTo>
                <a:lnTo>
                  <a:pt x="20840" y="431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667062" y="3960541"/>
            <a:ext cx="7086" cy="2171"/>
          </a:xfrm>
          <a:custGeom>
            <a:avLst/>
            <a:gdLst/>
            <a:ahLst/>
            <a:cxnLst/>
            <a:rect l="l" t="t" r="r" b="b"/>
            <a:pathLst>
              <a:path w="7086" h="2171">
                <a:moveTo>
                  <a:pt x="0" y="2171"/>
                </a:moveTo>
                <a:lnTo>
                  <a:pt x="7086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676253" y="4165666"/>
            <a:ext cx="24193" cy="10528"/>
          </a:xfrm>
          <a:custGeom>
            <a:avLst/>
            <a:gdLst/>
            <a:ahLst/>
            <a:cxnLst/>
            <a:rect l="l" t="t" r="r" b="b"/>
            <a:pathLst>
              <a:path w="24193" h="10528">
                <a:moveTo>
                  <a:pt x="7797" y="355"/>
                </a:moveTo>
                <a:lnTo>
                  <a:pt x="0" y="38"/>
                </a:lnTo>
                <a:lnTo>
                  <a:pt x="6883" y="0"/>
                </a:lnTo>
                <a:lnTo>
                  <a:pt x="16675" y="3759"/>
                </a:lnTo>
                <a:lnTo>
                  <a:pt x="24193" y="10528"/>
                </a:lnTo>
                <a:lnTo>
                  <a:pt x="23355" y="977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676250" y="4016609"/>
            <a:ext cx="7797" cy="355"/>
          </a:xfrm>
          <a:custGeom>
            <a:avLst/>
            <a:gdLst/>
            <a:ahLst/>
            <a:cxnLst/>
            <a:rect l="l" t="t" r="r" b="b"/>
            <a:pathLst>
              <a:path w="7797" h="355">
                <a:moveTo>
                  <a:pt x="0" y="355"/>
                </a:moveTo>
                <a:lnTo>
                  <a:pt x="7797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676250" y="3960576"/>
            <a:ext cx="7797" cy="317"/>
          </a:xfrm>
          <a:custGeom>
            <a:avLst/>
            <a:gdLst/>
            <a:ahLst/>
            <a:cxnLst/>
            <a:rect l="l" t="t" r="r" b="b"/>
            <a:pathLst>
              <a:path w="7797" h="317">
                <a:moveTo>
                  <a:pt x="0" y="0"/>
                </a:moveTo>
                <a:lnTo>
                  <a:pt x="7797" y="31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676253" y="4211566"/>
            <a:ext cx="24193" cy="10528"/>
          </a:xfrm>
          <a:custGeom>
            <a:avLst/>
            <a:gdLst/>
            <a:ahLst/>
            <a:cxnLst/>
            <a:rect l="l" t="t" r="r" b="b"/>
            <a:pathLst>
              <a:path w="24193" h="10528">
                <a:moveTo>
                  <a:pt x="7797" y="10210"/>
                </a:moveTo>
                <a:lnTo>
                  <a:pt x="0" y="10528"/>
                </a:lnTo>
                <a:lnTo>
                  <a:pt x="6883" y="10528"/>
                </a:lnTo>
                <a:lnTo>
                  <a:pt x="16675" y="6769"/>
                </a:lnTo>
                <a:lnTo>
                  <a:pt x="22961" y="1142"/>
                </a:lnTo>
                <a:lnTo>
                  <a:pt x="24193" y="0"/>
                </a:lnTo>
                <a:lnTo>
                  <a:pt x="23355" y="74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685438" y="4218059"/>
            <a:ext cx="7759" cy="3162"/>
          </a:xfrm>
          <a:custGeom>
            <a:avLst/>
            <a:gdLst/>
            <a:ahLst/>
            <a:cxnLst/>
            <a:rect l="l" t="t" r="r" b="b"/>
            <a:pathLst>
              <a:path w="7759" h="3162">
                <a:moveTo>
                  <a:pt x="0" y="3162"/>
                </a:moveTo>
                <a:lnTo>
                  <a:pt x="7759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685438" y="4012920"/>
            <a:ext cx="7759" cy="3175"/>
          </a:xfrm>
          <a:custGeom>
            <a:avLst/>
            <a:gdLst/>
            <a:ahLst/>
            <a:cxnLst/>
            <a:rect l="l" t="t" r="r" b="b"/>
            <a:pathLst>
              <a:path w="7759" h="3175">
                <a:moveTo>
                  <a:pt x="0" y="3175"/>
                </a:moveTo>
                <a:lnTo>
                  <a:pt x="7759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685439" y="4166528"/>
            <a:ext cx="7759" cy="3175"/>
          </a:xfrm>
          <a:custGeom>
            <a:avLst/>
            <a:gdLst/>
            <a:ahLst/>
            <a:cxnLst/>
            <a:rect l="l" t="t" r="r" b="b"/>
            <a:pathLst>
              <a:path w="7759" h="3175">
                <a:moveTo>
                  <a:pt x="7759" y="3175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685991" y="3961644"/>
            <a:ext cx="7200" cy="2933"/>
          </a:xfrm>
          <a:custGeom>
            <a:avLst/>
            <a:gdLst/>
            <a:ahLst/>
            <a:cxnLst/>
            <a:rect l="l" t="t" r="r" b="b"/>
            <a:pathLst>
              <a:path w="7200" h="2933">
                <a:moveTo>
                  <a:pt x="0" y="0"/>
                </a:moveTo>
                <a:lnTo>
                  <a:pt x="7200" y="2933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699217" y="4175088"/>
            <a:ext cx="7327" cy="37617"/>
          </a:xfrm>
          <a:custGeom>
            <a:avLst/>
            <a:gdLst/>
            <a:ahLst/>
            <a:cxnLst/>
            <a:rect l="l" t="t" r="r" b="b"/>
            <a:pathLst>
              <a:path w="7327" h="37617">
                <a:moveTo>
                  <a:pt x="0" y="0"/>
                </a:moveTo>
                <a:lnTo>
                  <a:pt x="1193" y="1066"/>
                </a:lnTo>
                <a:lnTo>
                  <a:pt x="5778" y="9550"/>
                </a:lnTo>
                <a:lnTo>
                  <a:pt x="7327" y="18808"/>
                </a:lnTo>
                <a:lnTo>
                  <a:pt x="5778" y="28117"/>
                </a:lnTo>
                <a:lnTo>
                  <a:pt x="1193" y="36550"/>
                </a:lnTo>
                <a:lnTo>
                  <a:pt x="0" y="3761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694623" y="4126184"/>
            <a:ext cx="20078" cy="9105"/>
          </a:xfrm>
          <a:custGeom>
            <a:avLst/>
            <a:gdLst/>
            <a:ahLst/>
            <a:cxnLst/>
            <a:rect l="l" t="t" r="r" b="b"/>
            <a:pathLst>
              <a:path w="20078" h="9105">
                <a:moveTo>
                  <a:pt x="20078" y="9105"/>
                </a:moveTo>
                <a:lnTo>
                  <a:pt x="17348" y="6883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694623" y="3921055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703808" y="4037561"/>
            <a:ext cx="22974" cy="14922"/>
          </a:xfrm>
          <a:custGeom>
            <a:avLst/>
            <a:gdLst/>
            <a:ahLst/>
            <a:cxnLst/>
            <a:rect l="l" t="t" r="r" b="b"/>
            <a:pathLst>
              <a:path w="22974" h="14922">
                <a:moveTo>
                  <a:pt x="7289" y="12509"/>
                </a:moveTo>
                <a:lnTo>
                  <a:pt x="8166" y="11988"/>
                </a:lnTo>
                <a:lnTo>
                  <a:pt x="22974" y="0"/>
                </a:lnTo>
                <a:lnTo>
                  <a:pt x="7289" y="12509"/>
                </a:lnTo>
                <a:lnTo>
                  <a:pt x="0" y="14922"/>
                </a:lnTo>
                <a:lnTo>
                  <a:pt x="1701" y="1428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699217" y="4006437"/>
            <a:ext cx="1231" cy="1143"/>
          </a:xfrm>
          <a:custGeom>
            <a:avLst/>
            <a:gdLst/>
            <a:ahLst/>
            <a:cxnLst/>
            <a:rect l="l" t="t" r="r" b="b"/>
            <a:pathLst>
              <a:path w="1231" h="1142">
                <a:moveTo>
                  <a:pt x="0" y="1143"/>
                </a:moveTo>
                <a:lnTo>
                  <a:pt x="1231" y="0"/>
                </a:lnTo>
                <a:lnTo>
                  <a:pt x="203" y="93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699613" y="3970317"/>
            <a:ext cx="838" cy="749"/>
          </a:xfrm>
          <a:custGeom>
            <a:avLst/>
            <a:gdLst/>
            <a:ahLst/>
            <a:cxnLst/>
            <a:rect l="l" t="t" r="r" b="b"/>
            <a:pathLst>
              <a:path w="838" h="749">
                <a:moveTo>
                  <a:pt x="0" y="0"/>
                </a:moveTo>
                <a:lnTo>
                  <a:pt x="838" y="74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699216" y="3969955"/>
            <a:ext cx="952" cy="876"/>
          </a:xfrm>
          <a:custGeom>
            <a:avLst/>
            <a:gdLst/>
            <a:ahLst/>
            <a:cxnLst/>
            <a:rect l="l" t="t" r="r" b="b"/>
            <a:pathLst>
              <a:path w="952" h="876">
                <a:moveTo>
                  <a:pt x="952" y="876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699217" y="3923153"/>
            <a:ext cx="17703" cy="8001"/>
          </a:xfrm>
          <a:custGeom>
            <a:avLst/>
            <a:gdLst/>
            <a:ahLst/>
            <a:cxnLst/>
            <a:rect l="l" t="t" r="r" b="b"/>
            <a:pathLst>
              <a:path w="17703" h="8000">
                <a:moveTo>
                  <a:pt x="0" y="0"/>
                </a:moveTo>
                <a:lnTo>
                  <a:pt x="17068" y="7404"/>
                </a:lnTo>
                <a:lnTo>
                  <a:pt x="17703" y="8001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705039" y="4200545"/>
            <a:ext cx="393" cy="2540"/>
          </a:xfrm>
          <a:custGeom>
            <a:avLst/>
            <a:gdLst/>
            <a:ahLst/>
            <a:cxnLst/>
            <a:rect l="l" t="t" r="r" b="b"/>
            <a:pathLst>
              <a:path w="393" h="2539">
                <a:moveTo>
                  <a:pt x="0" y="2539"/>
                </a:moveTo>
                <a:lnTo>
                  <a:pt x="393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706150" y="4191360"/>
            <a:ext cx="393" cy="4597"/>
          </a:xfrm>
          <a:custGeom>
            <a:avLst/>
            <a:gdLst/>
            <a:ahLst/>
            <a:cxnLst/>
            <a:rect l="l" t="t" r="r" b="b"/>
            <a:pathLst>
              <a:path w="393" h="4597">
                <a:moveTo>
                  <a:pt x="76" y="4597"/>
                </a:moveTo>
                <a:lnTo>
                  <a:pt x="393" y="2540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705713" y="3984618"/>
            <a:ext cx="825" cy="9182"/>
          </a:xfrm>
          <a:custGeom>
            <a:avLst/>
            <a:gdLst/>
            <a:ahLst/>
            <a:cxnLst/>
            <a:rect l="l" t="t" r="r" b="b"/>
            <a:pathLst>
              <a:path w="825" h="9182">
                <a:moveTo>
                  <a:pt x="0" y="9182"/>
                </a:moveTo>
                <a:lnTo>
                  <a:pt x="825" y="4152"/>
                </a:lnTo>
                <a:lnTo>
                  <a:pt x="152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711098" y="4245141"/>
            <a:ext cx="12547" cy="10058"/>
          </a:xfrm>
          <a:custGeom>
            <a:avLst/>
            <a:gdLst/>
            <a:ahLst/>
            <a:cxnLst/>
            <a:rect l="l" t="t" r="r" b="b"/>
            <a:pathLst>
              <a:path w="12547" h="10058">
                <a:moveTo>
                  <a:pt x="0" y="10058"/>
                </a:moveTo>
                <a:lnTo>
                  <a:pt x="5194" y="6934"/>
                </a:lnTo>
                <a:lnTo>
                  <a:pt x="12547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717671" y="4136637"/>
            <a:ext cx="14655" cy="14579"/>
          </a:xfrm>
          <a:custGeom>
            <a:avLst/>
            <a:gdLst/>
            <a:ahLst/>
            <a:cxnLst/>
            <a:rect l="l" t="t" r="r" b="b"/>
            <a:pathLst>
              <a:path w="14655" h="14579">
                <a:moveTo>
                  <a:pt x="0" y="0"/>
                </a:moveTo>
                <a:lnTo>
                  <a:pt x="12674" y="11328"/>
                </a:lnTo>
                <a:lnTo>
                  <a:pt x="14655" y="1457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717671" y="3931509"/>
            <a:ext cx="15875" cy="15278"/>
          </a:xfrm>
          <a:custGeom>
            <a:avLst/>
            <a:gdLst/>
            <a:ahLst/>
            <a:cxnLst/>
            <a:rect l="l" t="t" r="r" b="b"/>
            <a:pathLst>
              <a:path w="15875" h="15278">
                <a:moveTo>
                  <a:pt x="0" y="0"/>
                </a:moveTo>
                <a:lnTo>
                  <a:pt x="15875" y="15278"/>
                </a:lnTo>
                <a:lnTo>
                  <a:pt x="13703" y="13271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726780" y="3992257"/>
            <a:ext cx="20713" cy="45300"/>
          </a:xfrm>
          <a:custGeom>
            <a:avLst/>
            <a:gdLst/>
            <a:ahLst/>
            <a:cxnLst/>
            <a:rect l="l" t="t" r="r" b="b"/>
            <a:pathLst>
              <a:path w="20713" h="45300">
                <a:moveTo>
                  <a:pt x="0" y="45300"/>
                </a:moveTo>
                <a:lnTo>
                  <a:pt x="3517" y="42405"/>
                </a:lnTo>
                <a:lnTo>
                  <a:pt x="15836" y="22326"/>
                </a:lnTo>
                <a:lnTo>
                  <a:pt x="20713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730303" y="4227680"/>
            <a:ext cx="7442" cy="12153"/>
          </a:xfrm>
          <a:custGeom>
            <a:avLst/>
            <a:gdLst/>
            <a:ahLst/>
            <a:cxnLst/>
            <a:rect l="l" t="t" r="r" b="b"/>
            <a:pathLst>
              <a:path w="7442" h="12153">
                <a:moveTo>
                  <a:pt x="0" y="12153"/>
                </a:moveTo>
                <a:lnTo>
                  <a:pt x="3251" y="8153"/>
                </a:lnTo>
                <a:lnTo>
                  <a:pt x="7442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729749" y="4035066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0" y="76"/>
                </a:moveTo>
                <a:lnTo>
                  <a:pt x="76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735333" y="4154575"/>
            <a:ext cx="8039" cy="16992"/>
          </a:xfrm>
          <a:custGeom>
            <a:avLst/>
            <a:gdLst/>
            <a:ahLst/>
            <a:cxnLst/>
            <a:rect l="l" t="t" r="r" b="b"/>
            <a:pathLst>
              <a:path w="8039" h="16992">
                <a:moveTo>
                  <a:pt x="0" y="0"/>
                </a:moveTo>
                <a:lnTo>
                  <a:pt x="7327" y="13627"/>
                </a:lnTo>
                <a:lnTo>
                  <a:pt x="8039" y="16992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732838" y="4029317"/>
            <a:ext cx="749" cy="1231"/>
          </a:xfrm>
          <a:custGeom>
            <a:avLst/>
            <a:gdLst/>
            <a:ahLst/>
            <a:cxnLst/>
            <a:rect l="l" t="t" r="r" b="b"/>
            <a:pathLst>
              <a:path w="749" h="1231">
                <a:moveTo>
                  <a:pt x="0" y="1231"/>
                </a:moveTo>
                <a:lnTo>
                  <a:pt x="749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734857" y="3948616"/>
            <a:ext cx="9626" cy="20154"/>
          </a:xfrm>
          <a:custGeom>
            <a:avLst/>
            <a:gdLst/>
            <a:ahLst/>
            <a:cxnLst/>
            <a:rect l="l" t="t" r="r" b="b"/>
            <a:pathLst>
              <a:path w="9626" h="20154">
                <a:moveTo>
                  <a:pt x="0" y="0"/>
                </a:moveTo>
                <a:lnTo>
                  <a:pt x="9499" y="19202"/>
                </a:lnTo>
                <a:lnTo>
                  <a:pt x="9626" y="2015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733550" y="3946794"/>
            <a:ext cx="558" cy="1028"/>
          </a:xfrm>
          <a:custGeom>
            <a:avLst/>
            <a:gdLst/>
            <a:ahLst/>
            <a:cxnLst/>
            <a:rect l="l" t="t" r="r" b="b"/>
            <a:pathLst>
              <a:path w="558" h="1028">
                <a:moveTo>
                  <a:pt x="0" y="0"/>
                </a:moveTo>
                <a:lnTo>
                  <a:pt x="558" y="102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742619" y="4206650"/>
            <a:ext cx="2844" cy="13068"/>
          </a:xfrm>
          <a:custGeom>
            <a:avLst/>
            <a:gdLst/>
            <a:ahLst/>
            <a:cxnLst/>
            <a:rect l="l" t="t" r="r" b="b"/>
            <a:pathLst>
              <a:path w="2844" h="13068">
                <a:moveTo>
                  <a:pt x="0" y="13068"/>
                </a:moveTo>
                <a:lnTo>
                  <a:pt x="1739" y="8153"/>
                </a:lnTo>
                <a:lnTo>
                  <a:pt x="2844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744915" y="4174771"/>
            <a:ext cx="2616" cy="22606"/>
          </a:xfrm>
          <a:custGeom>
            <a:avLst/>
            <a:gdLst/>
            <a:ahLst/>
            <a:cxnLst/>
            <a:rect l="l" t="t" r="r" b="b"/>
            <a:pathLst>
              <a:path w="2616" h="22605">
                <a:moveTo>
                  <a:pt x="0" y="0"/>
                </a:moveTo>
                <a:lnTo>
                  <a:pt x="2616" y="16586"/>
                </a:lnTo>
                <a:lnTo>
                  <a:pt x="2578" y="2260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745035" y="3970831"/>
            <a:ext cx="558" cy="4597"/>
          </a:xfrm>
          <a:custGeom>
            <a:avLst/>
            <a:gdLst/>
            <a:ahLst/>
            <a:cxnLst/>
            <a:rect l="l" t="t" r="r" b="b"/>
            <a:pathLst>
              <a:path w="558" h="4597">
                <a:moveTo>
                  <a:pt x="0" y="0"/>
                </a:moveTo>
                <a:lnTo>
                  <a:pt x="558" y="459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833738" y="4310797"/>
            <a:ext cx="99796" cy="0"/>
          </a:xfrm>
          <a:custGeom>
            <a:avLst/>
            <a:gdLst/>
            <a:ahLst/>
            <a:cxnLst/>
            <a:rect l="l" t="t" r="r" b="b"/>
            <a:pathLst>
              <a:path w="99796">
                <a:moveTo>
                  <a:pt x="0" y="0"/>
                </a:moveTo>
                <a:lnTo>
                  <a:pt x="99796" y="0"/>
                </a:lnTo>
                <a:lnTo>
                  <a:pt x="9845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833744" y="3871831"/>
            <a:ext cx="86004" cy="0"/>
          </a:xfrm>
          <a:custGeom>
            <a:avLst/>
            <a:gdLst/>
            <a:ahLst/>
            <a:cxnLst/>
            <a:rect l="l" t="t" r="r" b="b"/>
            <a:pathLst>
              <a:path w="86004">
                <a:moveTo>
                  <a:pt x="82956" y="0"/>
                </a:moveTo>
                <a:lnTo>
                  <a:pt x="86004" y="0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858681" y="4195958"/>
            <a:ext cx="120789" cy="67437"/>
          </a:xfrm>
          <a:custGeom>
            <a:avLst/>
            <a:gdLst/>
            <a:ahLst/>
            <a:cxnLst/>
            <a:rect l="l" t="t" r="r" b="b"/>
            <a:pathLst>
              <a:path w="120789" h="67437">
                <a:moveTo>
                  <a:pt x="119202" y="45935"/>
                </a:moveTo>
                <a:lnTo>
                  <a:pt x="120789" y="43916"/>
                </a:lnTo>
                <a:lnTo>
                  <a:pt x="116624" y="49225"/>
                </a:lnTo>
                <a:lnTo>
                  <a:pt x="97421" y="61772"/>
                </a:lnTo>
                <a:lnTo>
                  <a:pt x="75171" y="67437"/>
                </a:lnTo>
                <a:lnTo>
                  <a:pt x="52273" y="65532"/>
                </a:lnTo>
                <a:lnTo>
                  <a:pt x="31254" y="56311"/>
                </a:lnTo>
                <a:lnTo>
                  <a:pt x="14376" y="40741"/>
                </a:lnTo>
                <a:lnTo>
                  <a:pt x="3454" y="20548"/>
                </a:lnTo>
                <a:lnTo>
                  <a:pt x="0" y="0"/>
                </a:lnTo>
                <a:lnTo>
                  <a:pt x="723" y="427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858332" y="4163763"/>
            <a:ext cx="7835" cy="32194"/>
          </a:xfrm>
          <a:custGeom>
            <a:avLst/>
            <a:gdLst/>
            <a:ahLst/>
            <a:cxnLst/>
            <a:rect l="l" t="t" r="r" b="b"/>
            <a:pathLst>
              <a:path w="7835" h="32194">
                <a:moveTo>
                  <a:pt x="355" y="32194"/>
                </a:moveTo>
                <a:lnTo>
                  <a:pt x="0" y="30098"/>
                </a:lnTo>
                <a:lnTo>
                  <a:pt x="3797" y="7480"/>
                </a:lnTo>
                <a:lnTo>
                  <a:pt x="7835" y="0"/>
                </a:lnTo>
                <a:lnTo>
                  <a:pt x="6883" y="177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858328" y="3938631"/>
            <a:ext cx="22618" cy="96507"/>
          </a:xfrm>
          <a:custGeom>
            <a:avLst/>
            <a:gdLst/>
            <a:ahLst/>
            <a:cxnLst/>
            <a:rect l="l" t="t" r="r" b="b"/>
            <a:pathLst>
              <a:path w="22618" h="96507">
                <a:moveTo>
                  <a:pt x="16713" y="94767"/>
                </a:moveTo>
                <a:lnTo>
                  <a:pt x="18580" y="96507"/>
                </a:lnTo>
                <a:lnTo>
                  <a:pt x="14732" y="92951"/>
                </a:lnTo>
                <a:lnTo>
                  <a:pt x="3797" y="72745"/>
                </a:lnTo>
                <a:lnTo>
                  <a:pt x="0" y="50139"/>
                </a:lnTo>
                <a:lnTo>
                  <a:pt x="3797" y="27482"/>
                </a:lnTo>
                <a:lnTo>
                  <a:pt x="14732" y="7289"/>
                </a:lnTo>
                <a:lnTo>
                  <a:pt x="22618" y="0"/>
                </a:lnTo>
                <a:lnTo>
                  <a:pt x="21501" y="102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862884" y="4196549"/>
            <a:ext cx="1346" cy="8001"/>
          </a:xfrm>
          <a:custGeom>
            <a:avLst/>
            <a:gdLst/>
            <a:ahLst/>
            <a:cxnLst/>
            <a:rect l="l" t="t" r="r" b="b"/>
            <a:pathLst>
              <a:path w="1346" h="8000">
                <a:moveTo>
                  <a:pt x="1346" y="8000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862453" y="4183202"/>
            <a:ext cx="1777" cy="17348"/>
          </a:xfrm>
          <a:custGeom>
            <a:avLst/>
            <a:gdLst/>
            <a:ahLst/>
            <a:cxnLst/>
            <a:rect l="l" t="t" r="r" b="b"/>
            <a:pathLst>
              <a:path w="1778" h="17348">
                <a:moveTo>
                  <a:pt x="1104" y="17348"/>
                </a:moveTo>
                <a:lnTo>
                  <a:pt x="0" y="10693"/>
                </a:lnTo>
                <a:lnTo>
                  <a:pt x="1778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862529" y="3989212"/>
            <a:ext cx="1701" cy="10210"/>
          </a:xfrm>
          <a:custGeom>
            <a:avLst/>
            <a:gdLst/>
            <a:ahLst/>
            <a:cxnLst/>
            <a:rect l="l" t="t" r="r" b="b"/>
            <a:pathLst>
              <a:path w="1701" h="10210">
                <a:moveTo>
                  <a:pt x="1701" y="10210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862449" y="3978076"/>
            <a:ext cx="1778" cy="10693"/>
          </a:xfrm>
          <a:custGeom>
            <a:avLst/>
            <a:gdLst/>
            <a:ahLst/>
            <a:cxnLst/>
            <a:rect l="l" t="t" r="r" b="b"/>
            <a:pathLst>
              <a:path w="1778" h="10693">
                <a:moveTo>
                  <a:pt x="0" y="10693"/>
                </a:moveTo>
                <a:lnTo>
                  <a:pt x="1778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866171" y="4154568"/>
            <a:ext cx="4953" cy="9194"/>
          </a:xfrm>
          <a:custGeom>
            <a:avLst/>
            <a:gdLst/>
            <a:ahLst/>
            <a:cxnLst/>
            <a:rect l="l" t="t" r="r" b="b"/>
            <a:pathLst>
              <a:path w="4953" h="9194">
                <a:moveTo>
                  <a:pt x="0" y="9194"/>
                </a:moveTo>
                <a:lnTo>
                  <a:pt x="4953" y="0"/>
                </a:lnTo>
                <a:lnTo>
                  <a:pt x="3009" y="360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870329" y="4162618"/>
            <a:ext cx="38" cy="76"/>
          </a:xfrm>
          <a:custGeom>
            <a:avLst/>
            <a:gdLst/>
            <a:ahLst/>
            <a:cxnLst/>
            <a:rect l="l" t="t" r="r" b="b"/>
            <a:pathLst>
              <a:path w="38" h="76">
                <a:moveTo>
                  <a:pt x="0" y="76"/>
                </a:moveTo>
                <a:lnTo>
                  <a:pt x="38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871123" y="4124354"/>
            <a:ext cx="125768" cy="115519"/>
          </a:xfrm>
          <a:custGeom>
            <a:avLst/>
            <a:gdLst/>
            <a:ahLst/>
            <a:cxnLst/>
            <a:rect l="l" t="t" r="r" b="b"/>
            <a:pathLst>
              <a:path w="125768" h="115519">
                <a:moveTo>
                  <a:pt x="108343" y="115519"/>
                </a:moveTo>
                <a:lnTo>
                  <a:pt x="118325" y="102730"/>
                </a:lnTo>
                <a:lnTo>
                  <a:pt x="125768" y="80987"/>
                </a:lnTo>
                <a:lnTo>
                  <a:pt x="125768" y="58064"/>
                </a:lnTo>
                <a:lnTo>
                  <a:pt x="118325" y="36322"/>
                </a:lnTo>
                <a:lnTo>
                  <a:pt x="104190" y="18224"/>
                </a:lnTo>
                <a:lnTo>
                  <a:pt x="84975" y="5664"/>
                </a:lnTo>
                <a:lnTo>
                  <a:pt x="62725" y="0"/>
                </a:lnTo>
                <a:lnTo>
                  <a:pt x="39839" y="1905"/>
                </a:lnTo>
                <a:lnTo>
                  <a:pt x="18808" y="11137"/>
                </a:lnTo>
                <a:lnTo>
                  <a:pt x="1943" y="26695"/>
                </a:lnTo>
                <a:lnTo>
                  <a:pt x="0" y="30213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870331" y="4019939"/>
            <a:ext cx="38" cy="114"/>
          </a:xfrm>
          <a:custGeom>
            <a:avLst/>
            <a:gdLst/>
            <a:ahLst/>
            <a:cxnLst/>
            <a:rect l="l" t="t" r="r" b="b"/>
            <a:pathLst>
              <a:path w="38" h="114">
                <a:moveTo>
                  <a:pt x="38" y="114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876829" y="4195955"/>
            <a:ext cx="52108" cy="49225"/>
          </a:xfrm>
          <a:custGeom>
            <a:avLst/>
            <a:gdLst/>
            <a:ahLst/>
            <a:cxnLst/>
            <a:rect l="l" t="t" r="r" b="b"/>
            <a:pathLst>
              <a:path w="52108" h="49225">
                <a:moveTo>
                  <a:pt x="49415" y="49225"/>
                </a:moveTo>
                <a:lnTo>
                  <a:pt x="52108" y="49225"/>
                </a:lnTo>
                <a:lnTo>
                  <a:pt x="41021" y="49225"/>
                </a:lnTo>
                <a:lnTo>
                  <a:pt x="41021" y="8204"/>
                </a:lnTo>
                <a:lnTo>
                  <a:pt x="0" y="8204"/>
                </a:lnTo>
                <a:lnTo>
                  <a:pt x="0" y="0"/>
                </a:lnTo>
                <a:lnTo>
                  <a:pt x="0" y="59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876823" y="4191360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  <a:lnTo>
                  <a:pt x="0" y="353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876823" y="4145389"/>
            <a:ext cx="41021" cy="45974"/>
          </a:xfrm>
          <a:custGeom>
            <a:avLst/>
            <a:gdLst/>
            <a:ahLst/>
            <a:cxnLst/>
            <a:rect l="l" t="t" r="r" b="b"/>
            <a:pathLst>
              <a:path w="41021" h="45974">
                <a:moveTo>
                  <a:pt x="0" y="45974"/>
                </a:moveTo>
                <a:lnTo>
                  <a:pt x="0" y="38252"/>
                </a:lnTo>
                <a:lnTo>
                  <a:pt x="41021" y="38252"/>
                </a:lnTo>
                <a:lnTo>
                  <a:pt x="41021" y="0"/>
                </a:lnTo>
                <a:lnTo>
                  <a:pt x="41021" y="459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876823" y="4183641"/>
            <a:ext cx="0" cy="1701"/>
          </a:xfrm>
          <a:custGeom>
            <a:avLst/>
            <a:gdLst/>
            <a:ahLst/>
            <a:cxnLst/>
            <a:rect l="l" t="t" r="r" b="b"/>
            <a:pathLst>
              <a:path h="1701">
                <a:moveTo>
                  <a:pt x="0" y="0"/>
                </a:moveTo>
                <a:lnTo>
                  <a:pt x="0" y="1701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876903" y="4035143"/>
            <a:ext cx="75006" cy="23126"/>
          </a:xfrm>
          <a:custGeom>
            <a:avLst/>
            <a:gdLst/>
            <a:ahLst/>
            <a:cxnLst/>
            <a:rect l="l" t="t" r="r" b="b"/>
            <a:pathLst>
              <a:path w="75006" h="23126">
                <a:moveTo>
                  <a:pt x="0" y="0"/>
                </a:moveTo>
                <a:lnTo>
                  <a:pt x="13030" y="12001"/>
                </a:lnTo>
                <a:lnTo>
                  <a:pt x="34061" y="21221"/>
                </a:lnTo>
                <a:lnTo>
                  <a:pt x="56946" y="23126"/>
                </a:lnTo>
                <a:lnTo>
                  <a:pt x="75006" y="18529"/>
                </a:lnTo>
                <a:lnTo>
                  <a:pt x="74371" y="1869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876828" y="3943226"/>
            <a:ext cx="52108" cy="96786"/>
          </a:xfrm>
          <a:custGeom>
            <a:avLst/>
            <a:gdLst/>
            <a:ahLst/>
            <a:cxnLst/>
            <a:rect l="l" t="t" r="r" b="b"/>
            <a:pathLst>
              <a:path w="52108" h="96786">
                <a:moveTo>
                  <a:pt x="41021" y="4597"/>
                </a:moveTo>
                <a:lnTo>
                  <a:pt x="41021" y="0"/>
                </a:lnTo>
                <a:lnTo>
                  <a:pt x="41021" y="35280"/>
                </a:lnTo>
                <a:lnTo>
                  <a:pt x="0" y="35280"/>
                </a:lnTo>
                <a:lnTo>
                  <a:pt x="0" y="55803"/>
                </a:lnTo>
                <a:lnTo>
                  <a:pt x="41021" y="55803"/>
                </a:lnTo>
                <a:lnTo>
                  <a:pt x="41021" y="96786"/>
                </a:lnTo>
                <a:lnTo>
                  <a:pt x="52108" y="96786"/>
                </a:lnTo>
                <a:lnTo>
                  <a:pt x="51282" y="9678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880941" y="3934039"/>
            <a:ext cx="4991" cy="4597"/>
          </a:xfrm>
          <a:custGeom>
            <a:avLst/>
            <a:gdLst/>
            <a:ahLst/>
            <a:cxnLst/>
            <a:rect l="l" t="t" r="r" b="b"/>
            <a:pathLst>
              <a:path w="4991" h="4597">
                <a:moveTo>
                  <a:pt x="0" y="4597"/>
                </a:moveTo>
                <a:lnTo>
                  <a:pt x="4991" y="0"/>
                </a:lnTo>
                <a:lnTo>
                  <a:pt x="2019" y="273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885931" y="3920937"/>
            <a:ext cx="27520" cy="13106"/>
          </a:xfrm>
          <a:custGeom>
            <a:avLst/>
            <a:gdLst/>
            <a:ahLst/>
            <a:cxnLst/>
            <a:rect l="l" t="t" r="r" b="b"/>
            <a:pathLst>
              <a:path w="27520" h="13106">
                <a:moveTo>
                  <a:pt x="0" y="13106"/>
                </a:moveTo>
                <a:lnTo>
                  <a:pt x="4000" y="9423"/>
                </a:lnTo>
                <a:lnTo>
                  <a:pt x="25031" y="203"/>
                </a:lnTo>
                <a:lnTo>
                  <a:pt x="2752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910958" y="3919228"/>
            <a:ext cx="52158" cy="10223"/>
          </a:xfrm>
          <a:custGeom>
            <a:avLst/>
            <a:gdLst/>
            <a:ahLst/>
            <a:cxnLst/>
            <a:rect l="l" t="t" r="r" b="b"/>
            <a:pathLst>
              <a:path w="52158" h="10223">
                <a:moveTo>
                  <a:pt x="0" y="1904"/>
                </a:moveTo>
                <a:lnTo>
                  <a:pt x="22885" y="0"/>
                </a:lnTo>
                <a:lnTo>
                  <a:pt x="45148" y="5664"/>
                </a:lnTo>
                <a:lnTo>
                  <a:pt x="52158" y="10223"/>
                </a:lnTo>
                <a:lnTo>
                  <a:pt x="51003" y="947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917849" y="4142619"/>
            <a:ext cx="0" cy="2768"/>
          </a:xfrm>
          <a:custGeom>
            <a:avLst/>
            <a:gdLst/>
            <a:ahLst/>
            <a:cxnLst/>
            <a:rect l="l" t="t" r="r" b="b"/>
            <a:pathLst>
              <a:path h="2768">
                <a:moveTo>
                  <a:pt x="0" y="2768"/>
                </a:moveTo>
                <a:lnTo>
                  <a:pt x="0" y="0"/>
                </a:lnTo>
                <a:lnTo>
                  <a:pt x="0" y="276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917849" y="4142610"/>
            <a:ext cx="11087" cy="838"/>
          </a:xfrm>
          <a:custGeom>
            <a:avLst/>
            <a:gdLst/>
            <a:ahLst/>
            <a:cxnLst/>
            <a:rect l="l" t="t" r="r" b="b"/>
            <a:pathLst>
              <a:path w="11087" h="838">
                <a:moveTo>
                  <a:pt x="0" y="838"/>
                </a:moveTo>
                <a:lnTo>
                  <a:pt x="0" y="0"/>
                </a:lnTo>
                <a:lnTo>
                  <a:pt x="11087" y="0"/>
                </a:lnTo>
                <a:lnTo>
                  <a:pt x="8394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917849" y="4030544"/>
            <a:ext cx="0" cy="9194"/>
          </a:xfrm>
          <a:custGeom>
            <a:avLst/>
            <a:gdLst/>
            <a:ahLst/>
            <a:cxnLst/>
            <a:rect l="l" t="t" r="r" b="b"/>
            <a:pathLst>
              <a:path h="9194">
                <a:moveTo>
                  <a:pt x="0" y="8280"/>
                </a:moveTo>
                <a:lnTo>
                  <a:pt x="0" y="9194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917849" y="3938633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  <a:lnTo>
                  <a:pt x="0" y="459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917849" y="3937495"/>
            <a:ext cx="11087" cy="1143"/>
          </a:xfrm>
          <a:custGeom>
            <a:avLst/>
            <a:gdLst/>
            <a:ahLst/>
            <a:cxnLst/>
            <a:rect l="l" t="t" r="r" b="b"/>
            <a:pathLst>
              <a:path w="11087" h="1142">
                <a:moveTo>
                  <a:pt x="0" y="825"/>
                </a:moveTo>
                <a:lnTo>
                  <a:pt x="0" y="0"/>
                </a:lnTo>
                <a:lnTo>
                  <a:pt x="0" y="1143"/>
                </a:lnTo>
                <a:lnTo>
                  <a:pt x="0" y="0"/>
                </a:lnTo>
                <a:lnTo>
                  <a:pt x="11087" y="0"/>
                </a:lnTo>
                <a:lnTo>
                  <a:pt x="8394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919750" y="3871831"/>
            <a:ext cx="59715" cy="0"/>
          </a:xfrm>
          <a:custGeom>
            <a:avLst/>
            <a:gdLst/>
            <a:ahLst/>
            <a:cxnLst/>
            <a:rect l="l" t="t" r="r" b="b"/>
            <a:pathLst>
              <a:path w="59715">
                <a:moveTo>
                  <a:pt x="0" y="0"/>
                </a:moveTo>
                <a:lnTo>
                  <a:pt x="59715" y="0"/>
                </a:lnTo>
                <a:lnTo>
                  <a:pt x="47675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922641" y="4128479"/>
            <a:ext cx="38" cy="0"/>
          </a:xfrm>
          <a:custGeom>
            <a:avLst/>
            <a:gdLst/>
            <a:ahLst/>
            <a:cxnLst/>
            <a:rect l="l" t="t" r="r" b="b"/>
            <a:pathLst>
              <a:path w="38">
                <a:moveTo>
                  <a:pt x="0" y="0"/>
                </a:moveTo>
                <a:lnTo>
                  <a:pt x="38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928936" y="4241891"/>
            <a:ext cx="9423" cy="3289"/>
          </a:xfrm>
          <a:custGeom>
            <a:avLst/>
            <a:gdLst/>
            <a:ahLst/>
            <a:cxnLst/>
            <a:rect l="l" t="t" r="r" b="b"/>
            <a:pathLst>
              <a:path w="9423" h="3289">
                <a:moveTo>
                  <a:pt x="0" y="3289"/>
                </a:moveTo>
                <a:lnTo>
                  <a:pt x="9423" y="3289"/>
                </a:lnTo>
                <a:lnTo>
                  <a:pt x="9423" y="0"/>
                </a:lnTo>
                <a:lnTo>
                  <a:pt x="9423" y="3289"/>
                </a:lnTo>
                <a:lnTo>
                  <a:pt x="9423" y="355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928936" y="4142615"/>
            <a:ext cx="50457" cy="99275"/>
          </a:xfrm>
          <a:custGeom>
            <a:avLst/>
            <a:gdLst/>
            <a:ahLst/>
            <a:cxnLst/>
            <a:rect l="l" t="t" r="r" b="b"/>
            <a:pathLst>
              <a:path w="50457" h="99275">
                <a:moveTo>
                  <a:pt x="0" y="0"/>
                </a:moveTo>
                <a:lnTo>
                  <a:pt x="9423" y="0"/>
                </a:lnTo>
                <a:lnTo>
                  <a:pt x="9423" y="41021"/>
                </a:lnTo>
                <a:lnTo>
                  <a:pt x="50457" y="41021"/>
                </a:lnTo>
                <a:lnTo>
                  <a:pt x="50457" y="61544"/>
                </a:lnTo>
                <a:lnTo>
                  <a:pt x="9423" y="61544"/>
                </a:lnTo>
                <a:lnTo>
                  <a:pt x="9423" y="99275"/>
                </a:lnTo>
                <a:lnTo>
                  <a:pt x="9423" y="9467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926245" y="4040013"/>
            <a:ext cx="7289" cy="0"/>
          </a:xfrm>
          <a:custGeom>
            <a:avLst/>
            <a:gdLst/>
            <a:ahLst/>
            <a:cxnLst/>
            <a:rect l="l" t="t" r="r" b="b"/>
            <a:pathLst>
              <a:path w="7289">
                <a:moveTo>
                  <a:pt x="0" y="0"/>
                </a:moveTo>
                <a:lnTo>
                  <a:pt x="7289" y="0"/>
                </a:lnTo>
                <a:lnTo>
                  <a:pt x="2692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932185" y="4310797"/>
            <a:ext cx="47282" cy="0"/>
          </a:xfrm>
          <a:custGeom>
            <a:avLst/>
            <a:gdLst/>
            <a:ahLst/>
            <a:cxnLst/>
            <a:rect l="l" t="t" r="r" b="b"/>
            <a:pathLst>
              <a:path w="47282">
                <a:moveTo>
                  <a:pt x="0" y="0"/>
                </a:moveTo>
                <a:lnTo>
                  <a:pt x="47282" y="0"/>
                </a:lnTo>
                <a:lnTo>
                  <a:pt x="1346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929927" y="3993798"/>
            <a:ext cx="49466" cy="46215"/>
          </a:xfrm>
          <a:custGeom>
            <a:avLst/>
            <a:gdLst/>
            <a:ahLst/>
            <a:cxnLst/>
            <a:rect l="l" t="t" r="r" b="b"/>
            <a:pathLst>
              <a:path w="49466" h="46215">
                <a:moveTo>
                  <a:pt x="0" y="46215"/>
                </a:moveTo>
                <a:lnTo>
                  <a:pt x="8432" y="46215"/>
                </a:lnTo>
                <a:lnTo>
                  <a:pt x="8432" y="5232"/>
                </a:lnTo>
                <a:lnTo>
                  <a:pt x="49466" y="5232"/>
                </a:lnTo>
                <a:lnTo>
                  <a:pt x="49466" y="0"/>
                </a:lnTo>
                <a:lnTo>
                  <a:pt x="49466" y="459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928932" y="3937492"/>
            <a:ext cx="36753" cy="41021"/>
          </a:xfrm>
          <a:custGeom>
            <a:avLst/>
            <a:gdLst/>
            <a:ahLst/>
            <a:cxnLst/>
            <a:rect l="l" t="t" r="r" b="b"/>
            <a:pathLst>
              <a:path w="36753" h="41021">
                <a:moveTo>
                  <a:pt x="36080" y="41021"/>
                </a:moveTo>
                <a:lnTo>
                  <a:pt x="36753" y="41021"/>
                </a:lnTo>
                <a:lnTo>
                  <a:pt x="9436" y="41021"/>
                </a:lnTo>
                <a:lnTo>
                  <a:pt x="9436" y="0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951904" y="4049363"/>
            <a:ext cx="9182" cy="4318"/>
          </a:xfrm>
          <a:custGeom>
            <a:avLst/>
            <a:gdLst/>
            <a:ahLst/>
            <a:cxnLst/>
            <a:rect l="l" t="t" r="r" b="b"/>
            <a:pathLst>
              <a:path w="9182" h="4317">
                <a:moveTo>
                  <a:pt x="9029" y="114"/>
                </a:moveTo>
                <a:lnTo>
                  <a:pt x="9182" y="0"/>
                </a:lnTo>
                <a:lnTo>
                  <a:pt x="4203" y="3238"/>
                </a:lnTo>
                <a:lnTo>
                  <a:pt x="0" y="431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961092" y="4034741"/>
            <a:ext cx="18376" cy="14617"/>
          </a:xfrm>
          <a:custGeom>
            <a:avLst/>
            <a:gdLst/>
            <a:ahLst/>
            <a:cxnLst/>
            <a:rect l="l" t="t" r="r" b="b"/>
            <a:pathLst>
              <a:path w="18376" h="14617">
                <a:moveTo>
                  <a:pt x="0" y="14617"/>
                </a:moveTo>
                <a:lnTo>
                  <a:pt x="14211" y="5308"/>
                </a:lnTo>
                <a:lnTo>
                  <a:pt x="18376" y="0"/>
                </a:lnTo>
                <a:lnTo>
                  <a:pt x="18059" y="40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965686" y="3978513"/>
            <a:ext cx="9182" cy="0"/>
          </a:xfrm>
          <a:custGeom>
            <a:avLst/>
            <a:gdLst/>
            <a:ahLst/>
            <a:cxnLst/>
            <a:rect l="l" t="t" r="r" b="b"/>
            <a:pathLst>
              <a:path w="9182">
                <a:moveTo>
                  <a:pt x="0" y="0"/>
                </a:moveTo>
                <a:lnTo>
                  <a:pt x="9182" y="0"/>
                </a:lnTo>
                <a:lnTo>
                  <a:pt x="4597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963113" y="3929449"/>
            <a:ext cx="33782" cy="105295"/>
          </a:xfrm>
          <a:custGeom>
            <a:avLst/>
            <a:gdLst/>
            <a:ahLst/>
            <a:cxnLst/>
            <a:rect l="l" t="t" r="r" b="b"/>
            <a:pathLst>
              <a:path w="33781" h="105295">
                <a:moveTo>
                  <a:pt x="0" y="0"/>
                </a:moveTo>
                <a:lnTo>
                  <a:pt x="12192" y="8001"/>
                </a:lnTo>
                <a:lnTo>
                  <a:pt x="26339" y="26098"/>
                </a:lnTo>
                <a:lnTo>
                  <a:pt x="33782" y="47840"/>
                </a:lnTo>
                <a:lnTo>
                  <a:pt x="33782" y="70764"/>
                </a:lnTo>
                <a:lnTo>
                  <a:pt x="26339" y="92506"/>
                </a:lnTo>
                <a:lnTo>
                  <a:pt x="16357" y="105295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974873" y="4310797"/>
            <a:ext cx="88582" cy="0"/>
          </a:xfrm>
          <a:custGeom>
            <a:avLst/>
            <a:gdLst/>
            <a:ahLst/>
            <a:cxnLst/>
            <a:rect l="l" t="t" r="r" b="b"/>
            <a:pathLst>
              <a:path w="88582">
                <a:moveTo>
                  <a:pt x="0" y="0"/>
                </a:moveTo>
                <a:lnTo>
                  <a:pt x="9182" y="0"/>
                </a:lnTo>
                <a:lnTo>
                  <a:pt x="4597" y="0"/>
                </a:lnTo>
                <a:lnTo>
                  <a:pt x="9182" y="0"/>
                </a:lnTo>
                <a:lnTo>
                  <a:pt x="13779" y="0"/>
                </a:lnTo>
                <a:lnTo>
                  <a:pt x="9182" y="0"/>
                </a:lnTo>
                <a:lnTo>
                  <a:pt x="88582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979388" y="4197106"/>
            <a:ext cx="0" cy="7048"/>
          </a:xfrm>
          <a:custGeom>
            <a:avLst/>
            <a:gdLst/>
            <a:ahLst/>
            <a:cxnLst/>
            <a:rect l="l" t="t" r="r" b="b"/>
            <a:pathLst>
              <a:path h="7048">
                <a:moveTo>
                  <a:pt x="0" y="7048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979388" y="4192038"/>
            <a:ext cx="0" cy="3682"/>
          </a:xfrm>
          <a:custGeom>
            <a:avLst/>
            <a:gdLst/>
            <a:ahLst/>
            <a:cxnLst/>
            <a:rect l="l" t="t" r="r" b="b"/>
            <a:pathLst>
              <a:path h="3683">
                <a:moveTo>
                  <a:pt x="0" y="3683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979388" y="4191363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0"/>
                </a:moveTo>
                <a:lnTo>
                  <a:pt x="0" y="4597"/>
                </a:lnTo>
                <a:lnTo>
                  <a:pt x="0" y="4203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979388" y="4186656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114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979040" y="3976259"/>
            <a:ext cx="0" cy="17541"/>
          </a:xfrm>
          <a:custGeom>
            <a:avLst/>
            <a:gdLst/>
            <a:ahLst/>
            <a:cxnLst/>
            <a:rect l="l" t="t" r="r" b="b"/>
            <a:pathLst>
              <a:path h="17541">
                <a:moveTo>
                  <a:pt x="0" y="0"/>
                </a:moveTo>
                <a:lnTo>
                  <a:pt x="0" y="17541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978517" y="3978513"/>
            <a:ext cx="876" cy="1498"/>
          </a:xfrm>
          <a:custGeom>
            <a:avLst/>
            <a:gdLst/>
            <a:ahLst/>
            <a:cxnLst/>
            <a:rect l="l" t="t" r="r" b="b"/>
            <a:pathLst>
              <a:path w="876" h="1498">
                <a:moveTo>
                  <a:pt x="0" y="0"/>
                </a:moveTo>
                <a:lnTo>
                  <a:pt x="876" y="0"/>
                </a:lnTo>
                <a:lnTo>
                  <a:pt x="876" y="149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974869" y="3871831"/>
            <a:ext cx="18376" cy="0"/>
          </a:xfrm>
          <a:custGeom>
            <a:avLst/>
            <a:gdLst/>
            <a:ahLst/>
            <a:cxnLst/>
            <a:rect l="l" t="t" r="r" b="b"/>
            <a:pathLst>
              <a:path w="18376">
                <a:moveTo>
                  <a:pt x="4597" y="0"/>
                </a:moveTo>
                <a:lnTo>
                  <a:pt x="18376" y="0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982753" y="4028847"/>
            <a:ext cx="1308" cy="1701"/>
          </a:xfrm>
          <a:custGeom>
            <a:avLst/>
            <a:gdLst/>
            <a:ahLst/>
            <a:cxnLst/>
            <a:rect l="l" t="t" r="r" b="b"/>
            <a:pathLst>
              <a:path w="1308" h="1701">
                <a:moveTo>
                  <a:pt x="0" y="1701"/>
                </a:moveTo>
                <a:lnTo>
                  <a:pt x="1308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988654" y="3871835"/>
            <a:ext cx="33782" cy="438962"/>
          </a:xfrm>
          <a:custGeom>
            <a:avLst/>
            <a:gdLst/>
            <a:ahLst/>
            <a:cxnLst/>
            <a:rect l="l" t="t" r="r" b="b"/>
            <a:pathLst>
              <a:path w="33781" h="438962">
                <a:moveTo>
                  <a:pt x="0" y="438962"/>
                </a:moveTo>
                <a:lnTo>
                  <a:pt x="33782" y="438962"/>
                </a:lnTo>
                <a:lnTo>
                  <a:pt x="33782" y="0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993247" y="3871831"/>
            <a:ext cx="70205" cy="0"/>
          </a:xfrm>
          <a:custGeom>
            <a:avLst/>
            <a:gdLst/>
            <a:ahLst/>
            <a:cxnLst/>
            <a:rect l="l" t="t" r="r" b="b"/>
            <a:pathLst>
              <a:path w="70205">
                <a:moveTo>
                  <a:pt x="0" y="0"/>
                </a:moveTo>
                <a:lnTo>
                  <a:pt x="70205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997841" y="3871831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1020810" y="4310797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  <a:lnTo>
                  <a:pt x="1625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020810" y="3871831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  <a:lnTo>
                  <a:pt x="1625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1025403" y="4071885"/>
            <a:ext cx="38049" cy="238912"/>
          </a:xfrm>
          <a:custGeom>
            <a:avLst/>
            <a:gdLst/>
            <a:ahLst/>
            <a:cxnLst/>
            <a:rect l="l" t="t" r="r" b="b"/>
            <a:pathLst>
              <a:path w="38049" h="238912">
                <a:moveTo>
                  <a:pt x="0" y="238912"/>
                </a:moveTo>
                <a:lnTo>
                  <a:pt x="38049" y="238912"/>
                </a:lnTo>
                <a:lnTo>
                  <a:pt x="38049" y="0"/>
                </a:lnTo>
                <a:lnTo>
                  <a:pt x="38049" y="9805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1025409" y="3871828"/>
            <a:ext cx="38049" cy="200063"/>
          </a:xfrm>
          <a:custGeom>
            <a:avLst/>
            <a:gdLst/>
            <a:ahLst/>
            <a:cxnLst/>
            <a:rect l="l" t="t" r="r" b="b"/>
            <a:pathLst>
              <a:path w="38049" h="200063">
                <a:moveTo>
                  <a:pt x="38049" y="200063"/>
                </a:moveTo>
                <a:lnTo>
                  <a:pt x="38049" y="0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1063458" y="4168357"/>
            <a:ext cx="0" cy="19329"/>
          </a:xfrm>
          <a:custGeom>
            <a:avLst/>
            <a:gdLst/>
            <a:ahLst/>
            <a:cxnLst/>
            <a:rect l="l" t="t" r="r" b="b"/>
            <a:pathLst>
              <a:path h="19329">
                <a:moveTo>
                  <a:pt x="0" y="0"/>
                </a:moveTo>
                <a:lnTo>
                  <a:pt x="0" y="1932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1063458" y="4145387"/>
            <a:ext cx="0" cy="2260"/>
          </a:xfrm>
          <a:custGeom>
            <a:avLst/>
            <a:gdLst/>
            <a:ahLst/>
            <a:cxnLst/>
            <a:rect l="l" t="t" r="r" b="b"/>
            <a:pathLst>
              <a:path h="2260">
                <a:moveTo>
                  <a:pt x="0" y="0"/>
                </a:moveTo>
                <a:lnTo>
                  <a:pt x="0" y="226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1063458" y="4108635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063458" y="3980023"/>
            <a:ext cx="0" cy="87274"/>
          </a:xfrm>
          <a:custGeom>
            <a:avLst/>
            <a:gdLst/>
            <a:ahLst/>
            <a:cxnLst/>
            <a:rect l="l" t="t" r="r" b="b"/>
            <a:pathLst>
              <a:path h="87274">
                <a:moveTo>
                  <a:pt x="0" y="87274"/>
                </a:moveTo>
                <a:lnTo>
                  <a:pt x="0" y="4584"/>
                </a:lnTo>
                <a:lnTo>
                  <a:pt x="0" y="0"/>
                </a:lnTo>
                <a:lnTo>
                  <a:pt x="0" y="9182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1063458" y="3970836"/>
            <a:ext cx="0" cy="9182"/>
          </a:xfrm>
          <a:custGeom>
            <a:avLst/>
            <a:gdLst/>
            <a:ahLst/>
            <a:cxnLst/>
            <a:rect l="l" t="t" r="r" b="b"/>
            <a:pathLst>
              <a:path h="9182">
                <a:moveTo>
                  <a:pt x="0" y="9182"/>
                </a:moveTo>
                <a:lnTo>
                  <a:pt x="0" y="0"/>
                </a:lnTo>
                <a:lnTo>
                  <a:pt x="0" y="9182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1063458" y="3957013"/>
            <a:ext cx="0" cy="13817"/>
          </a:xfrm>
          <a:custGeom>
            <a:avLst/>
            <a:gdLst/>
            <a:ahLst/>
            <a:cxnLst/>
            <a:rect l="l" t="t" r="r" b="b"/>
            <a:pathLst>
              <a:path h="13817">
                <a:moveTo>
                  <a:pt x="0" y="13817"/>
                </a:moveTo>
                <a:lnTo>
                  <a:pt x="0" y="0"/>
                </a:lnTo>
                <a:lnTo>
                  <a:pt x="0" y="922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1063458" y="3937491"/>
            <a:ext cx="0" cy="19519"/>
          </a:xfrm>
          <a:custGeom>
            <a:avLst/>
            <a:gdLst/>
            <a:ahLst/>
            <a:cxnLst/>
            <a:rect l="l" t="t" r="r" b="b"/>
            <a:pathLst>
              <a:path h="19519">
                <a:moveTo>
                  <a:pt x="0" y="19519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1063458" y="3937494"/>
            <a:ext cx="0" cy="1143"/>
          </a:xfrm>
          <a:custGeom>
            <a:avLst/>
            <a:gdLst/>
            <a:ahLst/>
            <a:cxnLst/>
            <a:rect l="l" t="t" r="r" b="b"/>
            <a:pathLst>
              <a:path h="1142">
                <a:moveTo>
                  <a:pt x="0" y="1143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1127950" y="3368662"/>
            <a:ext cx="870165" cy="1441348"/>
          </a:xfrm>
          <a:custGeom>
            <a:avLst/>
            <a:gdLst/>
            <a:ahLst/>
            <a:cxnLst/>
            <a:rect l="l" t="t" r="r" b="b"/>
            <a:pathLst>
              <a:path w="870165" h="1441348">
                <a:moveTo>
                  <a:pt x="0" y="1441348"/>
                </a:moveTo>
                <a:lnTo>
                  <a:pt x="870165" y="1441348"/>
                </a:lnTo>
                <a:lnTo>
                  <a:pt x="870165" y="0"/>
                </a:lnTo>
                <a:lnTo>
                  <a:pt x="0" y="0"/>
                </a:lnTo>
                <a:lnTo>
                  <a:pt x="0" y="14413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2868282" y="3368662"/>
            <a:ext cx="870165" cy="1441348"/>
          </a:xfrm>
          <a:custGeom>
            <a:avLst/>
            <a:gdLst/>
            <a:ahLst/>
            <a:cxnLst/>
            <a:rect l="l" t="t" r="r" b="b"/>
            <a:pathLst>
              <a:path w="870165" h="1441348">
                <a:moveTo>
                  <a:pt x="0" y="1441348"/>
                </a:moveTo>
                <a:lnTo>
                  <a:pt x="870165" y="1441348"/>
                </a:lnTo>
                <a:lnTo>
                  <a:pt x="870165" y="0"/>
                </a:lnTo>
                <a:lnTo>
                  <a:pt x="0" y="0"/>
                </a:lnTo>
                <a:lnTo>
                  <a:pt x="0" y="14413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1121597" y="3368661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1127947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2861931" y="3368661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3738446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1121597" y="3728628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1127947" y="373497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2861931" y="3728628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3738446" y="373497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1121597" y="4090076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1127947" y="40964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2861931" y="4090076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3738446" y="40964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2861931" y="4450044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3738446" y="445639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2861931" y="4810010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1998113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2868281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1998113" y="373497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2868281" y="373497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1998113" y="40964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2868281" y="40964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2868281" y="445639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1121597" y="4450044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2745066" y="3958031"/>
            <a:ext cx="774" cy="640524"/>
          </a:xfrm>
          <a:custGeom>
            <a:avLst/>
            <a:gdLst/>
            <a:ahLst/>
            <a:cxnLst/>
            <a:rect l="l" t="t" r="r" b="b"/>
            <a:pathLst>
              <a:path w="774" h="640524">
                <a:moveTo>
                  <a:pt x="0" y="640524"/>
                </a:moveTo>
                <a:lnTo>
                  <a:pt x="774" y="640524"/>
                </a:lnTo>
                <a:lnTo>
                  <a:pt x="774" y="0"/>
                </a:lnTo>
                <a:lnTo>
                  <a:pt x="0" y="0"/>
                </a:lnTo>
                <a:lnTo>
                  <a:pt x="0" y="640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2191804" y="3958031"/>
            <a:ext cx="723" cy="640524"/>
          </a:xfrm>
          <a:custGeom>
            <a:avLst/>
            <a:gdLst/>
            <a:ahLst/>
            <a:cxnLst/>
            <a:rect l="l" t="t" r="r" b="b"/>
            <a:pathLst>
              <a:path w="723" h="640524">
                <a:moveTo>
                  <a:pt x="0" y="640524"/>
                </a:moveTo>
                <a:lnTo>
                  <a:pt x="723" y="640524"/>
                </a:lnTo>
                <a:lnTo>
                  <a:pt x="723" y="0"/>
                </a:lnTo>
                <a:lnTo>
                  <a:pt x="0" y="0"/>
                </a:lnTo>
                <a:lnTo>
                  <a:pt x="0" y="640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2192528" y="3958793"/>
            <a:ext cx="552538" cy="639025"/>
          </a:xfrm>
          <a:custGeom>
            <a:avLst/>
            <a:gdLst/>
            <a:ahLst/>
            <a:cxnLst/>
            <a:rect l="l" t="t" r="r" b="b"/>
            <a:pathLst>
              <a:path w="552538" h="639025">
                <a:moveTo>
                  <a:pt x="552538" y="639025"/>
                </a:moveTo>
                <a:lnTo>
                  <a:pt x="552538" y="0"/>
                </a:lnTo>
                <a:lnTo>
                  <a:pt x="0" y="0"/>
                </a:lnTo>
                <a:lnTo>
                  <a:pt x="0" y="639025"/>
                </a:lnTo>
                <a:lnTo>
                  <a:pt x="552538" y="639025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2546272" y="4010407"/>
            <a:ext cx="129755" cy="128981"/>
          </a:xfrm>
          <a:custGeom>
            <a:avLst/>
            <a:gdLst/>
            <a:ahLst/>
            <a:cxnLst/>
            <a:rect l="l" t="t" r="r" b="b"/>
            <a:pathLst>
              <a:path w="129755" h="128981">
                <a:moveTo>
                  <a:pt x="81978" y="1498"/>
                </a:moveTo>
                <a:lnTo>
                  <a:pt x="73596" y="0"/>
                </a:lnTo>
                <a:lnTo>
                  <a:pt x="55930" y="0"/>
                </a:lnTo>
                <a:lnTo>
                  <a:pt x="48323" y="1498"/>
                </a:lnTo>
                <a:lnTo>
                  <a:pt x="40982" y="4000"/>
                </a:lnTo>
                <a:lnTo>
                  <a:pt x="30873" y="9105"/>
                </a:lnTo>
                <a:lnTo>
                  <a:pt x="23317" y="14427"/>
                </a:lnTo>
                <a:lnTo>
                  <a:pt x="16027" y="21590"/>
                </a:lnTo>
                <a:lnTo>
                  <a:pt x="9105" y="31330"/>
                </a:lnTo>
                <a:lnTo>
                  <a:pt x="4330" y="40944"/>
                </a:lnTo>
                <a:lnTo>
                  <a:pt x="774" y="54102"/>
                </a:lnTo>
                <a:lnTo>
                  <a:pt x="0" y="63982"/>
                </a:lnTo>
                <a:lnTo>
                  <a:pt x="825" y="74320"/>
                </a:lnTo>
                <a:lnTo>
                  <a:pt x="3048" y="84251"/>
                </a:lnTo>
                <a:lnTo>
                  <a:pt x="8382" y="96367"/>
                </a:lnTo>
                <a:lnTo>
                  <a:pt x="15303" y="106108"/>
                </a:lnTo>
                <a:lnTo>
                  <a:pt x="19088" y="110718"/>
                </a:lnTo>
                <a:lnTo>
                  <a:pt x="26695" y="116725"/>
                </a:lnTo>
                <a:lnTo>
                  <a:pt x="36436" y="122923"/>
                </a:lnTo>
                <a:lnTo>
                  <a:pt x="48552" y="127469"/>
                </a:lnTo>
                <a:lnTo>
                  <a:pt x="57708" y="128981"/>
                </a:lnTo>
                <a:lnTo>
                  <a:pt x="71869" y="128981"/>
                </a:lnTo>
                <a:lnTo>
                  <a:pt x="81026" y="127469"/>
                </a:lnTo>
                <a:lnTo>
                  <a:pt x="92595" y="123139"/>
                </a:lnTo>
                <a:lnTo>
                  <a:pt x="101015" y="118643"/>
                </a:lnTo>
                <a:lnTo>
                  <a:pt x="110490" y="110667"/>
                </a:lnTo>
                <a:lnTo>
                  <a:pt x="116636" y="103924"/>
                </a:lnTo>
                <a:lnTo>
                  <a:pt x="122148" y="95821"/>
                </a:lnTo>
                <a:lnTo>
                  <a:pt x="126746" y="85204"/>
                </a:lnTo>
                <a:lnTo>
                  <a:pt x="128981" y="76098"/>
                </a:lnTo>
                <a:lnTo>
                  <a:pt x="129755" y="70040"/>
                </a:lnTo>
                <a:lnTo>
                  <a:pt x="129755" y="59156"/>
                </a:lnTo>
                <a:lnTo>
                  <a:pt x="128206" y="49314"/>
                </a:lnTo>
                <a:lnTo>
                  <a:pt x="125196" y="40208"/>
                </a:lnTo>
                <a:lnTo>
                  <a:pt x="120738" y="31013"/>
                </a:lnTo>
                <a:lnTo>
                  <a:pt x="115404" y="23456"/>
                </a:lnTo>
                <a:lnTo>
                  <a:pt x="108534" y="15938"/>
                </a:lnTo>
                <a:lnTo>
                  <a:pt x="97917" y="8331"/>
                </a:lnTo>
                <a:lnTo>
                  <a:pt x="87985" y="3822"/>
                </a:lnTo>
                <a:lnTo>
                  <a:pt x="81978" y="1498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2546278" y="4213708"/>
            <a:ext cx="129743" cy="128930"/>
          </a:xfrm>
          <a:custGeom>
            <a:avLst/>
            <a:gdLst/>
            <a:ahLst/>
            <a:cxnLst/>
            <a:rect l="l" t="t" r="r" b="b"/>
            <a:pathLst>
              <a:path w="129743" h="128930">
                <a:moveTo>
                  <a:pt x="77419" y="774"/>
                </a:moveTo>
                <a:lnTo>
                  <a:pt x="72859" y="0"/>
                </a:lnTo>
                <a:lnTo>
                  <a:pt x="57429" y="0"/>
                </a:lnTo>
                <a:lnTo>
                  <a:pt x="49085" y="1498"/>
                </a:lnTo>
                <a:lnTo>
                  <a:pt x="42303" y="3822"/>
                </a:lnTo>
                <a:lnTo>
                  <a:pt x="32423" y="8331"/>
                </a:lnTo>
                <a:lnTo>
                  <a:pt x="21348" y="16217"/>
                </a:lnTo>
                <a:lnTo>
                  <a:pt x="14528" y="23825"/>
                </a:lnTo>
                <a:lnTo>
                  <a:pt x="9652" y="30327"/>
                </a:lnTo>
                <a:lnTo>
                  <a:pt x="5092" y="39446"/>
                </a:lnTo>
                <a:lnTo>
                  <a:pt x="1320" y="51561"/>
                </a:lnTo>
                <a:lnTo>
                  <a:pt x="0" y="63995"/>
                </a:lnTo>
                <a:lnTo>
                  <a:pt x="812" y="74333"/>
                </a:lnTo>
                <a:lnTo>
                  <a:pt x="2997" y="84251"/>
                </a:lnTo>
                <a:lnTo>
                  <a:pt x="7696" y="95503"/>
                </a:lnTo>
                <a:lnTo>
                  <a:pt x="11518" y="101561"/>
                </a:lnTo>
                <a:lnTo>
                  <a:pt x="18300" y="109893"/>
                </a:lnTo>
                <a:lnTo>
                  <a:pt x="28181" y="118275"/>
                </a:lnTo>
                <a:lnTo>
                  <a:pt x="37973" y="123647"/>
                </a:lnTo>
                <a:lnTo>
                  <a:pt x="48539" y="127482"/>
                </a:lnTo>
                <a:lnTo>
                  <a:pt x="56921" y="128930"/>
                </a:lnTo>
                <a:lnTo>
                  <a:pt x="73367" y="128930"/>
                </a:lnTo>
                <a:lnTo>
                  <a:pt x="83426" y="126885"/>
                </a:lnTo>
                <a:lnTo>
                  <a:pt x="93853" y="122885"/>
                </a:lnTo>
                <a:lnTo>
                  <a:pt x="103657" y="116776"/>
                </a:lnTo>
                <a:lnTo>
                  <a:pt x="109804" y="111531"/>
                </a:lnTo>
                <a:lnTo>
                  <a:pt x="116636" y="103936"/>
                </a:lnTo>
                <a:lnTo>
                  <a:pt x="122910" y="94322"/>
                </a:lnTo>
                <a:lnTo>
                  <a:pt x="126695" y="85216"/>
                </a:lnTo>
                <a:lnTo>
                  <a:pt x="128968" y="76098"/>
                </a:lnTo>
                <a:lnTo>
                  <a:pt x="129743" y="70040"/>
                </a:lnTo>
                <a:lnTo>
                  <a:pt x="129743" y="59156"/>
                </a:lnTo>
                <a:lnTo>
                  <a:pt x="128193" y="50101"/>
                </a:lnTo>
                <a:lnTo>
                  <a:pt x="125196" y="40170"/>
                </a:lnTo>
                <a:lnTo>
                  <a:pt x="121500" y="32511"/>
                </a:lnTo>
                <a:lnTo>
                  <a:pt x="114630" y="22682"/>
                </a:lnTo>
                <a:lnTo>
                  <a:pt x="107061" y="15074"/>
                </a:lnTo>
                <a:lnTo>
                  <a:pt x="98640" y="9067"/>
                </a:lnTo>
                <a:lnTo>
                  <a:pt x="90309" y="4559"/>
                </a:lnTo>
                <a:lnTo>
                  <a:pt x="77419" y="774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2546268" y="4417014"/>
            <a:ext cx="129755" cy="128930"/>
          </a:xfrm>
          <a:custGeom>
            <a:avLst/>
            <a:gdLst/>
            <a:ahLst/>
            <a:cxnLst/>
            <a:rect l="l" t="t" r="r" b="b"/>
            <a:pathLst>
              <a:path w="129755" h="128930">
                <a:moveTo>
                  <a:pt x="80479" y="1460"/>
                </a:moveTo>
                <a:lnTo>
                  <a:pt x="71323" y="0"/>
                </a:lnTo>
                <a:lnTo>
                  <a:pt x="58204" y="0"/>
                </a:lnTo>
                <a:lnTo>
                  <a:pt x="49098" y="1460"/>
                </a:lnTo>
                <a:lnTo>
                  <a:pt x="40220" y="4737"/>
                </a:lnTo>
                <a:lnTo>
                  <a:pt x="31661" y="9067"/>
                </a:lnTo>
                <a:lnTo>
                  <a:pt x="21043" y="16675"/>
                </a:lnTo>
                <a:lnTo>
                  <a:pt x="15671" y="22682"/>
                </a:lnTo>
                <a:lnTo>
                  <a:pt x="11074" y="28689"/>
                </a:lnTo>
                <a:lnTo>
                  <a:pt x="5105" y="39446"/>
                </a:lnTo>
                <a:lnTo>
                  <a:pt x="1320" y="51562"/>
                </a:lnTo>
                <a:lnTo>
                  <a:pt x="0" y="63995"/>
                </a:lnTo>
                <a:lnTo>
                  <a:pt x="774" y="75107"/>
                </a:lnTo>
                <a:lnTo>
                  <a:pt x="3784" y="87261"/>
                </a:lnTo>
                <a:lnTo>
                  <a:pt x="6832" y="94056"/>
                </a:lnTo>
                <a:lnTo>
                  <a:pt x="13665" y="104660"/>
                </a:lnTo>
                <a:lnTo>
                  <a:pt x="20586" y="112179"/>
                </a:lnTo>
                <a:lnTo>
                  <a:pt x="28193" y="118237"/>
                </a:lnTo>
                <a:lnTo>
                  <a:pt x="35661" y="122885"/>
                </a:lnTo>
                <a:lnTo>
                  <a:pt x="47777" y="127482"/>
                </a:lnTo>
                <a:lnTo>
                  <a:pt x="55435" y="128930"/>
                </a:lnTo>
                <a:lnTo>
                  <a:pt x="74155" y="128930"/>
                </a:lnTo>
                <a:lnTo>
                  <a:pt x="84264" y="126885"/>
                </a:lnTo>
                <a:lnTo>
                  <a:pt x="96875" y="121335"/>
                </a:lnTo>
                <a:lnTo>
                  <a:pt x="103250" y="117094"/>
                </a:lnTo>
                <a:lnTo>
                  <a:pt x="111264" y="110680"/>
                </a:lnTo>
                <a:lnTo>
                  <a:pt x="115417" y="105752"/>
                </a:lnTo>
                <a:lnTo>
                  <a:pt x="122694" y="94780"/>
                </a:lnTo>
                <a:lnTo>
                  <a:pt x="126707" y="85166"/>
                </a:lnTo>
                <a:lnTo>
                  <a:pt x="128981" y="76835"/>
                </a:lnTo>
                <a:lnTo>
                  <a:pt x="129755" y="70002"/>
                </a:lnTo>
                <a:lnTo>
                  <a:pt x="129755" y="59156"/>
                </a:lnTo>
                <a:lnTo>
                  <a:pt x="128206" y="50050"/>
                </a:lnTo>
                <a:lnTo>
                  <a:pt x="125209" y="40170"/>
                </a:lnTo>
                <a:lnTo>
                  <a:pt x="119100" y="28829"/>
                </a:lnTo>
                <a:lnTo>
                  <a:pt x="113906" y="21907"/>
                </a:lnTo>
                <a:lnTo>
                  <a:pt x="106984" y="15163"/>
                </a:lnTo>
                <a:lnTo>
                  <a:pt x="97154" y="8331"/>
                </a:lnTo>
                <a:lnTo>
                  <a:pt x="87261" y="3784"/>
                </a:lnTo>
                <a:lnTo>
                  <a:pt x="80479" y="1460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2560431" y="4024015"/>
            <a:ext cx="101206" cy="101206"/>
          </a:xfrm>
          <a:custGeom>
            <a:avLst/>
            <a:gdLst/>
            <a:ahLst/>
            <a:cxnLst/>
            <a:rect l="l" t="t" r="r" b="b"/>
            <a:pathLst>
              <a:path w="101206" h="101206">
                <a:moveTo>
                  <a:pt x="61442" y="40538"/>
                </a:moveTo>
                <a:lnTo>
                  <a:pt x="61036" y="0"/>
                </a:lnTo>
                <a:lnTo>
                  <a:pt x="40995" y="0"/>
                </a:lnTo>
                <a:lnTo>
                  <a:pt x="40538" y="40538"/>
                </a:lnTo>
                <a:lnTo>
                  <a:pt x="0" y="40995"/>
                </a:lnTo>
                <a:lnTo>
                  <a:pt x="0" y="61036"/>
                </a:lnTo>
                <a:lnTo>
                  <a:pt x="40538" y="61442"/>
                </a:lnTo>
                <a:lnTo>
                  <a:pt x="40995" y="101206"/>
                </a:lnTo>
                <a:lnTo>
                  <a:pt x="61036" y="101206"/>
                </a:lnTo>
                <a:lnTo>
                  <a:pt x="61442" y="61442"/>
                </a:lnTo>
                <a:lnTo>
                  <a:pt x="101206" y="61036"/>
                </a:lnTo>
                <a:lnTo>
                  <a:pt x="101206" y="40995"/>
                </a:lnTo>
                <a:lnTo>
                  <a:pt x="61442" y="40538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2560431" y="4227323"/>
            <a:ext cx="101206" cy="101981"/>
          </a:xfrm>
          <a:custGeom>
            <a:avLst/>
            <a:gdLst/>
            <a:ahLst/>
            <a:cxnLst/>
            <a:rect l="l" t="t" r="r" b="b"/>
            <a:pathLst>
              <a:path w="101206" h="101980">
                <a:moveTo>
                  <a:pt x="61442" y="40538"/>
                </a:moveTo>
                <a:lnTo>
                  <a:pt x="61036" y="0"/>
                </a:lnTo>
                <a:lnTo>
                  <a:pt x="40995" y="0"/>
                </a:lnTo>
                <a:lnTo>
                  <a:pt x="40538" y="40538"/>
                </a:lnTo>
                <a:lnTo>
                  <a:pt x="0" y="40944"/>
                </a:lnTo>
                <a:lnTo>
                  <a:pt x="0" y="60985"/>
                </a:lnTo>
                <a:lnTo>
                  <a:pt x="40538" y="61442"/>
                </a:lnTo>
                <a:lnTo>
                  <a:pt x="40995" y="101981"/>
                </a:lnTo>
                <a:lnTo>
                  <a:pt x="61036" y="101981"/>
                </a:lnTo>
                <a:lnTo>
                  <a:pt x="61442" y="61442"/>
                </a:lnTo>
                <a:lnTo>
                  <a:pt x="101206" y="60985"/>
                </a:lnTo>
                <a:lnTo>
                  <a:pt x="101206" y="40944"/>
                </a:lnTo>
                <a:lnTo>
                  <a:pt x="61442" y="40538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2560431" y="4431357"/>
            <a:ext cx="101206" cy="101206"/>
          </a:xfrm>
          <a:custGeom>
            <a:avLst/>
            <a:gdLst/>
            <a:ahLst/>
            <a:cxnLst/>
            <a:rect l="l" t="t" r="r" b="b"/>
            <a:pathLst>
              <a:path w="101206" h="101206">
                <a:moveTo>
                  <a:pt x="61442" y="39763"/>
                </a:moveTo>
                <a:lnTo>
                  <a:pt x="61036" y="0"/>
                </a:lnTo>
                <a:lnTo>
                  <a:pt x="40995" y="0"/>
                </a:lnTo>
                <a:lnTo>
                  <a:pt x="40538" y="39763"/>
                </a:lnTo>
                <a:lnTo>
                  <a:pt x="0" y="40220"/>
                </a:lnTo>
                <a:lnTo>
                  <a:pt x="0" y="60261"/>
                </a:lnTo>
                <a:lnTo>
                  <a:pt x="40538" y="60718"/>
                </a:lnTo>
                <a:lnTo>
                  <a:pt x="40995" y="101206"/>
                </a:lnTo>
                <a:lnTo>
                  <a:pt x="61036" y="101206"/>
                </a:lnTo>
                <a:lnTo>
                  <a:pt x="61442" y="60718"/>
                </a:lnTo>
                <a:lnTo>
                  <a:pt x="101206" y="60261"/>
                </a:lnTo>
                <a:lnTo>
                  <a:pt x="101206" y="40220"/>
                </a:lnTo>
                <a:lnTo>
                  <a:pt x="61442" y="39763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2381449" y="4008079"/>
            <a:ext cx="95097" cy="540423"/>
          </a:xfrm>
          <a:custGeom>
            <a:avLst/>
            <a:gdLst/>
            <a:ahLst/>
            <a:cxnLst/>
            <a:rect l="l" t="t" r="r" b="b"/>
            <a:pathLst>
              <a:path w="95097" h="540423">
                <a:moveTo>
                  <a:pt x="0" y="0"/>
                </a:moveTo>
                <a:lnTo>
                  <a:pt x="914" y="914"/>
                </a:lnTo>
                <a:lnTo>
                  <a:pt x="94361" y="774"/>
                </a:lnTo>
                <a:lnTo>
                  <a:pt x="94361" y="539648"/>
                </a:lnTo>
                <a:lnTo>
                  <a:pt x="2590" y="539470"/>
                </a:lnTo>
                <a:lnTo>
                  <a:pt x="0" y="540194"/>
                </a:lnTo>
                <a:lnTo>
                  <a:pt x="95097" y="540423"/>
                </a:lnTo>
                <a:lnTo>
                  <a:pt x="9509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2246372" y="4008076"/>
            <a:ext cx="98183" cy="914"/>
          </a:xfrm>
          <a:custGeom>
            <a:avLst/>
            <a:gdLst/>
            <a:ahLst/>
            <a:cxnLst/>
            <a:rect l="l" t="t" r="r" b="b"/>
            <a:pathLst>
              <a:path w="98183" h="914">
                <a:moveTo>
                  <a:pt x="0" y="50"/>
                </a:moveTo>
                <a:lnTo>
                  <a:pt x="97282" y="914"/>
                </a:lnTo>
                <a:lnTo>
                  <a:pt x="98183" y="0"/>
                </a:lnTo>
                <a:lnTo>
                  <a:pt x="0" y="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2418515" y="4033216"/>
            <a:ext cx="9525" cy="18402"/>
          </a:xfrm>
          <a:custGeom>
            <a:avLst/>
            <a:gdLst/>
            <a:ahLst/>
            <a:cxnLst/>
            <a:rect l="l" t="t" r="r" b="b"/>
            <a:pathLst>
              <a:path w="9525" h="18402">
                <a:moveTo>
                  <a:pt x="9525" y="18402"/>
                </a:moveTo>
                <a:lnTo>
                  <a:pt x="9525" y="16675"/>
                </a:lnTo>
                <a:lnTo>
                  <a:pt x="1193" y="507"/>
                </a:lnTo>
                <a:lnTo>
                  <a:pt x="0" y="0"/>
                </a:lnTo>
                <a:lnTo>
                  <a:pt x="9525" y="184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335408" y="4046834"/>
            <a:ext cx="56108" cy="55422"/>
          </a:xfrm>
          <a:custGeom>
            <a:avLst/>
            <a:gdLst/>
            <a:ahLst/>
            <a:cxnLst/>
            <a:rect l="l" t="t" r="r" b="b"/>
            <a:pathLst>
              <a:path w="56108" h="55422">
                <a:moveTo>
                  <a:pt x="34975" y="685"/>
                </a:moveTo>
                <a:lnTo>
                  <a:pt x="24041" y="0"/>
                </a:lnTo>
                <a:lnTo>
                  <a:pt x="16484" y="2273"/>
                </a:lnTo>
                <a:lnTo>
                  <a:pt x="8102" y="7556"/>
                </a:lnTo>
                <a:lnTo>
                  <a:pt x="2730" y="15036"/>
                </a:lnTo>
                <a:lnTo>
                  <a:pt x="0" y="22961"/>
                </a:lnTo>
                <a:lnTo>
                  <a:pt x="0" y="32613"/>
                </a:lnTo>
                <a:lnTo>
                  <a:pt x="2273" y="40220"/>
                </a:lnTo>
                <a:lnTo>
                  <a:pt x="7696" y="47688"/>
                </a:lnTo>
                <a:lnTo>
                  <a:pt x="13754" y="52235"/>
                </a:lnTo>
                <a:lnTo>
                  <a:pt x="21996" y="55422"/>
                </a:lnTo>
                <a:lnTo>
                  <a:pt x="34696" y="55384"/>
                </a:lnTo>
                <a:lnTo>
                  <a:pt x="44132" y="51142"/>
                </a:lnTo>
                <a:lnTo>
                  <a:pt x="51371" y="43218"/>
                </a:lnTo>
                <a:lnTo>
                  <a:pt x="54698" y="36664"/>
                </a:lnTo>
                <a:lnTo>
                  <a:pt x="56108" y="28016"/>
                </a:lnTo>
                <a:lnTo>
                  <a:pt x="54698" y="18897"/>
                </a:lnTo>
                <a:lnTo>
                  <a:pt x="49415" y="9753"/>
                </a:lnTo>
                <a:lnTo>
                  <a:pt x="42532" y="3784"/>
                </a:lnTo>
                <a:lnTo>
                  <a:pt x="34975" y="6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429177" y="4053662"/>
            <a:ext cx="2095" cy="13398"/>
          </a:xfrm>
          <a:custGeom>
            <a:avLst/>
            <a:gdLst/>
            <a:ahLst/>
            <a:cxnLst/>
            <a:rect l="l" t="t" r="r" b="b"/>
            <a:pathLst>
              <a:path w="2095" h="13398">
                <a:moveTo>
                  <a:pt x="1092" y="7569"/>
                </a:moveTo>
                <a:lnTo>
                  <a:pt x="2095" y="13398"/>
                </a:lnTo>
                <a:lnTo>
                  <a:pt x="1143" y="1422"/>
                </a:lnTo>
                <a:lnTo>
                  <a:pt x="0" y="0"/>
                </a:lnTo>
                <a:lnTo>
                  <a:pt x="1092" y="75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2431277" y="4067058"/>
            <a:ext cx="774" cy="6057"/>
          </a:xfrm>
          <a:custGeom>
            <a:avLst/>
            <a:gdLst/>
            <a:ahLst/>
            <a:cxnLst/>
            <a:rect l="l" t="t" r="r" b="b"/>
            <a:pathLst>
              <a:path w="774" h="6057">
                <a:moveTo>
                  <a:pt x="317" y="5740"/>
                </a:moveTo>
                <a:lnTo>
                  <a:pt x="774" y="6057"/>
                </a:lnTo>
                <a:lnTo>
                  <a:pt x="457" y="317"/>
                </a:lnTo>
                <a:lnTo>
                  <a:pt x="0" y="0"/>
                </a:lnTo>
                <a:lnTo>
                  <a:pt x="317" y="57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410503" y="4073112"/>
            <a:ext cx="22047" cy="52108"/>
          </a:xfrm>
          <a:custGeom>
            <a:avLst/>
            <a:gdLst/>
            <a:ahLst/>
            <a:cxnLst/>
            <a:rect l="l" t="t" r="r" b="b"/>
            <a:pathLst>
              <a:path w="22047" h="52108">
                <a:moveTo>
                  <a:pt x="21958" y="317"/>
                </a:moveTo>
                <a:lnTo>
                  <a:pt x="21551" y="0"/>
                </a:lnTo>
                <a:lnTo>
                  <a:pt x="21272" y="7340"/>
                </a:lnTo>
                <a:lnTo>
                  <a:pt x="16713" y="27050"/>
                </a:lnTo>
                <a:lnTo>
                  <a:pt x="4698" y="46862"/>
                </a:lnTo>
                <a:lnTo>
                  <a:pt x="0" y="50647"/>
                </a:lnTo>
                <a:lnTo>
                  <a:pt x="0" y="52108"/>
                </a:lnTo>
                <a:lnTo>
                  <a:pt x="5791" y="47231"/>
                </a:lnTo>
                <a:lnTo>
                  <a:pt x="17449" y="27787"/>
                </a:lnTo>
                <a:lnTo>
                  <a:pt x="22047" y="8064"/>
                </a:lnTo>
                <a:lnTo>
                  <a:pt x="21958" y="3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2413513" y="4231101"/>
            <a:ext cx="4864" cy="5105"/>
          </a:xfrm>
          <a:custGeom>
            <a:avLst/>
            <a:gdLst/>
            <a:ahLst/>
            <a:cxnLst/>
            <a:rect l="l" t="t" r="r" b="b"/>
            <a:pathLst>
              <a:path w="4864" h="5105">
                <a:moveTo>
                  <a:pt x="0" y="825"/>
                </a:moveTo>
                <a:lnTo>
                  <a:pt x="4864" y="5105"/>
                </a:lnTo>
                <a:lnTo>
                  <a:pt x="3962" y="2959"/>
                </a:lnTo>
                <a:lnTo>
                  <a:pt x="825" y="0"/>
                </a:lnTo>
                <a:lnTo>
                  <a:pt x="0" y="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2418384" y="4236217"/>
            <a:ext cx="1371" cy="1993"/>
          </a:xfrm>
          <a:custGeom>
            <a:avLst/>
            <a:gdLst/>
            <a:ahLst/>
            <a:cxnLst/>
            <a:rect l="l" t="t" r="r" b="b"/>
            <a:pathLst>
              <a:path w="1371" h="1993">
                <a:moveTo>
                  <a:pt x="546" y="1904"/>
                </a:moveTo>
                <a:lnTo>
                  <a:pt x="1320" y="1993"/>
                </a:lnTo>
                <a:lnTo>
                  <a:pt x="1371" y="1041"/>
                </a:lnTo>
                <a:lnTo>
                  <a:pt x="0" y="0"/>
                </a:lnTo>
                <a:lnTo>
                  <a:pt x="546" y="19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2424897" y="4247045"/>
            <a:ext cx="4648" cy="12484"/>
          </a:xfrm>
          <a:custGeom>
            <a:avLst/>
            <a:gdLst/>
            <a:ahLst/>
            <a:cxnLst/>
            <a:rect l="l" t="t" r="r" b="b"/>
            <a:pathLst>
              <a:path w="4648" h="12484">
                <a:moveTo>
                  <a:pt x="825" y="3835"/>
                </a:moveTo>
                <a:lnTo>
                  <a:pt x="4610" y="12484"/>
                </a:lnTo>
                <a:lnTo>
                  <a:pt x="4648" y="9067"/>
                </a:lnTo>
                <a:lnTo>
                  <a:pt x="0" y="0"/>
                </a:lnTo>
                <a:lnTo>
                  <a:pt x="0" y="2324"/>
                </a:lnTo>
                <a:lnTo>
                  <a:pt x="825" y="38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2335399" y="4250870"/>
            <a:ext cx="56121" cy="54660"/>
          </a:xfrm>
          <a:custGeom>
            <a:avLst/>
            <a:gdLst/>
            <a:ahLst/>
            <a:cxnLst/>
            <a:rect l="l" t="t" r="r" b="b"/>
            <a:pathLst>
              <a:path w="56121" h="54660">
                <a:moveTo>
                  <a:pt x="41770" y="3009"/>
                </a:moveTo>
                <a:lnTo>
                  <a:pt x="34213" y="0"/>
                </a:lnTo>
                <a:lnTo>
                  <a:pt x="21780" y="0"/>
                </a:lnTo>
                <a:lnTo>
                  <a:pt x="14985" y="2286"/>
                </a:lnTo>
                <a:lnTo>
                  <a:pt x="9982" y="5600"/>
                </a:lnTo>
                <a:lnTo>
                  <a:pt x="3555" y="12890"/>
                </a:lnTo>
                <a:lnTo>
                  <a:pt x="0" y="22186"/>
                </a:lnTo>
                <a:lnTo>
                  <a:pt x="0" y="32651"/>
                </a:lnTo>
                <a:lnTo>
                  <a:pt x="3060" y="40995"/>
                </a:lnTo>
                <a:lnTo>
                  <a:pt x="8432" y="47739"/>
                </a:lnTo>
                <a:lnTo>
                  <a:pt x="14541" y="52285"/>
                </a:lnTo>
                <a:lnTo>
                  <a:pt x="21234" y="54660"/>
                </a:lnTo>
                <a:lnTo>
                  <a:pt x="34709" y="54660"/>
                </a:lnTo>
                <a:lnTo>
                  <a:pt x="43726" y="50787"/>
                </a:lnTo>
                <a:lnTo>
                  <a:pt x="50152" y="45046"/>
                </a:lnTo>
                <a:lnTo>
                  <a:pt x="54698" y="36715"/>
                </a:lnTo>
                <a:lnTo>
                  <a:pt x="56121" y="27241"/>
                </a:lnTo>
                <a:lnTo>
                  <a:pt x="54698" y="18173"/>
                </a:lnTo>
                <a:lnTo>
                  <a:pt x="49377" y="9067"/>
                </a:lnTo>
                <a:lnTo>
                  <a:pt x="44869" y="5245"/>
                </a:lnTo>
                <a:lnTo>
                  <a:pt x="41770" y="3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2431552" y="4269774"/>
            <a:ext cx="1003" cy="14033"/>
          </a:xfrm>
          <a:custGeom>
            <a:avLst/>
            <a:gdLst/>
            <a:ahLst/>
            <a:cxnLst/>
            <a:rect l="l" t="t" r="r" b="b"/>
            <a:pathLst>
              <a:path w="1003" h="14033">
                <a:moveTo>
                  <a:pt x="1003" y="14033"/>
                </a:moveTo>
                <a:lnTo>
                  <a:pt x="939" y="4610"/>
                </a:lnTo>
                <a:lnTo>
                  <a:pt x="0" y="0"/>
                </a:lnTo>
                <a:lnTo>
                  <a:pt x="1003" y="140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2424898" y="4297053"/>
            <a:ext cx="4648" cy="12484"/>
          </a:xfrm>
          <a:custGeom>
            <a:avLst/>
            <a:gdLst/>
            <a:ahLst/>
            <a:cxnLst/>
            <a:rect l="l" t="t" r="r" b="b"/>
            <a:pathLst>
              <a:path w="4648" h="12484">
                <a:moveTo>
                  <a:pt x="3873" y="2641"/>
                </a:moveTo>
                <a:lnTo>
                  <a:pt x="0" y="10147"/>
                </a:lnTo>
                <a:lnTo>
                  <a:pt x="0" y="12484"/>
                </a:lnTo>
                <a:lnTo>
                  <a:pt x="4648" y="3416"/>
                </a:lnTo>
                <a:lnTo>
                  <a:pt x="4610" y="0"/>
                </a:lnTo>
                <a:lnTo>
                  <a:pt x="3873" y="26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2418382" y="4318513"/>
            <a:ext cx="1511" cy="1905"/>
          </a:xfrm>
          <a:custGeom>
            <a:avLst/>
            <a:gdLst/>
            <a:ahLst/>
            <a:cxnLst/>
            <a:rect l="l" t="t" r="r" b="b"/>
            <a:pathLst>
              <a:path w="1511" h="1904">
                <a:moveTo>
                  <a:pt x="0" y="1904"/>
                </a:moveTo>
                <a:lnTo>
                  <a:pt x="1511" y="266"/>
                </a:lnTo>
                <a:lnTo>
                  <a:pt x="546" y="0"/>
                </a:lnTo>
                <a:lnTo>
                  <a:pt x="0" y="19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2412507" y="4320412"/>
            <a:ext cx="5880" cy="5829"/>
          </a:xfrm>
          <a:custGeom>
            <a:avLst/>
            <a:gdLst/>
            <a:ahLst/>
            <a:cxnLst/>
            <a:rect l="l" t="t" r="r" b="b"/>
            <a:pathLst>
              <a:path w="5880" h="5829">
                <a:moveTo>
                  <a:pt x="0" y="4965"/>
                </a:moveTo>
                <a:lnTo>
                  <a:pt x="228" y="5829"/>
                </a:lnTo>
                <a:lnTo>
                  <a:pt x="4152" y="2832"/>
                </a:lnTo>
                <a:lnTo>
                  <a:pt x="5880" y="0"/>
                </a:lnTo>
                <a:lnTo>
                  <a:pt x="0" y="49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2416564" y="4437418"/>
            <a:ext cx="6197" cy="9385"/>
          </a:xfrm>
          <a:custGeom>
            <a:avLst/>
            <a:gdLst/>
            <a:ahLst/>
            <a:cxnLst/>
            <a:rect l="l" t="t" r="r" b="b"/>
            <a:pathLst>
              <a:path w="6197" h="9385">
                <a:moveTo>
                  <a:pt x="3822" y="3822"/>
                </a:moveTo>
                <a:lnTo>
                  <a:pt x="0" y="0"/>
                </a:lnTo>
                <a:lnTo>
                  <a:pt x="0" y="1460"/>
                </a:lnTo>
                <a:lnTo>
                  <a:pt x="2413" y="3733"/>
                </a:lnTo>
                <a:lnTo>
                  <a:pt x="5461" y="9245"/>
                </a:lnTo>
                <a:lnTo>
                  <a:pt x="6197" y="9385"/>
                </a:lnTo>
                <a:lnTo>
                  <a:pt x="3822" y="38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2335404" y="4454138"/>
            <a:ext cx="56108" cy="55422"/>
          </a:xfrm>
          <a:custGeom>
            <a:avLst/>
            <a:gdLst/>
            <a:ahLst/>
            <a:cxnLst/>
            <a:rect l="l" t="t" r="r" b="b"/>
            <a:pathLst>
              <a:path w="56108" h="55422">
                <a:moveTo>
                  <a:pt x="43268" y="3822"/>
                </a:moveTo>
                <a:lnTo>
                  <a:pt x="34201" y="0"/>
                </a:lnTo>
                <a:lnTo>
                  <a:pt x="22542" y="0"/>
                </a:lnTo>
                <a:lnTo>
                  <a:pt x="17221" y="1549"/>
                </a:lnTo>
                <a:lnTo>
                  <a:pt x="8064" y="7556"/>
                </a:lnTo>
                <a:lnTo>
                  <a:pt x="3149" y="14020"/>
                </a:lnTo>
                <a:lnTo>
                  <a:pt x="0" y="22224"/>
                </a:lnTo>
                <a:lnTo>
                  <a:pt x="0" y="32702"/>
                </a:lnTo>
                <a:lnTo>
                  <a:pt x="2374" y="40170"/>
                </a:lnTo>
                <a:lnTo>
                  <a:pt x="7658" y="47777"/>
                </a:lnTo>
                <a:lnTo>
                  <a:pt x="14439" y="52374"/>
                </a:lnTo>
                <a:lnTo>
                  <a:pt x="23507" y="55422"/>
                </a:lnTo>
                <a:lnTo>
                  <a:pt x="27876" y="55371"/>
                </a:lnTo>
                <a:lnTo>
                  <a:pt x="35483" y="54698"/>
                </a:lnTo>
                <a:lnTo>
                  <a:pt x="43408" y="51193"/>
                </a:lnTo>
                <a:lnTo>
                  <a:pt x="50101" y="45034"/>
                </a:lnTo>
                <a:lnTo>
                  <a:pt x="54698" y="36702"/>
                </a:lnTo>
                <a:lnTo>
                  <a:pt x="56108" y="27279"/>
                </a:lnTo>
                <a:lnTo>
                  <a:pt x="54698" y="18935"/>
                </a:lnTo>
                <a:lnTo>
                  <a:pt x="50190" y="10566"/>
                </a:lnTo>
                <a:lnTo>
                  <a:pt x="43268" y="38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2427903" y="4457185"/>
            <a:ext cx="2590" cy="9613"/>
          </a:xfrm>
          <a:custGeom>
            <a:avLst/>
            <a:gdLst/>
            <a:ahLst/>
            <a:cxnLst/>
            <a:rect l="l" t="t" r="r" b="b"/>
            <a:pathLst>
              <a:path w="2590" h="9613">
                <a:moveTo>
                  <a:pt x="863" y="3784"/>
                </a:moveTo>
                <a:lnTo>
                  <a:pt x="2590" y="9613"/>
                </a:lnTo>
                <a:lnTo>
                  <a:pt x="2362" y="4508"/>
                </a:lnTo>
                <a:lnTo>
                  <a:pt x="0" y="0"/>
                </a:lnTo>
                <a:lnTo>
                  <a:pt x="0" y="2324"/>
                </a:lnTo>
                <a:lnTo>
                  <a:pt x="863" y="37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430492" y="4466786"/>
            <a:ext cx="508" cy="4381"/>
          </a:xfrm>
          <a:custGeom>
            <a:avLst/>
            <a:gdLst/>
            <a:ahLst/>
            <a:cxnLst/>
            <a:rect l="l" t="t" r="r" b="b"/>
            <a:pathLst>
              <a:path w="507" h="4381">
                <a:moveTo>
                  <a:pt x="507" y="4381"/>
                </a:moveTo>
                <a:lnTo>
                  <a:pt x="457" y="330"/>
                </a:lnTo>
                <a:lnTo>
                  <a:pt x="0" y="0"/>
                </a:lnTo>
                <a:lnTo>
                  <a:pt x="507" y="4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2429771" y="4478373"/>
            <a:ext cx="2768" cy="20307"/>
          </a:xfrm>
          <a:custGeom>
            <a:avLst/>
            <a:gdLst/>
            <a:ahLst/>
            <a:cxnLst/>
            <a:rect l="l" t="t" r="r" b="b"/>
            <a:pathLst>
              <a:path w="2768" h="20307">
                <a:moveTo>
                  <a:pt x="2006" y="8648"/>
                </a:moveTo>
                <a:lnTo>
                  <a:pt x="1041" y="12966"/>
                </a:lnTo>
                <a:lnTo>
                  <a:pt x="0" y="20307"/>
                </a:lnTo>
                <a:lnTo>
                  <a:pt x="2743" y="9410"/>
                </a:lnTo>
                <a:lnTo>
                  <a:pt x="2768" y="0"/>
                </a:lnTo>
                <a:lnTo>
                  <a:pt x="2006" y="8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429320" y="4498675"/>
            <a:ext cx="444" cy="3594"/>
          </a:xfrm>
          <a:custGeom>
            <a:avLst/>
            <a:gdLst/>
            <a:ahLst/>
            <a:cxnLst/>
            <a:rect l="l" t="t" r="r" b="b"/>
            <a:pathLst>
              <a:path w="444" h="3594">
                <a:moveTo>
                  <a:pt x="0" y="279"/>
                </a:moveTo>
                <a:lnTo>
                  <a:pt x="177" y="3594"/>
                </a:lnTo>
                <a:lnTo>
                  <a:pt x="444" y="0"/>
                </a:lnTo>
                <a:lnTo>
                  <a:pt x="0" y="2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2420302" y="4505458"/>
            <a:ext cx="7924" cy="15036"/>
          </a:xfrm>
          <a:custGeom>
            <a:avLst/>
            <a:gdLst/>
            <a:ahLst/>
            <a:cxnLst/>
            <a:rect l="l" t="t" r="r" b="b"/>
            <a:pathLst>
              <a:path w="7924" h="15036">
                <a:moveTo>
                  <a:pt x="0" y="13487"/>
                </a:moveTo>
                <a:lnTo>
                  <a:pt x="88" y="15036"/>
                </a:lnTo>
                <a:lnTo>
                  <a:pt x="7734" y="2870"/>
                </a:lnTo>
                <a:lnTo>
                  <a:pt x="7924" y="0"/>
                </a:lnTo>
                <a:lnTo>
                  <a:pt x="0" y="13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410506" y="4527005"/>
            <a:ext cx="5422" cy="5549"/>
          </a:xfrm>
          <a:custGeom>
            <a:avLst/>
            <a:gdLst/>
            <a:ahLst/>
            <a:cxnLst/>
            <a:rect l="l" t="t" r="r" b="b"/>
            <a:pathLst>
              <a:path w="5422" h="5549">
                <a:moveTo>
                  <a:pt x="0" y="4102"/>
                </a:moveTo>
                <a:lnTo>
                  <a:pt x="0" y="5549"/>
                </a:lnTo>
                <a:lnTo>
                  <a:pt x="5422" y="914"/>
                </a:lnTo>
                <a:lnTo>
                  <a:pt x="5422" y="0"/>
                </a:lnTo>
                <a:lnTo>
                  <a:pt x="0" y="41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2246372" y="4547492"/>
            <a:ext cx="98183" cy="736"/>
          </a:xfrm>
          <a:custGeom>
            <a:avLst/>
            <a:gdLst/>
            <a:ahLst/>
            <a:cxnLst/>
            <a:rect l="l" t="t" r="r" b="b"/>
            <a:pathLst>
              <a:path w="98183" h="736">
                <a:moveTo>
                  <a:pt x="0" y="736"/>
                </a:moveTo>
                <a:lnTo>
                  <a:pt x="98183" y="736"/>
                </a:lnTo>
                <a:lnTo>
                  <a:pt x="96774" y="0"/>
                </a:lnTo>
                <a:lnTo>
                  <a:pt x="0" y="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2336131" y="4047571"/>
            <a:ext cx="53924" cy="53911"/>
          </a:xfrm>
          <a:custGeom>
            <a:avLst/>
            <a:gdLst/>
            <a:ahLst/>
            <a:cxnLst/>
            <a:rect l="l" t="t" r="r" b="b"/>
            <a:pathLst>
              <a:path w="53924" h="53911">
                <a:moveTo>
                  <a:pt x="33477" y="723"/>
                </a:moveTo>
                <a:lnTo>
                  <a:pt x="24091" y="0"/>
                </a:lnTo>
                <a:lnTo>
                  <a:pt x="16484" y="2273"/>
                </a:lnTo>
                <a:lnTo>
                  <a:pt x="8153" y="7556"/>
                </a:lnTo>
                <a:lnTo>
                  <a:pt x="2730" y="15074"/>
                </a:lnTo>
                <a:lnTo>
                  <a:pt x="0" y="22948"/>
                </a:lnTo>
                <a:lnTo>
                  <a:pt x="50" y="31153"/>
                </a:lnTo>
                <a:lnTo>
                  <a:pt x="2324" y="38747"/>
                </a:lnTo>
                <a:lnTo>
                  <a:pt x="7746" y="46228"/>
                </a:lnTo>
                <a:lnTo>
                  <a:pt x="13804" y="50736"/>
                </a:lnTo>
                <a:lnTo>
                  <a:pt x="21996" y="53911"/>
                </a:lnTo>
                <a:lnTo>
                  <a:pt x="33248" y="53911"/>
                </a:lnTo>
                <a:lnTo>
                  <a:pt x="42633" y="49631"/>
                </a:lnTo>
                <a:lnTo>
                  <a:pt x="49872" y="41757"/>
                </a:lnTo>
                <a:lnTo>
                  <a:pt x="53200" y="35204"/>
                </a:lnTo>
                <a:lnTo>
                  <a:pt x="53924" y="31330"/>
                </a:lnTo>
                <a:lnTo>
                  <a:pt x="53924" y="23545"/>
                </a:lnTo>
                <a:lnTo>
                  <a:pt x="53200" y="18935"/>
                </a:lnTo>
                <a:lnTo>
                  <a:pt x="47955" y="9791"/>
                </a:lnTo>
                <a:lnTo>
                  <a:pt x="41033" y="3771"/>
                </a:lnTo>
                <a:lnTo>
                  <a:pt x="33477" y="7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336135" y="4251605"/>
            <a:ext cx="53924" cy="53187"/>
          </a:xfrm>
          <a:custGeom>
            <a:avLst/>
            <a:gdLst/>
            <a:ahLst/>
            <a:cxnLst/>
            <a:rect l="l" t="t" r="r" b="b"/>
            <a:pathLst>
              <a:path w="53924" h="53187">
                <a:moveTo>
                  <a:pt x="40258" y="3048"/>
                </a:moveTo>
                <a:lnTo>
                  <a:pt x="32702" y="0"/>
                </a:lnTo>
                <a:lnTo>
                  <a:pt x="21818" y="0"/>
                </a:lnTo>
                <a:lnTo>
                  <a:pt x="14985" y="2324"/>
                </a:lnTo>
                <a:lnTo>
                  <a:pt x="9969" y="5638"/>
                </a:lnTo>
                <a:lnTo>
                  <a:pt x="3594" y="12890"/>
                </a:lnTo>
                <a:lnTo>
                  <a:pt x="0" y="22225"/>
                </a:lnTo>
                <a:lnTo>
                  <a:pt x="0" y="31191"/>
                </a:lnTo>
                <a:lnTo>
                  <a:pt x="3098" y="39484"/>
                </a:lnTo>
                <a:lnTo>
                  <a:pt x="8470" y="46228"/>
                </a:lnTo>
                <a:lnTo>
                  <a:pt x="14528" y="50774"/>
                </a:lnTo>
                <a:lnTo>
                  <a:pt x="21272" y="53187"/>
                </a:lnTo>
                <a:lnTo>
                  <a:pt x="33248" y="53149"/>
                </a:lnTo>
                <a:lnTo>
                  <a:pt x="42214" y="49276"/>
                </a:lnTo>
                <a:lnTo>
                  <a:pt x="48640" y="43535"/>
                </a:lnTo>
                <a:lnTo>
                  <a:pt x="53200" y="35204"/>
                </a:lnTo>
                <a:lnTo>
                  <a:pt x="53924" y="30607"/>
                </a:lnTo>
                <a:lnTo>
                  <a:pt x="53924" y="22771"/>
                </a:lnTo>
                <a:lnTo>
                  <a:pt x="53200" y="18173"/>
                </a:lnTo>
                <a:lnTo>
                  <a:pt x="47866" y="9105"/>
                </a:lnTo>
                <a:lnTo>
                  <a:pt x="43357" y="5283"/>
                </a:lnTo>
                <a:lnTo>
                  <a:pt x="40258" y="30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2336134" y="4454866"/>
            <a:ext cx="53924" cy="53962"/>
          </a:xfrm>
          <a:custGeom>
            <a:avLst/>
            <a:gdLst/>
            <a:ahLst/>
            <a:cxnLst/>
            <a:rect l="l" t="t" r="r" b="b"/>
            <a:pathLst>
              <a:path w="53924" h="53962">
                <a:moveTo>
                  <a:pt x="41808" y="3822"/>
                </a:moveTo>
                <a:lnTo>
                  <a:pt x="32702" y="0"/>
                </a:lnTo>
                <a:lnTo>
                  <a:pt x="22542" y="38"/>
                </a:lnTo>
                <a:lnTo>
                  <a:pt x="17259" y="1549"/>
                </a:lnTo>
                <a:lnTo>
                  <a:pt x="8102" y="7556"/>
                </a:lnTo>
                <a:lnTo>
                  <a:pt x="3187" y="14020"/>
                </a:lnTo>
                <a:lnTo>
                  <a:pt x="0" y="22263"/>
                </a:lnTo>
                <a:lnTo>
                  <a:pt x="0" y="31191"/>
                </a:lnTo>
                <a:lnTo>
                  <a:pt x="2413" y="38658"/>
                </a:lnTo>
                <a:lnTo>
                  <a:pt x="7696" y="46266"/>
                </a:lnTo>
                <a:lnTo>
                  <a:pt x="14478" y="50863"/>
                </a:lnTo>
                <a:lnTo>
                  <a:pt x="23596" y="53962"/>
                </a:lnTo>
                <a:lnTo>
                  <a:pt x="33477" y="53466"/>
                </a:lnTo>
                <a:lnTo>
                  <a:pt x="41897" y="49733"/>
                </a:lnTo>
                <a:lnTo>
                  <a:pt x="48641" y="43535"/>
                </a:lnTo>
                <a:lnTo>
                  <a:pt x="53200" y="35255"/>
                </a:lnTo>
                <a:lnTo>
                  <a:pt x="53924" y="30645"/>
                </a:lnTo>
                <a:lnTo>
                  <a:pt x="53924" y="22809"/>
                </a:lnTo>
                <a:lnTo>
                  <a:pt x="52412" y="17487"/>
                </a:lnTo>
                <a:lnTo>
                  <a:pt x="48679" y="10566"/>
                </a:lnTo>
                <a:lnTo>
                  <a:pt x="41808" y="38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2192164" y="3968183"/>
            <a:ext cx="50" cy="580631"/>
          </a:xfrm>
          <a:custGeom>
            <a:avLst/>
            <a:gdLst/>
            <a:ahLst/>
            <a:cxnLst/>
            <a:rect l="l" t="t" r="r" b="b"/>
            <a:pathLst>
              <a:path w="50" h="580631">
                <a:moveTo>
                  <a:pt x="50" y="0"/>
                </a:moveTo>
                <a:lnTo>
                  <a:pt x="50" y="39446"/>
                </a:lnTo>
                <a:lnTo>
                  <a:pt x="50" y="204952"/>
                </a:lnTo>
                <a:lnTo>
                  <a:pt x="50" y="231780"/>
                </a:lnTo>
                <a:lnTo>
                  <a:pt x="50" y="256093"/>
                </a:lnTo>
                <a:lnTo>
                  <a:pt x="50" y="278168"/>
                </a:lnTo>
                <a:lnTo>
                  <a:pt x="50" y="298283"/>
                </a:lnTo>
                <a:lnTo>
                  <a:pt x="50" y="316717"/>
                </a:lnTo>
                <a:lnTo>
                  <a:pt x="49" y="333749"/>
                </a:lnTo>
                <a:lnTo>
                  <a:pt x="48" y="349655"/>
                </a:lnTo>
                <a:lnTo>
                  <a:pt x="47" y="364714"/>
                </a:lnTo>
                <a:lnTo>
                  <a:pt x="46" y="379205"/>
                </a:lnTo>
                <a:lnTo>
                  <a:pt x="44" y="393406"/>
                </a:lnTo>
                <a:lnTo>
                  <a:pt x="42" y="407594"/>
                </a:lnTo>
                <a:lnTo>
                  <a:pt x="39" y="422048"/>
                </a:lnTo>
                <a:lnTo>
                  <a:pt x="36" y="437046"/>
                </a:lnTo>
                <a:lnTo>
                  <a:pt x="33" y="452866"/>
                </a:lnTo>
                <a:lnTo>
                  <a:pt x="29" y="469787"/>
                </a:lnTo>
                <a:lnTo>
                  <a:pt x="24" y="488086"/>
                </a:lnTo>
                <a:lnTo>
                  <a:pt x="19" y="508042"/>
                </a:lnTo>
                <a:lnTo>
                  <a:pt x="13" y="529932"/>
                </a:lnTo>
                <a:lnTo>
                  <a:pt x="7" y="554036"/>
                </a:lnTo>
                <a:lnTo>
                  <a:pt x="0" y="58063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2294006" y="4071340"/>
            <a:ext cx="8928" cy="35750"/>
          </a:xfrm>
          <a:custGeom>
            <a:avLst/>
            <a:gdLst/>
            <a:ahLst/>
            <a:cxnLst/>
            <a:rect l="l" t="t" r="r" b="b"/>
            <a:pathLst>
              <a:path w="8928" h="35750">
                <a:moveTo>
                  <a:pt x="0" y="0"/>
                </a:moveTo>
                <a:lnTo>
                  <a:pt x="723" y="11163"/>
                </a:lnTo>
                <a:lnTo>
                  <a:pt x="774" y="11379"/>
                </a:lnTo>
                <a:lnTo>
                  <a:pt x="2590" y="22402"/>
                </a:lnTo>
                <a:lnTo>
                  <a:pt x="3098" y="25641"/>
                </a:lnTo>
                <a:lnTo>
                  <a:pt x="3365" y="25908"/>
                </a:lnTo>
                <a:lnTo>
                  <a:pt x="4787" y="28917"/>
                </a:lnTo>
                <a:lnTo>
                  <a:pt x="6464" y="32423"/>
                </a:lnTo>
                <a:lnTo>
                  <a:pt x="6604" y="32651"/>
                </a:lnTo>
                <a:lnTo>
                  <a:pt x="8928" y="3575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2293637" y="4031395"/>
            <a:ext cx="16078" cy="53517"/>
          </a:xfrm>
          <a:custGeom>
            <a:avLst/>
            <a:gdLst/>
            <a:ahLst/>
            <a:cxnLst/>
            <a:rect l="l" t="t" r="r" b="b"/>
            <a:pathLst>
              <a:path w="16078" h="53517">
                <a:moveTo>
                  <a:pt x="1917" y="53517"/>
                </a:moveTo>
                <a:lnTo>
                  <a:pt x="825" y="49872"/>
                </a:lnTo>
                <a:lnTo>
                  <a:pt x="774" y="49695"/>
                </a:lnTo>
                <a:lnTo>
                  <a:pt x="330" y="45910"/>
                </a:lnTo>
                <a:lnTo>
                  <a:pt x="0" y="43040"/>
                </a:lnTo>
                <a:lnTo>
                  <a:pt x="0" y="42773"/>
                </a:lnTo>
                <a:lnTo>
                  <a:pt x="368" y="39941"/>
                </a:lnTo>
                <a:lnTo>
                  <a:pt x="1549" y="31292"/>
                </a:lnTo>
                <a:lnTo>
                  <a:pt x="3467" y="22644"/>
                </a:lnTo>
                <a:lnTo>
                  <a:pt x="4013" y="20231"/>
                </a:lnTo>
                <a:lnTo>
                  <a:pt x="4064" y="20002"/>
                </a:lnTo>
                <a:lnTo>
                  <a:pt x="5194" y="17767"/>
                </a:lnTo>
                <a:lnTo>
                  <a:pt x="9385" y="9664"/>
                </a:lnTo>
                <a:lnTo>
                  <a:pt x="9474" y="9525"/>
                </a:lnTo>
                <a:lnTo>
                  <a:pt x="14211" y="1778"/>
                </a:lnTo>
                <a:lnTo>
                  <a:pt x="14808" y="825"/>
                </a:lnTo>
                <a:lnTo>
                  <a:pt x="15125" y="546"/>
                </a:lnTo>
                <a:lnTo>
                  <a:pt x="1607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2298105" y="4436188"/>
            <a:ext cx="12941" cy="23228"/>
          </a:xfrm>
          <a:custGeom>
            <a:avLst/>
            <a:gdLst/>
            <a:ahLst/>
            <a:cxnLst/>
            <a:rect l="l" t="t" r="r" b="b"/>
            <a:pathLst>
              <a:path w="12941" h="23228">
                <a:moveTo>
                  <a:pt x="0" y="23228"/>
                </a:moveTo>
                <a:lnTo>
                  <a:pt x="317" y="21640"/>
                </a:lnTo>
                <a:lnTo>
                  <a:pt x="685" y="19989"/>
                </a:lnTo>
                <a:lnTo>
                  <a:pt x="723" y="19862"/>
                </a:lnTo>
                <a:lnTo>
                  <a:pt x="6832" y="9931"/>
                </a:lnTo>
                <a:lnTo>
                  <a:pt x="12941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2375894" y="4324474"/>
            <a:ext cx="37668" cy="21767"/>
          </a:xfrm>
          <a:custGeom>
            <a:avLst/>
            <a:gdLst/>
            <a:ahLst/>
            <a:cxnLst/>
            <a:rect l="l" t="t" r="r" b="b"/>
            <a:pathLst>
              <a:path w="37668" h="21767">
                <a:moveTo>
                  <a:pt x="0" y="21767"/>
                </a:moveTo>
                <a:lnTo>
                  <a:pt x="11798" y="18440"/>
                </a:lnTo>
                <a:lnTo>
                  <a:pt x="23495" y="12661"/>
                </a:lnTo>
                <a:lnTo>
                  <a:pt x="28968" y="9880"/>
                </a:lnTo>
                <a:lnTo>
                  <a:pt x="29197" y="8966"/>
                </a:lnTo>
                <a:lnTo>
                  <a:pt x="34061" y="4648"/>
                </a:lnTo>
                <a:lnTo>
                  <a:pt x="36118" y="2819"/>
                </a:lnTo>
                <a:lnTo>
                  <a:pt x="36436" y="2412"/>
                </a:lnTo>
                <a:lnTo>
                  <a:pt x="3766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350298" y="4209219"/>
            <a:ext cx="44958" cy="8546"/>
          </a:xfrm>
          <a:custGeom>
            <a:avLst/>
            <a:gdLst/>
            <a:ahLst/>
            <a:cxnLst/>
            <a:rect l="l" t="t" r="r" b="b"/>
            <a:pathLst>
              <a:path w="44957" h="8546">
                <a:moveTo>
                  <a:pt x="0" y="1028"/>
                </a:moveTo>
                <a:lnTo>
                  <a:pt x="12668" y="0"/>
                </a:lnTo>
                <a:lnTo>
                  <a:pt x="25115" y="975"/>
                </a:lnTo>
                <a:lnTo>
                  <a:pt x="25590" y="1028"/>
                </a:lnTo>
                <a:lnTo>
                  <a:pt x="32791" y="1854"/>
                </a:lnTo>
                <a:lnTo>
                  <a:pt x="33388" y="2895"/>
                </a:lnTo>
                <a:lnTo>
                  <a:pt x="40576" y="5676"/>
                </a:lnTo>
                <a:lnTo>
                  <a:pt x="42811" y="6540"/>
                </a:lnTo>
                <a:lnTo>
                  <a:pt x="43268" y="6857"/>
                </a:lnTo>
                <a:lnTo>
                  <a:pt x="44958" y="854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399394" y="4219356"/>
            <a:ext cx="26454" cy="31559"/>
          </a:xfrm>
          <a:custGeom>
            <a:avLst/>
            <a:gdLst/>
            <a:ahLst/>
            <a:cxnLst/>
            <a:rect l="l" t="t" r="r" b="b"/>
            <a:pathLst>
              <a:path w="26454" h="31559">
                <a:moveTo>
                  <a:pt x="0" y="0"/>
                </a:moveTo>
                <a:lnTo>
                  <a:pt x="9512" y="7150"/>
                </a:lnTo>
                <a:lnTo>
                  <a:pt x="9969" y="7518"/>
                </a:lnTo>
                <a:lnTo>
                  <a:pt x="18084" y="16167"/>
                </a:lnTo>
                <a:lnTo>
                  <a:pt x="21856" y="20129"/>
                </a:lnTo>
                <a:lnTo>
                  <a:pt x="21818" y="20904"/>
                </a:lnTo>
                <a:lnTo>
                  <a:pt x="24549" y="25958"/>
                </a:lnTo>
                <a:lnTo>
                  <a:pt x="25869" y="28422"/>
                </a:lnTo>
                <a:lnTo>
                  <a:pt x="26009" y="28829"/>
                </a:lnTo>
                <a:lnTo>
                  <a:pt x="26454" y="3155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2399394" y="4305574"/>
            <a:ext cx="26454" cy="31559"/>
          </a:xfrm>
          <a:custGeom>
            <a:avLst/>
            <a:gdLst/>
            <a:ahLst/>
            <a:cxnLst/>
            <a:rect l="l" t="t" r="r" b="b"/>
            <a:pathLst>
              <a:path w="26454" h="31559">
                <a:moveTo>
                  <a:pt x="0" y="31559"/>
                </a:moveTo>
                <a:lnTo>
                  <a:pt x="9474" y="24460"/>
                </a:lnTo>
                <a:lnTo>
                  <a:pt x="9931" y="24041"/>
                </a:lnTo>
                <a:lnTo>
                  <a:pt x="18084" y="15392"/>
                </a:lnTo>
                <a:lnTo>
                  <a:pt x="21856" y="11430"/>
                </a:lnTo>
                <a:lnTo>
                  <a:pt x="21767" y="10655"/>
                </a:lnTo>
                <a:lnTo>
                  <a:pt x="24549" y="5600"/>
                </a:lnTo>
                <a:lnTo>
                  <a:pt x="25869" y="3136"/>
                </a:lnTo>
                <a:lnTo>
                  <a:pt x="26009" y="2730"/>
                </a:lnTo>
                <a:lnTo>
                  <a:pt x="26454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417931" y="4278245"/>
            <a:ext cx="14350" cy="42037"/>
          </a:xfrm>
          <a:custGeom>
            <a:avLst/>
            <a:gdLst/>
            <a:ahLst/>
            <a:cxnLst/>
            <a:rect l="l" t="t" r="r" b="b"/>
            <a:pathLst>
              <a:path w="14350" h="42037">
                <a:moveTo>
                  <a:pt x="0" y="42037"/>
                </a:moveTo>
                <a:lnTo>
                  <a:pt x="6007" y="32829"/>
                </a:lnTo>
                <a:lnTo>
                  <a:pt x="6235" y="32385"/>
                </a:lnTo>
                <a:lnTo>
                  <a:pt x="10655" y="22313"/>
                </a:lnTo>
                <a:lnTo>
                  <a:pt x="12750" y="17449"/>
                </a:lnTo>
                <a:lnTo>
                  <a:pt x="12484" y="16852"/>
                </a:lnTo>
                <a:lnTo>
                  <a:pt x="13385" y="11391"/>
                </a:lnTo>
                <a:lnTo>
                  <a:pt x="14300" y="5829"/>
                </a:lnTo>
                <a:lnTo>
                  <a:pt x="14350" y="5600"/>
                </a:lnTo>
                <a:lnTo>
                  <a:pt x="1435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2546181" y="4481694"/>
            <a:ext cx="81114" cy="65354"/>
          </a:xfrm>
          <a:custGeom>
            <a:avLst/>
            <a:gdLst/>
            <a:ahLst/>
            <a:cxnLst/>
            <a:rect l="l" t="t" r="r" b="b"/>
            <a:pathLst>
              <a:path w="81114" h="65354">
                <a:moveTo>
                  <a:pt x="81114" y="63119"/>
                </a:moveTo>
                <a:lnTo>
                  <a:pt x="76009" y="64389"/>
                </a:lnTo>
                <a:lnTo>
                  <a:pt x="75780" y="64439"/>
                </a:lnTo>
                <a:lnTo>
                  <a:pt x="70497" y="64897"/>
                </a:lnTo>
                <a:lnTo>
                  <a:pt x="65214" y="65354"/>
                </a:lnTo>
                <a:lnTo>
                  <a:pt x="64985" y="65303"/>
                </a:lnTo>
                <a:lnTo>
                  <a:pt x="59753" y="64897"/>
                </a:lnTo>
                <a:lnTo>
                  <a:pt x="54470" y="64439"/>
                </a:lnTo>
                <a:lnTo>
                  <a:pt x="54241" y="64389"/>
                </a:lnTo>
                <a:lnTo>
                  <a:pt x="49149" y="63119"/>
                </a:lnTo>
                <a:lnTo>
                  <a:pt x="44043" y="61798"/>
                </a:lnTo>
                <a:lnTo>
                  <a:pt x="43815" y="61747"/>
                </a:lnTo>
                <a:lnTo>
                  <a:pt x="38989" y="59613"/>
                </a:lnTo>
                <a:lnTo>
                  <a:pt x="34112" y="57518"/>
                </a:lnTo>
                <a:lnTo>
                  <a:pt x="33934" y="57378"/>
                </a:lnTo>
                <a:lnTo>
                  <a:pt x="29514" y="54508"/>
                </a:lnTo>
                <a:lnTo>
                  <a:pt x="25095" y="51638"/>
                </a:lnTo>
                <a:lnTo>
                  <a:pt x="24917" y="51498"/>
                </a:lnTo>
                <a:lnTo>
                  <a:pt x="21043" y="47904"/>
                </a:lnTo>
                <a:lnTo>
                  <a:pt x="17170" y="44310"/>
                </a:lnTo>
                <a:lnTo>
                  <a:pt x="16992" y="44170"/>
                </a:lnTo>
                <a:lnTo>
                  <a:pt x="13754" y="39979"/>
                </a:lnTo>
                <a:lnTo>
                  <a:pt x="10515" y="35839"/>
                </a:lnTo>
                <a:lnTo>
                  <a:pt x="10388" y="35661"/>
                </a:lnTo>
                <a:lnTo>
                  <a:pt x="7886" y="31013"/>
                </a:lnTo>
                <a:lnTo>
                  <a:pt x="5334" y="26365"/>
                </a:lnTo>
                <a:lnTo>
                  <a:pt x="5283" y="26136"/>
                </a:lnTo>
                <a:lnTo>
                  <a:pt x="3556" y="21132"/>
                </a:lnTo>
                <a:lnTo>
                  <a:pt x="1816" y="16167"/>
                </a:lnTo>
                <a:lnTo>
                  <a:pt x="1778" y="15938"/>
                </a:lnTo>
                <a:lnTo>
                  <a:pt x="914" y="10744"/>
                </a:lnTo>
                <a:lnTo>
                  <a:pt x="50" y="5511"/>
                </a:lnTo>
                <a:lnTo>
                  <a:pt x="50" y="5321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2546182" y="4416372"/>
            <a:ext cx="100787" cy="65316"/>
          </a:xfrm>
          <a:custGeom>
            <a:avLst/>
            <a:gdLst/>
            <a:ahLst/>
            <a:cxnLst/>
            <a:rect l="l" t="t" r="r" b="b"/>
            <a:pathLst>
              <a:path w="100787" h="65316">
                <a:moveTo>
                  <a:pt x="0" y="65316"/>
                </a:moveTo>
                <a:lnTo>
                  <a:pt x="0" y="60032"/>
                </a:lnTo>
                <a:lnTo>
                  <a:pt x="50" y="59804"/>
                </a:lnTo>
                <a:lnTo>
                  <a:pt x="914" y="54609"/>
                </a:lnTo>
                <a:lnTo>
                  <a:pt x="1778" y="49377"/>
                </a:lnTo>
                <a:lnTo>
                  <a:pt x="1816" y="49187"/>
                </a:lnTo>
                <a:lnTo>
                  <a:pt x="3556" y="44183"/>
                </a:lnTo>
                <a:lnTo>
                  <a:pt x="5283" y="39179"/>
                </a:lnTo>
                <a:lnTo>
                  <a:pt x="5334" y="38988"/>
                </a:lnTo>
                <a:lnTo>
                  <a:pt x="7874" y="34340"/>
                </a:lnTo>
                <a:lnTo>
                  <a:pt x="10388" y="29705"/>
                </a:lnTo>
                <a:lnTo>
                  <a:pt x="10515" y="29514"/>
                </a:lnTo>
                <a:lnTo>
                  <a:pt x="13754" y="25323"/>
                </a:lnTo>
                <a:lnTo>
                  <a:pt x="16992" y="21183"/>
                </a:lnTo>
                <a:lnTo>
                  <a:pt x="17119" y="21005"/>
                </a:lnTo>
                <a:lnTo>
                  <a:pt x="21043" y="17398"/>
                </a:lnTo>
                <a:lnTo>
                  <a:pt x="24917" y="13855"/>
                </a:lnTo>
                <a:lnTo>
                  <a:pt x="25095" y="13715"/>
                </a:lnTo>
                <a:lnTo>
                  <a:pt x="29514" y="10845"/>
                </a:lnTo>
                <a:lnTo>
                  <a:pt x="33934" y="7924"/>
                </a:lnTo>
                <a:lnTo>
                  <a:pt x="34112" y="7835"/>
                </a:lnTo>
                <a:lnTo>
                  <a:pt x="38938" y="5740"/>
                </a:lnTo>
                <a:lnTo>
                  <a:pt x="43815" y="3606"/>
                </a:lnTo>
                <a:lnTo>
                  <a:pt x="49136" y="2197"/>
                </a:lnTo>
                <a:lnTo>
                  <a:pt x="54241" y="914"/>
                </a:lnTo>
                <a:lnTo>
                  <a:pt x="59753" y="457"/>
                </a:lnTo>
                <a:lnTo>
                  <a:pt x="65036" y="0"/>
                </a:lnTo>
                <a:lnTo>
                  <a:pt x="65214" y="0"/>
                </a:lnTo>
                <a:lnTo>
                  <a:pt x="70497" y="457"/>
                </a:lnTo>
                <a:lnTo>
                  <a:pt x="75780" y="876"/>
                </a:lnTo>
                <a:lnTo>
                  <a:pt x="81114" y="2197"/>
                </a:lnTo>
                <a:lnTo>
                  <a:pt x="86220" y="3517"/>
                </a:lnTo>
                <a:lnTo>
                  <a:pt x="91274" y="5702"/>
                </a:lnTo>
                <a:lnTo>
                  <a:pt x="96139" y="7835"/>
                </a:lnTo>
                <a:lnTo>
                  <a:pt x="96329" y="7924"/>
                </a:lnTo>
                <a:lnTo>
                  <a:pt x="100787" y="1084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2546226" y="4278245"/>
            <a:ext cx="38989" cy="59664"/>
          </a:xfrm>
          <a:custGeom>
            <a:avLst/>
            <a:gdLst/>
            <a:ahLst/>
            <a:cxnLst/>
            <a:rect l="l" t="t" r="r" b="b"/>
            <a:pathLst>
              <a:path w="38988" h="59664">
                <a:moveTo>
                  <a:pt x="0" y="0"/>
                </a:moveTo>
                <a:lnTo>
                  <a:pt x="0" y="5334"/>
                </a:lnTo>
                <a:lnTo>
                  <a:pt x="0" y="5511"/>
                </a:lnTo>
                <a:lnTo>
                  <a:pt x="863" y="10744"/>
                </a:lnTo>
                <a:lnTo>
                  <a:pt x="1727" y="15938"/>
                </a:lnTo>
                <a:lnTo>
                  <a:pt x="1778" y="16167"/>
                </a:lnTo>
                <a:lnTo>
                  <a:pt x="3505" y="21132"/>
                </a:lnTo>
                <a:lnTo>
                  <a:pt x="5232" y="26136"/>
                </a:lnTo>
                <a:lnTo>
                  <a:pt x="5334" y="26327"/>
                </a:lnTo>
                <a:lnTo>
                  <a:pt x="7835" y="31013"/>
                </a:lnTo>
                <a:lnTo>
                  <a:pt x="10337" y="35661"/>
                </a:lnTo>
                <a:lnTo>
                  <a:pt x="10477" y="35839"/>
                </a:lnTo>
                <a:lnTo>
                  <a:pt x="13703" y="39992"/>
                </a:lnTo>
                <a:lnTo>
                  <a:pt x="16941" y="44183"/>
                </a:lnTo>
                <a:lnTo>
                  <a:pt x="17081" y="44310"/>
                </a:lnTo>
                <a:lnTo>
                  <a:pt x="20993" y="47917"/>
                </a:lnTo>
                <a:lnTo>
                  <a:pt x="24866" y="51460"/>
                </a:lnTo>
                <a:lnTo>
                  <a:pt x="25044" y="51650"/>
                </a:lnTo>
                <a:lnTo>
                  <a:pt x="29463" y="54521"/>
                </a:lnTo>
                <a:lnTo>
                  <a:pt x="33934" y="57429"/>
                </a:lnTo>
                <a:lnTo>
                  <a:pt x="34112" y="57518"/>
                </a:lnTo>
                <a:lnTo>
                  <a:pt x="38989" y="5966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2546226" y="4218631"/>
            <a:ext cx="38989" cy="59613"/>
          </a:xfrm>
          <a:custGeom>
            <a:avLst/>
            <a:gdLst/>
            <a:ahLst/>
            <a:cxnLst/>
            <a:rect l="l" t="t" r="r" b="b"/>
            <a:pathLst>
              <a:path w="38988" h="59613">
                <a:moveTo>
                  <a:pt x="0" y="59613"/>
                </a:moveTo>
                <a:lnTo>
                  <a:pt x="0" y="54330"/>
                </a:lnTo>
                <a:lnTo>
                  <a:pt x="0" y="54102"/>
                </a:lnTo>
                <a:lnTo>
                  <a:pt x="863" y="48907"/>
                </a:lnTo>
                <a:lnTo>
                  <a:pt x="1727" y="43675"/>
                </a:lnTo>
                <a:lnTo>
                  <a:pt x="3505" y="38481"/>
                </a:lnTo>
                <a:lnTo>
                  <a:pt x="5232" y="33477"/>
                </a:lnTo>
                <a:lnTo>
                  <a:pt x="7835" y="28651"/>
                </a:lnTo>
                <a:lnTo>
                  <a:pt x="10337" y="24003"/>
                </a:lnTo>
                <a:lnTo>
                  <a:pt x="10477" y="23812"/>
                </a:lnTo>
                <a:lnTo>
                  <a:pt x="13703" y="19621"/>
                </a:lnTo>
                <a:lnTo>
                  <a:pt x="16941" y="15430"/>
                </a:lnTo>
                <a:lnTo>
                  <a:pt x="17081" y="15303"/>
                </a:lnTo>
                <a:lnTo>
                  <a:pt x="20993" y="11696"/>
                </a:lnTo>
                <a:lnTo>
                  <a:pt x="24866" y="8153"/>
                </a:lnTo>
                <a:lnTo>
                  <a:pt x="25044" y="8013"/>
                </a:lnTo>
                <a:lnTo>
                  <a:pt x="29463" y="5092"/>
                </a:lnTo>
                <a:lnTo>
                  <a:pt x="33934" y="2235"/>
                </a:lnTo>
                <a:lnTo>
                  <a:pt x="34112" y="2095"/>
                </a:lnTo>
                <a:lnTo>
                  <a:pt x="3898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546226" y="4074801"/>
            <a:ext cx="100736" cy="65316"/>
          </a:xfrm>
          <a:custGeom>
            <a:avLst/>
            <a:gdLst/>
            <a:ahLst/>
            <a:cxnLst/>
            <a:rect l="l" t="t" r="r" b="b"/>
            <a:pathLst>
              <a:path w="100736" h="65316">
                <a:moveTo>
                  <a:pt x="0" y="0"/>
                </a:moveTo>
                <a:lnTo>
                  <a:pt x="0" y="5283"/>
                </a:lnTo>
                <a:lnTo>
                  <a:pt x="0" y="5511"/>
                </a:lnTo>
                <a:lnTo>
                  <a:pt x="863" y="10744"/>
                </a:lnTo>
                <a:lnTo>
                  <a:pt x="1727" y="15938"/>
                </a:lnTo>
                <a:lnTo>
                  <a:pt x="1816" y="16167"/>
                </a:lnTo>
                <a:lnTo>
                  <a:pt x="3505" y="21132"/>
                </a:lnTo>
                <a:lnTo>
                  <a:pt x="5232" y="26136"/>
                </a:lnTo>
                <a:lnTo>
                  <a:pt x="5334" y="26327"/>
                </a:lnTo>
                <a:lnTo>
                  <a:pt x="7835" y="30962"/>
                </a:lnTo>
                <a:lnTo>
                  <a:pt x="10337" y="35610"/>
                </a:lnTo>
                <a:lnTo>
                  <a:pt x="13703" y="39992"/>
                </a:lnTo>
                <a:lnTo>
                  <a:pt x="16941" y="44132"/>
                </a:lnTo>
                <a:lnTo>
                  <a:pt x="20993" y="47917"/>
                </a:lnTo>
                <a:lnTo>
                  <a:pt x="24866" y="51460"/>
                </a:lnTo>
                <a:lnTo>
                  <a:pt x="29463" y="54521"/>
                </a:lnTo>
                <a:lnTo>
                  <a:pt x="33934" y="57378"/>
                </a:lnTo>
                <a:lnTo>
                  <a:pt x="38989" y="59613"/>
                </a:lnTo>
                <a:lnTo>
                  <a:pt x="43815" y="61760"/>
                </a:lnTo>
                <a:lnTo>
                  <a:pt x="43992" y="61798"/>
                </a:lnTo>
                <a:lnTo>
                  <a:pt x="49098" y="63119"/>
                </a:lnTo>
                <a:lnTo>
                  <a:pt x="54241" y="64401"/>
                </a:lnTo>
                <a:lnTo>
                  <a:pt x="54419" y="64439"/>
                </a:lnTo>
                <a:lnTo>
                  <a:pt x="59702" y="64858"/>
                </a:lnTo>
                <a:lnTo>
                  <a:pt x="64985" y="65316"/>
                </a:lnTo>
                <a:lnTo>
                  <a:pt x="65176" y="65316"/>
                </a:lnTo>
                <a:lnTo>
                  <a:pt x="70459" y="64858"/>
                </a:lnTo>
                <a:lnTo>
                  <a:pt x="75742" y="64439"/>
                </a:lnTo>
                <a:lnTo>
                  <a:pt x="75971" y="64401"/>
                </a:lnTo>
                <a:lnTo>
                  <a:pt x="81064" y="63119"/>
                </a:lnTo>
                <a:lnTo>
                  <a:pt x="86220" y="61798"/>
                </a:lnTo>
                <a:lnTo>
                  <a:pt x="86398" y="61760"/>
                </a:lnTo>
                <a:lnTo>
                  <a:pt x="91224" y="59613"/>
                </a:lnTo>
                <a:lnTo>
                  <a:pt x="96100" y="57480"/>
                </a:lnTo>
                <a:lnTo>
                  <a:pt x="96278" y="57378"/>
                </a:lnTo>
                <a:lnTo>
                  <a:pt x="100736" y="5447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2546226" y="4009485"/>
            <a:ext cx="81114" cy="65316"/>
          </a:xfrm>
          <a:custGeom>
            <a:avLst/>
            <a:gdLst/>
            <a:ahLst/>
            <a:cxnLst/>
            <a:rect l="l" t="t" r="r" b="b"/>
            <a:pathLst>
              <a:path w="81114" h="65316">
                <a:moveTo>
                  <a:pt x="0" y="65316"/>
                </a:moveTo>
                <a:lnTo>
                  <a:pt x="0" y="60032"/>
                </a:lnTo>
                <a:lnTo>
                  <a:pt x="0" y="59804"/>
                </a:lnTo>
                <a:lnTo>
                  <a:pt x="863" y="54610"/>
                </a:lnTo>
                <a:lnTo>
                  <a:pt x="1727" y="49377"/>
                </a:lnTo>
                <a:lnTo>
                  <a:pt x="1778" y="49149"/>
                </a:lnTo>
                <a:lnTo>
                  <a:pt x="3505" y="44183"/>
                </a:lnTo>
                <a:lnTo>
                  <a:pt x="5232" y="39179"/>
                </a:lnTo>
                <a:lnTo>
                  <a:pt x="5334" y="38950"/>
                </a:lnTo>
                <a:lnTo>
                  <a:pt x="7835" y="34302"/>
                </a:lnTo>
                <a:lnTo>
                  <a:pt x="10337" y="29654"/>
                </a:lnTo>
                <a:lnTo>
                  <a:pt x="10477" y="29476"/>
                </a:lnTo>
                <a:lnTo>
                  <a:pt x="13703" y="25323"/>
                </a:lnTo>
                <a:lnTo>
                  <a:pt x="16941" y="21183"/>
                </a:lnTo>
                <a:lnTo>
                  <a:pt x="17081" y="21005"/>
                </a:lnTo>
                <a:lnTo>
                  <a:pt x="20993" y="17449"/>
                </a:lnTo>
                <a:lnTo>
                  <a:pt x="24866" y="13855"/>
                </a:lnTo>
                <a:lnTo>
                  <a:pt x="29463" y="10795"/>
                </a:lnTo>
                <a:lnTo>
                  <a:pt x="33883" y="7937"/>
                </a:lnTo>
                <a:lnTo>
                  <a:pt x="38938" y="5702"/>
                </a:lnTo>
                <a:lnTo>
                  <a:pt x="43764" y="3556"/>
                </a:lnTo>
                <a:lnTo>
                  <a:pt x="43992" y="3517"/>
                </a:lnTo>
                <a:lnTo>
                  <a:pt x="49098" y="2197"/>
                </a:lnTo>
                <a:lnTo>
                  <a:pt x="54241" y="914"/>
                </a:lnTo>
                <a:lnTo>
                  <a:pt x="54419" y="876"/>
                </a:lnTo>
                <a:lnTo>
                  <a:pt x="59702" y="419"/>
                </a:lnTo>
                <a:lnTo>
                  <a:pt x="64985" y="0"/>
                </a:lnTo>
                <a:lnTo>
                  <a:pt x="65214" y="0"/>
                </a:lnTo>
                <a:lnTo>
                  <a:pt x="70459" y="419"/>
                </a:lnTo>
                <a:lnTo>
                  <a:pt x="75742" y="876"/>
                </a:lnTo>
                <a:lnTo>
                  <a:pt x="75971" y="914"/>
                </a:lnTo>
                <a:lnTo>
                  <a:pt x="81114" y="223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585124" y="4212939"/>
            <a:ext cx="91262" cy="130657"/>
          </a:xfrm>
          <a:custGeom>
            <a:avLst/>
            <a:gdLst/>
            <a:ahLst/>
            <a:cxnLst/>
            <a:rect l="l" t="t" r="r" b="b"/>
            <a:pathLst>
              <a:path w="91262" h="130657">
                <a:moveTo>
                  <a:pt x="88" y="124967"/>
                </a:moveTo>
                <a:lnTo>
                  <a:pt x="4914" y="127063"/>
                </a:lnTo>
                <a:lnTo>
                  <a:pt x="5092" y="127152"/>
                </a:lnTo>
                <a:lnTo>
                  <a:pt x="10198" y="128435"/>
                </a:lnTo>
                <a:lnTo>
                  <a:pt x="15341" y="129705"/>
                </a:lnTo>
                <a:lnTo>
                  <a:pt x="15532" y="129755"/>
                </a:lnTo>
                <a:lnTo>
                  <a:pt x="20815" y="130200"/>
                </a:lnTo>
                <a:lnTo>
                  <a:pt x="26098" y="130619"/>
                </a:lnTo>
                <a:lnTo>
                  <a:pt x="26276" y="130657"/>
                </a:lnTo>
                <a:lnTo>
                  <a:pt x="31559" y="130200"/>
                </a:lnTo>
                <a:lnTo>
                  <a:pt x="36893" y="129755"/>
                </a:lnTo>
                <a:lnTo>
                  <a:pt x="37122" y="129705"/>
                </a:lnTo>
                <a:lnTo>
                  <a:pt x="42303" y="128384"/>
                </a:lnTo>
                <a:lnTo>
                  <a:pt x="47358" y="127114"/>
                </a:lnTo>
                <a:lnTo>
                  <a:pt x="47586" y="127012"/>
                </a:lnTo>
                <a:lnTo>
                  <a:pt x="52324" y="124917"/>
                </a:lnTo>
                <a:lnTo>
                  <a:pt x="57150" y="122783"/>
                </a:lnTo>
                <a:lnTo>
                  <a:pt x="57378" y="122694"/>
                </a:lnTo>
                <a:lnTo>
                  <a:pt x="61798" y="119824"/>
                </a:lnTo>
                <a:lnTo>
                  <a:pt x="66217" y="116903"/>
                </a:lnTo>
                <a:lnTo>
                  <a:pt x="66357" y="116763"/>
                </a:lnTo>
                <a:lnTo>
                  <a:pt x="70269" y="113220"/>
                </a:lnTo>
                <a:lnTo>
                  <a:pt x="73190" y="110616"/>
                </a:lnTo>
                <a:lnTo>
                  <a:pt x="72961" y="110261"/>
                </a:lnTo>
                <a:lnTo>
                  <a:pt x="75692" y="107340"/>
                </a:lnTo>
                <a:lnTo>
                  <a:pt x="76606" y="106337"/>
                </a:lnTo>
                <a:lnTo>
                  <a:pt x="76784" y="106387"/>
                </a:lnTo>
                <a:lnTo>
                  <a:pt x="77558" y="105295"/>
                </a:lnTo>
                <a:lnTo>
                  <a:pt x="80657" y="100926"/>
                </a:lnTo>
                <a:lnTo>
                  <a:pt x="80924" y="100964"/>
                </a:lnTo>
                <a:lnTo>
                  <a:pt x="83439" y="96278"/>
                </a:lnTo>
                <a:lnTo>
                  <a:pt x="85979" y="91579"/>
                </a:lnTo>
                <a:lnTo>
                  <a:pt x="86080" y="91401"/>
                </a:lnTo>
                <a:lnTo>
                  <a:pt x="87807" y="86347"/>
                </a:lnTo>
                <a:lnTo>
                  <a:pt x="89496" y="81381"/>
                </a:lnTo>
                <a:lnTo>
                  <a:pt x="89535" y="81152"/>
                </a:lnTo>
                <a:lnTo>
                  <a:pt x="90398" y="76009"/>
                </a:lnTo>
                <a:lnTo>
                  <a:pt x="91262" y="70815"/>
                </a:lnTo>
                <a:lnTo>
                  <a:pt x="91262" y="70586"/>
                </a:lnTo>
                <a:lnTo>
                  <a:pt x="91262" y="65303"/>
                </a:lnTo>
                <a:lnTo>
                  <a:pt x="91262" y="60020"/>
                </a:lnTo>
                <a:lnTo>
                  <a:pt x="91262" y="59791"/>
                </a:lnTo>
                <a:lnTo>
                  <a:pt x="90398" y="54609"/>
                </a:lnTo>
                <a:lnTo>
                  <a:pt x="89535" y="49364"/>
                </a:lnTo>
                <a:lnTo>
                  <a:pt x="89496" y="49187"/>
                </a:lnTo>
                <a:lnTo>
                  <a:pt x="87757" y="44170"/>
                </a:lnTo>
                <a:lnTo>
                  <a:pt x="86029" y="39166"/>
                </a:lnTo>
                <a:lnTo>
                  <a:pt x="85940" y="38976"/>
                </a:lnTo>
                <a:lnTo>
                  <a:pt x="83439" y="34340"/>
                </a:lnTo>
                <a:lnTo>
                  <a:pt x="80924" y="29692"/>
                </a:lnTo>
                <a:lnTo>
                  <a:pt x="80784" y="29514"/>
                </a:lnTo>
                <a:lnTo>
                  <a:pt x="77558" y="25323"/>
                </a:lnTo>
                <a:lnTo>
                  <a:pt x="74320" y="21132"/>
                </a:lnTo>
                <a:lnTo>
                  <a:pt x="74193" y="20993"/>
                </a:lnTo>
                <a:lnTo>
                  <a:pt x="70269" y="17398"/>
                </a:lnTo>
                <a:lnTo>
                  <a:pt x="66395" y="13842"/>
                </a:lnTo>
                <a:lnTo>
                  <a:pt x="61798" y="10794"/>
                </a:lnTo>
                <a:lnTo>
                  <a:pt x="57378" y="7924"/>
                </a:lnTo>
                <a:lnTo>
                  <a:pt x="52324" y="5689"/>
                </a:lnTo>
                <a:lnTo>
                  <a:pt x="47498" y="3555"/>
                </a:lnTo>
                <a:lnTo>
                  <a:pt x="47269" y="3505"/>
                </a:lnTo>
                <a:lnTo>
                  <a:pt x="42176" y="2184"/>
                </a:lnTo>
                <a:lnTo>
                  <a:pt x="37020" y="901"/>
                </a:lnTo>
                <a:lnTo>
                  <a:pt x="36842" y="863"/>
                </a:lnTo>
                <a:lnTo>
                  <a:pt x="31559" y="406"/>
                </a:lnTo>
                <a:lnTo>
                  <a:pt x="26276" y="0"/>
                </a:lnTo>
                <a:lnTo>
                  <a:pt x="26098" y="0"/>
                </a:lnTo>
                <a:lnTo>
                  <a:pt x="20815" y="406"/>
                </a:lnTo>
                <a:lnTo>
                  <a:pt x="15532" y="863"/>
                </a:lnTo>
                <a:lnTo>
                  <a:pt x="10198" y="2184"/>
                </a:lnTo>
                <a:lnTo>
                  <a:pt x="5054" y="3505"/>
                </a:lnTo>
                <a:lnTo>
                  <a:pt x="4826" y="3594"/>
                </a:lnTo>
                <a:lnTo>
                  <a:pt x="0" y="574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2627250" y="4427223"/>
            <a:ext cx="49136" cy="117589"/>
          </a:xfrm>
          <a:custGeom>
            <a:avLst/>
            <a:gdLst/>
            <a:ahLst/>
            <a:cxnLst/>
            <a:rect l="l" t="t" r="r" b="b"/>
            <a:pathLst>
              <a:path w="49136" h="117589">
                <a:moveTo>
                  <a:pt x="0" y="117589"/>
                </a:moveTo>
                <a:lnTo>
                  <a:pt x="5143" y="116319"/>
                </a:lnTo>
                <a:lnTo>
                  <a:pt x="5334" y="116217"/>
                </a:lnTo>
                <a:lnTo>
                  <a:pt x="10198" y="114084"/>
                </a:lnTo>
                <a:lnTo>
                  <a:pt x="15024" y="111988"/>
                </a:lnTo>
                <a:lnTo>
                  <a:pt x="15252" y="111899"/>
                </a:lnTo>
                <a:lnTo>
                  <a:pt x="19634" y="108978"/>
                </a:lnTo>
                <a:lnTo>
                  <a:pt x="24269" y="105930"/>
                </a:lnTo>
                <a:lnTo>
                  <a:pt x="24409" y="105791"/>
                </a:lnTo>
                <a:lnTo>
                  <a:pt x="28511" y="102019"/>
                </a:lnTo>
                <a:lnTo>
                  <a:pt x="32194" y="98602"/>
                </a:lnTo>
                <a:lnTo>
                  <a:pt x="32334" y="98463"/>
                </a:lnTo>
                <a:lnTo>
                  <a:pt x="35433" y="94500"/>
                </a:lnTo>
                <a:lnTo>
                  <a:pt x="38658" y="90309"/>
                </a:lnTo>
                <a:lnTo>
                  <a:pt x="38798" y="90131"/>
                </a:lnTo>
                <a:lnTo>
                  <a:pt x="41313" y="85483"/>
                </a:lnTo>
                <a:lnTo>
                  <a:pt x="43815" y="80835"/>
                </a:lnTo>
                <a:lnTo>
                  <a:pt x="45631" y="75641"/>
                </a:lnTo>
                <a:lnTo>
                  <a:pt x="47371" y="70637"/>
                </a:lnTo>
                <a:lnTo>
                  <a:pt x="48272" y="65214"/>
                </a:lnTo>
                <a:lnTo>
                  <a:pt x="49136" y="59982"/>
                </a:lnTo>
                <a:lnTo>
                  <a:pt x="49136" y="59753"/>
                </a:lnTo>
                <a:lnTo>
                  <a:pt x="49136" y="54470"/>
                </a:lnTo>
                <a:lnTo>
                  <a:pt x="49136" y="49187"/>
                </a:lnTo>
                <a:lnTo>
                  <a:pt x="49136" y="48996"/>
                </a:lnTo>
                <a:lnTo>
                  <a:pt x="48272" y="43764"/>
                </a:lnTo>
                <a:lnTo>
                  <a:pt x="47409" y="38569"/>
                </a:lnTo>
                <a:lnTo>
                  <a:pt x="47371" y="38341"/>
                </a:lnTo>
                <a:lnTo>
                  <a:pt x="45631" y="33337"/>
                </a:lnTo>
                <a:lnTo>
                  <a:pt x="43903" y="28321"/>
                </a:lnTo>
                <a:lnTo>
                  <a:pt x="43815" y="28143"/>
                </a:lnTo>
                <a:lnTo>
                  <a:pt x="41313" y="23495"/>
                </a:lnTo>
                <a:lnTo>
                  <a:pt x="38798" y="18846"/>
                </a:lnTo>
                <a:lnTo>
                  <a:pt x="38658" y="18669"/>
                </a:lnTo>
                <a:lnTo>
                  <a:pt x="35433" y="14528"/>
                </a:lnTo>
                <a:lnTo>
                  <a:pt x="32194" y="10337"/>
                </a:lnTo>
                <a:lnTo>
                  <a:pt x="32067" y="10147"/>
                </a:lnTo>
                <a:lnTo>
                  <a:pt x="28143" y="6553"/>
                </a:lnTo>
                <a:lnTo>
                  <a:pt x="24269" y="2997"/>
                </a:lnTo>
                <a:lnTo>
                  <a:pt x="24091" y="2870"/>
                </a:lnTo>
                <a:lnTo>
                  <a:pt x="1972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627341" y="4011724"/>
            <a:ext cx="49098" cy="117589"/>
          </a:xfrm>
          <a:custGeom>
            <a:avLst/>
            <a:gdLst/>
            <a:ahLst/>
            <a:cxnLst/>
            <a:rect l="l" t="t" r="r" b="b"/>
            <a:pathLst>
              <a:path w="49098" h="117589">
                <a:moveTo>
                  <a:pt x="0" y="0"/>
                </a:moveTo>
                <a:lnTo>
                  <a:pt x="5105" y="1270"/>
                </a:lnTo>
                <a:lnTo>
                  <a:pt x="5321" y="1320"/>
                </a:lnTo>
                <a:lnTo>
                  <a:pt x="10109" y="3454"/>
                </a:lnTo>
                <a:lnTo>
                  <a:pt x="14986" y="5600"/>
                </a:lnTo>
                <a:lnTo>
                  <a:pt x="15163" y="5689"/>
                </a:lnTo>
                <a:lnTo>
                  <a:pt x="19583" y="8610"/>
                </a:lnTo>
                <a:lnTo>
                  <a:pt x="24003" y="11480"/>
                </a:lnTo>
                <a:lnTo>
                  <a:pt x="28054" y="15163"/>
                </a:lnTo>
                <a:lnTo>
                  <a:pt x="31965" y="18757"/>
                </a:lnTo>
                <a:lnTo>
                  <a:pt x="35344" y="23088"/>
                </a:lnTo>
                <a:lnTo>
                  <a:pt x="38620" y="27228"/>
                </a:lnTo>
                <a:lnTo>
                  <a:pt x="38709" y="27419"/>
                </a:lnTo>
                <a:lnTo>
                  <a:pt x="41211" y="32067"/>
                </a:lnTo>
                <a:lnTo>
                  <a:pt x="43764" y="36753"/>
                </a:lnTo>
                <a:lnTo>
                  <a:pt x="43815" y="36931"/>
                </a:lnTo>
                <a:lnTo>
                  <a:pt x="45542" y="41948"/>
                </a:lnTo>
                <a:lnTo>
                  <a:pt x="47269" y="46951"/>
                </a:lnTo>
                <a:lnTo>
                  <a:pt x="47320" y="47142"/>
                </a:lnTo>
                <a:lnTo>
                  <a:pt x="48183" y="52374"/>
                </a:lnTo>
                <a:lnTo>
                  <a:pt x="49047" y="57569"/>
                </a:lnTo>
                <a:lnTo>
                  <a:pt x="49098" y="57797"/>
                </a:lnTo>
                <a:lnTo>
                  <a:pt x="49098" y="63080"/>
                </a:lnTo>
                <a:lnTo>
                  <a:pt x="49098" y="68364"/>
                </a:lnTo>
                <a:lnTo>
                  <a:pt x="49047" y="68592"/>
                </a:lnTo>
                <a:lnTo>
                  <a:pt x="48183" y="73774"/>
                </a:lnTo>
                <a:lnTo>
                  <a:pt x="47320" y="79019"/>
                </a:lnTo>
                <a:lnTo>
                  <a:pt x="47269" y="79197"/>
                </a:lnTo>
                <a:lnTo>
                  <a:pt x="45542" y="84213"/>
                </a:lnTo>
                <a:lnTo>
                  <a:pt x="43853" y="89217"/>
                </a:lnTo>
                <a:lnTo>
                  <a:pt x="43764" y="89395"/>
                </a:lnTo>
                <a:lnTo>
                  <a:pt x="41211" y="94043"/>
                </a:lnTo>
                <a:lnTo>
                  <a:pt x="38709" y="98742"/>
                </a:lnTo>
                <a:lnTo>
                  <a:pt x="38569" y="98920"/>
                </a:lnTo>
                <a:lnTo>
                  <a:pt x="35344" y="103060"/>
                </a:lnTo>
                <a:lnTo>
                  <a:pt x="32105" y="107251"/>
                </a:lnTo>
                <a:lnTo>
                  <a:pt x="31927" y="107442"/>
                </a:lnTo>
                <a:lnTo>
                  <a:pt x="28054" y="110985"/>
                </a:lnTo>
                <a:lnTo>
                  <a:pt x="24142" y="114592"/>
                </a:lnTo>
                <a:lnTo>
                  <a:pt x="24003" y="114719"/>
                </a:lnTo>
                <a:lnTo>
                  <a:pt x="19532" y="11758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2192169" y="3958846"/>
            <a:ext cx="512724" cy="638848"/>
          </a:xfrm>
          <a:custGeom>
            <a:avLst/>
            <a:gdLst/>
            <a:ahLst/>
            <a:cxnLst/>
            <a:rect l="l" t="t" r="r" b="b"/>
            <a:pathLst>
              <a:path w="512724" h="638848">
                <a:moveTo>
                  <a:pt x="26733" y="638797"/>
                </a:moveTo>
                <a:lnTo>
                  <a:pt x="105663" y="638797"/>
                </a:lnTo>
                <a:lnTo>
                  <a:pt x="0" y="638797"/>
                </a:lnTo>
                <a:lnTo>
                  <a:pt x="0" y="597903"/>
                </a:lnTo>
                <a:lnTo>
                  <a:pt x="0" y="638797"/>
                </a:lnTo>
                <a:lnTo>
                  <a:pt x="512724" y="638848"/>
                </a:lnTo>
                <a:lnTo>
                  <a:pt x="512724" y="0"/>
                </a:lnTo>
                <a:lnTo>
                  <a:pt x="325551" y="0"/>
                </a:lnTo>
                <a:lnTo>
                  <a:pt x="325551" y="63884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2192171" y="3968178"/>
            <a:ext cx="50" cy="614845"/>
          </a:xfrm>
          <a:custGeom>
            <a:avLst/>
            <a:gdLst/>
            <a:ahLst/>
            <a:cxnLst/>
            <a:rect l="l" t="t" r="r" b="b"/>
            <a:pathLst>
              <a:path w="50" h="614845">
                <a:moveTo>
                  <a:pt x="0" y="614845"/>
                </a:moveTo>
                <a:lnTo>
                  <a:pt x="5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2192171" y="4521489"/>
            <a:ext cx="154254" cy="27330"/>
          </a:xfrm>
          <a:custGeom>
            <a:avLst/>
            <a:gdLst/>
            <a:ahLst/>
            <a:cxnLst/>
            <a:rect l="l" t="t" r="r" b="b"/>
            <a:pathLst>
              <a:path w="154254" h="27330">
                <a:moveTo>
                  <a:pt x="0" y="27330"/>
                </a:moveTo>
                <a:lnTo>
                  <a:pt x="154254" y="27330"/>
                </a:lnTo>
                <a:lnTo>
                  <a:pt x="131445" y="16992"/>
                </a:lnTo>
                <a:lnTo>
                  <a:pt x="114363" y="0"/>
                </a:lnTo>
                <a:lnTo>
                  <a:pt x="115684" y="1828"/>
                </a:lnTo>
                <a:lnTo>
                  <a:pt x="124929" y="1052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2192171" y="4551512"/>
            <a:ext cx="0" cy="10515"/>
          </a:xfrm>
          <a:custGeom>
            <a:avLst/>
            <a:gdLst/>
            <a:ahLst/>
            <a:cxnLst/>
            <a:rect l="l" t="t" r="r" b="b"/>
            <a:pathLst>
              <a:path h="10515">
                <a:moveTo>
                  <a:pt x="0" y="10515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2192171" y="4548819"/>
            <a:ext cx="0" cy="2692"/>
          </a:xfrm>
          <a:custGeom>
            <a:avLst/>
            <a:gdLst/>
            <a:ahLst/>
            <a:cxnLst/>
            <a:rect l="l" t="t" r="r" b="b"/>
            <a:pathLst>
              <a:path h="2692">
                <a:moveTo>
                  <a:pt x="0" y="0"/>
                </a:moveTo>
                <a:lnTo>
                  <a:pt x="0" y="269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2192215" y="4173129"/>
            <a:ext cx="0" cy="262788"/>
          </a:xfrm>
          <a:custGeom>
            <a:avLst/>
            <a:gdLst/>
            <a:ahLst/>
            <a:cxnLst/>
            <a:rect l="l" t="t" r="r" b="b"/>
            <a:pathLst>
              <a:path h="262788">
                <a:moveTo>
                  <a:pt x="0" y="262788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2192215" y="4007624"/>
            <a:ext cx="154254" cy="50"/>
          </a:xfrm>
          <a:custGeom>
            <a:avLst/>
            <a:gdLst/>
            <a:ahLst/>
            <a:cxnLst/>
            <a:rect l="l" t="t" r="r" b="b"/>
            <a:pathLst>
              <a:path w="154254" h="50">
                <a:moveTo>
                  <a:pt x="0" y="0"/>
                </a:moveTo>
                <a:lnTo>
                  <a:pt x="154254" y="5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192215" y="3994467"/>
            <a:ext cx="0" cy="10515"/>
          </a:xfrm>
          <a:custGeom>
            <a:avLst/>
            <a:gdLst/>
            <a:ahLst/>
            <a:cxnLst/>
            <a:rect l="l" t="t" r="r" b="b"/>
            <a:pathLst>
              <a:path h="10515">
                <a:moveTo>
                  <a:pt x="0" y="10515"/>
                </a:moveTo>
                <a:lnTo>
                  <a:pt x="0" y="0"/>
                </a:lnTo>
                <a:lnTo>
                  <a:pt x="0" y="528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192215" y="3958800"/>
            <a:ext cx="268795" cy="35661"/>
          </a:xfrm>
          <a:custGeom>
            <a:avLst/>
            <a:gdLst/>
            <a:ahLst/>
            <a:cxnLst/>
            <a:rect l="l" t="t" r="r" b="b"/>
            <a:pathLst>
              <a:path w="268795" h="35661">
                <a:moveTo>
                  <a:pt x="0" y="35661"/>
                </a:moveTo>
                <a:lnTo>
                  <a:pt x="0" y="0"/>
                </a:lnTo>
                <a:lnTo>
                  <a:pt x="268795" y="50"/>
                </a:lnTo>
                <a:lnTo>
                  <a:pt x="110401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2192215" y="3958798"/>
            <a:ext cx="0" cy="9385"/>
          </a:xfrm>
          <a:custGeom>
            <a:avLst/>
            <a:gdLst/>
            <a:ahLst/>
            <a:cxnLst/>
            <a:rect l="l" t="t" r="r" b="b"/>
            <a:pathLst>
              <a:path h="9385">
                <a:moveTo>
                  <a:pt x="0" y="9385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292595" y="4597643"/>
            <a:ext cx="9474" cy="0"/>
          </a:xfrm>
          <a:custGeom>
            <a:avLst/>
            <a:gdLst/>
            <a:ahLst/>
            <a:cxnLst/>
            <a:rect l="l" t="t" r="r" b="b"/>
            <a:pathLst>
              <a:path w="9474">
                <a:moveTo>
                  <a:pt x="0" y="0"/>
                </a:moveTo>
                <a:lnTo>
                  <a:pt x="9474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297832" y="4597643"/>
            <a:ext cx="5054" cy="0"/>
          </a:xfrm>
          <a:custGeom>
            <a:avLst/>
            <a:gdLst/>
            <a:ahLst/>
            <a:cxnLst/>
            <a:rect l="l" t="t" r="r" b="b"/>
            <a:pathLst>
              <a:path w="5054">
                <a:moveTo>
                  <a:pt x="0" y="0"/>
                </a:moveTo>
                <a:lnTo>
                  <a:pt x="5054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296554" y="4500629"/>
            <a:ext cx="9969" cy="20866"/>
          </a:xfrm>
          <a:custGeom>
            <a:avLst/>
            <a:gdLst/>
            <a:ahLst/>
            <a:cxnLst/>
            <a:rect l="l" t="t" r="r" b="b"/>
            <a:pathLst>
              <a:path w="9969" h="20866">
                <a:moveTo>
                  <a:pt x="4965" y="10388"/>
                </a:moveTo>
                <a:lnTo>
                  <a:pt x="546" y="1828"/>
                </a:lnTo>
                <a:lnTo>
                  <a:pt x="0" y="0"/>
                </a:lnTo>
                <a:lnTo>
                  <a:pt x="9969" y="2086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294549" y="4483199"/>
            <a:ext cx="2006" cy="17437"/>
          </a:xfrm>
          <a:custGeom>
            <a:avLst/>
            <a:gdLst/>
            <a:ahLst/>
            <a:cxnLst/>
            <a:rect l="l" t="t" r="r" b="b"/>
            <a:pathLst>
              <a:path w="2006" h="17437">
                <a:moveTo>
                  <a:pt x="2006" y="17437"/>
                </a:moveTo>
                <a:lnTo>
                  <a:pt x="0" y="0"/>
                </a:lnTo>
                <a:lnTo>
                  <a:pt x="419" y="331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2293955" y="4478227"/>
            <a:ext cx="596" cy="4965"/>
          </a:xfrm>
          <a:custGeom>
            <a:avLst/>
            <a:gdLst/>
            <a:ahLst/>
            <a:cxnLst/>
            <a:rect l="l" t="t" r="r" b="b"/>
            <a:pathLst>
              <a:path w="596" h="4965">
                <a:moveTo>
                  <a:pt x="596" y="4965"/>
                </a:moveTo>
                <a:lnTo>
                  <a:pt x="50" y="0"/>
                </a:lnTo>
                <a:lnTo>
                  <a:pt x="0" y="952"/>
                </a:lnTo>
                <a:lnTo>
                  <a:pt x="596" y="496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2294006" y="4456917"/>
            <a:ext cx="4648" cy="21310"/>
          </a:xfrm>
          <a:custGeom>
            <a:avLst/>
            <a:gdLst/>
            <a:ahLst/>
            <a:cxnLst/>
            <a:rect l="l" t="t" r="r" b="b"/>
            <a:pathLst>
              <a:path w="4648" h="21310">
                <a:moveTo>
                  <a:pt x="0" y="21310"/>
                </a:moveTo>
                <a:lnTo>
                  <a:pt x="4648" y="0"/>
                </a:lnTo>
                <a:lnTo>
                  <a:pt x="3505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293914" y="4278240"/>
            <a:ext cx="19723" cy="47142"/>
          </a:xfrm>
          <a:custGeom>
            <a:avLst/>
            <a:gdLst/>
            <a:ahLst/>
            <a:cxnLst/>
            <a:rect l="l" t="t" r="r" b="b"/>
            <a:pathLst>
              <a:path w="19723" h="47142">
                <a:moveTo>
                  <a:pt x="228" y="1371"/>
                </a:moveTo>
                <a:lnTo>
                  <a:pt x="0" y="0"/>
                </a:lnTo>
                <a:lnTo>
                  <a:pt x="3505" y="21043"/>
                </a:lnTo>
                <a:lnTo>
                  <a:pt x="3784" y="22453"/>
                </a:lnTo>
                <a:lnTo>
                  <a:pt x="3911" y="22682"/>
                </a:lnTo>
                <a:lnTo>
                  <a:pt x="14795" y="42722"/>
                </a:lnTo>
                <a:lnTo>
                  <a:pt x="19723" y="47142"/>
                </a:lnTo>
                <a:lnTo>
                  <a:pt x="18948" y="4645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2297695" y="4300697"/>
            <a:ext cx="10934" cy="20129"/>
          </a:xfrm>
          <a:custGeom>
            <a:avLst/>
            <a:gdLst/>
            <a:ahLst/>
            <a:cxnLst/>
            <a:rect l="l" t="t" r="r" b="b"/>
            <a:pathLst>
              <a:path w="10934" h="20129">
                <a:moveTo>
                  <a:pt x="0" y="0"/>
                </a:moveTo>
                <a:lnTo>
                  <a:pt x="10934" y="2012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2293915" y="4231102"/>
            <a:ext cx="19723" cy="47142"/>
          </a:xfrm>
          <a:custGeom>
            <a:avLst/>
            <a:gdLst/>
            <a:ahLst/>
            <a:cxnLst/>
            <a:rect l="l" t="t" r="r" b="b"/>
            <a:pathLst>
              <a:path w="19723" h="47142">
                <a:moveTo>
                  <a:pt x="0" y="47142"/>
                </a:moveTo>
                <a:lnTo>
                  <a:pt x="3682" y="24828"/>
                </a:lnTo>
                <a:lnTo>
                  <a:pt x="14795" y="4381"/>
                </a:lnTo>
                <a:lnTo>
                  <a:pt x="19723" y="0"/>
                </a:lnTo>
                <a:lnTo>
                  <a:pt x="19215" y="41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2297695" y="4235612"/>
            <a:ext cx="10934" cy="20180"/>
          </a:xfrm>
          <a:custGeom>
            <a:avLst/>
            <a:gdLst/>
            <a:ahLst/>
            <a:cxnLst/>
            <a:rect l="l" t="t" r="r" b="b"/>
            <a:pathLst>
              <a:path w="10934" h="20180">
                <a:moveTo>
                  <a:pt x="0" y="20180"/>
                </a:moveTo>
                <a:lnTo>
                  <a:pt x="139" y="19862"/>
                </a:lnTo>
                <a:lnTo>
                  <a:pt x="10934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294008" y="4007670"/>
            <a:ext cx="52463" cy="63665"/>
          </a:xfrm>
          <a:custGeom>
            <a:avLst/>
            <a:gdLst/>
            <a:ahLst/>
            <a:cxnLst/>
            <a:rect l="l" t="t" r="r" b="b"/>
            <a:pathLst>
              <a:path w="52463" h="63665">
                <a:moveTo>
                  <a:pt x="9105" y="0"/>
                </a:moveTo>
                <a:lnTo>
                  <a:pt x="52463" y="0"/>
                </a:lnTo>
                <a:lnTo>
                  <a:pt x="36118" y="6324"/>
                </a:lnTo>
                <a:lnTo>
                  <a:pt x="17030" y="21539"/>
                </a:lnTo>
                <a:lnTo>
                  <a:pt x="4826" y="41490"/>
                </a:lnTo>
                <a:lnTo>
                  <a:pt x="0" y="6366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296829" y="4094340"/>
            <a:ext cx="100101" cy="49047"/>
          </a:xfrm>
          <a:custGeom>
            <a:avLst/>
            <a:gdLst/>
            <a:ahLst/>
            <a:cxnLst/>
            <a:rect l="l" t="t" r="r" b="b"/>
            <a:pathLst>
              <a:path w="100101" h="49047">
                <a:moveTo>
                  <a:pt x="0" y="0"/>
                </a:moveTo>
                <a:lnTo>
                  <a:pt x="9702" y="20269"/>
                </a:lnTo>
                <a:lnTo>
                  <a:pt x="26784" y="37261"/>
                </a:lnTo>
                <a:lnTo>
                  <a:pt x="49644" y="47586"/>
                </a:lnTo>
                <a:lnTo>
                  <a:pt x="75196" y="49047"/>
                </a:lnTo>
                <a:lnTo>
                  <a:pt x="99237" y="41262"/>
                </a:lnTo>
                <a:lnTo>
                  <a:pt x="100101" y="4057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302066" y="4597643"/>
            <a:ext cx="546" cy="0"/>
          </a:xfrm>
          <a:custGeom>
            <a:avLst/>
            <a:gdLst/>
            <a:ahLst/>
            <a:cxnLst/>
            <a:rect l="l" t="t" r="r" b="b"/>
            <a:pathLst>
              <a:path w="546">
                <a:moveTo>
                  <a:pt x="0" y="0"/>
                </a:moveTo>
                <a:lnTo>
                  <a:pt x="546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2311039" y="4434044"/>
            <a:ext cx="2590" cy="2146"/>
          </a:xfrm>
          <a:custGeom>
            <a:avLst/>
            <a:gdLst/>
            <a:ahLst/>
            <a:cxnLst/>
            <a:rect l="l" t="t" r="r" b="b"/>
            <a:pathLst>
              <a:path w="2590" h="2146">
                <a:moveTo>
                  <a:pt x="0" y="2146"/>
                </a:moveTo>
                <a:lnTo>
                  <a:pt x="2590" y="0"/>
                </a:lnTo>
                <a:lnTo>
                  <a:pt x="1498" y="91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2298656" y="4456046"/>
            <a:ext cx="177" cy="863"/>
          </a:xfrm>
          <a:custGeom>
            <a:avLst/>
            <a:gdLst/>
            <a:ahLst/>
            <a:cxnLst/>
            <a:rect l="l" t="t" r="r" b="b"/>
            <a:pathLst>
              <a:path w="177" h="863">
                <a:moveTo>
                  <a:pt x="177" y="0"/>
                </a:moveTo>
                <a:lnTo>
                  <a:pt x="0" y="863"/>
                </a:lnTo>
                <a:lnTo>
                  <a:pt x="127" y="13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2302932" y="3958802"/>
            <a:ext cx="177" cy="0"/>
          </a:xfrm>
          <a:custGeom>
            <a:avLst/>
            <a:gdLst/>
            <a:ahLst/>
            <a:cxnLst/>
            <a:rect l="l" t="t" r="r" b="b"/>
            <a:pathLst>
              <a:path w="177">
                <a:moveTo>
                  <a:pt x="0" y="0"/>
                </a:moveTo>
                <a:lnTo>
                  <a:pt x="17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306485" y="4436148"/>
            <a:ext cx="4508" cy="7467"/>
          </a:xfrm>
          <a:custGeom>
            <a:avLst/>
            <a:gdLst/>
            <a:ahLst/>
            <a:cxnLst/>
            <a:rect l="l" t="t" r="r" b="b"/>
            <a:pathLst>
              <a:path w="4508" h="7467">
                <a:moveTo>
                  <a:pt x="1866" y="4368"/>
                </a:moveTo>
                <a:lnTo>
                  <a:pt x="4508" y="0"/>
                </a:lnTo>
                <a:lnTo>
                  <a:pt x="0" y="746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2306525" y="4114610"/>
            <a:ext cx="11391" cy="11290"/>
          </a:xfrm>
          <a:custGeom>
            <a:avLst/>
            <a:gdLst/>
            <a:ahLst/>
            <a:cxnLst/>
            <a:rect l="l" t="t" r="r" b="b"/>
            <a:pathLst>
              <a:path w="11391" h="11290">
                <a:moveTo>
                  <a:pt x="11391" y="11290"/>
                </a:moveTo>
                <a:lnTo>
                  <a:pt x="4521" y="5689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2308716" y="4320964"/>
            <a:ext cx="10160" cy="9334"/>
          </a:xfrm>
          <a:custGeom>
            <a:avLst/>
            <a:gdLst/>
            <a:ahLst/>
            <a:cxnLst/>
            <a:rect l="l" t="t" r="r" b="b"/>
            <a:pathLst>
              <a:path w="10160" h="9334">
                <a:moveTo>
                  <a:pt x="0" y="0"/>
                </a:moveTo>
                <a:lnTo>
                  <a:pt x="10160" y="9334"/>
                </a:lnTo>
                <a:lnTo>
                  <a:pt x="4914" y="441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2308716" y="4226233"/>
            <a:ext cx="10160" cy="9245"/>
          </a:xfrm>
          <a:custGeom>
            <a:avLst/>
            <a:gdLst/>
            <a:ahLst/>
            <a:cxnLst/>
            <a:rect l="l" t="t" r="r" b="b"/>
            <a:pathLst>
              <a:path w="10160" h="9245">
                <a:moveTo>
                  <a:pt x="0" y="9245"/>
                </a:moveTo>
                <a:lnTo>
                  <a:pt x="10160" y="0"/>
                </a:lnTo>
                <a:lnTo>
                  <a:pt x="4914" y="487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2311039" y="4015826"/>
            <a:ext cx="16764" cy="13385"/>
          </a:xfrm>
          <a:custGeom>
            <a:avLst/>
            <a:gdLst/>
            <a:ahLst/>
            <a:cxnLst/>
            <a:rect l="l" t="t" r="r" b="b"/>
            <a:pathLst>
              <a:path w="16763" h="13385">
                <a:moveTo>
                  <a:pt x="0" y="13385"/>
                </a:moveTo>
                <a:lnTo>
                  <a:pt x="13931" y="1269"/>
                </a:lnTo>
                <a:lnTo>
                  <a:pt x="16764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2313637" y="4425491"/>
            <a:ext cx="10515" cy="8559"/>
          </a:xfrm>
          <a:custGeom>
            <a:avLst/>
            <a:gdLst/>
            <a:ahLst/>
            <a:cxnLst/>
            <a:rect l="l" t="t" r="r" b="b"/>
            <a:pathLst>
              <a:path w="10515" h="8559">
                <a:moveTo>
                  <a:pt x="4279" y="5143"/>
                </a:moveTo>
                <a:lnTo>
                  <a:pt x="0" y="8559"/>
                </a:lnTo>
                <a:lnTo>
                  <a:pt x="10515" y="0"/>
                </a:lnTo>
                <a:lnTo>
                  <a:pt x="4279" y="514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2313816" y="4325519"/>
            <a:ext cx="62077" cy="20726"/>
          </a:xfrm>
          <a:custGeom>
            <a:avLst/>
            <a:gdLst/>
            <a:ahLst/>
            <a:cxnLst/>
            <a:rect l="l" t="t" r="r" b="b"/>
            <a:pathLst>
              <a:path w="62077" h="20726">
                <a:moveTo>
                  <a:pt x="0" y="0"/>
                </a:moveTo>
                <a:lnTo>
                  <a:pt x="12979" y="11620"/>
                </a:lnTo>
                <a:lnTo>
                  <a:pt x="36487" y="20726"/>
                </a:lnTo>
                <a:lnTo>
                  <a:pt x="62077" y="2072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2318872" y="4330302"/>
            <a:ext cx="7238" cy="6235"/>
          </a:xfrm>
          <a:custGeom>
            <a:avLst/>
            <a:gdLst/>
            <a:ahLst/>
            <a:cxnLst/>
            <a:rect l="l" t="t" r="r" b="b"/>
            <a:pathLst>
              <a:path w="7238" h="6235">
                <a:moveTo>
                  <a:pt x="0" y="0"/>
                </a:moveTo>
                <a:lnTo>
                  <a:pt x="6375" y="5829"/>
                </a:lnTo>
                <a:lnTo>
                  <a:pt x="7238" y="623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2313816" y="4210244"/>
            <a:ext cx="36487" cy="20726"/>
          </a:xfrm>
          <a:custGeom>
            <a:avLst/>
            <a:gdLst/>
            <a:ahLst/>
            <a:cxnLst/>
            <a:rect l="l" t="t" r="r" b="b"/>
            <a:pathLst>
              <a:path w="36487" h="20726">
                <a:moveTo>
                  <a:pt x="0" y="20726"/>
                </a:moveTo>
                <a:lnTo>
                  <a:pt x="12979" y="9105"/>
                </a:lnTo>
                <a:lnTo>
                  <a:pt x="3648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2318872" y="4219947"/>
            <a:ext cx="7238" cy="6286"/>
          </a:xfrm>
          <a:custGeom>
            <a:avLst/>
            <a:gdLst/>
            <a:ahLst/>
            <a:cxnLst/>
            <a:rect l="l" t="t" r="r" b="b"/>
            <a:pathLst>
              <a:path w="7238" h="6286">
                <a:moveTo>
                  <a:pt x="0" y="6286"/>
                </a:moveTo>
                <a:lnTo>
                  <a:pt x="6375" y="368"/>
                </a:lnTo>
                <a:lnTo>
                  <a:pt x="723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2323609" y="4538482"/>
            <a:ext cx="21590" cy="9791"/>
          </a:xfrm>
          <a:custGeom>
            <a:avLst/>
            <a:gdLst/>
            <a:ahLst/>
            <a:cxnLst/>
            <a:rect l="l" t="t" r="r" b="b"/>
            <a:pathLst>
              <a:path w="21589" h="9791">
                <a:moveTo>
                  <a:pt x="0" y="0"/>
                </a:moveTo>
                <a:lnTo>
                  <a:pt x="1320" y="914"/>
                </a:lnTo>
                <a:lnTo>
                  <a:pt x="21590" y="9791"/>
                </a:lnTo>
                <a:lnTo>
                  <a:pt x="18034" y="820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2318868" y="4413100"/>
            <a:ext cx="58483" cy="16764"/>
          </a:xfrm>
          <a:custGeom>
            <a:avLst/>
            <a:gdLst/>
            <a:ahLst/>
            <a:cxnLst/>
            <a:rect l="l" t="t" r="r" b="b"/>
            <a:pathLst>
              <a:path w="58483" h="16763">
                <a:moveTo>
                  <a:pt x="58483" y="1320"/>
                </a:moveTo>
                <a:lnTo>
                  <a:pt x="55981" y="406"/>
                </a:lnTo>
                <a:lnTo>
                  <a:pt x="35305" y="0"/>
                </a:lnTo>
                <a:lnTo>
                  <a:pt x="11252" y="7785"/>
                </a:lnTo>
                <a:lnTo>
                  <a:pt x="0" y="1676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323609" y="4131594"/>
            <a:ext cx="15570" cy="7061"/>
          </a:xfrm>
          <a:custGeom>
            <a:avLst/>
            <a:gdLst/>
            <a:ahLst/>
            <a:cxnLst/>
            <a:rect l="l" t="t" r="r" b="b"/>
            <a:pathLst>
              <a:path w="15570" h="7061">
                <a:moveTo>
                  <a:pt x="0" y="0"/>
                </a:moveTo>
                <a:lnTo>
                  <a:pt x="5651" y="3505"/>
                </a:lnTo>
                <a:lnTo>
                  <a:pt x="15570" y="706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324155" y="4421386"/>
            <a:ext cx="5105" cy="4102"/>
          </a:xfrm>
          <a:custGeom>
            <a:avLst/>
            <a:gdLst/>
            <a:ahLst/>
            <a:cxnLst/>
            <a:rect l="l" t="t" r="r" b="b"/>
            <a:pathLst>
              <a:path w="5105" h="4102">
                <a:moveTo>
                  <a:pt x="0" y="4102"/>
                </a:moveTo>
                <a:lnTo>
                  <a:pt x="5105" y="0"/>
                </a:lnTo>
                <a:lnTo>
                  <a:pt x="4965" y="8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329256" y="4421206"/>
            <a:ext cx="457" cy="177"/>
          </a:xfrm>
          <a:custGeom>
            <a:avLst/>
            <a:gdLst/>
            <a:ahLst/>
            <a:cxnLst/>
            <a:rect l="l" t="t" r="r" b="b"/>
            <a:pathLst>
              <a:path w="457" h="177">
                <a:moveTo>
                  <a:pt x="457" y="0"/>
                </a:moveTo>
                <a:lnTo>
                  <a:pt x="0" y="17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326797" y="4337133"/>
            <a:ext cx="21628" cy="8382"/>
          </a:xfrm>
          <a:custGeom>
            <a:avLst/>
            <a:gdLst/>
            <a:ahLst/>
            <a:cxnLst/>
            <a:rect l="l" t="t" r="r" b="b"/>
            <a:pathLst>
              <a:path w="21628" h="8382">
                <a:moveTo>
                  <a:pt x="0" y="0"/>
                </a:moveTo>
                <a:lnTo>
                  <a:pt x="19316" y="8153"/>
                </a:lnTo>
                <a:lnTo>
                  <a:pt x="21628" y="838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326797" y="4210974"/>
            <a:ext cx="21628" cy="8382"/>
          </a:xfrm>
          <a:custGeom>
            <a:avLst/>
            <a:gdLst/>
            <a:ahLst/>
            <a:cxnLst/>
            <a:rect l="l" t="t" r="r" b="b"/>
            <a:pathLst>
              <a:path w="21628" h="8382">
                <a:moveTo>
                  <a:pt x="0" y="8382"/>
                </a:moveTo>
                <a:lnTo>
                  <a:pt x="19316" y="177"/>
                </a:lnTo>
                <a:lnTo>
                  <a:pt x="2162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2324150" y="4017097"/>
            <a:ext cx="825" cy="774"/>
          </a:xfrm>
          <a:custGeom>
            <a:avLst/>
            <a:gdLst/>
            <a:ahLst/>
            <a:cxnLst/>
            <a:rect l="l" t="t" r="r" b="b"/>
            <a:pathLst>
              <a:path w="825" h="774">
                <a:moveTo>
                  <a:pt x="825" y="0"/>
                </a:moveTo>
                <a:lnTo>
                  <a:pt x="0" y="77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334637" y="4470034"/>
            <a:ext cx="15570" cy="36703"/>
          </a:xfrm>
          <a:custGeom>
            <a:avLst/>
            <a:gdLst/>
            <a:ahLst/>
            <a:cxnLst/>
            <a:rect l="l" t="t" r="r" b="b"/>
            <a:pathLst>
              <a:path w="15570" h="36702">
                <a:moveTo>
                  <a:pt x="15570" y="36702"/>
                </a:moveTo>
                <a:lnTo>
                  <a:pt x="9461" y="32283"/>
                </a:lnTo>
                <a:lnTo>
                  <a:pt x="6045" y="29286"/>
                </a:lnTo>
                <a:lnTo>
                  <a:pt x="1498" y="20853"/>
                </a:lnTo>
                <a:lnTo>
                  <a:pt x="0" y="11658"/>
                </a:lnTo>
                <a:lnTo>
                  <a:pt x="723" y="7061"/>
                </a:lnTo>
                <a:lnTo>
                  <a:pt x="281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2330122" y="4413826"/>
            <a:ext cx="20358" cy="7061"/>
          </a:xfrm>
          <a:custGeom>
            <a:avLst/>
            <a:gdLst/>
            <a:ahLst/>
            <a:cxnLst/>
            <a:rect l="l" t="t" r="r" b="b"/>
            <a:pathLst>
              <a:path w="20358" h="7061">
                <a:moveTo>
                  <a:pt x="0" y="7061"/>
                </a:moveTo>
                <a:lnTo>
                  <a:pt x="20358" y="0"/>
                </a:lnTo>
                <a:lnTo>
                  <a:pt x="17487" y="105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2334637" y="4250237"/>
            <a:ext cx="56921" cy="56019"/>
          </a:xfrm>
          <a:custGeom>
            <a:avLst/>
            <a:gdLst/>
            <a:ahLst/>
            <a:cxnLst/>
            <a:rect l="l" t="t" r="r" b="b"/>
            <a:pathLst>
              <a:path w="56921" h="56019">
                <a:moveTo>
                  <a:pt x="15570" y="2959"/>
                </a:moveTo>
                <a:lnTo>
                  <a:pt x="9461" y="7378"/>
                </a:lnTo>
                <a:lnTo>
                  <a:pt x="13525" y="3784"/>
                </a:lnTo>
                <a:lnTo>
                  <a:pt x="23177" y="0"/>
                </a:lnTo>
                <a:lnTo>
                  <a:pt x="33743" y="0"/>
                </a:lnTo>
                <a:lnTo>
                  <a:pt x="43395" y="3784"/>
                </a:lnTo>
                <a:lnTo>
                  <a:pt x="50863" y="10426"/>
                </a:lnTo>
                <a:lnTo>
                  <a:pt x="55422" y="18808"/>
                </a:lnTo>
                <a:lnTo>
                  <a:pt x="56921" y="28003"/>
                </a:lnTo>
                <a:lnTo>
                  <a:pt x="55371" y="37249"/>
                </a:lnTo>
                <a:lnTo>
                  <a:pt x="50863" y="45593"/>
                </a:lnTo>
                <a:lnTo>
                  <a:pt x="43395" y="52235"/>
                </a:lnTo>
                <a:lnTo>
                  <a:pt x="33743" y="56019"/>
                </a:lnTo>
                <a:lnTo>
                  <a:pt x="23177" y="56019"/>
                </a:lnTo>
                <a:lnTo>
                  <a:pt x="13525" y="52235"/>
                </a:lnTo>
                <a:lnTo>
                  <a:pt x="6045" y="45593"/>
                </a:lnTo>
                <a:lnTo>
                  <a:pt x="1498" y="37211"/>
                </a:lnTo>
                <a:lnTo>
                  <a:pt x="0" y="28003"/>
                </a:lnTo>
                <a:lnTo>
                  <a:pt x="1498" y="18808"/>
                </a:lnTo>
                <a:lnTo>
                  <a:pt x="3771" y="14668"/>
                </a:lnTo>
                <a:lnTo>
                  <a:pt x="8013" y="864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2334635" y="4046791"/>
            <a:ext cx="24815" cy="47371"/>
          </a:xfrm>
          <a:custGeom>
            <a:avLst/>
            <a:gdLst/>
            <a:ahLst/>
            <a:cxnLst/>
            <a:rect l="l" t="t" r="r" b="b"/>
            <a:pathLst>
              <a:path w="24815" h="47371">
                <a:moveTo>
                  <a:pt x="24815" y="0"/>
                </a:moveTo>
                <a:lnTo>
                  <a:pt x="17208" y="2324"/>
                </a:lnTo>
                <a:lnTo>
                  <a:pt x="13525" y="3733"/>
                </a:lnTo>
                <a:lnTo>
                  <a:pt x="6096" y="10388"/>
                </a:lnTo>
                <a:lnTo>
                  <a:pt x="1498" y="18808"/>
                </a:lnTo>
                <a:lnTo>
                  <a:pt x="0" y="28016"/>
                </a:lnTo>
                <a:lnTo>
                  <a:pt x="1498" y="37160"/>
                </a:lnTo>
                <a:lnTo>
                  <a:pt x="3771" y="41351"/>
                </a:lnTo>
                <a:lnTo>
                  <a:pt x="8051" y="4737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2338411" y="4495034"/>
            <a:ext cx="4229" cy="6007"/>
          </a:xfrm>
          <a:custGeom>
            <a:avLst/>
            <a:gdLst/>
            <a:ahLst/>
            <a:cxnLst/>
            <a:rect l="l" t="t" r="r" b="b"/>
            <a:pathLst>
              <a:path w="4229" h="6007">
                <a:moveTo>
                  <a:pt x="0" y="0"/>
                </a:moveTo>
                <a:lnTo>
                  <a:pt x="4229" y="600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335359" y="4486333"/>
            <a:ext cx="2095" cy="7010"/>
          </a:xfrm>
          <a:custGeom>
            <a:avLst/>
            <a:gdLst/>
            <a:ahLst/>
            <a:cxnLst/>
            <a:rect l="l" t="t" r="r" b="b"/>
            <a:pathLst>
              <a:path w="2095" h="7010">
                <a:moveTo>
                  <a:pt x="0" y="0"/>
                </a:moveTo>
                <a:lnTo>
                  <a:pt x="2095" y="701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2334995" y="4479320"/>
            <a:ext cx="0" cy="4737"/>
          </a:xfrm>
          <a:custGeom>
            <a:avLst/>
            <a:gdLst/>
            <a:ahLst/>
            <a:cxnLst/>
            <a:rect l="l" t="t" r="r" b="b"/>
            <a:pathLst>
              <a:path h="4737">
                <a:moveTo>
                  <a:pt x="0" y="4737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2335359" y="4462331"/>
            <a:ext cx="7289" cy="14757"/>
          </a:xfrm>
          <a:custGeom>
            <a:avLst/>
            <a:gdLst/>
            <a:ahLst/>
            <a:cxnLst/>
            <a:rect l="l" t="t" r="r" b="b"/>
            <a:pathLst>
              <a:path w="7289" h="14757">
                <a:moveTo>
                  <a:pt x="0" y="14757"/>
                </a:moveTo>
                <a:lnTo>
                  <a:pt x="774" y="10159"/>
                </a:lnTo>
                <a:lnTo>
                  <a:pt x="3048" y="6019"/>
                </a:lnTo>
                <a:lnTo>
                  <a:pt x="728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2338411" y="4453727"/>
            <a:ext cx="53149" cy="55968"/>
          </a:xfrm>
          <a:custGeom>
            <a:avLst/>
            <a:gdLst/>
            <a:ahLst/>
            <a:cxnLst/>
            <a:rect l="l" t="t" r="r" b="b"/>
            <a:pathLst>
              <a:path w="53149" h="55968">
                <a:moveTo>
                  <a:pt x="0" y="14617"/>
                </a:moveTo>
                <a:lnTo>
                  <a:pt x="2273" y="10375"/>
                </a:lnTo>
                <a:lnTo>
                  <a:pt x="9740" y="3733"/>
                </a:lnTo>
                <a:lnTo>
                  <a:pt x="19405" y="0"/>
                </a:lnTo>
                <a:lnTo>
                  <a:pt x="29972" y="0"/>
                </a:lnTo>
                <a:lnTo>
                  <a:pt x="39624" y="3733"/>
                </a:lnTo>
                <a:lnTo>
                  <a:pt x="47091" y="10375"/>
                </a:lnTo>
                <a:lnTo>
                  <a:pt x="51650" y="18757"/>
                </a:lnTo>
                <a:lnTo>
                  <a:pt x="53149" y="28003"/>
                </a:lnTo>
                <a:lnTo>
                  <a:pt x="51600" y="37211"/>
                </a:lnTo>
                <a:lnTo>
                  <a:pt x="47091" y="45580"/>
                </a:lnTo>
                <a:lnTo>
                  <a:pt x="39624" y="52235"/>
                </a:lnTo>
                <a:lnTo>
                  <a:pt x="29972" y="55968"/>
                </a:lnTo>
                <a:lnTo>
                  <a:pt x="19405" y="55968"/>
                </a:lnTo>
                <a:lnTo>
                  <a:pt x="9740" y="52235"/>
                </a:lnTo>
                <a:lnTo>
                  <a:pt x="5689" y="4859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2338411" y="4291589"/>
            <a:ext cx="4229" cy="6007"/>
          </a:xfrm>
          <a:custGeom>
            <a:avLst/>
            <a:gdLst/>
            <a:ahLst/>
            <a:cxnLst/>
            <a:rect l="l" t="t" r="r" b="b"/>
            <a:pathLst>
              <a:path w="4229" h="6007">
                <a:moveTo>
                  <a:pt x="0" y="0"/>
                </a:moveTo>
                <a:lnTo>
                  <a:pt x="4229" y="600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2335582" y="4283478"/>
            <a:ext cx="1917" cy="6426"/>
          </a:xfrm>
          <a:custGeom>
            <a:avLst/>
            <a:gdLst/>
            <a:ahLst/>
            <a:cxnLst/>
            <a:rect l="l" t="t" r="r" b="b"/>
            <a:pathLst>
              <a:path w="1917" h="6426">
                <a:moveTo>
                  <a:pt x="1917" y="6426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334995" y="4275876"/>
            <a:ext cx="0" cy="4737"/>
          </a:xfrm>
          <a:custGeom>
            <a:avLst/>
            <a:gdLst/>
            <a:ahLst/>
            <a:cxnLst/>
            <a:rect l="l" t="t" r="r" b="b"/>
            <a:pathLst>
              <a:path h="4737">
                <a:moveTo>
                  <a:pt x="0" y="0"/>
                </a:moveTo>
                <a:lnTo>
                  <a:pt x="0" y="473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335587" y="4266581"/>
            <a:ext cx="1917" cy="6426"/>
          </a:xfrm>
          <a:custGeom>
            <a:avLst/>
            <a:gdLst/>
            <a:ahLst/>
            <a:cxnLst/>
            <a:rect l="l" t="t" r="r" b="b"/>
            <a:pathLst>
              <a:path w="1917" h="6426">
                <a:moveTo>
                  <a:pt x="0" y="6426"/>
                </a:moveTo>
                <a:lnTo>
                  <a:pt x="191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338411" y="4257610"/>
            <a:ext cx="5689" cy="7289"/>
          </a:xfrm>
          <a:custGeom>
            <a:avLst/>
            <a:gdLst/>
            <a:ahLst/>
            <a:cxnLst/>
            <a:rect l="l" t="t" r="r" b="b"/>
            <a:pathLst>
              <a:path w="5689" h="7289">
                <a:moveTo>
                  <a:pt x="0" y="7289"/>
                </a:moveTo>
                <a:lnTo>
                  <a:pt x="2273" y="3009"/>
                </a:lnTo>
                <a:lnTo>
                  <a:pt x="568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338414" y="4065595"/>
            <a:ext cx="53187" cy="37172"/>
          </a:xfrm>
          <a:custGeom>
            <a:avLst/>
            <a:gdLst/>
            <a:ahLst/>
            <a:cxnLst/>
            <a:rect l="l" t="t" r="r" b="b"/>
            <a:pathLst>
              <a:path w="53187" h="37172">
                <a:moveTo>
                  <a:pt x="51688" y="18224"/>
                </a:moveTo>
                <a:lnTo>
                  <a:pt x="53187" y="9207"/>
                </a:lnTo>
                <a:lnTo>
                  <a:pt x="51638" y="0"/>
                </a:lnTo>
                <a:lnTo>
                  <a:pt x="53187" y="9207"/>
                </a:lnTo>
                <a:lnTo>
                  <a:pt x="51600" y="18453"/>
                </a:lnTo>
                <a:lnTo>
                  <a:pt x="47091" y="26784"/>
                </a:lnTo>
                <a:lnTo>
                  <a:pt x="39623" y="33439"/>
                </a:lnTo>
                <a:lnTo>
                  <a:pt x="29959" y="37172"/>
                </a:lnTo>
                <a:lnTo>
                  <a:pt x="19392" y="37172"/>
                </a:lnTo>
                <a:lnTo>
                  <a:pt x="9740" y="33439"/>
                </a:lnTo>
                <a:lnTo>
                  <a:pt x="2273" y="26784"/>
                </a:lnTo>
                <a:lnTo>
                  <a:pt x="0" y="2255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2335404" y="4079400"/>
            <a:ext cx="2095" cy="7061"/>
          </a:xfrm>
          <a:custGeom>
            <a:avLst/>
            <a:gdLst/>
            <a:ahLst/>
            <a:cxnLst/>
            <a:rect l="l" t="t" r="r" b="b"/>
            <a:pathLst>
              <a:path w="2095" h="7061">
                <a:moveTo>
                  <a:pt x="2095" y="7061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2334995" y="4072432"/>
            <a:ext cx="0" cy="4737"/>
          </a:xfrm>
          <a:custGeom>
            <a:avLst/>
            <a:gdLst/>
            <a:ahLst/>
            <a:cxnLst/>
            <a:rect l="l" t="t" r="r" b="b"/>
            <a:pathLst>
              <a:path h="4737">
                <a:moveTo>
                  <a:pt x="0" y="4737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2335405" y="4063094"/>
            <a:ext cx="2095" cy="7061"/>
          </a:xfrm>
          <a:custGeom>
            <a:avLst/>
            <a:gdLst/>
            <a:ahLst/>
            <a:cxnLst/>
            <a:rect l="l" t="t" r="r" b="b"/>
            <a:pathLst>
              <a:path w="2095" h="7061">
                <a:moveTo>
                  <a:pt x="0" y="7061"/>
                </a:moveTo>
                <a:lnTo>
                  <a:pt x="2095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338411" y="4055441"/>
            <a:ext cx="4229" cy="5969"/>
          </a:xfrm>
          <a:custGeom>
            <a:avLst/>
            <a:gdLst/>
            <a:ahLst/>
            <a:cxnLst/>
            <a:rect l="l" t="t" r="r" b="b"/>
            <a:pathLst>
              <a:path w="4229" h="5969">
                <a:moveTo>
                  <a:pt x="0" y="5969"/>
                </a:moveTo>
                <a:lnTo>
                  <a:pt x="422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2345197" y="4548273"/>
            <a:ext cx="1231" cy="546"/>
          </a:xfrm>
          <a:custGeom>
            <a:avLst/>
            <a:gdLst/>
            <a:ahLst/>
            <a:cxnLst/>
            <a:rect l="l" t="t" r="r" b="b"/>
            <a:pathLst>
              <a:path w="1231" h="546">
                <a:moveTo>
                  <a:pt x="0" y="0"/>
                </a:moveTo>
                <a:lnTo>
                  <a:pt x="1231" y="54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2344103" y="4456639"/>
            <a:ext cx="6108" cy="4419"/>
          </a:xfrm>
          <a:custGeom>
            <a:avLst/>
            <a:gdLst/>
            <a:ahLst/>
            <a:cxnLst/>
            <a:rect l="l" t="t" r="r" b="b"/>
            <a:pathLst>
              <a:path w="6108" h="4419">
                <a:moveTo>
                  <a:pt x="0" y="4419"/>
                </a:moveTo>
                <a:lnTo>
                  <a:pt x="610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2344098" y="4298875"/>
            <a:ext cx="6108" cy="4419"/>
          </a:xfrm>
          <a:custGeom>
            <a:avLst/>
            <a:gdLst/>
            <a:ahLst/>
            <a:cxnLst/>
            <a:rect l="l" t="t" r="r" b="b"/>
            <a:pathLst>
              <a:path w="6108" h="4419">
                <a:moveTo>
                  <a:pt x="6108" y="4419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2344103" y="4095432"/>
            <a:ext cx="6146" cy="4419"/>
          </a:xfrm>
          <a:custGeom>
            <a:avLst/>
            <a:gdLst/>
            <a:ahLst/>
            <a:cxnLst/>
            <a:rect l="l" t="t" r="r" b="b"/>
            <a:pathLst>
              <a:path w="6146" h="4419">
                <a:moveTo>
                  <a:pt x="0" y="0"/>
                </a:moveTo>
                <a:lnTo>
                  <a:pt x="6146" y="441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2344103" y="4049750"/>
            <a:ext cx="6146" cy="4419"/>
          </a:xfrm>
          <a:custGeom>
            <a:avLst/>
            <a:gdLst/>
            <a:ahLst/>
            <a:cxnLst/>
            <a:rect l="l" t="t" r="r" b="b"/>
            <a:pathLst>
              <a:path w="6146" h="4419">
                <a:moveTo>
                  <a:pt x="0" y="4419"/>
                </a:moveTo>
                <a:lnTo>
                  <a:pt x="6146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2345197" y="3958802"/>
            <a:ext cx="231178" cy="50"/>
          </a:xfrm>
          <a:custGeom>
            <a:avLst/>
            <a:gdLst/>
            <a:ahLst/>
            <a:cxnLst/>
            <a:rect l="l" t="t" r="r" b="b"/>
            <a:pathLst>
              <a:path w="231178" h="50">
                <a:moveTo>
                  <a:pt x="0" y="0"/>
                </a:moveTo>
                <a:lnTo>
                  <a:pt x="226352" y="50"/>
                </a:lnTo>
                <a:lnTo>
                  <a:pt x="231178" y="5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2350480" y="4413511"/>
            <a:ext cx="2413" cy="317"/>
          </a:xfrm>
          <a:custGeom>
            <a:avLst/>
            <a:gdLst/>
            <a:ahLst/>
            <a:cxnLst/>
            <a:rect l="l" t="t" r="r" b="b"/>
            <a:pathLst>
              <a:path w="2412" h="317">
                <a:moveTo>
                  <a:pt x="0" y="317"/>
                </a:moveTo>
                <a:lnTo>
                  <a:pt x="863" y="0"/>
                </a:lnTo>
                <a:lnTo>
                  <a:pt x="241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2346473" y="4141933"/>
            <a:ext cx="18034" cy="1041"/>
          </a:xfrm>
          <a:custGeom>
            <a:avLst/>
            <a:gdLst/>
            <a:ahLst/>
            <a:cxnLst/>
            <a:rect l="l" t="t" r="r" b="b"/>
            <a:pathLst>
              <a:path w="18033" h="1041">
                <a:moveTo>
                  <a:pt x="0" y="0"/>
                </a:moveTo>
                <a:lnTo>
                  <a:pt x="4876" y="1041"/>
                </a:lnTo>
                <a:lnTo>
                  <a:pt x="18034" y="104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2351806" y="4507373"/>
            <a:ext cx="7645" cy="2324"/>
          </a:xfrm>
          <a:custGeom>
            <a:avLst/>
            <a:gdLst/>
            <a:ahLst/>
            <a:cxnLst/>
            <a:rect l="l" t="t" r="r" b="b"/>
            <a:pathLst>
              <a:path w="7645" h="2324">
                <a:moveTo>
                  <a:pt x="7645" y="2324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2351801" y="4453722"/>
            <a:ext cx="7645" cy="2324"/>
          </a:xfrm>
          <a:custGeom>
            <a:avLst/>
            <a:gdLst/>
            <a:ahLst/>
            <a:cxnLst/>
            <a:rect l="l" t="t" r="r" b="b"/>
            <a:pathLst>
              <a:path w="7645" h="2324">
                <a:moveTo>
                  <a:pt x="0" y="2324"/>
                </a:moveTo>
                <a:lnTo>
                  <a:pt x="7645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350480" y="4346242"/>
            <a:ext cx="22085" cy="952"/>
          </a:xfrm>
          <a:custGeom>
            <a:avLst/>
            <a:gdLst/>
            <a:ahLst/>
            <a:cxnLst/>
            <a:rect l="l" t="t" r="r" b="b"/>
            <a:pathLst>
              <a:path w="22085" h="952">
                <a:moveTo>
                  <a:pt x="0" y="0"/>
                </a:moveTo>
                <a:lnTo>
                  <a:pt x="18313" y="952"/>
                </a:lnTo>
                <a:lnTo>
                  <a:pt x="22085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351801" y="4303886"/>
            <a:ext cx="7645" cy="2374"/>
          </a:xfrm>
          <a:custGeom>
            <a:avLst/>
            <a:gdLst/>
            <a:ahLst/>
            <a:cxnLst/>
            <a:rect l="l" t="t" r="r" b="b"/>
            <a:pathLst>
              <a:path w="7645" h="2374">
                <a:moveTo>
                  <a:pt x="0" y="0"/>
                </a:moveTo>
                <a:lnTo>
                  <a:pt x="7645" y="237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351801" y="4250234"/>
            <a:ext cx="7645" cy="2324"/>
          </a:xfrm>
          <a:custGeom>
            <a:avLst/>
            <a:gdLst/>
            <a:ahLst/>
            <a:cxnLst/>
            <a:rect l="l" t="t" r="r" b="b"/>
            <a:pathLst>
              <a:path w="7645" h="2324">
                <a:moveTo>
                  <a:pt x="0" y="2324"/>
                </a:moveTo>
                <a:lnTo>
                  <a:pt x="7645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350480" y="4209295"/>
            <a:ext cx="22085" cy="952"/>
          </a:xfrm>
          <a:custGeom>
            <a:avLst/>
            <a:gdLst/>
            <a:ahLst/>
            <a:cxnLst/>
            <a:rect l="l" t="t" r="r" b="b"/>
            <a:pathLst>
              <a:path w="22085" h="952">
                <a:moveTo>
                  <a:pt x="0" y="952"/>
                </a:moveTo>
                <a:lnTo>
                  <a:pt x="18313" y="0"/>
                </a:lnTo>
                <a:lnTo>
                  <a:pt x="22085" y="95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351846" y="4100442"/>
            <a:ext cx="7607" cy="2324"/>
          </a:xfrm>
          <a:custGeom>
            <a:avLst/>
            <a:gdLst/>
            <a:ahLst/>
            <a:cxnLst/>
            <a:rect l="l" t="t" r="r" b="b"/>
            <a:pathLst>
              <a:path w="7607" h="2324">
                <a:moveTo>
                  <a:pt x="0" y="0"/>
                </a:moveTo>
                <a:lnTo>
                  <a:pt x="7607" y="232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351846" y="4046790"/>
            <a:ext cx="33655" cy="10426"/>
          </a:xfrm>
          <a:custGeom>
            <a:avLst/>
            <a:gdLst/>
            <a:ahLst/>
            <a:cxnLst/>
            <a:rect l="l" t="t" r="r" b="b"/>
            <a:pathLst>
              <a:path w="33655" h="10426">
                <a:moveTo>
                  <a:pt x="0" y="2324"/>
                </a:moveTo>
                <a:lnTo>
                  <a:pt x="6007" y="0"/>
                </a:lnTo>
                <a:lnTo>
                  <a:pt x="16535" y="0"/>
                </a:lnTo>
                <a:lnTo>
                  <a:pt x="26238" y="3784"/>
                </a:lnTo>
                <a:lnTo>
                  <a:pt x="33655" y="10426"/>
                </a:lnTo>
                <a:lnTo>
                  <a:pt x="32969" y="979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361001" y="4509329"/>
            <a:ext cx="8242" cy="368"/>
          </a:xfrm>
          <a:custGeom>
            <a:avLst/>
            <a:gdLst/>
            <a:ahLst/>
            <a:cxnLst/>
            <a:rect l="l" t="t" r="r" b="b"/>
            <a:pathLst>
              <a:path w="8242" h="368">
                <a:moveTo>
                  <a:pt x="0" y="368"/>
                </a:moveTo>
                <a:lnTo>
                  <a:pt x="8242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355717" y="4251963"/>
            <a:ext cx="121323" cy="296862"/>
          </a:xfrm>
          <a:custGeom>
            <a:avLst/>
            <a:gdLst/>
            <a:ahLst/>
            <a:cxnLst/>
            <a:rect l="l" t="t" r="r" b="b"/>
            <a:pathLst>
              <a:path w="121323" h="296862">
                <a:moveTo>
                  <a:pt x="0" y="161226"/>
                </a:moveTo>
                <a:lnTo>
                  <a:pt x="24003" y="162598"/>
                </a:lnTo>
                <a:lnTo>
                  <a:pt x="46863" y="172935"/>
                </a:lnTo>
                <a:lnTo>
                  <a:pt x="63944" y="189915"/>
                </a:lnTo>
                <a:lnTo>
                  <a:pt x="73914" y="210781"/>
                </a:lnTo>
                <a:lnTo>
                  <a:pt x="76466" y="233184"/>
                </a:lnTo>
                <a:lnTo>
                  <a:pt x="71640" y="255371"/>
                </a:lnTo>
                <a:lnTo>
                  <a:pt x="59436" y="275272"/>
                </a:lnTo>
                <a:lnTo>
                  <a:pt x="40347" y="290525"/>
                </a:lnTo>
                <a:lnTo>
                  <a:pt x="24041" y="296862"/>
                </a:lnTo>
                <a:lnTo>
                  <a:pt x="121285" y="296862"/>
                </a:lnTo>
                <a:lnTo>
                  <a:pt x="121323" y="0"/>
                </a:lnTo>
                <a:lnTo>
                  <a:pt x="121285" y="29686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361001" y="4305886"/>
            <a:ext cx="8242" cy="368"/>
          </a:xfrm>
          <a:custGeom>
            <a:avLst/>
            <a:gdLst/>
            <a:ahLst/>
            <a:cxnLst/>
            <a:rect l="l" t="t" r="r" b="b"/>
            <a:pathLst>
              <a:path w="8242" h="368">
                <a:moveTo>
                  <a:pt x="0" y="368"/>
                </a:moveTo>
                <a:lnTo>
                  <a:pt x="8242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361001" y="4453724"/>
            <a:ext cx="8242" cy="317"/>
          </a:xfrm>
          <a:custGeom>
            <a:avLst/>
            <a:gdLst/>
            <a:ahLst/>
            <a:cxnLst/>
            <a:rect l="l" t="t" r="r" b="b"/>
            <a:pathLst>
              <a:path w="8242" h="317">
                <a:moveTo>
                  <a:pt x="0" y="0"/>
                </a:moveTo>
                <a:lnTo>
                  <a:pt x="8242" y="31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2361001" y="4250281"/>
            <a:ext cx="8242" cy="317"/>
          </a:xfrm>
          <a:custGeom>
            <a:avLst/>
            <a:gdLst/>
            <a:ahLst/>
            <a:cxnLst/>
            <a:rect l="l" t="t" r="r" b="b"/>
            <a:pathLst>
              <a:path w="8242" h="317">
                <a:moveTo>
                  <a:pt x="0" y="0"/>
                </a:moveTo>
                <a:lnTo>
                  <a:pt x="8242" y="31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361001" y="4102447"/>
            <a:ext cx="8242" cy="317"/>
          </a:xfrm>
          <a:custGeom>
            <a:avLst/>
            <a:gdLst/>
            <a:ahLst/>
            <a:cxnLst/>
            <a:rect l="l" t="t" r="r" b="b"/>
            <a:pathLst>
              <a:path w="8242" h="317">
                <a:moveTo>
                  <a:pt x="0" y="317"/>
                </a:moveTo>
                <a:lnTo>
                  <a:pt x="8242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361001" y="4046791"/>
            <a:ext cx="8242" cy="368"/>
          </a:xfrm>
          <a:custGeom>
            <a:avLst/>
            <a:gdLst/>
            <a:ahLst/>
            <a:cxnLst/>
            <a:rect l="l" t="t" r="r" b="b"/>
            <a:pathLst>
              <a:path w="8242" h="368">
                <a:moveTo>
                  <a:pt x="0" y="0"/>
                </a:moveTo>
                <a:lnTo>
                  <a:pt x="8242" y="36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371520" y="4505686"/>
            <a:ext cx="6781" cy="2781"/>
          </a:xfrm>
          <a:custGeom>
            <a:avLst/>
            <a:gdLst/>
            <a:ahLst/>
            <a:cxnLst/>
            <a:rect l="l" t="t" r="r" b="b"/>
            <a:pathLst>
              <a:path w="6781" h="2781">
                <a:moveTo>
                  <a:pt x="0" y="2781"/>
                </a:moveTo>
                <a:lnTo>
                  <a:pt x="5283" y="685"/>
                </a:lnTo>
                <a:lnTo>
                  <a:pt x="6781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371520" y="4454954"/>
            <a:ext cx="6781" cy="2730"/>
          </a:xfrm>
          <a:custGeom>
            <a:avLst/>
            <a:gdLst/>
            <a:ahLst/>
            <a:cxnLst/>
            <a:rect l="l" t="t" r="r" b="b"/>
            <a:pathLst>
              <a:path w="6781" h="2730">
                <a:moveTo>
                  <a:pt x="0" y="0"/>
                </a:moveTo>
                <a:lnTo>
                  <a:pt x="6781" y="273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371520" y="4302243"/>
            <a:ext cx="6781" cy="2781"/>
          </a:xfrm>
          <a:custGeom>
            <a:avLst/>
            <a:gdLst/>
            <a:ahLst/>
            <a:cxnLst/>
            <a:rect l="l" t="t" r="r" b="b"/>
            <a:pathLst>
              <a:path w="6781" h="2781">
                <a:moveTo>
                  <a:pt x="0" y="2781"/>
                </a:moveTo>
                <a:lnTo>
                  <a:pt x="5283" y="685"/>
                </a:lnTo>
                <a:lnTo>
                  <a:pt x="6781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371520" y="4098799"/>
            <a:ext cx="6781" cy="2781"/>
          </a:xfrm>
          <a:custGeom>
            <a:avLst/>
            <a:gdLst/>
            <a:ahLst/>
            <a:cxnLst/>
            <a:rect l="l" t="t" r="r" b="b"/>
            <a:pathLst>
              <a:path w="6781" h="2781">
                <a:moveTo>
                  <a:pt x="0" y="2781"/>
                </a:moveTo>
                <a:lnTo>
                  <a:pt x="5283" y="685"/>
                </a:lnTo>
                <a:lnTo>
                  <a:pt x="6781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2371520" y="4251511"/>
            <a:ext cx="6832" cy="2730"/>
          </a:xfrm>
          <a:custGeom>
            <a:avLst/>
            <a:gdLst/>
            <a:ahLst/>
            <a:cxnLst/>
            <a:rect l="l" t="t" r="r" b="b"/>
            <a:pathLst>
              <a:path w="6832" h="2730">
                <a:moveTo>
                  <a:pt x="0" y="0"/>
                </a:moveTo>
                <a:lnTo>
                  <a:pt x="6832" y="273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2376803" y="4210612"/>
            <a:ext cx="22593" cy="8737"/>
          </a:xfrm>
          <a:custGeom>
            <a:avLst/>
            <a:gdLst/>
            <a:ahLst/>
            <a:cxnLst/>
            <a:rect l="l" t="t" r="r" b="b"/>
            <a:pathLst>
              <a:path w="22593" h="8737">
                <a:moveTo>
                  <a:pt x="0" y="0"/>
                </a:moveTo>
                <a:lnTo>
                  <a:pt x="22593" y="873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2372023" y="4137383"/>
            <a:ext cx="18491" cy="6007"/>
          </a:xfrm>
          <a:custGeom>
            <a:avLst/>
            <a:gdLst/>
            <a:ahLst/>
            <a:cxnLst/>
            <a:rect l="l" t="t" r="r" b="b"/>
            <a:pathLst>
              <a:path w="18491" h="6007">
                <a:moveTo>
                  <a:pt x="0" y="6007"/>
                </a:moveTo>
                <a:lnTo>
                  <a:pt x="2819" y="5600"/>
                </a:lnTo>
                <a:lnTo>
                  <a:pt x="18491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2371520" y="4048067"/>
            <a:ext cx="6832" cy="2730"/>
          </a:xfrm>
          <a:custGeom>
            <a:avLst/>
            <a:gdLst/>
            <a:ahLst/>
            <a:cxnLst/>
            <a:rect l="l" t="t" r="r" b="b"/>
            <a:pathLst>
              <a:path w="6832" h="2730">
                <a:moveTo>
                  <a:pt x="0" y="0"/>
                </a:moveTo>
                <a:lnTo>
                  <a:pt x="6832" y="273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2379765" y="4548819"/>
            <a:ext cx="28600" cy="0"/>
          </a:xfrm>
          <a:custGeom>
            <a:avLst/>
            <a:gdLst/>
            <a:ahLst/>
            <a:cxnLst/>
            <a:rect l="l" t="t" r="r" b="b"/>
            <a:pathLst>
              <a:path w="28600">
                <a:moveTo>
                  <a:pt x="0" y="0"/>
                </a:moveTo>
                <a:lnTo>
                  <a:pt x="28600" y="0"/>
                </a:lnTo>
                <a:lnTo>
                  <a:pt x="2331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2379992" y="4499229"/>
            <a:ext cx="5511" cy="5003"/>
          </a:xfrm>
          <a:custGeom>
            <a:avLst/>
            <a:gdLst/>
            <a:ahLst/>
            <a:cxnLst/>
            <a:rect l="l" t="t" r="r" b="b"/>
            <a:pathLst>
              <a:path w="5511" h="5003">
                <a:moveTo>
                  <a:pt x="0" y="5003"/>
                </a:moveTo>
                <a:lnTo>
                  <a:pt x="5511" y="0"/>
                </a:lnTo>
                <a:lnTo>
                  <a:pt x="4508" y="95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2378580" y="4457961"/>
            <a:ext cx="6921" cy="6197"/>
          </a:xfrm>
          <a:custGeom>
            <a:avLst/>
            <a:gdLst/>
            <a:ahLst/>
            <a:cxnLst/>
            <a:rect l="l" t="t" r="r" b="b"/>
            <a:pathLst>
              <a:path w="6921" h="6197">
                <a:moveTo>
                  <a:pt x="0" y="0"/>
                </a:moveTo>
                <a:lnTo>
                  <a:pt x="6921" y="6197"/>
                </a:lnTo>
                <a:lnTo>
                  <a:pt x="6197" y="551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379719" y="4414556"/>
            <a:ext cx="19951" cy="9017"/>
          </a:xfrm>
          <a:custGeom>
            <a:avLst/>
            <a:gdLst/>
            <a:ahLst/>
            <a:cxnLst/>
            <a:rect l="l" t="t" r="r" b="b"/>
            <a:pathLst>
              <a:path w="19951" h="9016">
                <a:moveTo>
                  <a:pt x="0" y="0"/>
                </a:moveTo>
                <a:lnTo>
                  <a:pt x="17259" y="6832"/>
                </a:lnTo>
                <a:lnTo>
                  <a:pt x="19951" y="901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2376803" y="4338722"/>
            <a:ext cx="18440" cy="7200"/>
          </a:xfrm>
          <a:custGeom>
            <a:avLst/>
            <a:gdLst/>
            <a:ahLst/>
            <a:cxnLst/>
            <a:rect l="l" t="t" r="r" b="b"/>
            <a:pathLst>
              <a:path w="18440" h="7200">
                <a:moveTo>
                  <a:pt x="0" y="7200"/>
                </a:moveTo>
                <a:lnTo>
                  <a:pt x="14071" y="2870"/>
                </a:lnTo>
                <a:lnTo>
                  <a:pt x="1844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378580" y="4295776"/>
            <a:ext cx="6921" cy="6197"/>
          </a:xfrm>
          <a:custGeom>
            <a:avLst/>
            <a:gdLst/>
            <a:ahLst/>
            <a:cxnLst/>
            <a:rect l="l" t="t" r="r" b="b"/>
            <a:pathLst>
              <a:path w="6921" h="6197">
                <a:moveTo>
                  <a:pt x="0" y="6197"/>
                </a:moveTo>
                <a:lnTo>
                  <a:pt x="6921" y="0"/>
                </a:lnTo>
                <a:lnTo>
                  <a:pt x="5918" y="96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2378584" y="4254478"/>
            <a:ext cx="6921" cy="6235"/>
          </a:xfrm>
          <a:custGeom>
            <a:avLst/>
            <a:gdLst/>
            <a:ahLst/>
            <a:cxnLst/>
            <a:rect l="l" t="t" r="r" b="b"/>
            <a:pathLst>
              <a:path w="6921" h="6235">
                <a:moveTo>
                  <a:pt x="6235" y="5549"/>
                </a:moveTo>
                <a:lnTo>
                  <a:pt x="6921" y="6235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2378580" y="4092332"/>
            <a:ext cx="6972" cy="6197"/>
          </a:xfrm>
          <a:custGeom>
            <a:avLst/>
            <a:gdLst/>
            <a:ahLst/>
            <a:cxnLst/>
            <a:rect l="l" t="t" r="r" b="b"/>
            <a:pathLst>
              <a:path w="6972" h="6197">
                <a:moveTo>
                  <a:pt x="0" y="6197"/>
                </a:moveTo>
                <a:lnTo>
                  <a:pt x="6972" y="0"/>
                </a:lnTo>
                <a:lnTo>
                  <a:pt x="5918" y="96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2379992" y="4052257"/>
            <a:ext cx="10071" cy="13347"/>
          </a:xfrm>
          <a:custGeom>
            <a:avLst/>
            <a:gdLst/>
            <a:ahLst/>
            <a:cxnLst/>
            <a:rect l="l" t="t" r="r" b="b"/>
            <a:pathLst>
              <a:path w="10071" h="13347">
                <a:moveTo>
                  <a:pt x="0" y="0"/>
                </a:moveTo>
                <a:lnTo>
                  <a:pt x="5511" y="4965"/>
                </a:lnTo>
                <a:lnTo>
                  <a:pt x="10071" y="1334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2379757" y="4007662"/>
            <a:ext cx="52425" cy="112687"/>
          </a:xfrm>
          <a:custGeom>
            <a:avLst/>
            <a:gdLst/>
            <a:ahLst/>
            <a:cxnLst/>
            <a:rect l="l" t="t" r="r" b="b"/>
            <a:pathLst>
              <a:path w="52425" h="112687">
                <a:moveTo>
                  <a:pt x="39128" y="106578"/>
                </a:moveTo>
                <a:lnTo>
                  <a:pt x="35394" y="112687"/>
                </a:lnTo>
                <a:lnTo>
                  <a:pt x="47650" y="92595"/>
                </a:lnTo>
                <a:lnTo>
                  <a:pt x="52425" y="70599"/>
                </a:lnTo>
                <a:lnTo>
                  <a:pt x="51333" y="60401"/>
                </a:lnTo>
                <a:lnTo>
                  <a:pt x="49872" y="48196"/>
                </a:lnTo>
                <a:lnTo>
                  <a:pt x="39903" y="27330"/>
                </a:lnTo>
                <a:lnTo>
                  <a:pt x="22821" y="10350"/>
                </a:lnTo>
                <a:lnTo>
                  <a:pt x="0" y="0"/>
                </a:lnTo>
                <a:lnTo>
                  <a:pt x="2861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2382042" y="4008671"/>
            <a:ext cx="10515" cy="4597"/>
          </a:xfrm>
          <a:custGeom>
            <a:avLst/>
            <a:gdLst/>
            <a:ahLst/>
            <a:cxnLst/>
            <a:rect l="l" t="t" r="r" b="b"/>
            <a:pathLst>
              <a:path w="10515" h="4597">
                <a:moveTo>
                  <a:pt x="0" y="0"/>
                </a:moveTo>
                <a:lnTo>
                  <a:pt x="10515" y="4597"/>
                </a:lnTo>
                <a:lnTo>
                  <a:pt x="7327" y="318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390011" y="4485384"/>
            <a:ext cx="952" cy="5549"/>
          </a:xfrm>
          <a:custGeom>
            <a:avLst/>
            <a:gdLst/>
            <a:ahLst/>
            <a:cxnLst/>
            <a:rect l="l" t="t" r="r" b="b"/>
            <a:pathLst>
              <a:path w="952" h="5549">
                <a:moveTo>
                  <a:pt x="0" y="5549"/>
                </a:moveTo>
                <a:lnTo>
                  <a:pt x="952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390099" y="4472669"/>
            <a:ext cx="1460" cy="15760"/>
          </a:xfrm>
          <a:custGeom>
            <a:avLst/>
            <a:gdLst/>
            <a:ahLst/>
            <a:cxnLst/>
            <a:rect l="l" t="t" r="r" b="b"/>
            <a:pathLst>
              <a:path w="1460" h="15760">
                <a:moveTo>
                  <a:pt x="368" y="15760"/>
                </a:moveTo>
                <a:lnTo>
                  <a:pt x="1460" y="9016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2390011" y="4273011"/>
            <a:ext cx="1549" cy="14478"/>
          </a:xfrm>
          <a:custGeom>
            <a:avLst/>
            <a:gdLst/>
            <a:ahLst/>
            <a:cxnLst/>
            <a:rect l="l" t="t" r="r" b="b"/>
            <a:pathLst>
              <a:path w="1549" h="14477">
                <a:moveTo>
                  <a:pt x="0" y="14477"/>
                </a:moveTo>
                <a:lnTo>
                  <a:pt x="1549" y="5232"/>
                </a:lnTo>
                <a:lnTo>
                  <a:pt x="685" y="0"/>
                </a:lnTo>
                <a:lnTo>
                  <a:pt x="723" y="17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2390696" y="4282390"/>
            <a:ext cx="177" cy="1092"/>
          </a:xfrm>
          <a:custGeom>
            <a:avLst/>
            <a:gdLst/>
            <a:ahLst/>
            <a:cxnLst/>
            <a:rect l="l" t="t" r="r" b="b"/>
            <a:pathLst>
              <a:path w="177" h="1092">
                <a:moveTo>
                  <a:pt x="0" y="1092"/>
                </a:moveTo>
                <a:lnTo>
                  <a:pt x="17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2390057" y="4269045"/>
            <a:ext cx="635" cy="3962"/>
          </a:xfrm>
          <a:custGeom>
            <a:avLst/>
            <a:gdLst/>
            <a:ahLst/>
            <a:cxnLst/>
            <a:rect l="l" t="t" r="r" b="b"/>
            <a:pathLst>
              <a:path w="635" h="3962">
                <a:moveTo>
                  <a:pt x="0" y="0"/>
                </a:moveTo>
                <a:lnTo>
                  <a:pt x="635" y="396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2390467" y="4068060"/>
            <a:ext cx="228" cy="1320"/>
          </a:xfrm>
          <a:custGeom>
            <a:avLst/>
            <a:gdLst/>
            <a:ahLst/>
            <a:cxnLst/>
            <a:rect l="l" t="t" r="r" b="b"/>
            <a:pathLst>
              <a:path w="228" h="1320">
                <a:moveTo>
                  <a:pt x="0" y="0"/>
                </a:moveTo>
                <a:lnTo>
                  <a:pt x="228" y="132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396064" y="4532516"/>
            <a:ext cx="12484" cy="9969"/>
          </a:xfrm>
          <a:custGeom>
            <a:avLst/>
            <a:gdLst/>
            <a:ahLst/>
            <a:cxnLst/>
            <a:rect l="l" t="t" r="r" b="b"/>
            <a:pathLst>
              <a:path w="12484" h="9969">
                <a:moveTo>
                  <a:pt x="12484" y="0"/>
                </a:moveTo>
                <a:lnTo>
                  <a:pt x="5156" y="6870"/>
                </a:lnTo>
                <a:lnTo>
                  <a:pt x="0" y="996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396069" y="4120475"/>
            <a:ext cx="18948" cy="15125"/>
          </a:xfrm>
          <a:custGeom>
            <a:avLst/>
            <a:gdLst/>
            <a:ahLst/>
            <a:cxnLst/>
            <a:rect l="l" t="t" r="r" b="b"/>
            <a:pathLst>
              <a:path w="18948" h="15125">
                <a:moveTo>
                  <a:pt x="0" y="15125"/>
                </a:moveTo>
                <a:lnTo>
                  <a:pt x="914" y="14630"/>
                </a:lnTo>
                <a:lnTo>
                  <a:pt x="1894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396843" y="4120347"/>
            <a:ext cx="18313" cy="14617"/>
          </a:xfrm>
          <a:custGeom>
            <a:avLst/>
            <a:gdLst/>
            <a:ahLst/>
            <a:cxnLst/>
            <a:rect l="l" t="t" r="r" b="b"/>
            <a:pathLst>
              <a:path w="18313" h="14617">
                <a:moveTo>
                  <a:pt x="0" y="14617"/>
                </a:moveTo>
                <a:lnTo>
                  <a:pt x="1831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2392569" y="4013269"/>
            <a:ext cx="9283" cy="4419"/>
          </a:xfrm>
          <a:custGeom>
            <a:avLst/>
            <a:gdLst/>
            <a:ahLst/>
            <a:cxnLst/>
            <a:rect l="l" t="t" r="r" b="b"/>
            <a:pathLst>
              <a:path w="9283" h="4419">
                <a:moveTo>
                  <a:pt x="9283" y="4419"/>
                </a:moveTo>
                <a:lnTo>
                  <a:pt x="8686" y="3822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2399393" y="4219356"/>
            <a:ext cx="14211" cy="12661"/>
          </a:xfrm>
          <a:custGeom>
            <a:avLst/>
            <a:gdLst/>
            <a:ahLst/>
            <a:cxnLst/>
            <a:rect l="l" t="t" r="r" b="b"/>
            <a:pathLst>
              <a:path w="14211" h="12661">
                <a:moveTo>
                  <a:pt x="14211" y="12661"/>
                </a:moveTo>
                <a:lnTo>
                  <a:pt x="10566" y="8013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2403083" y="4018509"/>
            <a:ext cx="15798" cy="15709"/>
          </a:xfrm>
          <a:custGeom>
            <a:avLst/>
            <a:gdLst/>
            <a:ahLst/>
            <a:cxnLst/>
            <a:rect l="l" t="t" r="r" b="b"/>
            <a:pathLst>
              <a:path w="15798" h="15709">
                <a:moveTo>
                  <a:pt x="0" y="0"/>
                </a:moveTo>
                <a:lnTo>
                  <a:pt x="15252" y="14668"/>
                </a:lnTo>
                <a:lnTo>
                  <a:pt x="15798" y="1570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2403083" y="4007670"/>
            <a:ext cx="73964" cy="244297"/>
          </a:xfrm>
          <a:custGeom>
            <a:avLst/>
            <a:gdLst/>
            <a:ahLst/>
            <a:cxnLst/>
            <a:rect l="l" t="t" r="r" b="b"/>
            <a:pathLst>
              <a:path w="73964" h="244297">
                <a:moveTo>
                  <a:pt x="0" y="0"/>
                </a:moveTo>
                <a:lnTo>
                  <a:pt x="73964" y="0"/>
                </a:lnTo>
                <a:lnTo>
                  <a:pt x="73964" y="24429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2408367" y="4548819"/>
            <a:ext cx="36753" cy="0"/>
          </a:xfrm>
          <a:custGeom>
            <a:avLst/>
            <a:gdLst/>
            <a:ahLst/>
            <a:cxnLst/>
            <a:rect l="l" t="t" r="r" b="b"/>
            <a:pathLst>
              <a:path w="36753">
                <a:moveTo>
                  <a:pt x="0" y="0"/>
                </a:moveTo>
                <a:lnTo>
                  <a:pt x="3675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2403083" y="4425397"/>
            <a:ext cx="14020" cy="13982"/>
          </a:xfrm>
          <a:custGeom>
            <a:avLst/>
            <a:gdLst/>
            <a:ahLst/>
            <a:cxnLst/>
            <a:rect l="l" t="t" r="r" b="b"/>
            <a:pathLst>
              <a:path w="14020" h="13982">
                <a:moveTo>
                  <a:pt x="0" y="0"/>
                </a:moveTo>
                <a:lnTo>
                  <a:pt x="12115" y="10744"/>
                </a:lnTo>
                <a:lnTo>
                  <a:pt x="14020" y="1398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2408367" y="4007670"/>
            <a:ext cx="68681" cy="249529"/>
          </a:xfrm>
          <a:custGeom>
            <a:avLst/>
            <a:gdLst/>
            <a:ahLst/>
            <a:cxnLst/>
            <a:rect l="l" t="t" r="r" b="b"/>
            <a:pathLst>
              <a:path w="68681" h="249529">
                <a:moveTo>
                  <a:pt x="0" y="0"/>
                </a:moveTo>
                <a:lnTo>
                  <a:pt x="68681" y="0"/>
                </a:lnTo>
                <a:lnTo>
                  <a:pt x="68681" y="24952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2415152" y="4515205"/>
            <a:ext cx="7378" cy="12026"/>
          </a:xfrm>
          <a:custGeom>
            <a:avLst/>
            <a:gdLst/>
            <a:ahLst/>
            <a:cxnLst/>
            <a:rect l="l" t="t" r="r" b="b"/>
            <a:pathLst>
              <a:path w="7378" h="12026">
                <a:moveTo>
                  <a:pt x="0" y="12026"/>
                </a:moveTo>
                <a:lnTo>
                  <a:pt x="3187" y="8115"/>
                </a:lnTo>
                <a:lnTo>
                  <a:pt x="737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2428594" y="4278245"/>
            <a:ext cx="3682" cy="22313"/>
          </a:xfrm>
          <a:custGeom>
            <a:avLst/>
            <a:gdLst/>
            <a:ahLst/>
            <a:cxnLst/>
            <a:rect l="l" t="t" r="r" b="b"/>
            <a:pathLst>
              <a:path w="3682" h="22313">
                <a:moveTo>
                  <a:pt x="3682" y="0"/>
                </a:moveTo>
                <a:lnTo>
                  <a:pt x="0" y="2231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2417931" y="4236208"/>
            <a:ext cx="14350" cy="42037"/>
          </a:xfrm>
          <a:custGeom>
            <a:avLst/>
            <a:gdLst/>
            <a:ahLst/>
            <a:cxnLst/>
            <a:rect l="l" t="t" r="r" b="b"/>
            <a:pathLst>
              <a:path w="14350" h="42037">
                <a:moveTo>
                  <a:pt x="0" y="0"/>
                </a:moveTo>
                <a:lnTo>
                  <a:pt x="10655" y="19723"/>
                </a:lnTo>
                <a:lnTo>
                  <a:pt x="14350" y="4203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2416295" y="4031256"/>
            <a:ext cx="2044" cy="1917"/>
          </a:xfrm>
          <a:custGeom>
            <a:avLst/>
            <a:gdLst/>
            <a:ahLst/>
            <a:cxnLst/>
            <a:rect l="l" t="t" r="r" b="b"/>
            <a:pathLst>
              <a:path w="2044" h="1917">
                <a:moveTo>
                  <a:pt x="2044" y="1917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2419667" y="4441889"/>
            <a:ext cx="8420" cy="17665"/>
          </a:xfrm>
          <a:custGeom>
            <a:avLst/>
            <a:gdLst/>
            <a:ahLst/>
            <a:cxnLst/>
            <a:rect l="l" t="t" r="r" b="b"/>
            <a:pathLst>
              <a:path w="8420" h="17665">
                <a:moveTo>
                  <a:pt x="8420" y="17665"/>
                </a:moveTo>
                <a:lnTo>
                  <a:pt x="7734" y="14338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2420437" y="4036504"/>
            <a:ext cx="8788" cy="18440"/>
          </a:xfrm>
          <a:custGeom>
            <a:avLst/>
            <a:gdLst/>
            <a:ahLst/>
            <a:cxnLst/>
            <a:rect l="l" t="t" r="r" b="b"/>
            <a:pathLst>
              <a:path w="8788" h="18440">
                <a:moveTo>
                  <a:pt x="8788" y="18440"/>
                </a:moveTo>
                <a:lnTo>
                  <a:pt x="8648" y="17525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2424169" y="3958802"/>
            <a:ext cx="21043" cy="50"/>
          </a:xfrm>
          <a:custGeom>
            <a:avLst/>
            <a:gdLst/>
            <a:ahLst/>
            <a:cxnLst/>
            <a:rect l="l" t="t" r="r" b="b"/>
            <a:pathLst>
              <a:path w="21043" h="50">
                <a:moveTo>
                  <a:pt x="0" y="0"/>
                </a:moveTo>
                <a:lnTo>
                  <a:pt x="21043" y="50"/>
                </a:lnTo>
                <a:lnTo>
                  <a:pt x="15760" y="5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2427362" y="4494349"/>
            <a:ext cx="2819" cy="12979"/>
          </a:xfrm>
          <a:custGeom>
            <a:avLst/>
            <a:gdLst/>
            <a:ahLst/>
            <a:cxnLst/>
            <a:rect l="l" t="t" r="r" b="b"/>
            <a:pathLst>
              <a:path w="2819" h="12979">
                <a:moveTo>
                  <a:pt x="2819" y="0"/>
                </a:moveTo>
                <a:lnTo>
                  <a:pt x="1727" y="8102"/>
                </a:lnTo>
                <a:lnTo>
                  <a:pt x="0" y="1297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2428589" y="4255928"/>
            <a:ext cx="2730" cy="16624"/>
          </a:xfrm>
          <a:custGeom>
            <a:avLst/>
            <a:gdLst/>
            <a:ahLst/>
            <a:cxnLst/>
            <a:rect l="l" t="t" r="r" b="b"/>
            <a:pathLst>
              <a:path w="2730" h="16624">
                <a:moveTo>
                  <a:pt x="2730" y="16624"/>
                </a:moveTo>
                <a:lnTo>
                  <a:pt x="2730" y="10934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2427358" y="4097936"/>
            <a:ext cx="546" cy="2463"/>
          </a:xfrm>
          <a:custGeom>
            <a:avLst/>
            <a:gdLst/>
            <a:ahLst/>
            <a:cxnLst/>
            <a:rect l="l" t="t" r="r" b="b"/>
            <a:pathLst>
              <a:path w="546" h="2463">
                <a:moveTo>
                  <a:pt x="546" y="0"/>
                </a:moveTo>
                <a:lnTo>
                  <a:pt x="0" y="2413"/>
                </a:lnTo>
                <a:lnTo>
                  <a:pt x="0" y="246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2429633" y="4462748"/>
            <a:ext cx="2603" cy="22402"/>
          </a:xfrm>
          <a:custGeom>
            <a:avLst/>
            <a:gdLst/>
            <a:ahLst/>
            <a:cxnLst/>
            <a:rect l="l" t="t" r="r" b="b"/>
            <a:pathLst>
              <a:path w="2603" h="22402">
                <a:moveTo>
                  <a:pt x="2552" y="22402"/>
                </a:moveTo>
                <a:lnTo>
                  <a:pt x="2603" y="16433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2431092" y="4068060"/>
            <a:ext cx="1143" cy="10198"/>
          </a:xfrm>
          <a:custGeom>
            <a:avLst/>
            <a:gdLst/>
            <a:ahLst/>
            <a:cxnLst/>
            <a:rect l="l" t="t" r="r" b="b"/>
            <a:pathLst>
              <a:path w="1143" h="10198">
                <a:moveTo>
                  <a:pt x="0" y="0"/>
                </a:moveTo>
                <a:lnTo>
                  <a:pt x="1143" y="9245"/>
                </a:lnTo>
                <a:lnTo>
                  <a:pt x="1092" y="1019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2450495" y="3958847"/>
            <a:ext cx="31559" cy="0"/>
          </a:xfrm>
          <a:custGeom>
            <a:avLst/>
            <a:gdLst/>
            <a:ahLst/>
            <a:cxnLst/>
            <a:rect l="l" t="t" r="r" b="b"/>
            <a:pathLst>
              <a:path w="31559">
                <a:moveTo>
                  <a:pt x="0" y="0"/>
                </a:moveTo>
                <a:lnTo>
                  <a:pt x="31559" y="0"/>
                </a:lnTo>
                <a:lnTo>
                  <a:pt x="26276" y="0"/>
                </a:lnTo>
                <a:lnTo>
                  <a:pt x="10515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2445212" y="3958847"/>
            <a:ext cx="300405" cy="379971"/>
          </a:xfrm>
          <a:custGeom>
            <a:avLst/>
            <a:gdLst/>
            <a:ahLst/>
            <a:cxnLst/>
            <a:rect l="l" t="t" r="r" b="b"/>
            <a:pathLst>
              <a:path w="300405" h="379971">
                <a:moveTo>
                  <a:pt x="0" y="0"/>
                </a:moveTo>
                <a:lnTo>
                  <a:pt x="300405" y="0"/>
                </a:lnTo>
                <a:lnTo>
                  <a:pt x="300355" y="37997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2476773" y="3958847"/>
            <a:ext cx="21082" cy="0"/>
          </a:xfrm>
          <a:custGeom>
            <a:avLst/>
            <a:gdLst/>
            <a:ahLst/>
            <a:cxnLst/>
            <a:rect l="l" t="t" r="r" b="b"/>
            <a:pathLst>
              <a:path w="21081">
                <a:moveTo>
                  <a:pt x="0" y="0"/>
                </a:moveTo>
                <a:lnTo>
                  <a:pt x="21082" y="0"/>
                </a:lnTo>
                <a:lnTo>
                  <a:pt x="528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2497860" y="3958847"/>
            <a:ext cx="19850" cy="0"/>
          </a:xfrm>
          <a:custGeom>
            <a:avLst/>
            <a:gdLst/>
            <a:ahLst/>
            <a:cxnLst/>
            <a:rect l="l" t="t" r="r" b="b"/>
            <a:pathLst>
              <a:path w="19850">
                <a:moveTo>
                  <a:pt x="0" y="0"/>
                </a:moveTo>
                <a:lnTo>
                  <a:pt x="1985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2542124" y="4477957"/>
            <a:ext cx="74879" cy="72682"/>
          </a:xfrm>
          <a:custGeom>
            <a:avLst/>
            <a:gdLst/>
            <a:ahLst/>
            <a:cxnLst/>
            <a:rect l="l" t="t" r="r" b="b"/>
            <a:pathLst>
              <a:path w="74879" h="72682">
                <a:moveTo>
                  <a:pt x="8839" y="35610"/>
                </a:moveTo>
                <a:lnTo>
                  <a:pt x="3784" y="26276"/>
                </a:lnTo>
                <a:lnTo>
                  <a:pt x="0" y="3733"/>
                </a:lnTo>
                <a:lnTo>
                  <a:pt x="634" y="0"/>
                </a:lnTo>
                <a:lnTo>
                  <a:pt x="0" y="3733"/>
                </a:lnTo>
                <a:lnTo>
                  <a:pt x="3784" y="26276"/>
                </a:lnTo>
                <a:lnTo>
                  <a:pt x="14579" y="46227"/>
                </a:lnTo>
                <a:lnTo>
                  <a:pt x="31343" y="61658"/>
                </a:lnTo>
                <a:lnTo>
                  <a:pt x="52196" y="70815"/>
                </a:lnTo>
                <a:lnTo>
                  <a:pt x="74879" y="72682"/>
                </a:lnTo>
                <a:lnTo>
                  <a:pt x="64769" y="7186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2542128" y="4422341"/>
            <a:ext cx="34658" cy="59347"/>
          </a:xfrm>
          <a:custGeom>
            <a:avLst/>
            <a:gdLst/>
            <a:ahLst/>
            <a:cxnLst/>
            <a:rect l="l" t="t" r="r" b="b"/>
            <a:pathLst>
              <a:path w="34658" h="59347">
                <a:moveTo>
                  <a:pt x="0" y="59347"/>
                </a:moveTo>
                <a:lnTo>
                  <a:pt x="3733" y="36893"/>
                </a:lnTo>
                <a:lnTo>
                  <a:pt x="14566" y="16852"/>
                </a:lnTo>
                <a:lnTo>
                  <a:pt x="31330" y="1460"/>
                </a:lnTo>
                <a:lnTo>
                  <a:pt x="34658" y="0"/>
                </a:lnTo>
                <a:lnTo>
                  <a:pt x="31330" y="1460"/>
                </a:lnTo>
                <a:lnTo>
                  <a:pt x="14566" y="1685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2542766" y="4459235"/>
            <a:ext cx="3098" cy="18719"/>
          </a:xfrm>
          <a:custGeom>
            <a:avLst/>
            <a:gdLst/>
            <a:ahLst/>
            <a:cxnLst/>
            <a:rect l="l" t="t" r="r" b="b"/>
            <a:pathLst>
              <a:path w="3098" h="18719">
                <a:moveTo>
                  <a:pt x="0" y="18719"/>
                </a:moveTo>
                <a:lnTo>
                  <a:pt x="309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2542129" y="4273011"/>
            <a:ext cx="74879" cy="74180"/>
          </a:xfrm>
          <a:custGeom>
            <a:avLst/>
            <a:gdLst/>
            <a:ahLst/>
            <a:cxnLst/>
            <a:rect l="l" t="t" r="r" b="b"/>
            <a:pathLst>
              <a:path w="74879" h="74180">
                <a:moveTo>
                  <a:pt x="8470" y="36385"/>
                </a:moveTo>
                <a:lnTo>
                  <a:pt x="3733" y="27686"/>
                </a:lnTo>
                <a:lnTo>
                  <a:pt x="0" y="5232"/>
                </a:lnTo>
                <a:lnTo>
                  <a:pt x="863" y="0"/>
                </a:lnTo>
                <a:lnTo>
                  <a:pt x="0" y="5232"/>
                </a:lnTo>
                <a:lnTo>
                  <a:pt x="3733" y="27686"/>
                </a:lnTo>
                <a:lnTo>
                  <a:pt x="14617" y="47726"/>
                </a:lnTo>
                <a:lnTo>
                  <a:pt x="31330" y="63169"/>
                </a:lnTo>
                <a:lnTo>
                  <a:pt x="52197" y="72313"/>
                </a:lnTo>
                <a:lnTo>
                  <a:pt x="74879" y="74180"/>
                </a:lnTo>
                <a:lnTo>
                  <a:pt x="65036" y="7336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2542128" y="4209334"/>
            <a:ext cx="129387" cy="68910"/>
          </a:xfrm>
          <a:custGeom>
            <a:avLst/>
            <a:gdLst/>
            <a:ahLst/>
            <a:cxnLst/>
            <a:rect l="l" t="t" r="r" b="b"/>
            <a:pathLst>
              <a:path w="129387" h="68910">
                <a:moveTo>
                  <a:pt x="0" y="68910"/>
                </a:moveTo>
                <a:lnTo>
                  <a:pt x="3733" y="46456"/>
                </a:lnTo>
                <a:lnTo>
                  <a:pt x="14617" y="26415"/>
                </a:lnTo>
                <a:lnTo>
                  <a:pt x="31330" y="11023"/>
                </a:lnTo>
                <a:lnTo>
                  <a:pt x="52197" y="1866"/>
                </a:lnTo>
                <a:lnTo>
                  <a:pt x="74917" y="0"/>
                </a:lnTo>
                <a:lnTo>
                  <a:pt x="96964" y="5562"/>
                </a:lnTo>
                <a:lnTo>
                  <a:pt x="116039" y="18033"/>
                </a:lnTo>
                <a:lnTo>
                  <a:pt x="129387" y="35204"/>
                </a:lnTo>
                <a:lnTo>
                  <a:pt x="116039" y="18033"/>
                </a:lnTo>
                <a:lnTo>
                  <a:pt x="107480" y="1243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2542987" y="4260301"/>
            <a:ext cx="2146" cy="12712"/>
          </a:xfrm>
          <a:custGeom>
            <a:avLst/>
            <a:gdLst/>
            <a:ahLst/>
            <a:cxnLst/>
            <a:rect l="l" t="t" r="r" b="b"/>
            <a:pathLst>
              <a:path w="2146" h="12712">
                <a:moveTo>
                  <a:pt x="2146" y="0"/>
                </a:moveTo>
                <a:lnTo>
                  <a:pt x="0" y="1271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2542123" y="4073298"/>
            <a:ext cx="76796" cy="70408"/>
          </a:xfrm>
          <a:custGeom>
            <a:avLst/>
            <a:gdLst/>
            <a:ahLst/>
            <a:cxnLst/>
            <a:rect l="l" t="t" r="r" b="b"/>
            <a:pathLst>
              <a:path w="76796" h="70408">
                <a:moveTo>
                  <a:pt x="6426" y="28828"/>
                </a:moveTo>
                <a:lnTo>
                  <a:pt x="3784" y="23952"/>
                </a:lnTo>
                <a:lnTo>
                  <a:pt x="0" y="1498"/>
                </a:lnTo>
                <a:lnTo>
                  <a:pt x="279" y="0"/>
                </a:lnTo>
                <a:lnTo>
                  <a:pt x="0" y="1498"/>
                </a:lnTo>
                <a:lnTo>
                  <a:pt x="3784" y="23952"/>
                </a:lnTo>
                <a:lnTo>
                  <a:pt x="14630" y="43992"/>
                </a:lnTo>
                <a:lnTo>
                  <a:pt x="31343" y="59385"/>
                </a:lnTo>
                <a:lnTo>
                  <a:pt x="52197" y="68541"/>
                </a:lnTo>
                <a:lnTo>
                  <a:pt x="74930" y="70408"/>
                </a:lnTo>
                <a:lnTo>
                  <a:pt x="76796" y="69951"/>
                </a:lnTo>
                <a:lnTo>
                  <a:pt x="74930" y="70408"/>
                </a:lnTo>
                <a:lnTo>
                  <a:pt x="65366" y="6963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2542134" y="4057538"/>
            <a:ext cx="2908" cy="17259"/>
          </a:xfrm>
          <a:custGeom>
            <a:avLst/>
            <a:gdLst/>
            <a:ahLst/>
            <a:cxnLst/>
            <a:rect l="l" t="t" r="r" b="b"/>
            <a:pathLst>
              <a:path w="2908" h="17259">
                <a:moveTo>
                  <a:pt x="266" y="15760"/>
                </a:moveTo>
                <a:lnTo>
                  <a:pt x="2908" y="0"/>
                </a:lnTo>
                <a:lnTo>
                  <a:pt x="0" y="1725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2545039" y="4007486"/>
            <a:ext cx="52247" cy="50050"/>
          </a:xfrm>
          <a:custGeom>
            <a:avLst/>
            <a:gdLst/>
            <a:ahLst/>
            <a:cxnLst/>
            <a:rect l="l" t="t" r="r" b="b"/>
            <a:pathLst>
              <a:path w="52247" h="50050">
                <a:moveTo>
                  <a:pt x="368" y="47777"/>
                </a:moveTo>
                <a:lnTo>
                  <a:pt x="0" y="50050"/>
                </a:lnTo>
                <a:lnTo>
                  <a:pt x="863" y="44869"/>
                </a:lnTo>
                <a:lnTo>
                  <a:pt x="11709" y="24828"/>
                </a:lnTo>
                <a:lnTo>
                  <a:pt x="28473" y="9385"/>
                </a:lnTo>
                <a:lnTo>
                  <a:pt x="49275" y="228"/>
                </a:lnTo>
                <a:lnTo>
                  <a:pt x="52247" y="0"/>
                </a:lnTo>
                <a:lnTo>
                  <a:pt x="49275" y="228"/>
                </a:lnTo>
                <a:lnTo>
                  <a:pt x="28473" y="9385"/>
                </a:lnTo>
                <a:lnTo>
                  <a:pt x="11709" y="24828"/>
                </a:lnTo>
                <a:lnTo>
                  <a:pt x="965" y="4464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2545223" y="4500181"/>
            <a:ext cx="685" cy="4051"/>
          </a:xfrm>
          <a:custGeom>
            <a:avLst/>
            <a:gdLst/>
            <a:ahLst/>
            <a:cxnLst/>
            <a:rect l="l" t="t" r="r" b="b"/>
            <a:pathLst>
              <a:path w="685" h="4051">
                <a:moveTo>
                  <a:pt x="685" y="4051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2546182" y="4481689"/>
            <a:ext cx="1778" cy="10566"/>
          </a:xfrm>
          <a:custGeom>
            <a:avLst/>
            <a:gdLst/>
            <a:ahLst/>
            <a:cxnLst/>
            <a:rect l="l" t="t" r="r" b="b"/>
            <a:pathLst>
              <a:path w="1777" h="10566">
                <a:moveTo>
                  <a:pt x="0" y="0"/>
                </a:moveTo>
                <a:lnTo>
                  <a:pt x="1778" y="1056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2546179" y="4471121"/>
            <a:ext cx="1778" cy="10566"/>
          </a:xfrm>
          <a:custGeom>
            <a:avLst/>
            <a:gdLst/>
            <a:ahLst/>
            <a:cxnLst/>
            <a:rect l="l" t="t" r="r" b="b"/>
            <a:pathLst>
              <a:path w="1777" h="10566">
                <a:moveTo>
                  <a:pt x="1777" y="0"/>
                </a:moveTo>
                <a:lnTo>
                  <a:pt x="0" y="1056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2646880" y="4427179"/>
            <a:ext cx="88" cy="38"/>
          </a:xfrm>
          <a:custGeom>
            <a:avLst/>
            <a:gdLst/>
            <a:ahLst/>
            <a:cxnLst/>
            <a:rect l="l" t="t" r="r" b="b"/>
            <a:pathLst>
              <a:path w="88" h="38">
                <a:moveTo>
                  <a:pt x="88" y="38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2545634" y="4299287"/>
            <a:ext cx="228" cy="1409"/>
          </a:xfrm>
          <a:custGeom>
            <a:avLst/>
            <a:gdLst/>
            <a:ahLst/>
            <a:cxnLst/>
            <a:rect l="l" t="t" r="r" b="b"/>
            <a:pathLst>
              <a:path w="228" h="1409">
                <a:moveTo>
                  <a:pt x="228" y="1409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2546230" y="4278243"/>
            <a:ext cx="1727" cy="10566"/>
          </a:xfrm>
          <a:custGeom>
            <a:avLst/>
            <a:gdLst/>
            <a:ahLst/>
            <a:cxnLst/>
            <a:rect l="l" t="t" r="r" b="b"/>
            <a:pathLst>
              <a:path w="1727" h="10566">
                <a:moveTo>
                  <a:pt x="1727" y="10566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2585124" y="4337856"/>
            <a:ext cx="88" cy="50"/>
          </a:xfrm>
          <a:custGeom>
            <a:avLst/>
            <a:gdLst/>
            <a:ahLst/>
            <a:cxnLst/>
            <a:rect l="l" t="t" r="r" b="b"/>
            <a:pathLst>
              <a:path w="88" h="50">
                <a:moveTo>
                  <a:pt x="88" y="50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2546230" y="4267724"/>
            <a:ext cx="1727" cy="10515"/>
          </a:xfrm>
          <a:custGeom>
            <a:avLst/>
            <a:gdLst/>
            <a:ahLst/>
            <a:cxnLst/>
            <a:rect l="l" t="t" r="r" b="b"/>
            <a:pathLst>
              <a:path w="1727" h="10515">
                <a:moveTo>
                  <a:pt x="1727" y="0"/>
                </a:moveTo>
                <a:lnTo>
                  <a:pt x="0" y="1051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2545407" y="4094340"/>
            <a:ext cx="495" cy="2908"/>
          </a:xfrm>
          <a:custGeom>
            <a:avLst/>
            <a:gdLst/>
            <a:ahLst/>
            <a:cxnLst/>
            <a:rect l="l" t="t" r="r" b="b"/>
            <a:pathLst>
              <a:path w="495" h="2908">
                <a:moveTo>
                  <a:pt x="0" y="0"/>
                </a:moveTo>
                <a:lnTo>
                  <a:pt x="495" y="290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2546230" y="4074801"/>
            <a:ext cx="1727" cy="10566"/>
          </a:xfrm>
          <a:custGeom>
            <a:avLst/>
            <a:gdLst/>
            <a:ahLst/>
            <a:cxnLst/>
            <a:rect l="l" t="t" r="r" b="b"/>
            <a:pathLst>
              <a:path w="1727" h="10566">
                <a:moveTo>
                  <a:pt x="1727" y="10566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2546225" y="4064241"/>
            <a:ext cx="1727" cy="10566"/>
          </a:xfrm>
          <a:custGeom>
            <a:avLst/>
            <a:gdLst/>
            <a:ahLst/>
            <a:cxnLst/>
            <a:rect l="l" t="t" r="r" b="b"/>
            <a:pathLst>
              <a:path w="1727" h="10566">
                <a:moveTo>
                  <a:pt x="1231" y="3136"/>
                </a:moveTo>
                <a:lnTo>
                  <a:pt x="1727" y="0"/>
                </a:lnTo>
                <a:lnTo>
                  <a:pt x="0" y="1056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2627252" y="4011673"/>
            <a:ext cx="88" cy="50"/>
          </a:xfrm>
          <a:custGeom>
            <a:avLst/>
            <a:gdLst/>
            <a:ahLst/>
            <a:cxnLst/>
            <a:rect l="l" t="t" r="r" b="b"/>
            <a:pathLst>
              <a:path w="88" h="50">
                <a:moveTo>
                  <a:pt x="88" y="50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2545995" y="4047018"/>
            <a:ext cx="2781" cy="5105"/>
          </a:xfrm>
          <a:custGeom>
            <a:avLst/>
            <a:gdLst/>
            <a:ahLst/>
            <a:cxnLst/>
            <a:rect l="l" t="t" r="r" b="b"/>
            <a:pathLst>
              <a:path w="2781" h="5105">
                <a:moveTo>
                  <a:pt x="2781" y="0"/>
                </a:moveTo>
                <a:lnTo>
                  <a:pt x="0" y="510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2550463" y="4041782"/>
            <a:ext cx="1143" cy="2095"/>
          </a:xfrm>
          <a:custGeom>
            <a:avLst/>
            <a:gdLst/>
            <a:ahLst/>
            <a:cxnLst/>
            <a:rect l="l" t="t" r="r" b="b"/>
            <a:pathLst>
              <a:path w="1143" h="2095">
                <a:moveTo>
                  <a:pt x="0" y="2095"/>
                </a:moveTo>
                <a:lnTo>
                  <a:pt x="114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2560438" y="4483196"/>
            <a:ext cx="53200" cy="49364"/>
          </a:xfrm>
          <a:custGeom>
            <a:avLst/>
            <a:gdLst/>
            <a:ahLst/>
            <a:cxnLst/>
            <a:rect l="l" t="t" r="r" b="b"/>
            <a:pathLst>
              <a:path w="53200" h="49364">
                <a:moveTo>
                  <a:pt x="52692" y="49364"/>
                </a:moveTo>
                <a:lnTo>
                  <a:pt x="53200" y="49364"/>
                </a:lnTo>
                <a:lnTo>
                  <a:pt x="40716" y="49364"/>
                </a:lnTo>
                <a:lnTo>
                  <a:pt x="40665" y="8699"/>
                </a:lnTo>
                <a:lnTo>
                  <a:pt x="0" y="8699"/>
                </a:ln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2560436" y="4477960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5232"/>
                </a:moveTo>
                <a:lnTo>
                  <a:pt x="0" y="0"/>
                </a:lnTo>
                <a:lnTo>
                  <a:pt x="0" y="190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2560436" y="4431689"/>
            <a:ext cx="40716" cy="46266"/>
          </a:xfrm>
          <a:custGeom>
            <a:avLst/>
            <a:gdLst/>
            <a:ahLst/>
            <a:cxnLst/>
            <a:rect l="l" t="t" r="r" b="b"/>
            <a:pathLst>
              <a:path w="40716" h="46266">
                <a:moveTo>
                  <a:pt x="0" y="46266"/>
                </a:moveTo>
                <a:lnTo>
                  <a:pt x="0" y="39839"/>
                </a:lnTo>
                <a:lnTo>
                  <a:pt x="40716" y="39839"/>
                </a:lnTo>
                <a:lnTo>
                  <a:pt x="40716" y="0"/>
                </a:lnTo>
                <a:lnTo>
                  <a:pt x="40716" y="359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2556700" y="4435918"/>
            <a:ext cx="3644" cy="3276"/>
          </a:xfrm>
          <a:custGeom>
            <a:avLst/>
            <a:gdLst/>
            <a:ahLst/>
            <a:cxnLst/>
            <a:rect l="l" t="t" r="r" b="b"/>
            <a:pathLst>
              <a:path w="3644" h="3276">
                <a:moveTo>
                  <a:pt x="3644" y="0"/>
                </a:moveTo>
                <a:lnTo>
                  <a:pt x="0" y="327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2560436" y="4278250"/>
            <a:ext cx="5829" cy="10147"/>
          </a:xfrm>
          <a:custGeom>
            <a:avLst/>
            <a:gdLst/>
            <a:ahLst/>
            <a:cxnLst/>
            <a:rect l="l" t="t" r="r" b="b"/>
            <a:pathLst>
              <a:path w="5829" h="10147">
                <a:moveTo>
                  <a:pt x="0" y="5232"/>
                </a:moveTo>
                <a:lnTo>
                  <a:pt x="0" y="0"/>
                </a:lnTo>
                <a:lnTo>
                  <a:pt x="0" y="10147"/>
                </a:lnTo>
                <a:lnTo>
                  <a:pt x="5829" y="10147"/>
                </a:lnTo>
                <a:lnTo>
                  <a:pt x="2908" y="1014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2567378" y="4265447"/>
            <a:ext cx="0" cy="25595"/>
          </a:xfrm>
          <a:custGeom>
            <a:avLst/>
            <a:gdLst/>
            <a:ahLst/>
            <a:cxnLst/>
            <a:rect l="l" t="t" r="r" b="b"/>
            <a:pathLst>
              <a:path h="25595">
                <a:moveTo>
                  <a:pt x="0" y="0"/>
                </a:moveTo>
                <a:lnTo>
                  <a:pt x="0" y="25595"/>
                </a:lnTo>
              </a:path>
            </a:pathLst>
          </a:custGeom>
          <a:ln w="52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2560436" y="4268092"/>
            <a:ext cx="5829" cy="4914"/>
          </a:xfrm>
          <a:custGeom>
            <a:avLst/>
            <a:gdLst/>
            <a:ahLst/>
            <a:cxnLst/>
            <a:rect l="l" t="t" r="r" b="b"/>
            <a:pathLst>
              <a:path w="5829" h="4914">
                <a:moveTo>
                  <a:pt x="0" y="4914"/>
                </a:moveTo>
                <a:lnTo>
                  <a:pt x="0" y="0"/>
                </a:lnTo>
                <a:lnTo>
                  <a:pt x="5829" y="0"/>
                </a:lnTo>
                <a:lnTo>
                  <a:pt x="1231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2560436" y="4073302"/>
            <a:ext cx="52692" cy="52374"/>
          </a:xfrm>
          <a:custGeom>
            <a:avLst/>
            <a:gdLst/>
            <a:ahLst/>
            <a:cxnLst/>
            <a:rect l="l" t="t" r="r" b="b"/>
            <a:pathLst>
              <a:path w="52692" h="52374">
                <a:moveTo>
                  <a:pt x="0" y="1498"/>
                </a:moveTo>
                <a:lnTo>
                  <a:pt x="0" y="0"/>
                </a:lnTo>
                <a:lnTo>
                  <a:pt x="0" y="11658"/>
                </a:lnTo>
                <a:lnTo>
                  <a:pt x="40716" y="11658"/>
                </a:lnTo>
                <a:lnTo>
                  <a:pt x="40767" y="52374"/>
                </a:lnTo>
                <a:lnTo>
                  <a:pt x="52692" y="52374"/>
                </a:lnTo>
                <a:lnTo>
                  <a:pt x="49047" y="5237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2560436" y="4068065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4914"/>
                </a:moveTo>
                <a:lnTo>
                  <a:pt x="0" y="5232"/>
                </a:lnTo>
                <a:lnTo>
                  <a:pt x="0" y="0"/>
                </a:lnTo>
                <a:lnTo>
                  <a:pt x="0" y="491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2560433" y="4023928"/>
            <a:ext cx="53200" cy="44132"/>
          </a:xfrm>
          <a:custGeom>
            <a:avLst/>
            <a:gdLst/>
            <a:ahLst/>
            <a:cxnLst/>
            <a:rect l="l" t="t" r="r" b="b"/>
            <a:pathLst>
              <a:path w="53200" h="44132">
                <a:moveTo>
                  <a:pt x="47917" y="0"/>
                </a:moveTo>
                <a:lnTo>
                  <a:pt x="53200" y="0"/>
                </a:lnTo>
                <a:lnTo>
                  <a:pt x="40716" y="0"/>
                </a:lnTo>
                <a:lnTo>
                  <a:pt x="40716" y="40716"/>
                </a:lnTo>
                <a:lnTo>
                  <a:pt x="0" y="40716"/>
                </a:lnTo>
                <a:lnTo>
                  <a:pt x="0" y="441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2556747" y="4031255"/>
            <a:ext cx="1143" cy="1054"/>
          </a:xfrm>
          <a:custGeom>
            <a:avLst/>
            <a:gdLst/>
            <a:ahLst/>
            <a:cxnLst/>
            <a:rect l="l" t="t" r="r" b="b"/>
            <a:pathLst>
              <a:path w="1143" h="1054">
                <a:moveTo>
                  <a:pt x="0" y="1054"/>
                </a:moveTo>
                <a:lnTo>
                  <a:pt x="114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565670" y="4565037"/>
            <a:ext cx="179895" cy="32651"/>
          </a:xfrm>
          <a:custGeom>
            <a:avLst/>
            <a:gdLst/>
            <a:ahLst/>
            <a:cxnLst/>
            <a:rect l="l" t="t" r="r" b="b"/>
            <a:pathLst>
              <a:path w="179895" h="32651">
                <a:moveTo>
                  <a:pt x="139230" y="32651"/>
                </a:moveTo>
                <a:lnTo>
                  <a:pt x="179895" y="32651"/>
                </a:lnTo>
                <a:lnTo>
                  <a:pt x="179895" y="0"/>
                </a:lnTo>
                <a:lnTo>
                  <a:pt x="179895" y="32651"/>
                </a:lnTo>
                <a:lnTo>
                  <a:pt x="0" y="32651"/>
                </a:lnTo>
                <a:lnTo>
                  <a:pt x="158495" y="3265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2566267" y="4020737"/>
            <a:ext cx="3009" cy="2781"/>
          </a:xfrm>
          <a:custGeom>
            <a:avLst/>
            <a:gdLst/>
            <a:ahLst/>
            <a:cxnLst/>
            <a:rect l="l" t="t" r="r" b="b"/>
            <a:pathLst>
              <a:path w="3009" h="2781">
                <a:moveTo>
                  <a:pt x="0" y="2781"/>
                </a:moveTo>
                <a:lnTo>
                  <a:pt x="300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2571549" y="4288401"/>
            <a:ext cx="42087" cy="40716"/>
          </a:xfrm>
          <a:custGeom>
            <a:avLst/>
            <a:gdLst/>
            <a:ahLst/>
            <a:cxnLst/>
            <a:rect l="l" t="t" r="r" b="b"/>
            <a:pathLst>
              <a:path w="42087" h="40716">
                <a:moveTo>
                  <a:pt x="0" y="0"/>
                </a:moveTo>
                <a:lnTo>
                  <a:pt x="29603" y="0"/>
                </a:lnTo>
                <a:lnTo>
                  <a:pt x="29603" y="40716"/>
                </a:lnTo>
                <a:lnTo>
                  <a:pt x="42087" y="40716"/>
                </a:lnTo>
                <a:lnTo>
                  <a:pt x="41579" y="4071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2566584" y="4218904"/>
            <a:ext cx="10198" cy="7785"/>
          </a:xfrm>
          <a:custGeom>
            <a:avLst/>
            <a:gdLst/>
            <a:ahLst/>
            <a:cxnLst/>
            <a:rect l="l" t="t" r="r" b="b"/>
            <a:pathLst>
              <a:path w="10198" h="7785">
                <a:moveTo>
                  <a:pt x="0" y="7785"/>
                </a:moveTo>
                <a:lnTo>
                  <a:pt x="6870" y="1460"/>
                </a:lnTo>
                <a:lnTo>
                  <a:pt x="10198" y="0"/>
                </a:lnTo>
                <a:lnTo>
                  <a:pt x="6870" y="146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2571549" y="3958847"/>
            <a:ext cx="157861" cy="0"/>
          </a:xfrm>
          <a:custGeom>
            <a:avLst/>
            <a:gdLst/>
            <a:ahLst/>
            <a:cxnLst/>
            <a:rect l="l" t="t" r="r" b="b"/>
            <a:pathLst>
              <a:path w="157861">
                <a:moveTo>
                  <a:pt x="0" y="0"/>
                </a:moveTo>
                <a:lnTo>
                  <a:pt x="157861" y="0"/>
                </a:lnTo>
                <a:lnTo>
                  <a:pt x="13335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2573461" y="4414875"/>
            <a:ext cx="20358" cy="8928"/>
          </a:xfrm>
          <a:custGeom>
            <a:avLst/>
            <a:gdLst/>
            <a:ahLst/>
            <a:cxnLst/>
            <a:rect l="l" t="t" r="r" b="b"/>
            <a:pathLst>
              <a:path w="20358" h="8928">
                <a:moveTo>
                  <a:pt x="0" y="8928"/>
                </a:moveTo>
                <a:lnTo>
                  <a:pt x="20358" y="0"/>
                </a:lnTo>
                <a:lnTo>
                  <a:pt x="3327" y="746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2571549" y="4231792"/>
            <a:ext cx="29603" cy="36296"/>
          </a:xfrm>
          <a:custGeom>
            <a:avLst/>
            <a:gdLst/>
            <a:ahLst/>
            <a:cxnLst/>
            <a:rect l="l" t="t" r="r" b="b"/>
            <a:pathLst>
              <a:path w="29603" h="36296">
                <a:moveTo>
                  <a:pt x="0" y="36296"/>
                </a:moveTo>
                <a:lnTo>
                  <a:pt x="29603" y="36296"/>
                </a:lnTo>
                <a:lnTo>
                  <a:pt x="29603" y="0"/>
                </a:lnTo>
                <a:lnTo>
                  <a:pt x="29603" y="290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2573507" y="4015498"/>
            <a:ext cx="3136" cy="1371"/>
          </a:xfrm>
          <a:custGeom>
            <a:avLst/>
            <a:gdLst/>
            <a:ahLst/>
            <a:cxnLst/>
            <a:rect l="l" t="t" r="r" b="b"/>
            <a:pathLst>
              <a:path w="3136" h="1371">
                <a:moveTo>
                  <a:pt x="0" y="1371"/>
                </a:moveTo>
                <a:lnTo>
                  <a:pt x="3136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2576786" y="4215169"/>
            <a:ext cx="8420" cy="3733"/>
          </a:xfrm>
          <a:custGeom>
            <a:avLst/>
            <a:gdLst/>
            <a:ahLst/>
            <a:cxnLst/>
            <a:rect l="l" t="t" r="r" b="b"/>
            <a:pathLst>
              <a:path w="8420" h="3733">
                <a:moveTo>
                  <a:pt x="5283" y="1409"/>
                </a:moveTo>
                <a:lnTo>
                  <a:pt x="8420" y="0"/>
                </a:lnTo>
                <a:lnTo>
                  <a:pt x="0" y="373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2585215" y="4210886"/>
            <a:ext cx="12611" cy="4279"/>
          </a:xfrm>
          <a:custGeom>
            <a:avLst/>
            <a:gdLst/>
            <a:ahLst/>
            <a:cxnLst/>
            <a:rect l="l" t="t" r="r" b="b"/>
            <a:pathLst>
              <a:path w="12611" h="4279">
                <a:moveTo>
                  <a:pt x="9105" y="317"/>
                </a:moveTo>
                <a:lnTo>
                  <a:pt x="12611" y="0"/>
                </a:lnTo>
                <a:lnTo>
                  <a:pt x="9105" y="317"/>
                </a:lnTo>
                <a:lnTo>
                  <a:pt x="0" y="427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2593826" y="4412781"/>
            <a:ext cx="82981" cy="49555"/>
          </a:xfrm>
          <a:custGeom>
            <a:avLst/>
            <a:gdLst/>
            <a:ahLst/>
            <a:cxnLst/>
            <a:rect l="l" t="t" r="r" b="b"/>
            <a:pathLst>
              <a:path w="82981" h="49555">
                <a:moveTo>
                  <a:pt x="495" y="1866"/>
                </a:moveTo>
                <a:lnTo>
                  <a:pt x="4000" y="1587"/>
                </a:lnTo>
                <a:lnTo>
                  <a:pt x="495" y="1866"/>
                </a:lnTo>
                <a:lnTo>
                  <a:pt x="0" y="2095"/>
                </a:lnTo>
                <a:lnTo>
                  <a:pt x="495" y="1866"/>
                </a:lnTo>
                <a:lnTo>
                  <a:pt x="23177" y="0"/>
                </a:lnTo>
                <a:lnTo>
                  <a:pt x="45262" y="5549"/>
                </a:lnTo>
                <a:lnTo>
                  <a:pt x="64350" y="18033"/>
                </a:lnTo>
                <a:lnTo>
                  <a:pt x="78333" y="35979"/>
                </a:lnTo>
                <a:lnTo>
                  <a:pt x="82981" y="49555"/>
                </a:lnTo>
                <a:lnTo>
                  <a:pt x="79565" y="3967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2597828" y="4413689"/>
            <a:ext cx="7785" cy="685"/>
          </a:xfrm>
          <a:custGeom>
            <a:avLst/>
            <a:gdLst/>
            <a:ahLst/>
            <a:cxnLst/>
            <a:rect l="l" t="t" r="r" b="b"/>
            <a:pathLst>
              <a:path w="7785" h="685">
                <a:moveTo>
                  <a:pt x="0" y="685"/>
                </a:moveTo>
                <a:lnTo>
                  <a:pt x="7785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2594321" y="4005849"/>
            <a:ext cx="59029" cy="14897"/>
          </a:xfrm>
          <a:custGeom>
            <a:avLst/>
            <a:gdLst/>
            <a:ahLst/>
            <a:cxnLst/>
            <a:rect l="l" t="t" r="r" b="b"/>
            <a:pathLst>
              <a:path w="59029" h="14897">
                <a:moveTo>
                  <a:pt x="0" y="1866"/>
                </a:moveTo>
                <a:lnTo>
                  <a:pt x="22733" y="0"/>
                </a:lnTo>
                <a:lnTo>
                  <a:pt x="44767" y="5600"/>
                </a:lnTo>
                <a:lnTo>
                  <a:pt x="59029" y="14897"/>
                </a:lnTo>
                <a:lnTo>
                  <a:pt x="55740" y="1280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2601155" y="4430862"/>
            <a:ext cx="11976" cy="825"/>
          </a:xfrm>
          <a:custGeom>
            <a:avLst/>
            <a:gdLst/>
            <a:ahLst/>
            <a:cxnLst/>
            <a:rect l="l" t="t" r="r" b="b"/>
            <a:pathLst>
              <a:path w="11976" h="825">
                <a:moveTo>
                  <a:pt x="8331" y="0"/>
                </a:moveTo>
                <a:lnTo>
                  <a:pt x="11976" y="0"/>
                </a:lnTo>
                <a:lnTo>
                  <a:pt x="0" y="0"/>
                </a:lnTo>
                <a:lnTo>
                  <a:pt x="0" y="82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2601153" y="4227371"/>
            <a:ext cx="12484" cy="4419"/>
          </a:xfrm>
          <a:custGeom>
            <a:avLst/>
            <a:gdLst/>
            <a:ahLst/>
            <a:cxnLst/>
            <a:rect l="l" t="t" r="r" b="b"/>
            <a:pathLst>
              <a:path w="12484" h="4419">
                <a:moveTo>
                  <a:pt x="0" y="4419"/>
                </a:moveTo>
                <a:lnTo>
                  <a:pt x="0" y="0"/>
                </a:lnTo>
                <a:lnTo>
                  <a:pt x="12484" y="0"/>
                </a:lnTo>
                <a:lnTo>
                  <a:pt x="1016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597828" y="4210250"/>
            <a:ext cx="7607" cy="635"/>
          </a:xfrm>
          <a:custGeom>
            <a:avLst/>
            <a:gdLst/>
            <a:ahLst/>
            <a:cxnLst/>
            <a:rect l="l" t="t" r="r" b="b"/>
            <a:pathLst>
              <a:path w="7607" h="635">
                <a:moveTo>
                  <a:pt x="0" y="635"/>
                </a:moveTo>
                <a:lnTo>
                  <a:pt x="760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601153" y="4028347"/>
            <a:ext cx="0" cy="2908"/>
          </a:xfrm>
          <a:custGeom>
            <a:avLst/>
            <a:gdLst/>
            <a:ahLst/>
            <a:cxnLst/>
            <a:rect l="l" t="t" r="r" b="b"/>
            <a:pathLst>
              <a:path h="2908">
                <a:moveTo>
                  <a:pt x="0" y="0"/>
                </a:moveTo>
                <a:lnTo>
                  <a:pt x="0" y="290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608350" y="4532561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295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608350" y="4227372"/>
            <a:ext cx="4775" cy="0"/>
          </a:xfrm>
          <a:custGeom>
            <a:avLst/>
            <a:gdLst/>
            <a:ahLst/>
            <a:cxnLst/>
            <a:rect l="l" t="t" r="r" b="b"/>
            <a:pathLst>
              <a:path w="4775">
                <a:moveTo>
                  <a:pt x="0" y="0"/>
                </a:moveTo>
                <a:lnTo>
                  <a:pt x="4775" y="0"/>
                </a:lnTo>
                <a:lnTo>
                  <a:pt x="114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2613633" y="4532561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2613130" y="4430862"/>
            <a:ext cx="49047" cy="101701"/>
          </a:xfrm>
          <a:custGeom>
            <a:avLst/>
            <a:gdLst/>
            <a:ahLst/>
            <a:cxnLst/>
            <a:rect l="l" t="t" r="r" b="b"/>
            <a:pathLst>
              <a:path w="49047" h="101701">
                <a:moveTo>
                  <a:pt x="0" y="0"/>
                </a:moveTo>
                <a:lnTo>
                  <a:pt x="8331" y="0"/>
                </a:lnTo>
                <a:lnTo>
                  <a:pt x="8331" y="40665"/>
                </a:lnTo>
                <a:lnTo>
                  <a:pt x="49047" y="40716"/>
                </a:lnTo>
                <a:lnTo>
                  <a:pt x="49047" y="61023"/>
                </a:lnTo>
                <a:lnTo>
                  <a:pt x="8331" y="61023"/>
                </a:lnTo>
                <a:lnTo>
                  <a:pt x="8331" y="101701"/>
                </a:lnTo>
                <a:lnTo>
                  <a:pt x="5791" y="101701"/>
                </a:lnTo>
                <a:lnTo>
                  <a:pt x="8331" y="10170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2613633" y="4346555"/>
            <a:ext cx="5829" cy="647"/>
          </a:xfrm>
          <a:custGeom>
            <a:avLst/>
            <a:gdLst/>
            <a:ahLst/>
            <a:cxnLst/>
            <a:rect l="l" t="t" r="r" b="b"/>
            <a:pathLst>
              <a:path w="5829" h="647">
                <a:moveTo>
                  <a:pt x="0" y="368"/>
                </a:moveTo>
                <a:lnTo>
                  <a:pt x="3365" y="647"/>
                </a:lnTo>
                <a:lnTo>
                  <a:pt x="5829" y="0"/>
                </a:lnTo>
                <a:lnTo>
                  <a:pt x="3365" y="64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2608350" y="4329117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295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2613633" y="4227372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2613633" y="4143435"/>
            <a:ext cx="3416" cy="266"/>
          </a:xfrm>
          <a:custGeom>
            <a:avLst/>
            <a:gdLst/>
            <a:ahLst/>
            <a:cxnLst/>
            <a:rect l="l" t="t" r="r" b="b"/>
            <a:pathLst>
              <a:path w="3416" h="266">
                <a:moveTo>
                  <a:pt x="0" y="0"/>
                </a:moveTo>
                <a:lnTo>
                  <a:pt x="3416" y="26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2613130" y="4073298"/>
            <a:ext cx="49047" cy="52374"/>
          </a:xfrm>
          <a:custGeom>
            <a:avLst/>
            <a:gdLst/>
            <a:ahLst/>
            <a:cxnLst/>
            <a:rect l="l" t="t" r="r" b="b"/>
            <a:pathLst>
              <a:path w="49047" h="52374">
                <a:moveTo>
                  <a:pt x="0" y="52374"/>
                </a:moveTo>
                <a:lnTo>
                  <a:pt x="8382" y="52374"/>
                </a:lnTo>
                <a:lnTo>
                  <a:pt x="8382" y="11658"/>
                </a:lnTo>
                <a:lnTo>
                  <a:pt x="49047" y="11658"/>
                </a:lnTo>
                <a:lnTo>
                  <a:pt x="49047" y="0"/>
                </a:lnTo>
                <a:lnTo>
                  <a:pt x="49047" y="332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2609486" y="4023928"/>
            <a:ext cx="1816" cy="0"/>
          </a:xfrm>
          <a:custGeom>
            <a:avLst/>
            <a:gdLst/>
            <a:ahLst/>
            <a:cxnLst/>
            <a:rect l="l" t="t" r="r" b="b"/>
            <a:pathLst>
              <a:path w="1816">
                <a:moveTo>
                  <a:pt x="0" y="0"/>
                </a:moveTo>
                <a:lnTo>
                  <a:pt x="1816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613637" y="4544495"/>
            <a:ext cx="26314" cy="6146"/>
          </a:xfrm>
          <a:custGeom>
            <a:avLst/>
            <a:gdLst/>
            <a:ahLst/>
            <a:cxnLst/>
            <a:rect l="l" t="t" r="r" b="b"/>
            <a:pathLst>
              <a:path w="26314" h="6146">
                <a:moveTo>
                  <a:pt x="3365" y="6146"/>
                </a:moveTo>
                <a:lnTo>
                  <a:pt x="25450" y="546"/>
                </a:lnTo>
                <a:lnTo>
                  <a:pt x="26314" y="0"/>
                </a:lnTo>
                <a:lnTo>
                  <a:pt x="25450" y="546"/>
                </a:lnTo>
                <a:lnTo>
                  <a:pt x="3365" y="6146"/>
                </a:lnTo>
                <a:lnTo>
                  <a:pt x="0" y="586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613633" y="4329117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618915" y="4329117"/>
            <a:ext cx="2552" cy="0"/>
          </a:xfrm>
          <a:custGeom>
            <a:avLst/>
            <a:gdLst/>
            <a:ahLst/>
            <a:cxnLst/>
            <a:rect l="l" t="t" r="r" b="b"/>
            <a:pathLst>
              <a:path w="2552">
                <a:moveTo>
                  <a:pt x="0" y="0"/>
                </a:moveTo>
                <a:lnTo>
                  <a:pt x="2552" y="0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618915" y="4227372"/>
            <a:ext cx="36842" cy="40716"/>
          </a:xfrm>
          <a:custGeom>
            <a:avLst/>
            <a:gdLst/>
            <a:ahLst/>
            <a:cxnLst/>
            <a:rect l="l" t="t" r="r" b="b"/>
            <a:pathLst>
              <a:path w="36842" h="40716">
                <a:moveTo>
                  <a:pt x="0" y="0"/>
                </a:moveTo>
                <a:lnTo>
                  <a:pt x="2552" y="0"/>
                </a:lnTo>
                <a:lnTo>
                  <a:pt x="2552" y="40716"/>
                </a:lnTo>
                <a:lnTo>
                  <a:pt x="36842" y="40716"/>
                </a:lnTo>
                <a:lnTo>
                  <a:pt x="31559" y="4071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618912" y="4086181"/>
            <a:ext cx="60617" cy="57073"/>
          </a:xfrm>
          <a:custGeom>
            <a:avLst/>
            <a:gdLst/>
            <a:ahLst/>
            <a:cxnLst/>
            <a:rect l="l" t="t" r="r" b="b"/>
            <a:pathLst>
              <a:path w="60617" h="57073">
                <a:moveTo>
                  <a:pt x="25234" y="48691"/>
                </a:moveTo>
                <a:lnTo>
                  <a:pt x="20180" y="51968"/>
                </a:lnTo>
                <a:lnTo>
                  <a:pt x="0" y="57073"/>
                </a:lnTo>
                <a:lnTo>
                  <a:pt x="20180" y="51968"/>
                </a:lnTo>
                <a:lnTo>
                  <a:pt x="39255" y="39496"/>
                </a:lnTo>
                <a:lnTo>
                  <a:pt x="53238" y="21551"/>
                </a:lnTo>
                <a:lnTo>
                  <a:pt x="60617" y="0"/>
                </a:lnTo>
                <a:lnTo>
                  <a:pt x="57848" y="815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2613628" y="4023928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1917" y="0"/>
                </a:moveTo>
                <a:lnTo>
                  <a:pt x="0" y="0"/>
                </a:lnTo>
                <a:lnTo>
                  <a:pt x="5283" y="0"/>
                </a:lnTo>
                <a:lnTo>
                  <a:pt x="191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2618915" y="4023928"/>
            <a:ext cx="43268" cy="49364"/>
          </a:xfrm>
          <a:custGeom>
            <a:avLst/>
            <a:gdLst/>
            <a:ahLst/>
            <a:cxnLst/>
            <a:rect l="l" t="t" r="r" b="b"/>
            <a:pathLst>
              <a:path w="43268" h="49364">
                <a:moveTo>
                  <a:pt x="0" y="0"/>
                </a:moveTo>
                <a:lnTo>
                  <a:pt x="2590" y="0"/>
                </a:lnTo>
                <a:lnTo>
                  <a:pt x="2590" y="40716"/>
                </a:lnTo>
                <a:lnTo>
                  <a:pt x="43268" y="40716"/>
                </a:lnTo>
                <a:lnTo>
                  <a:pt x="43268" y="4936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2619461" y="4341595"/>
            <a:ext cx="19634" cy="4965"/>
          </a:xfrm>
          <a:custGeom>
            <a:avLst/>
            <a:gdLst/>
            <a:ahLst/>
            <a:cxnLst/>
            <a:rect l="l" t="t" r="r" b="b"/>
            <a:pathLst>
              <a:path w="19634" h="4965">
                <a:moveTo>
                  <a:pt x="0" y="4965"/>
                </a:moveTo>
                <a:lnTo>
                  <a:pt x="19634" y="0"/>
                </a:lnTo>
                <a:lnTo>
                  <a:pt x="0" y="496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2621465" y="4288401"/>
            <a:ext cx="34290" cy="40716"/>
          </a:xfrm>
          <a:custGeom>
            <a:avLst/>
            <a:gdLst/>
            <a:ahLst/>
            <a:cxnLst/>
            <a:rect l="l" t="t" r="r" b="b"/>
            <a:pathLst>
              <a:path w="34289" h="40716">
                <a:moveTo>
                  <a:pt x="0" y="40716"/>
                </a:moveTo>
                <a:lnTo>
                  <a:pt x="0" y="0"/>
                </a:lnTo>
                <a:lnTo>
                  <a:pt x="34290" y="50"/>
                </a:lnTo>
                <a:lnTo>
                  <a:pt x="29006" y="5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2618920" y="4125673"/>
            <a:ext cx="2590" cy="0"/>
          </a:xfrm>
          <a:custGeom>
            <a:avLst/>
            <a:gdLst/>
            <a:ahLst/>
            <a:cxnLst/>
            <a:rect l="l" t="t" r="r" b="b"/>
            <a:pathLst>
              <a:path w="2590">
                <a:moveTo>
                  <a:pt x="2590" y="0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2624836" y="4414740"/>
            <a:ext cx="15125" cy="4191"/>
          </a:xfrm>
          <a:custGeom>
            <a:avLst/>
            <a:gdLst/>
            <a:ahLst/>
            <a:cxnLst/>
            <a:rect l="l" t="t" r="r" b="b"/>
            <a:pathLst>
              <a:path w="15125" h="4190">
                <a:moveTo>
                  <a:pt x="0" y="0"/>
                </a:moveTo>
                <a:lnTo>
                  <a:pt x="14262" y="3594"/>
                </a:lnTo>
                <a:lnTo>
                  <a:pt x="15125" y="4191"/>
                </a:lnTo>
                <a:lnTo>
                  <a:pt x="14262" y="359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2634673" y="4138154"/>
            <a:ext cx="4419" cy="1092"/>
          </a:xfrm>
          <a:custGeom>
            <a:avLst/>
            <a:gdLst/>
            <a:ahLst/>
            <a:cxnLst/>
            <a:rect l="l" t="t" r="r" b="b"/>
            <a:pathLst>
              <a:path w="4419" h="1092">
                <a:moveTo>
                  <a:pt x="0" y="1092"/>
                </a:moveTo>
                <a:lnTo>
                  <a:pt x="441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634673" y="4545036"/>
            <a:ext cx="4419" cy="1143"/>
          </a:xfrm>
          <a:custGeom>
            <a:avLst/>
            <a:gdLst/>
            <a:ahLst/>
            <a:cxnLst/>
            <a:rect l="l" t="t" r="r" b="b"/>
            <a:pathLst>
              <a:path w="4419" h="1142">
                <a:moveTo>
                  <a:pt x="0" y="1142"/>
                </a:moveTo>
                <a:lnTo>
                  <a:pt x="441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639951" y="4470307"/>
            <a:ext cx="39585" cy="74193"/>
          </a:xfrm>
          <a:custGeom>
            <a:avLst/>
            <a:gdLst/>
            <a:ahLst/>
            <a:cxnLst/>
            <a:rect l="l" t="t" r="r" b="b"/>
            <a:pathLst>
              <a:path w="39585" h="74193">
                <a:moveTo>
                  <a:pt x="36029" y="33197"/>
                </a:moveTo>
                <a:lnTo>
                  <a:pt x="39585" y="22771"/>
                </a:lnTo>
                <a:lnTo>
                  <a:pt x="39585" y="0"/>
                </a:lnTo>
                <a:lnTo>
                  <a:pt x="39585" y="22771"/>
                </a:lnTo>
                <a:lnTo>
                  <a:pt x="32207" y="44310"/>
                </a:lnTo>
                <a:lnTo>
                  <a:pt x="18224" y="62293"/>
                </a:lnTo>
                <a:lnTo>
                  <a:pt x="0" y="74193"/>
                </a:lnTo>
                <a:lnTo>
                  <a:pt x="2781" y="7236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634673" y="4338772"/>
            <a:ext cx="8737" cy="3962"/>
          </a:xfrm>
          <a:custGeom>
            <a:avLst/>
            <a:gdLst/>
            <a:ahLst/>
            <a:cxnLst/>
            <a:rect l="l" t="t" r="r" b="b"/>
            <a:pathLst>
              <a:path w="8737" h="3962">
                <a:moveTo>
                  <a:pt x="0" y="3962"/>
                </a:moveTo>
                <a:lnTo>
                  <a:pt x="4419" y="2819"/>
                </a:lnTo>
                <a:lnTo>
                  <a:pt x="873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639091" y="4289628"/>
            <a:ext cx="40436" cy="51968"/>
          </a:xfrm>
          <a:custGeom>
            <a:avLst/>
            <a:gdLst/>
            <a:ahLst/>
            <a:cxnLst/>
            <a:rect l="l" t="t" r="r" b="b"/>
            <a:pathLst>
              <a:path w="40436" h="51968">
                <a:moveTo>
                  <a:pt x="0" y="51968"/>
                </a:moveTo>
                <a:lnTo>
                  <a:pt x="19088" y="39484"/>
                </a:lnTo>
                <a:lnTo>
                  <a:pt x="33058" y="21539"/>
                </a:lnTo>
                <a:lnTo>
                  <a:pt x="40436" y="0"/>
                </a:lnTo>
                <a:lnTo>
                  <a:pt x="36347" y="1188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639956" y="4418930"/>
            <a:ext cx="15798" cy="10287"/>
          </a:xfrm>
          <a:custGeom>
            <a:avLst/>
            <a:gdLst/>
            <a:ahLst/>
            <a:cxnLst/>
            <a:rect l="l" t="t" r="r" b="b"/>
            <a:pathLst>
              <a:path w="15798" h="10287">
                <a:moveTo>
                  <a:pt x="0" y="0"/>
                </a:moveTo>
                <a:lnTo>
                  <a:pt x="15798" y="10287"/>
                </a:lnTo>
                <a:lnTo>
                  <a:pt x="10515" y="687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655759" y="4429222"/>
            <a:ext cx="5232" cy="5232"/>
          </a:xfrm>
          <a:custGeom>
            <a:avLst/>
            <a:gdLst/>
            <a:ahLst/>
            <a:cxnLst/>
            <a:rect l="l" t="t" r="r" b="b"/>
            <a:pathLst>
              <a:path w="5232" h="5232">
                <a:moveTo>
                  <a:pt x="0" y="0"/>
                </a:moveTo>
                <a:lnTo>
                  <a:pt x="2413" y="1587"/>
                </a:lnTo>
                <a:lnTo>
                  <a:pt x="5232" y="5232"/>
                </a:lnTo>
                <a:lnTo>
                  <a:pt x="2413" y="158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655759" y="4288447"/>
            <a:ext cx="5232" cy="0"/>
          </a:xfrm>
          <a:custGeom>
            <a:avLst/>
            <a:gdLst/>
            <a:ahLst/>
            <a:cxnLst/>
            <a:rect l="l" t="t" r="r" b="b"/>
            <a:pathLst>
              <a:path w="5232">
                <a:moveTo>
                  <a:pt x="0" y="0"/>
                </a:moveTo>
                <a:lnTo>
                  <a:pt x="5232" y="0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655759" y="4268089"/>
            <a:ext cx="5232" cy="0"/>
          </a:xfrm>
          <a:custGeom>
            <a:avLst/>
            <a:gdLst/>
            <a:ahLst/>
            <a:cxnLst/>
            <a:rect l="l" t="t" r="r" b="b"/>
            <a:pathLst>
              <a:path w="5232">
                <a:moveTo>
                  <a:pt x="0" y="0"/>
                </a:moveTo>
                <a:lnTo>
                  <a:pt x="5232" y="0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653351" y="4020746"/>
            <a:ext cx="18173" cy="20307"/>
          </a:xfrm>
          <a:custGeom>
            <a:avLst/>
            <a:gdLst/>
            <a:ahLst/>
            <a:cxnLst/>
            <a:rect l="l" t="t" r="r" b="b"/>
            <a:pathLst>
              <a:path w="18173" h="20307">
                <a:moveTo>
                  <a:pt x="10515" y="10515"/>
                </a:moveTo>
                <a:lnTo>
                  <a:pt x="4826" y="3187"/>
                </a:lnTo>
                <a:lnTo>
                  <a:pt x="0" y="0"/>
                </a:lnTo>
                <a:lnTo>
                  <a:pt x="4826" y="3187"/>
                </a:lnTo>
                <a:lnTo>
                  <a:pt x="18173" y="20307"/>
                </a:lnTo>
                <a:lnTo>
                  <a:pt x="14617" y="1574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660996" y="4434460"/>
            <a:ext cx="4686" cy="6057"/>
          </a:xfrm>
          <a:custGeom>
            <a:avLst/>
            <a:gdLst/>
            <a:ahLst/>
            <a:cxnLst/>
            <a:rect l="l" t="t" r="r" b="b"/>
            <a:pathLst>
              <a:path w="4686" h="6057">
                <a:moveTo>
                  <a:pt x="0" y="0"/>
                </a:moveTo>
                <a:lnTo>
                  <a:pt x="4686" y="605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661000" y="4268089"/>
            <a:ext cx="1181" cy="20358"/>
          </a:xfrm>
          <a:custGeom>
            <a:avLst/>
            <a:gdLst/>
            <a:ahLst/>
            <a:cxnLst/>
            <a:rect l="l" t="t" r="r" b="b"/>
            <a:pathLst>
              <a:path w="1181" h="20358">
                <a:moveTo>
                  <a:pt x="1181" y="20358"/>
                </a:moveTo>
                <a:lnTo>
                  <a:pt x="0" y="20358"/>
                </a:lnTo>
                <a:lnTo>
                  <a:pt x="1181" y="20358"/>
                </a:lnTo>
                <a:lnTo>
                  <a:pt x="1181" y="0"/>
                </a:lnTo>
                <a:lnTo>
                  <a:pt x="0" y="0"/>
                </a:lnTo>
                <a:lnTo>
                  <a:pt x="1181" y="0"/>
                </a:lnTo>
                <a:lnTo>
                  <a:pt x="31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658174" y="4227372"/>
            <a:ext cx="2819" cy="3644"/>
          </a:xfrm>
          <a:custGeom>
            <a:avLst/>
            <a:gdLst/>
            <a:ahLst/>
            <a:cxnLst/>
            <a:rect l="l" t="t" r="r" b="b"/>
            <a:pathLst>
              <a:path w="2819" h="3644">
                <a:moveTo>
                  <a:pt x="0" y="0"/>
                </a:moveTo>
                <a:lnTo>
                  <a:pt x="2819" y="364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658176" y="4023928"/>
            <a:ext cx="1638" cy="2095"/>
          </a:xfrm>
          <a:custGeom>
            <a:avLst/>
            <a:gdLst/>
            <a:ahLst/>
            <a:cxnLst/>
            <a:rect l="l" t="t" r="r" b="b"/>
            <a:pathLst>
              <a:path w="1638" h="2095">
                <a:moveTo>
                  <a:pt x="1638" y="2095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2662181" y="4479865"/>
            <a:ext cx="0" cy="3327"/>
          </a:xfrm>
          <a:custGeom>
            <a:avLst/>
            <a:gdLst/>
            <a:ahLst/>
            <a:cxnLst/>
            <a:rect l="l" t="t" r="r" b="b"/>
            <a:pathLst>
              <a:path h="3327">
                <a:moveTo>
                  <a:pt x="0" y="3327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2671519" y="4244547"/>
            <a:ext cx="8013" cy="45085"/>
          </a:xfrm>
          <a:custGeom>
            <a:avLst/>
            <a:gdLst/>
            <a:ahLst/>
            <a:cxnLst/>
            <a:rect l="l" t="t" r="r" b="b"/>
            <a:pathLst>
              <a:path w="8013" h="45085">
                <a:moveTo>
                  <a:pt x="8013" y="45085"/>
                </a:moveTo>
                <a:lnTo>
                  <a:pt x="8013" y="22313"/>
                </a:lnTo>
                <a:lnTo>
                  <a:pt x="635" y="774"/>
                </a:lnTo>
                <a:lnTo>
                  <a:pt x="0" y="0"/>
                </a:lnTo>
                <a:lnTo>
                  <a:pt x="635" y="774"/>
                </a:lnTo>
                <a:lnTo>
                  <a:pt x="1917" y="454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2666281" y="4034312"/>
            <a:ext cx="13246" cy="51879"/>
          </a:xfrm>
          <a:custGeom>
            <a:avLst/>
            <a:gdLst/>
            <a:ahLst/>
            <a:cxnLst/>
            <a:rect l="l" t="t" r="r" b="b"/>
            <a:pathLst>
              <a:path w="13246" h="51879">
                <a:moveTo>
                  <a:pt x="0" y="0"/>
                </a:moveTo>
                <a:lnTo>
                  <a:pt x="5880" y="7556"/>
                </a:lnTo>
                <a:lnTo>
                  <a:pt x="13246" y="29108"/>
                </a:lnTo>
                <a:lnTo>
                  <a:pt x="13246" y="5187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2672153" y="4245319"/>
            <a:ext cx="457" cy="1409"/>
          </a:xfrm>
          <a:custGeom>
            <a:avLst/>
            <a:gdLst/>
            <a:ahLst/>
            <a:cxnLst/>
            <a:rect l="l" t="t" r="r" b="b"/>
            <a:pathLst>
              <a:path w="457" h="1409">
                <a:moveTo>
                  <a:pt x="457" y="1409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2671518" y="4041053"/>
            <a:ext cx="2552" cy="6324"/>
          </a:xfrm>
          <a:custGeom>
            <a:avLst/>
            <a:gdLst/>
            <a:ahLst/>
            <a:cxnLst/>
            <a:rect l="l" t="t" r="r" b="b"/>
            <a:pathLst>
              <a:path w="2552" h="6324">
                <a:moveTo>
                  <a:pt x="0" y="0"/>
                </a:moveTo>
                <a:lnTo>
                  <a:pt x="635" y="825"/>
                </a:lnTo>
                <a:lnTo>
                  <a:pt x="2552" y="632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2672153" y="4041875"/>
            <a:ext cx="1778" cy="5143"/>
          </a:xfrm>
          <a:custGeom>
            <a:avLst/>
            <a:gdLst/>
            <a:ahLst/>
            <a:cxnLst/>
            <a:rect l="l" t="t" r="r" b="b"/>
            <a:pathLst>
              <a:path w="1777" h="5143">
                <a:moveTo>
                  <a:pt x="1777" y="5143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2679305" y="4493077"/>
            <a:ext cx="228" cy="635"/>
          </a:xfrm>
          <a:custGeom>
            <a:avLst/>
            <a:gdLst/>
            <a:ahLst/>
            <a:cxnLst/>
            <a:rect l="l" t="t" r="r" b="b"/>
            <a:pathLst>
              <a:path w="228" h="635">
                <a:moveTo>
                  <a:pt x="0" y="635"/>
                </a:moveTo>
                <a:lnTo>
                  <a:pt x="22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2676803" y="4462327"/>
            <a:ext cx="2730" cy="10350"/>
          </a:xfrm>
          <a:custGeom>
            <a:avLst/>
            <a:gdLst/>
            <a:ahLst/>
            <a:cxnLst/>
            <a:rect l="l" t="t" r="r" b="b"/>
            <a:pathLst>
              <a:path w="2730" h="10350">
                <a:moveTo>
                  <a:pt x="2730" y="7975"/>
                </a:moveTo>
                <a:lnTo>
                  <a:pt x="0" y="0"/>
                </a:lnTo>
                <a:lnTo>
                  <a:pt x="2730" y="7975"/>
                </a:lnTo>
                <a:lnTo>
                  <a:pt x="2730" y="1035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2678029" y="4282981"/>
            <a:ext cx="1498" cy="11023"/>
          </a:xfrm>
          <a:custGeom>
            <a:avLst/>
            <a:gdLst/>
            <a:ahLst/>
            <a:cxnLst/>
            <a:rect l="l" t="t" r="r" b="b"/>
            <a:pathLst>
              <a:path w="1498" h="11023">
                <a:moveTo>
                  <a:pt x="0" y="11023"/>
                </a:moveTo>
                <a:lnTo>
                  <a:pt x="1498" y="6654"/>
                </a:lnTo>
                <a:lnTo>
                  <a:pt x="149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2678532" y="4078401"/>
            <a:ext cx="1003" cy="10655"/>
          </a:xfrm>
          <a:custGeom>
            <a:avLst/>
            <a:gdLst/>
            <a:ahLst/>
            <a:cxnLst/>
            <a:rect l="l" t="t" r="r" b="b"/>
            <a:pathLst>
              <a:path w="1003" h="10655">
                <a:moveTo>
                  <a:pt x="0" y="10655"/>
                </a:moveTo>
                <a:lnTo>
                  <a:pt x="1003" y="7785"/>
                </a:lnTo>
                <a:lnTo>
                  <a:pt x="100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2729405" y="3958847"/>
            <a:ext cx="16217" cy="379971"/>
          </a:xfrm>
          <a:custGeom>
            <a:avLst/>
            <a:gdLst/>
            <a:ahLst/>
            <a:cxnLst/>
            <a:rect l="l" t="t" r="r" b="b"/>
            <a:pathLst>
              <a:path w="16217" h="379971">
                <a:moveTo>
                  <a:pt x="0" y="0"/>
                </a:moveTo>
                <a:lnTo>
                  <a:pt x="16217" y="0"/>
                </a:lnTo>
                <a:lnTo>
                  <a:pt x="16167" y="37997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2745572" y="4565040"/>
            <a:ext cx="0" cy="23266"/>
          </a:xfrm>
          <a:custGeom>
            <a:avLst/>
            <a:gdLst/>
            <a:ahLst/>
            <a:cxnLst/>
            <a:rect l="l" t="t" r="r" b="b"/>
            <a:pathLst>
              <a:path h="23266">
                <a:moveTo>
                  <a:pt x="0" y="23266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2745572" y="4551504"/>
            <a:ext cx="0" cy="15760"/>
          </a:xfrm>
          <a:custGeom>
            <a:avLst/>
            <a:gdLst/>
            <a:ahLst/>
            <a:cxnLst/>
            <a:rect l="l" t="t" r="r" b="b"/>
            <a:pathLst>
              <a:path h="15760">
                <a:moveTo>
                  <a:pt x="0" y="15760"/>
                </a:moveTo>
                <a:lnTo>
                  <a:pt x="0" y="0"/>
                </a:lnTo>
                <a:lnTo>
                  <a:pt x="0" y="433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2745572" y="4551504"/>
            <a:ext cx="0" cy="15760"/>
          </a:xfrm>
          <a:custGeom>
            <a:avLst/>
            <a:gdLst/>
            <a:ahLst/>
            <a:cxnLst/>
            <a:rect l="l" t="t" r="r" b="b"/>
            <a:pathLst>
              <a:path h="15760">
                <a:moveTo>
                  <a:pt x="0" y="15760"/>
                </a:moveTo>
                <a:lnTo>
                  <a:pt x="0" y="0"/>
                </a:lnTo>
                <a:lnTo>
                  <a:pt x="0" y="433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2745572" y="4399121"/>
            <a:ext cx="0" cy="152387"/>
          </a:xfrm>
          <a:custGeom>
            <a:avLst/>
            <a:gdLst/>
            <a:ahLst/>
            <a:cxnLst/>
            <a:rect l="l" t="t" r="r" b="b"/>
            <a:pathLst>
              <a:path h="152387">
                <a:moveTo>
                  <a:pt x="0" y="152387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2745572" y="4399121"/>
            <a:ext cx="0" cy="152387"/>
          </a:xfrm>
          <a:custGeom>
            <a:avLst/>
            <a:gdLst/>
            <a:ahLst/>
            <a:cxnLst/>
            <a:rect l="l" t="t" r="r" b="b"/>
            <a:pathLst>
              <a:path h="152387">
                <a:moveTo>
                  <a:pt x="0" y="152387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2745572" y="4364464"/>
            <a:ext cx="0" cy="34658"/>
          </a:xfrm>
          <a:custGeom>
            <a:avLst/>
            <a:gdLst/>
            <a:ahLst/>
            <a:cxnLst/>
            <a:rect l="l" t="t" r="r" b="b"/>
            <a:pathLst>
              <a:path h="34658">
                <a:moveTo>
                  <a:pt x="0" y="30099"/>
                </a:moveTo>
                <a:lnTo>
                  <a:pt x="0" y="34658"/>
                </a:lnTo>
                <a:lnTo>
                  <a:pt x="0" y="0"/>
                </a:lnTo>
                <a:lnTo>
                  <a:pt x="0" y="34658"/>
                </a:lnTo>
                <a:lnTo>
                  <a:pt x="0" y="3009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2745572" y="4388603"/>
            <a:ext cx="0" cy="10515"/>
          </a:xfrm>
          <a:custGeom>
            <a:avLst/>
            <a:gdLst/>
            <a:ahLst/>
            <a:cxnLst/>
            <a:rect l="l" t="t" r="r" b="b"/>
            <a:pathLst>
              <a:path h="10515">
                <a:moveTo>
                  <a:pt x="0" y="5232"/>
                </a:moveTo>
                <a:lnTo>
                  <a:pt x="0" y="0"/>
                </a:lnTo>
                <a:lnTo>
                  <a:pt x="0" y="1051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2745572" y="4383365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5232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2745572" y="4364462"/>
            <a:ext cx="0" cy="18897"/>
          </a:xfrm>
          <a:custGeom>
            <a:avLst/>
            <a:gdLst/>
            <a:ahLst/>
            <a:cxnLst/>
            <a:rect l="l" t="t" r="r" b="b"/>
            <a:pathLst>
              <a:path h="18897">
                <a:moveTo>
                  <a:pt x="0" y="18897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2745572" y="4336041"/>
            <a:ext cx="0" cy="31559"/>
          </a:xfrm>
          <a:custGeom>
            <a:avLst/>
            <a:gdLst/>
            <a:ahLst/>
            <a:cxnLst/>
            <a:rect l="l" t="t" r="r" b="b"/>
            <a:pathLst>
              <a:path h="31559">
                <a:moveTo>
                  <a:pt x="0" y="31559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2745572" y="4336041"/>
            <a:ext cx="0" cy="31559"/>
          </a:xfrm>
          <a:custGeom>
            <a:avLst/>
            <a:gdLst/>
            <a:ahLst/>
            <a:cxnLst/>
            <a:rect l="l" t="t" r="r" b="b"/>
            <a:pathLst>
              <a:path h="31559">
                <a:moveTo>
                  <a:pt x="0" y="31559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2745572" y="4253787"/>
            <a:ext cx="0" cy="3416"/>
          </a:xfrm>
          <a:custGeom>
            <a:avLst/>
            <a:gdLst/>
            <a:ahLst/>
            <a:cxnLst/>
            <a:rect l="l" t="t" r="r" b="b"/>
            <a:pathLst>
              <a:path h="3416">
                <a:moveTo>
                  <a:pt x="0" y="3416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2745572" y="4194171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0"/>
                </a:moveTo>
                <a:lnTo>
                  <a:pt x="0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2745572" y="4178414"/>
            <a:ext cx="0" cy="20993"/>
          </a:xfrm>
          <a:custGeom>
            <a:avLst/>
            <a:gdLst/>
            <a:ahLst/>
            <a:cxnLst/>
            <a:rect l="l" t="t" r="r" b="b"/>
            <a:pathLst>
              <a:path h="20993">
                <a:moveTo>
                  <a:pt x="0" y="0"/>
                </a:moveTo>
                <a:lnTo>
                  <a:pt x="0" y="2099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2745572" y="4164117"/>
            <a:ext cx="0" cy="19532"/>
          </a:xfrm>
          <a:custGeom>
            <a:avLst/>
            <a:gdLst/>
            <a:ahLst/>
            <a:cxnLst/>
            <a:rect l="l" t="t" r="r" b="b"/>
            <a:pathLst>
              <a:path h="19532">
                <a:moveTo>
                  <a:pt x="0" y="19532"/>
                </a:moveTo>
                <a:lnTo>
                  <a:pt x="0" y="0"/>
                </a:lnTo>
                <a:lnTo>
                  <a:pt x="0" y="3771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2745572" y="4120573"/>
            <a:ext cx="0" cy="1231"/>
          </a:xfrm>
          <a:custGeom>
            <a:avLst/>
            <a:gdLst/>
            <a:ahLst/>
            <a:cxnLst/>
            <a:rect l="l" t="t" r="r" b="b"/>
            <a:pathLst>
              <a:path h="1231">
                <a:moveTo>
                  <a:pt x="0" y="0"/>
                </a:moveTo>
                <a:lnTo>
                  <a:pt x="0" y="123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2745572" y="4120573"/>
            <a:ext cx="0" cy="1231"/>
          </a:xfrm>
          <a:custGeom>
            <a:avLst/>
            <a:gdLst/>
            <a:ahLst/>
            <a:cxnLst/>
            <a:rect l="l" t="t" r="r" b="b"/>
            <a:pathLst>
              <a:path h="1231">
                <a:moveTo>
                  <a:pt x="0" y="0"/>
                </a:moveTo>
                <a:lnTo>
                  <a:pt x="0" y="123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2745618" y="3968186"/>
            <a:ext cx="0" cy="26276"/>
          </a:xfrm>
          <a:custGeom>
            <a:avLst/>
            <a:gdLst/>
            <a:ahLst/>
            <a:cxnLst/>
            <a:rect l="l" t="t" r="r" b="b"/>
            <a:pathLst>
              <a:path h="26276">
                <a:moveTo>
                  <a:pt x="0" y="26276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2745618" y="3989224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0"/>
                </a:moveTo>
                <a:lnTo>
                  <a:pt x="0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2745618" y="3983941"/>
            <a:ext cx="0" cy="5283"/>
          </a:xfrm>
          <a:custGeom>
            <a:avLst/>
            <a:gdLst/>
            <a:ahLst/>
            <a:cxnLst/>
            <a:rect l="l" t="t" r="r" b="b"/>
            <a:pathLst>
              <a:path h="5283">
                <a:moveTo>
                  <a:pt x="0" y="5283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457200" y="5298351"/>
            <a:ext cx="3358794" cy="2434780"/>
          </a:xfrm>
          <a:custGeom>
            <a:avLst/>
            <a:gdLst/>
            <a:ahLst/>
            <a:cxnLst/>
            <a:rect l="l" t="t" r="r" b="b"/>
            <a:pathLst>
              <a:path w="3358794" h="2434780">
                <a:moveTo>
                  <a:pt x="0" y="2434780"/>
                </a:moveTo>
                <a:lnTo>
                  <a:pt x="3358794" y="2434780"/>
                </a:lnTo>
                <a:lnTo>
                  <a:pt x="3358794" y="0"/>
                </a:lnTo>
                <a:lnTo>
                  <a:pt x="0" y="0"/>
                </a:lnTo>
                <a:lnTo>
                  <a:pt x="0" y="2434780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613760" y="5800225"/>
            <a:ext cx="3045675" cy="1627085"/>
          </a:xfrm>
          <a:custGeom>
            <a:avLst/>
            <a:gdLst/>
            <a:ahLst/>
            <a:cxnLst/>
            <a:rect l="l" t="t" r="r" b="b"/>
            <a:pathLst>
              <a:path w="3045675" h="1627085">
                <a:moveTo>
                  <a:pt x="2003298" y="964183"/>
                </a:moveTo>
                <a:lnTo>
                  <a:pt x="2000288" y="1240243"/>
                </a:lnTo>
                <a:lnTo>
                  <a:pt x="1952142" y="1240243"/>
                </a:lnTo>
                <a:lnTo>
                  <a:pt x="1952142" y="810183"/>
                </a:lnTo>
                <a:lnTo>
                  <a:pt x="2173516" y="808240"/>
                </a:lnTo>
                <a:lnTo>
                  <a:pt x="2185339" y="770127"/>
                </a:lnTo>
                <a:lnTo>
                  <a:pt x="2187625" y="751801"/>
                </a:lnTo>
                <a:lnTo>
                  <a:pt x="2190800" y="749147"/>
                </a:lnTo>
                <a:lnTo>
                  <a:pt x="2194153" y="737666"/>
                </a:lnTo>
                <a:lnTo>
                  <a:pt x="2194153" y="313791"/>
                </a:lnTo>
                <a:lnTo>
                  <a:pt x="2182507" y="213601"/>
                </a:lnTo>
                <a:lnTo>
                  <a:pt x="1955126" y="212013"/>
                </a:lnTo>
                <a:lnTo>
                  <a:pt x="1955126" y="104927"/>
                </a:lnTo>
                <a:lnTo>
                  <a:pt x="2399842" y="73698"/>
                </a:lnTo>
                <a:lnTo>
                  <a:pt x="2681897" y="47243"/>
                </a:lnTo>
                <a:lnTo>
                  <a:pt x="2937510" y="17970"/>
                </a:lnTo>
                <a:lnTo>
                  <a:pt x="3045675" y="3162"/>
                </a:lnTo>
                <a:lnTo>
                  <a:pt x="3045675" y="0"/>
                </a:lnTo>
                <a:lnTo>
                  <a:pt x="2934500" y="14973"/>
                </a:lnTo>
                <a:lnTo>
                  <a:pt x="2678899" y="44424"/>
                </a:lnTo>
                <a:lnTo>
                  <a:pt x="2396845" y="70891"/>
                </a:lnTo>
                <a:lnTo>
                  <a:pt x="1951431" y="101930"/>
                </a:lnTo>
                <a:lnTo>
                  <a:pt x="1951431" y="215010"/>
                </a:lnTo>
                <a:lnTo>
                  <a:pt x="2179510" y="216585"/>
                </a:lnTo>
                <a:lnTo>
                  <a:pt x="2191156" y="316610"/>
                </a:lnTo>
                <a:lnTo>
                  <a:pt x="2191156" y="734860"/>
                </a:lnTo>
                <a:lnTo>
                  <a:pt x="2187981" y="746150"/>
                </a:lnTo>
                <a:lnTo>
                  <a:pt x="2184641" y="748791"/>
                </a:lnTo>
                <a:lnTo>
                  <a:pt x="2182507" y="767130"/>
                </a:lnTo>
                <a:lnTo>
                  <a:pt x="2170684" y="805243"/>
                </a:lnTo>
                <a:lnTo>
                  <a:pt x="1948433" y="807008"/>
                </a:lnTo>
                <a:lnTo>
                  <a:pt x="1949132" y="1243952"/>
                </a:lnTo>
                <a:lnTo>
                  <a:pt x="2003475" y="1243952"/>
                </a:lnTo>
                <a:lnTo>
                  <a:pt x="2004707" y="970889"/>
                </a:lnTo>
                <a:lnTo>
                  <a:pt x="2033638" y="929068"/>
                </a:lnTo>
                <a:lnTo>
                  <a:pt x="2044915" y="930313"/>
                </a:lnTo>
                <a:lnTo>
                  <a:pt x="2059381" y="950950"/>
                </a:lnTo>
                <a:lnTo>
                  <a:pt x="2071027" y="971054"/>
                </a:lnTo>
                <a:lnTo>
                  <a:pt x="2072449" y="1243952"/>
                </a:lnTo>
                <a:lnTo>
                  <a:pt x="2264714" y="1245006"/>
                </a:lnTo>
                <a:lnTo>
                  <a:pt x="2264714" y="1334084"/>
                </a:lnTo>
                <a:lnTo>
                  <a:pt x="2216912" y="1506778"/>
                </a:lnTo>
                <a:lnTo>
                  <a:pt x="1966074" y="1509267"/>
                </a:lnTo>
                <a:lnTo>
                  <a:pt x="1965185" y="1590052"/>
                </a:lnTo>
                <a:lnTo>
                  <a:pt x="1959546" y="1596034"/>
                </a:lnTo>
                <a:lnTo>
                  <a:pt x="1914194" y="1612455"/>
                </a:lnTo>
                <a:lnTo>
                  <a:pt x="1885619" y="1619148"/>
                </a:lnTo>
                <a:lnTo>
                  <a:pt x="1799551" y="1624088"/>
                </a:lnTo>
                <a:lnTo>
                  <a:pt x="1732876" y="1624088"/>
                </a:lnTo>
                <a:lnTo>
                  <a:pt x="1677136" y="1621078"/>
                </a:lnTo>
                <a:lnTo>
                  <a:pt x="1647659" y="1618272"/>
                </a:lnTo>
                <a:lnTo>
                  <a:pt x="1603565" y="1606626"/>
                </a:lnTo>
                <a:lnTo>
                  <a:pt x="1568284" y="1591805"/>
                </a:lnTo>
                <a:lnTo>
                  <a:pt x="1566164" y="1506258"/>
                </a:lnTo>
                <a:lnTo>
                  <a:pt x="334365" y="1500606"/>
                </a:lnTo>
                <a:lnTo>
                  <a:pt x="203136" y="1499019"/>
                </a:lnTo>
                <a:lnTo>
                  <a:pt x="190436" y="1516303"/>
                </a:lnTo>
                <a:lnTo>
                  <a:pt x="140690" y="1566583"/>
                </a:lnTo>
                <a:lnTo>
                  <a:pt x="83705" y="1603628"/>
                </a:lnTo>
                <a:lnTo>
                  <a:pt x="27965" y="1621281"/>
                </a:lnTo>
                <a:lnTo>
                  <a:pt x="0" y="1621218"/>
                </a:lnTo>
                <a:lnTo>
                  <a:pt x="0" y="1624088"/>
                </a:lnTo>
                <a:lnTo>
                  <a:pt x="30962" y="1624088"/>
                </a:lnTo>
                <a:lnTo>
                  <a:pt x="86702" y="1606448"/>
                </a:lnTo>
                <a:lnTo>
                  <a:pt x="143687" y="1569402"/>
                </a:lnTo>
                <a:lnTo>
                  <a:pt x="193243" y="1519313"/>
                </a:lnTo>
                <a:lnTo>
                  <a:pt x="203834" y="1503260"/>
                </a:lnTo>
                <a:lnTo>
                  <a:pt x="1562646" y="1509433"/>
                </a:lnTo>
                <a:lnTo>
                  <a:pt x="1565465" y="1594624"/>
                </a:lnTo>
                <a:lnTo>
                  <a:pt x="1600568" y="1609445"/>
                </a:lnTo>
                <a:lnTo>
                  <a:pt x="1644675" y="1621078"/>
                </a:lnTo>
                <a:lnTo>
                  <a:pt x="1674126" y="1624088"/>
                </a:lnTo>
                <a:lnTo>
                  <a:pt x="1729866" y="1627085"/>
                </a:lnTo>
                <a:lnTo>
                  <a:pt x="1802383" y="1627085"/>
                </a:lnTo>
                <a:lnTo>
                  <a:pt x="1888629" y="1622145"/>
                </a:lnTo>
                <a:lnTo>
                  <a:pt x="1917204" y="1615452"/>
                </a:lnTo>
                <a:lnTo>
                  <a:pt x="1962556" y="1599031"/>
                </a:lnTo>
                <a:lnTo>
                  <a:pt x="1969770" y="1512252"/>
                </a:lnTo>
                <a:lnTo>
                  <a:pt x="2219731" y="1509610"/>
                </a:lnTo>
                <a:lnTo>
                  <a:pt x="2267534" y="1337081"/>
                </a:lnTo>
                <a:lnTo>
                  <a:pt x="2267724" y="1242009"/>
                </a:lnTo>
                <a:lnTo>
                  <a:pt x="2075611" y="1240243"/>
                </a:lnTo>
                <a:lnTo>
                  <a:pt x="2073859" y="965771"/>
                </a:lnTo>
                <a:lnTo>
                  <a:pt x="2044560" y="924661"/>
                </a:lnTo>
                <a:lnTo>
                  <a:pt x="2031339" y="924496"/>
                </a:lnTo>
                <a:lnTo>
                  <a:pt x="2003298" y="964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613760" y="5949078"/>
            <a:ext cx="311962" cy="1472412"/>
          </a:xfrm>
          <a:custGeom>
            <a:avLst/>
            <a:gdLst/>
            <a:ahLst/>
            <a:cxnLst/>
            <a:rect l="l" t="t" r="r" b="b"/>
            <a:pathLst>
              <a:path w="311962" h="1472412">
                <a:moveTo>
                  <a:pt x="81762" y="1288084"/>
                </a:moveTo>
                <a:lnTo>
                  <a:pt x="111048" y="1220520"/>
                </a:lnTo>
                <a:lnTo>
                  <a:pt x="131686" y="1153121"/>
                </a:lnTo>
                <a:lnTo>
                  <a:pt x="144386" y="1088745"/>
                </a:lnTo>
                <a:lnTo>
                  <a:pt x="145097" y="1086269"/>
                </a:lnTo>
                <a:lnTo>
                  <a:pt x="149326" y="1026655"/>
                </a:lnTo>
                <a:lnTo>
                  <a:pt x="153390" y="3009"/>
                </a:lnTo>
                <a:lnTo>
                  <a:pt x="150393" y="2819"/>
                </a:lnTo>
                <a:lnTo>
                  <a:pt x="111048" y="3365"/>
                </a:lnTo>
                <a:lnTo>
                  <a:pt x="79654" y="0"/>
                </a:lnTo>
                <a:lnTo>
                  <a:pt x="76657" y="0"/>
                </a:lnTo>
                <a:lnTo>
                  <a:pt x="72948" y="1020838"/>
                </a:lnTo>
                <a:lnTo>
                  <a:pt x="67475" y="1082573"/>
                </a:lnTo>
                <a:lnTo>
                  <a:pt x="64655" y="1086459"/>
                </a:lnTo>
                <a:lnTo>
                  <a:pt x="64655" y="1089456"/>
                </a:lnTo>
                <a:lnTo>
                  <a:pt x="58305" y="1132484"/>
                </a:lnTo>
                <a:lnTo>
                  <a:pt x="40487" y="1191056"/>
                </a:lnTo>
                <a:lnTo>
                  <a:pt x="13157" y="1254912"/>
                </a:lnTo>
                <a:lnTo>
                  <a:pt x="0" y="1275867"/>
                </a:lnTo>
                <a:lnTo>
                  <a:pt x="0" y="1472361"/>
                </a:lnTo>
                <a:lnTo>
                  <a:pt x="27965" y="1472412"/>
                </a:lnTo>
                <a:lnTo>
                  <a:pt x="83705" y="1454772"/>
                </a:lnTo>
                <a:lnTo>
                  <a:pt x="140690" y="1417726"/>
                </a:lnTo>
                <a:lnTo>
                  <a:pt x="190436" y="1367459"/>
                </a:lnTo>
                <a:lnTo>
                  <a:pt x="203123" y="1350175"/>
                </a:lnTo>
                <a:lnTo>
                  <a:pt x="203835" y="1348054"/>
                </a:lnTo>
                <a:lnTo>
                  <a:pt x="237350" y="1291069"/>
                </a:lnTo>
                <a:lnTo>
                  <a:pt x="266814" y="1226515"/>
                </a:lnTo>
                <a:lnTo>
                  <a:pt x="290271" y="1144130"/>
                </a:lnTo>
                <a:lnTo>
                  <a:pt x="299097" y="1091044"/>
                </a:lnTo>
                <a:lnTo>
                  <a:pt x="300685" y="1089266"/>
                </a:lnTo>
                <a:lnTo>
                  <a:pt x="300863" y="1086269"/>
                </a:lnTo>
                <a:lnTo>
                  <a:pt x="307924" y="994371"/>
                </a:lnTo>
                <a:lnTo>
                  <a:pt x="310908" y="71805"/>
                </a:lnTo>
                <a:lnTo>
                  <a:pt x="311962" y="3009"/>
                </a:lnTo>
                <a:lnTo>
                  <a:pt x="232410" y="3009"/>
                </a:lnTo>
                <a:lnTo>
                  <a:pt x="231533" y="988377"/>
                </a:lnTo>
                <a:lnTo>
                  <a:pt x="228536" y="1044295"/>
                </a:lnTo>
                <a:lnTo>
                  <a:pt x="223062" y="1082573"/>
                </a:lnTo>
                <a:lnTo>
                  <a:pt x="220243" y="1086459"/>
                </a:lnTo>
                <a:lnTo>
                  <a:pt x="220243" y="1089266"/>
                </a:lnTo>
                <a:lnTo>
                  <a:pt x="214071" y="1135494"/>
                </a:lnTo>
                <a:lnTo>
                  <a:pt x="196253" y="1194054"/>
                </a:lnTo>
                <a:lnTo>
                  <a:pt x="166966" y="1261795"/>
                </a:lnTo>
                <a:lnTo>
                  <a:pt x="131686" y="1317536"/>
                </a:lnTo>
                <a:lnTo>
                  <a:pt x="100114" y="1348409"/>
                </a:lnTo>
                <a:lnTo>
                  <a:pt x="97282" y="1351407"/>
                </a:lnTo>
                <a:lnTo>
                  <a:pt x="90766" y="1358988"/>
                </a:lnTo>
                <a:lnTo>
                  <a:pt x="52311" y="1385100"/>
                </a:lnTo>
                <a:lnTo>
                  <a:pt x="19329" y="1396034"/>
                </a:lnTo>
                <a:lnTo>
                  <a:pt x="3975" y="1395857"/>
                </a:lnTo>
                <a:lnTo>
                  <a:pt x="27965" y="1369390"/>
                </a:lnTo>
                <a:lnTo>
                  <a:pt x="44551" y="1350518"/>
                </a:lnTo>
                <a:lnTo>
                  <a:pt x="47015" y="1347177"/>
                </a:lnTo>
                <a:lnTo>
                  <a:pt x="81762" y="12880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816888" y="7035346"/>
            <a:ext cx="2061590" cy="274129"/>
          </a:xfrm>
          <a:custGeom>
            <a:avLst/>
            <a:gdLst/>
            <a:ahLst/>
            <a:cxnLst/>
            <a:rect l="l" t="t" r="r" b="b"/>
            <a:pathLst>
              <a:path w="2061590" h="274129">
                <a:moveTo>
                  <a:pt x="1449476" y="157886"/>
                </a:moveTo>
                <a:lnTo>
                  <a:pt x="1447723" y="150304"/>
                </a:lnTo>
                <a:lnTo>
                  <a:pt x="1444891" y="111848"/>
                </a:lnTo>
                <a:lnTo>
                  <a:pt x="1397622" y="109905"/>
                </a:lnTo>
                <a:lnTo>
                  <a:pt x="1384744" y="107962"/>
                </a:lnTo>
                <a:lnTo>
                  <a:pt x="1382979" y="100203"/>
                </a:lnTo>
                <a:lnTo>
                  <a:pt x="1383157" y="5829"/>
                </a:lnTo>
                <a:lnTo>
                  <a:pt x="97726" y="0"/>
                </a:lnTo>
                <a:lnTo>
                  <a:pt x="97548" y="3009"/>
                </a:lnTo>
                <a:lnTo>
                  <a:pt x="98971" y="4241"/>
                </a:lnTo>
                <a:lnTo>
                  <a:pt x="90144" y="60871"/>
                </a:lnTo>
                <a:lnTo>
                  <a:pt x="66687" y="143243"/>
                </a:lnTo>
                <a:lnTo>
                  <a:pt x="39166" y="203923"/>
                </a:lnTo>
                <a:lnTo>
                  <a:pt x="7937" y="257898"/>
                </a:lnTo>
                <a:lnTo>
                  <a:pt x="711" y="261785"/>
                </a:lnTo>
                <a:lnTo>
                  <a:pt x="0" y="263906"/>
                </a:lnTo>
                <a:lnTo>
                  <a:pt x="131241" y="265493"/>
                </a:lnTo>
                <a:lnTo>
                  <a:pt x="1363052" y="271132"/>
                </a:lnTo>
                <a:lnTo>
                  <a:pt x="1366215" y="271132"/>
                </a:lnTo>
                <a:lnTo>
                  <a:pt x="1759953" y="273964"/>
                </a:lnTo>
                <a:lnTo>
                  <a:pt x="1762937" y="274129"/>
                </a:lnTo>
                <a:lnTo>
                  <a:pt x="2013788" y="271665"/>
                </a:lnTo>
                <a:lnTo>
                  <a:pt x="2061590" y="98971"/>
                </a:lnTo>
                <a:lnTo>
                  <a:pt x="2061590" y="9880"/>
                </a:lnTo>
                <a:lnTo>
                  <a:pt x="1869313" y="8826"/>
                </a:lnTo>
                <a:lnTo>
                  <a:pt x="1869313" y="11823"/>
                </a:lnTo>
                <a:lnTo>
                  <a:pt x="1870379" y="12890"/>
                </a:lnTo>
                <a:lnTo>
                  <a:pt x="1872488" y="40398"/>
                </a:lnTo>
                <a:lnTo>
                  <a:pt x="1967560" y="42164"/>
                </a:lnTo>
                <a:lnTo>
                  <a:pt x="1966328" y="141300"/>
                </a:lnTo>
                <a:lnTo>
                  <a:pt x="1961756" y="157886"/>
                </a:lnTo>
                <a:lnTo>
                  <a:pt x="1612823" y="159473"/>
                </a:lnTo>
                <a:lnTo>
                  <a:pt x="1656397" y="162826"/>
                </a:lnTo>
                <a:lnTo>
                  <a:pt x="1656397" y="169532"/>
                </a:lnTo>
                <a:lnTo>
                  <a:pt x="1610702" y="171297"/>
                </a:lnTo>
                <a:lnTo>
                  <a:pt x="1602943" y="183997"/>
                </a:lnTo>
                <a:lnTo>
                  <a:pt x="1596593" y="186461"/>
                </a:lnTo>
                <a:lnTo>
                  <a:pt x="1544027" y="186639"/>
                </a:lnTo>
                <a:lnTo>
                  <a:pt x="1540675" y="184162"/>
                </a:lnTo>
                <a:lnTo>
                  <a:pt x="1540510" y="171297"/>
                </a:lnTo>
                <a:lnTo>
                  <a:pt x="1550212" y="171462"/>
                </a:lnTo>
                <a:lnTo>
                  <a:pt x="1553210" y="180467"/>
                </a:lnTo>
                <a:lnTo>
                  <a:pt x="1590420" y="180289"/>
                </a:lnTo>
                <a:lnTo>
                  <a:pt x="1597837" y="172351"/>
                </a:lnTo>
                <a:lnTo>
                  <a:pt x="1597660" y="168643"/>
                </a:lnTo>
                <a:lnTo>
                  <a:pt x="1554797" y="166357"/>
                </a:lnTo>
                <a:lnTo>
                  <a:pt x="1554797" y="163004"/>
                </a:lnTo>
                <a:lnTo>
                  <a:pt x="1601355" y="159473"/>
                </a:lnTo>
                <a:lnTo>
                  <a:pt x="1449476" y="157886"/>
                </a:lnTo>
                <a:close/>
              </a:path>
            </a:pathLst>
          </a:custGeom>
          <a:solidFill>
            <a:srgbClr val="47A9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2199872" y="5901978"/>
            <a:ext cx="365315" cy="1245209"/>
          </a:xfrm>
          <a:custGeom>
            <a:avLst/>
            <a:gdLst/>
            <a:ahLst/>
            <a:cxnLst/>
            <a:rect l="l" t="t" r="r" b="b"/>
            <a:pathLst>
              <a:path w="365315" h="1245209">
                <a:moveTo>
                  <a:pt x="14643" y="1243266"/>
                </a:moveTo>
                <a:lnTo>
                  <a:pt x="61912" y="1245209"/>
                </a:lnTo>
                <a:lnTo>
                  <a:pt x="64211" y="1179233"/>
                </a:lnTo>
                <a:lnTo>
                  <a:pt x="66497" y="1172717"/>
                </a:lnTo>
                <a:lnTo>
                  <a:pt x="158584" y="1170774"/>
                </a:lnTo>
                <a:lnTo>
                  <a:pt x="161226" y="862075"/>
                </a:lnTo>
                <a:lnTo>
                  <a:pt x="189623" y="822909"/>
                </a:lnTo>
                <a:lnTo>
                  <a:pt x="202857" y="822909"/>
                </a:lnTo>
                <a:lnTo>
                  <a:pt x="232143" y="864006"/>
                </a:lnTo>
                <a:lnTo>
                  <a:pt x="233895" y="1170774"/>
                </a:lnTo>
                <a:lnTo>
                  <a:pt x="361441" y="1170774"/>
                </a:lnTo>
                <a:lnTo>
                  <a:pt x="362851" y="1145197"/>
                </a:lnTo>
                <a:lnTo>
                  <a:pt x="363029" y="1142187"/>
                </a:lnTo>
                <a:lnTo>
                  <a:pt x="362318" y="705243"/>
                </a:lnTo>
                <a:lnTo>
                  <a:pt x="359321" y="705243"/>
                </a:lnTo>
                <a:lnTo>
                  <a:pt x="73380" y="705599"/>
                </a:lnTo>
                <a:lnTo>
                  <a:pt x="34035" y="703668"/>
                </a:lnTo>
                <a:lnTo>
                  <a:pt x="35102" y="248196"/>
                </a:lnTo>
                <a:lnTo>
                  <a:pt x="37922" y="127533"/>
                </a:lnTo>
                <a:lnTo>
                  <a:pt x="43040" y="109194"/>
                </a:lnTo>
                <a:lnTo>
                  <a:pt x="152577" y="109194"/>
                </a:lnTo>
                <a:lnTo>
                  <a:pt x="362318" y="113436"/>
                </a:lnTo>
                <a:lnTo>
                  <a:pt x="365315" y="113258"/>
                </a:lnTo>
                <a:lnTo>
                  <a:pt x="365315" y="177"/>
                </a:lnTo>
                <a:lnTo>
                  <a:pt x="362140" y="0"/>
                </a:lnTo>
                <a:lnTo>
                  <a:pt x="354736" y="3530"/>
                </a:lnTo>
                <a:lnTo>
                  <a:pt x="10401" y="21348"/>
                </a:lnTo>
                <a:lnTo>
                  <a:pt x="5994" y="19938"/>
                </a:lnTo>
                <a:lnTo>
                  <a:pt x="3530" y="20650"/>
                </a:lnTo>
                <a:lnTo>
                  <a:pt x="2819" y="107073"/>
                </a:lnTo>
                <a:lnTo>
                  <a:pt x="165" y="1139202"/>
                </a:lnTo>
                <a:lnTo>
                  <a:pt x="0" y="1233576"/>
                </a:lnTo>
                <a:lnTo>
                  <a:pt x="1752" y="1241336"/>
                </a:lnTo>
                <a:lnTo>
                  <a:pt x="14643" y="1243266"/>
                </a:lnTo>
                <a:close/>
              </a:path>
            </a:pathLst>
          </a:custGeom>
          <a:solidFill>
            <a:srgbClr val="FBFF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613755" y="5574174"/>
            <a:ext cx="3045688" cy="377913"/>
          </a:xfrm>
          <a:custGeom>
            <a:avLst/>
            <a:gdLst/>
            <a:ahLst/>
            <a:cxnLst/>
            <a:rect l="l" t="t" r="r" b="b"/>
            <a:pathLst>
              <a:path w="3045688" h="377913">
                <a:moveTo>
                  <a:pt x="76657" y="374904"/>
                </a:moveTo>
                <a:lnTo>
                  <a:pt x="79654" y="374904"/>
                </a:lnTo>
                <a:lnTo>
                  <a:pt x="150393" y="377723"/>
                </a:lnTo>
                <a:lnTo>
                  <a:pt x="153390" y="377913"/>
                </a:lnTo>
                <a:lnTo>
                  <a:pt x="311975" y="377913"/>
                </a:lnTo>
                <a:lnTo>
                  <a:pt x="345135" y="375259"/>
                </a:lnTo>
                <a:lnTo>
                  <a:pt x="842581" y="370319"/>
                </a:lnTo>
                <a:lnTo>
                  <a:pt x="1295044" y="358495"/>
                </a:lnTo>
                <a:lnTo>
                  <a:pt x="1523314" y="348792"/>
                </a:lnTo>
                <a:lnTo>
                  <a:pt x="1589646" y="348449"/>
                </a:lnTo>
                <a:lnTo>
                  <a:pt x="1593875" y="345986"/>
                </a:lnTo>
                <a:lnTo>
                  <a:pt x="1882648" y="332041"/>
                </a:lnTo>
                <a:lnTo>
                  <a:pt x="1948268" y="327812"/>
                </a:lnTo>
                <a:lnTo>
                  <a:pt x="1951431" y="327990"/>
                </a:lnTo>
                <a:lnTo>
                  <a:pt x="2396845" y="296938"/>
                </a:lnTo>
                <a:lnTo>
                  <a:pt x="2678925" y="270484"/>
                </a:lnTo>
                <a:lnTo>
                  <a:pt x="2934500" y="241020"/>
                </a:lnTo>
                <a:lnTo>
                  <a:pt x="3045688" y="226047"/>
                </a:lnTo>
                <a:lnTo>
                  <a:pt x="3045688" y="0"/>
                </a:lnTo>
                <a:lnTo>
                  <a:pt x="443661" y="0"/>
                </a:lnTo>
                <a:lnTo>
                  <a:pt x="401942" y="3048"/>
                </a:lnTo>
                <a:lnTo>
                  <a:pt x="224662" y="8001"/>
                </a:lnTo>
                <a:lnTo>
                  <a:pt x="119862" y="8001"/>
                </a:lnTo>
                <a:lnTo>
                  <a:pt x="0" y="5334"/>
                </a:lnTo>
                <a:lnTo>
                  <a:pt x="0" y="374281"/>
                </a:lnTo>
                <a:lnTo>
                  <a:pt x="76657" y="374904"/>
                </a:lnTo>
                <a:close/>
              </a:path>
            </a:pathLst>
          </a:custGeom>
          <a:solidFill>
            <a:srgbClr val="D2D5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613756" y="5657955"/>
            <a:ext cx="76657" cy="28295"/>
          </a:xfrm>
          <a:custGeom>
            <a:avLst/>
            <a:gdLst/>
            <a:ahLst/>
            <a:cxnLst/>
            <a:rect l="l" t="t" r="r" b="b"/>
            <a:pathLst>
              <a:path w="76657" h="28295">
                <a:moveTo>
                  <a:pt x="0" y="22860"/>
                </a:moveTo>
                <a:lnTo>
                  <a:pt x="76657" y="28295"/>
                </a:lnTo>
                <a:lnTo>
                  <a:pt x="76657" y="6235"/>
                </a:lnTo>
                <a:lnTo>
                  <a:pt x="61125" y="3594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2233912" y="6011179"/>
            <a:ext cx="328282" cy="596404"/>
          </a:xfrm>
          <a:custGeom>
            <a:avLst/>
            <a:gdLst/>
            <a:ahLst/>
            <a:cxnLst/>
            <a:rect l="l" t="t" r="r" b="b"/>
            <a:pathLst>
              <a:path w="328282" h="596404">
                <a:moveTo>
                  <a:pt x="2997" y="591464"/>
                </a:moveTo>
                <a:lnTo>
                  <a:pt x="4051" y="141820"/>
                </a:lnTo>
                <a:lnTo>
                  <a:pt x="6883" y="21336"/>
                </a:lnTo>
                <a:lnTo>
                  <a:pt x="12001" y="2997"/>
                </a:lnTo>
                <a:lnTo>
                  <a:pt x="328282" y="4229"/>
                </a:lnTo>
                <a:lnTo>
                  <a:pt x="118541" y="0"/>
                </a:lnTo>
                <a:lnTo>
                  <a:pt x="8991" y="0"/>
                </a:lnTo>
                <a:lnTo>
                  <a:pt x="3873" y="18338"/>
                </a:lnTo>
                <a:lnTo>
                  <a:pt x="1054" y="138988"/>
                </a:lnTo>
                <a:lnTo>
                  <a:pt x="0" y="594474"/>
                </a:lnTo>
                <a:lnTo>
                  <a:pt x="39331" y="596404"/>
                </a:lnTo>
                <a:lnTo>
                  <a:pt x="325285" y="596049"/>
                </a:lnTo>
                <a:lnTo>
                  <a:pt x="42151" y="593407"/>
                </a:lnTo>
                <a:lnTo>
                  <a:pt x="2997" y="5914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690411" y="5664197"/>
            <a:ext cx="76733" cy="25222"/>
          </a:xfrm>
          <a:custGeom>
            <a:avLst/>
            <a:gdLst/>
            <a:ahLst/>
            <a:cxnLst/>
            <a:rect l="l" t="t" r="r" b="b"/>
            <a:pathLst>
              <a:path w="76733" h="25222">
                <a:moveTo>
                  <a:pt x="76733" y="0"/>
                </a:moveTo>
                <a:lnTo>
                  <a:pt x="0" y="0"/>
                </a:lnTo>
                <a:lnTo>
                  <a:pt x="0" y="22047"/>
                </a:lnTo>
                <a:lnTo>
                  <a:pt x="2997" y="22047"/>
                </a:lnTo>
                <a:lnTo>
                  <a:pt x="70027" y="20637"/>
                </a:lnTo>
                <a:lnTo>
                  <a:pt x="73558" y="25222"/>
                </a:lnTo>
                <a:lnTo>
                  <a:pt x="76555" y="25044"/>
                </a:lnTo>
                <a:lnTo>
                  <a:pt x="767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613756" y="7035270"/>
            <a:ext cx="64655" cy="182092"/>
          </a:xfrm>
          <a:custGeom>
            <a:avLst/>
            <a:gdLst/>
            <a:ahLst/>
            <a:cxnLst/>
            <a:rect l="l" t="t" r="r" b="b"/>
            <a:pathLst>
              <a:path w="64655" h="182092">
                <a:moveTo>
                  <a:pt x="60960" y="7658"/>
                </a:moveTo>
                <a:lnTo>
                  <a:pt x="64655" y="3251"/>
                </a:lnTo>
                <a:lnTo>
                  <a:pt x="64655" y="266"/>
                </a:lnTo>
                <a:lnTo>
                  <a:pt x="0" y="0"/>
                </a:lnTo>
                <a:lnTo>
                  <a:pt x="0" y="182092"/>
                </a:lnTo>
                <a:lnTo>
                  <a:pt x="8216" y="169608"/>
                </a:lnTo>
                <a:lnTo>
                  <a:pt x="37503" y="101866"/>
                </a:lnTo>
                <a:lnTo>
                  <a:pt x="55308" y="43306"/>
                </a:lnTo>
                <a:lnTo>
                  <a:pt x="60960" y="7658"/>
                </a:lnTo>
                <a:close/>
              </a:path>
            </a:pathLst>
          </a:custGeom>
          <a:solidFill>
            <a:srgbClr val="47A9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2236909" y="6014176"/>
            <a:ext cx="568007" cy="593051"/>
          </a:xfrm>
          <a:custGeom>
            <a:avLst/>
            <a:gdLst/>
            <a:ahLst/>
            <a:cxnLst/>
            <a:rect l="l" t="t" r="r" b="b"/>
            <a:pathLst>
              <a:path w="568007" h="593051">
                <a:moveTo>
                  <a:pt x="325285" y="1231"/>
                </a:moveTo>
                <a:lnTo>
                  <a:pt x="9004" y="0"/>
                </a:lnTo>
                <a:lnTo>
                  <a:pt x="3886" y="18338"/>
                </a:lnTo>
                <a:lnTo>
                  <a:pt x="1054" y="138823"/>
                </a:lnTo>
                <a:lnTo>
                  <a:pt x="0" y="588467"/>
                </a:lnTo>
                <a:lnTo>
                  <a:pt x="39154" y="590410"/>
                </a:lnTo>
                <a:lnTo>
                  <a:pt x="322287" y="593051"/>
                </a:lnTo>
                <a:lnTo>
                  <a:pt x="325285" y="593051"/>
                </a:lnTo>
                <a:lnTo>
                  <a:pt x="547547" y="591286"/>
                </a:lnTo>
                <a:lnTo>
                  <a:pt x="559358" y="553186"/>
                </a:lnTo>
                <a:lnTo>
                  <a:pt x="561479" y="534847"/>
                </a:lnTo>
                <a:lnTo>
                  <a:pt x="564832" y="532193"/>
                </a:lnTo>
                <a:lnTo>
                  <a:pt x="568007" y="520903"/>
                </a:lnTo>
                <a:lnTo>
                  <a:pt x="568007" y="102666"/>
                </a:lnTo>
                <a:lnTo>
                  <a:pt x="556374" y="2641"/>
                </a:lnTo>
                <a:lnTo>
                  <a:pt x="328282" y="1054"/>
                </a:lnTo>
                <a:lnTo>
                  <a:pt x="325285" y="1231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2264614" y="7076812"/>
            <a:ext cx="518604" cy="118008"/>
          </a:xfrm>
          <a:custGeom>
            <a:avLst/>
            <a:gdLst/>
            <a:ahLst/>
            <a:cxnLst/>
            <a:rect l="l" t="t" r="r" b="b"/>
            <a:pathLst>
              <a:path w="518604" h="118008">
                <a:moveTo>
                  <a:pt x="0" y="108839"/>
                </a:moveTo>
                <a:lnTo>
                  <a:pt x="1752" y="116420"/>
                </a:lnTo>
                <a:lnTo>
                  <a:pt x="153631" y="118008"/>
                </a:lnTo>
                <a:lnTo>
                  <a:pt x="165099" y="118008"/>
                </a:lnTo>
                <a:lnTo>
                  <a:pt x="514032" y="116420"/>
                </a:lnTo>
                <a:lnTo>
                  <a:pt x="518604" y="99834"/>
                </a:lnTo>
                <a:lnTo>
                  <a:pt x="517016" y="3708"/>
                </a:lnTo>
                <a:lnTo>
                  <a:pt x="421589" y="2819"/>
                </a:lnTo>
                <a:lnTo>
                  <a:pt x="418934" y="9690"/>
                </a:lnTo>
                <a:lnTo>
                  <a:pt x="355257" y="9690"/>
                </a:lnTo>
                <a:lnTo>
                  <a:pt x="352615" y="2819"/>
                </a:lnTo>
                <a:lnTo>
                  <a:pt x="165988" y="0"/>
                </a:lnTo>
                <a:lnTo>
                  <a:pt x="164045" y="7581"/>
                </a:lnTo>
                <a:lnTo>
                  <a:pt x="157695" y="9880"/>
                </a:lnTo>
                <a:lnTo>
                  <a:pt x="105295" y="9880"/>
                </a:lnTo>
                <a:lnTo>
                  <a:pt x="98958" y="7581"/>
                </a:lnTo>
                <a:lnTo>
                  <a:pt x="97015" y="0"/>
                </a:lnTo>
                <a:lnTo>
                  <a:pt x="4749" y="876"/>
                </a:lnTo>
                <a:lnTo>
                  <a:pt x="2463" y="7404"/>
                </a:lnTo>
                <a:lnTo>
                  <a:pt x="0" y="108839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766969" y="5664188"/>
            <a:ext cx="82029" cy="25057"/>
          </a:xfrm>
          <a:custGeom>
            <a:avLst/>
            <a:gdLst/>
            <a:ahLst/>
            <a:cxnLst/>
            <a:rect l="l" t="t" r="r" b="b"/>
            <a:pathLst>
              <a:path w="82029" h="25057">
                <a:moveTo>
                  <a:pt x="82029" y="24879"/>
                </a:moveTo>
                <a:lnTo>
                  <a:pt x="82029" y="0"/>
                </a:lnTo>
                <a:lnTo>
                  <a:pt x="177" y="0"/>
                </a:lnTo>
                <a:lnTo>
                  <a:pt x="0" y="25057"/>
                </a:lnTo>
                <a:lnTo>
                  <a:pt x="82029" y="24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849006" y="5661197"/>
            <a:ext cx="76898" cy="27863"/>
          </a:xfrm>
          <a:custGeom>
            <a:avLst/>
            <a:gdLst/>
            <a:ahLst/>
            <a:cxnLst/>
            <a:rect l="l" t="t" r="r" b="b"/>
            <a:pathLst>
              <a:path w="76898" h="27863">
                <a:moveTo>
                  <a:pt x="27686" y="3175"/>
                </a:moveTo>
                <a:lnTo>
                  <a:pt x="3162" y="2819"/>
                </a:lnTo>
                <a:lnTo>
                  <a:pt x="0" y="2997"/>
                </a:lnTo>
                <a:lnTo>
                  <a:pt x="0" y="27863"/>
                </a:lnTo>
                <a:lnTo>
                  <a:pt x="76720" y="27863"/>
                </a:lnTo>
                <a:lnTo>
                  <a:pt x="76898" y="177"/>
                </a:lnTo>
                <a:lnTo>
                  <a:pt x="73901" y="0"/>
                </a:lnTo>
                <a:lnTo>
                  <a:pt x="27686" y="31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2179934" y="7306482"/>
            <a:ext cx="399897" cy="117830"/>
          </a:xfrm>
          <a:custGeom>
            <a:avLst/>
            <a:gdLst/>
            <a:ahLst/>
            <a:cxnLst/>
            <a:rect l="l" t="t" r="r" b="b"/>
            <a:pathLst>
              <a:path w="399897" h="117830">
                <a:moveTo>
                  <a:pt x="60858" y="3175"/>
                </a:moveTo>
                <a:lnTo>
                  <a:pt x="3175" y="0"/>
                </a:lnTo>
                <a:lnTo>
                  <a:pt x="0" y="0"/>
                </a:lnTo>
                <a:lnTo>
                  <a:pt x="2120" y="85547"/>
                </a:lnTo>
                <a:lnTo>
                  <a:pt x="37388" y="100368"/>
                </a:lnTo>
                <a:lnTo>
                  <a:pt x="81495" y="112014"/>
                </a:lnTo>
                <a:lnTo>
                  <a:pt x="110947" y="114833"/>
                </a:lnTo>
                <a:lnTo>
                  <a:pt x="166700" y="117830"/>
                </a:lnTo>
                <a:lnTo>
                  <a:pt x="233375" y="117830"/>
                </a:lnTo>
                <a:lnTo>
                  <a:pt x="319455" y="112890"/>
                </a:lnTo>
                <a:lnTo>
                  <a:pt x="348030" y="106184"/>
                </a:lnTo>
                <a:lnTo>
                  <a:pt x="393369" y="89789"/>
                </a:lnTo>
                <a:lnTo>
                  <a:pt x="399897" y="2997"/>
                </a:lnTo>
                <a:lnTo>
                  <a:pt x="396900" y="2819"/>
                </a:lnTo>
                <a:lnTo>
                  <a:pt x="60858" y="3175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13760" y="5649372"/>
            <a:ext cx="417804" cy="14820"/>
          </a:xfrm>
          <a:custGeom>
            <a:avLst/>
            <a:gdLst/>
            <a:ahLst/>
            <a:cxnLst/>
            <a:rect l="l" t="t" r="r" b="b"/>
            <a:pathLst>
              <a:path w="417804" h="14820">
                <a:moveTo>
                  <a:pt x="61125" y="12166"/>
                </a:moveTo>
                <a:lnTo>
                  <a:pt x="76657" y="14820"/>
                </a:lnTo>
                <a:lnTo>
                  <a:pt x="235242" y="14820"/>
                </a:lnTo>
                <a:lnTo>
                  <a:pt x="238404" y="14655"/>
                </a:lnTo>
                <a:lnTo>
                  <a:pt x="259930" y="12166"/>
                </a:lnTo>
                <a:lnTo>
                  <a:pt x="309143" y="11823"/>
                </a:lnTo>
                <a:lnTo>
                  <a:pt x="312153" y="12001"/>
                </a:lnTo>
                <a:lnTo>
                  <a:pt x="318681" y="9004"/>
                </a:lnTo>
                <a:lnTo>
                  <a:pt x="390118" y="4241"/>
                </a:lnTo>
                <a:lnTo>
                  <a:pt x="417804" y="0"/>
                </a:lnTo>
                <a:lnTo>
                  <a:pt x="388353" y="0"/>
                </a:lnTo>
                <a:lnTo>
                  <a:pt x="113169" y="368"/>
                </a:lnTo>
                <a:lnTo>
                  <a:pt x="0" y="4292"/>
                </a:lnTo>
                <a:lnTo>
                  <a:pt x="0" y="8585"/>
                </a:lnTo>
                <a:lnTo>
                  <a:pt x="61125" y="12166"/>
                </a:lnTo>
                <a:close/>
              </a:path>
            </a:pathLst>
          </a:custGeom>
          <a:solidFill>
            <a:srgbClr val="FBFF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2539428" y="6275249"/>
            <a:ext cx="201282" cy="248196"/>
          </a:xfrm>
          <a:custGeom>
            <a:avLst/>
            <a:gdLst/>
            <a:ahLst/>
            <a:cxnLst/>
            <a:rect l="l" t="t" r="r" b="b"/>
            <a:pathLst>
              <a:path w="201282" h="248196">
                <a:moveTo>
                  <a:pt x="201282" y="2819"/>
                </a:moveTo>
                <a:lnTo>
                  <a:pt x="198285" y="0"/>
                </a:lnTo>
                <a:lnTo>
                  <a:pt x="0" y="177"/>
                </a:lnTo>
                <a:lnTo>
                  <a:pt x="0" y="248196"/>
                </a:lnTo>
                <a:lnTo>
                  <a:pt x="201104" y="248196"/>
                </a:lnTo>
                <a:lnTo>
                  <a:pt x="201282" y="2819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2281003" y="6275249"/>
            <a:ext cx="204101" cy="248196"/>
          </a:xfrm>
          <a:custGeom>
            <a:avLst/>
            <a:gdLst/>
            <a:ahLst/>
            <a:cxnLst/>
            <a:rect l="l" t="t" r="r" b="b"/>
            <a:pathLst>
              <a:path w="204101" h="248196">
                <a:moveTo>
                  <a:pt x="204101" y="2819"/>
                </a:moveTo>
                <a:lnTo>
                  <a:pt x="201104" y="0"/>
                </a:lnTo>
                <a:lnTo>
                  <a:pt x="2819" y="177"/>
                </a:lnTo>
                <a:lnTo>
                  <a:pt x="0" y="248196"/>
                </a:lnTo>
                <a:lnTo>
                  <a:pt x="203923" y="248196"/>
                </a:lnTo>
                <a:lnTo>
                  <a:pt x="204101" y="2819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2647393" y="6727714"/>
            <a:ext cx="8826" cy="1587"/>
          </a:xfrm>
          <a:custGeom>
            <a:avLst/>
            <a:gdLst/>
            <a:ahLst/>
            <a:cxnLst/>
            <a:rect l="l" t="t" r="r" b="b"/>
            <a:pathLst>
              <a:path w="8826" h="1587">
                <a:moveTo>
                  <a:pt x="0" y="1587"/>
                </a:moveTo>
                <a:lnTo>
                  <a:pt x="8826" y="1587"/>
                </a:lnTo>
                <a:lnTo>
                  <a:pt x="7594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2361629" y="6767931"/>
            <a:ext cx="68973" cy="318757"/>
          </a:xfrm>
          <a:custGeom>
            <a:avLst/>
            <a:gdLst/>
            <a:ahLst/>
            <a:cxnLst/>
            <a:rect l="l" t="t" r="r" b="b"/>
            <a:pathLst>
              <a:path w="68973" h="318757">
                <a:moveTo>
                  <a:pt x="8280" y="318757"/>
                </a:moveTo>
                <a:lnTo>
                  <a:pt x="60680" y="318757"/>
                </a:lnTo>
                <a:lnTo>
                  <a:pt x="67030" y="316458"/>
                </a:lnTo>
                <a:lnTo>
                  <a:pt x="68973" y="308876"/>
                </a:lnTo>
                <a:lnTo>
                  <a:pt x="66141" y="0"/>
                </a:lnTo>
                <a:lnTo>
                  <a:pt x="64554" y="1765"/>
                </a:lnTo>
                <a:lnTo>
                  <a:pt x="4406" y="1765"/>
                </a:lnTo>
                <a:lnTo>
                  <a:pt x="2641" y="0"/>
                </a:lnTo>
                <a:lnTo>
                  <a:pt x="0" y="308876"/>
                </a:lnTo>
                <a:lnTo>
                  <a:pt x="1943" y="316458"/>
                </a:lnTo>
                <a:lnTo>
                  <a:pt x="8280" y="318757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2617226" y="6771098"/>
            <a:ext cx="68973" cy="315417"/>
          </a:xfrm>
          <a:custGeom>
            <a:avLst/>
            <a:gdLst/>
            <a:ahLst/>
            <a:cxnLst/>
            <a:rect l="l" t="t" r="r" b="b"/>
            <a:pathLst>
              <a:path w="68973" h="315417">
                <a:moveTo>
                  <a:pt x="68973" y="276072"/>
                </a:moveTo>
                <a:lnTo>
                  <a:pt x="68973" y="273075"/>
                </a:lnTo>
                <a:lnTo>
                  <a:pt x="67563" y="190"/>
                </a:lnTo>
                <a:lnTo>
                  <a:pt x="51688" y="888"/>
                </a:lnTo>
                <a:lnTo>
                  <a:pt x="17297" y="888"/>
                </a:lnTo>
                <a:lnTo>
                  <a:pt x="1244" y="0"/>
                </a:lnTo>
                <a:lnTo>
                  <a:pt x="0" y="273075"/>
                </a:lnTo>
                <a:lnTo>
                  <a:pt x="0" y="308533"/>
                </a:lnTo>
                <a:lnTo>
                  <a:pt x="2641" y="315417"/>
                </a:lnTo>
                <a:lnTo>
                  <a:pt x="66332" y="315417"/>
                </a:lnTo>
                <a:lnTo>
                  <a:pt x="68973" y="308533"/>
                </a:lnTo>
                <a:lnTo>
                  <a:pt x="68973" y="276072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658303" y="7035356"/>
            <a:ext cx="175691" cy="265125"/>
          </a:xfrm>
          <a:custGeom>
            <a:avLst/>
            <a:gdLst/>
            <a:ahLst/>
            <a:cxnLst/>
            <a:rect l="l" t="t" r="r" b="b"/>
            <a:pathLst>
              <a:path w="175691" h="265125">
                <a:moveTo>
                  <a:pt x="175691" y="2997"/>
                </a:moveTo>
                <a:lnTo>
                  <a:pt x="175691" y="177"/>
                </a:lnTo>
                <a:lnTo>
                  <a:pt x="100545" y="0"/>
                </a:lnTo>
                <a:lnTo>
                  <a:pt x="99847" y="2463"/>
                </a:lnTo>
                <a:lnTo>
                  <a:pt x="101079" y="3517"/>
                </a:lnTo>
                <a:lnTo>
                  <a:pt x="90144" y="69684"/>
                </a:lnTo>
                <a:lnTo>
                  <a:pt x="69329" y="137058"/>
                </a:lnTo>
                <a:lnTo>
                  <a:pt x="42164" y="200914"/>
                </a:lnTo>
                <a:lnTo>
                  <a:pt x="10769" y="254889"/>
                </a:lnTo>
                <a:lnTo>
                  <a:pt x="2476" y="260896"/>
                </a:lnTo>
                <a:lnTo>
                  <a:pt x="0" y="264236"/>
                </a:lnTo>
                <a:lnTo>
                  <a:pt x="52755" y="265125"/>
                </a:lnTo>
                <a:lnTo>
                  <a:pt x="55575" y="262128"/>
                </a:lnTo>
                <a:lnTo>
                  <a:pt x="54508" y="258064"/>
                </a:lnTo>
                <a:lnTo>
                  <a:pt x="84150" y="228257"/>
                </a:lnTo>
                <a:lnTo>
                  <a:pt x="119430" y="172516"/>
                </a:lnTo>
                <a:lnTo>
                  <a:pt x="148704" y="104775"/>
                </a:lnTo>
                <a:lnTo>
                  <a:pt x="166522" y="46215"/>
                </a:lnTo>
                <a:lnTo>
                  <a:pt x="172173" y="10579"/>
                </a:lnTo>
                <a:lnTo>
                  <a:pt x="175691" y="2997"/>
                </a:lnTo>
                <a:close/>
              </a:path>
            </a:pathLst>
          </a:custGeom>
          <a:solidFill>
            <a:srgbClr val="47A9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562722" y="7044176"/>
            <a:ext cx="54508" cy="31572"/>
          </a:xfrm>
          <a:custGeom>
            <a:avLst/>
            <a:gdLst/>
            <a:ahLst/>
            <a:cxnLst/>
            <a:rect l="l" t="t" r="r" b="b"/>
            <a:pathLst>
              <a:path w="54508" h="31572">
                <a:moveTo>
                  <a:pt x="0" y="2997"/>
                </a:moveTo>
                <a:lnTo>
                  <a:pt x="3352" y="28575"/>
                </a:lnTo>
                <a:lnTo>
                  <a:pt x="13055" y="30518"/>
                </a:lnTo>
                <a:lnTo>
                  <a:pt x="51333" y="31572"/>
                </a:lnTo>
                <a:lnTo>
                  <a:pt x="54508" y="2997"/>
                </a:lnTo>
                <a:lnTo>
                  <a:pt x="54508" y="0"/>
                </a:lnTo>
                <a:lnTo>
                  <a:pt x="177" y="0"/>
                </a:lnTo>
                <a:lnTo>
                  <a:pt x="0" y="2997"/>
                </a:lnTo>
                <a:close/>
              </a:path>
            </a:pathLst>
          </a:custGeom>
          <a:solidFill>
            <a:srgbClr val="47A9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3367803" y="5587993"/>
            <a:ext cx="151358" cy="2997"/>
          </a:xfrm>
          <a:custGeom>
            <a:avLst/>
            <a:gdLst/>
            <a:ahLst/>
            <a:cxnLst/>
            <a:rect l="l" t="t" r="r" b="b"/>
            <a:pathLst>
              <a:path w="151358" h="2997">
                <a:moveTo>
                  <a:pt x="0" y="0"/>
                </a:moveTo>
                <a:lnTo>
                  <a:pt x="42341" y="2997"/>
                </a:lnTo>
                <a:lnTo>
                  <a:pt x="112026" y="2997"/>
                </a:lnTo>
                <a:lnTo>
                  <a:pt x="15135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1643326" y="5623275"/>
            <a:ext cx="251180" cy="5816"/>
          </a:xfrm>
          <a:custGeom>
            <a:avLst/>
            <a:gdLst/>
            <a:ahLst/>
            <a:cxnLst/>
            <a:rect l="l" t="t" r="r" b="b"/>
            <a:pathLst>
              <a:path w="251180" h="5816">
                <a:moveTo>
                  <a:pt x="200037" y="5816"/>
                </a:moveTo>
                <a:lnTo>
                  <a:pt x="251180" y="876"/>
                </a:lnTo>
                <a:lnTo>
                  <a:pt x="251180" y="0"/>
                </a:lnTo>
                <a:lnTo>
                  <a:pt x="197040" y="2997"/>
                </a:lnTo>
                <a:lnTo>
                  <a:pt x="53974" y="2997"/>
                </a:lnTo>
                <a:lnTo>
                  <a:pt x="0" y="0"/>
                </a:lnTo>
                <a:lnTo>
                  <a:pt x="18694" y="2997"/>
                </a:lnTo>
                <a:lnTo>
                  <a:pt x="50977" y="5816"/>
                </a:lnTo>
                <a:lnTo>
                  <a:pt x="200037" y="5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925729" y="5649376"/>
            <a:ext cx="386664" cy="39687"/>
          </a:xfrm>
          <a:custGeom>
            <a:avLst/>
            <a:gdLst/>
            <a:ahLst/>
            <a:cxnLst/>
            <a:rect l="l" t="t" r="r" b="b"/>
            <a:pathLst>
              <a:path w="386664" h="39687">
                <a:moveTo>
                  <a:pt x="141998" y="35636"/>
                </a:moveTo>
                <a:lnTo>
                  <a:pt x="259486" y="26809"/>
                </a:lnTo>
                <a:lnTo>
                  <a:pt x="339572" y="15875"/>
                </a:lnTo>
                <a:lnTo>
                  <a:pt x="379615" y="5994"/>
                </a:lnTo>
                <a:lnTo>
                  <a:pt x="386664" y="0"/>
                </a:lnTo>
                <a:lnTo>
                  <a:pt x="380136" y="0"/>
                </a:lnTo>
                <a:lnTo>
                  <a:pt x="376618" y="2997"/>
                </a:lnTo>
                <a:lnTo>
                  <a:pt x="327050" y="15176"/>
                </a:lnTo>
                <a:lnTo>
                  <a:pt x="301459" y="14998"/>
                </a:lnTo>
                <a:lnTo>
                  <a:pt x="180987" y="3352"/>
                </a:lnTo>
                <a:lnTo>
                  <a:pt x="105841" y="0"/>
                </a:lnTo>
                <a:lnTo>
                  <a:pt x="78143" y="4241"/>
                </a:lnTo>
                <a:lnTo>
                  <a:pt x="6705" y="8991"/>
                </a:lnTo>
                <a:lnTo>
                  <a:pt x="177" y="12001"/>
                </a:lnTo>
                <a:lnTo>
                  <a:pt x="0" y="39687"/>
                </a:lnTo>
                <a:lnTo>
                  <a:pt x="141998" y="356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852172" y="5661190"/>
            <a:ext cx="70726" cy="3187"/>
          </a:xfrm>
          <a:custGeom>
            <a:avLst/>
            <a:gdLst/>
            <a:ahLst/>
            <a:cxnLst/>
            <a:rect l="l" t="t" r="r" b="b"/>
            <a:pathLst>
              <a:path w="70726" h="3187">
                <a:moveTo>
                  <a:pt x="21513" y="355"/>
                </a:moveTo>
                <a:lnTo>
                  <a:pt x="0" y="2832"/>
                </a:lnTo>
                <a:lnTo>
                  <a:pt x="24523" y="3187"/>
                </a:lnTo>
                <a:lnTo>
                  <a:pt x="70726" y="0"/>
                </a:lnTo>
                <a:lnTo>
                  <a:pt x="21513" y="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723930" y="56467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693412" y="5684823"/>
            <a:ext cx="70561" cy="4597"/>
          </a:xfrm>
          <a:custGeom>
            <a:avLst/>
            <a:gdLst/>
            <a:ahLst/>
            <a:cxnLst/>
            <a:rect l="l" t="t" r="r" b="b"/>
            <a:pathLst>
              <a:path w="70561" h="4597">
                <a:moveTo>
                  <a:pt x="0" y="1422"/>
                </a:moveTo>
                <a:lnTo>
                  <a:pt x="70561" y="4597"/>
                </a:lnTo>
                <a:lnTo>
                  <a:pt x="67030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2205868" y="5901990"/>
            <a:ext cx="356146" cy="21336"/>
          </a:xfrm>
          <a:custGeom>
            <a:avLst/>
            <a:gdLst/>
            <a:ahLst/>
            <a:cxnLst/>
            <a:rect l="l" t="t" r="r" b="b"/>
            <a:pathLst>
              <a:path w="356146" h="21336">
                <a:moveTo>
                  <a:pt x="348742" y="3517"/>
                </a:moveTo>
                <a:lnTo>
                  <a:pt x="356146" y="0"/>
                </a:lnTo>
                <a:lnTo>
                  <a:pt x="290537" y="4216"/>
                </a:lnTo>
                <a:lnTo>
                  <a:pt x="1765" y="18160"/>
                </a:lnTo>
                <a:lnTo>
                  <a:pt x="0" y="19926"/>
                </a:lnTo>
                <a:lnTo>
                  <a:pt x="4406" y="21335"/>
                </a:lnTo>
                <a:lnTo>
                  <a:pt x="348742" y="35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613756" y="5948451"/>
            <a:ext cx="76657" cy="1087081"/>
          </a:xfrm>
          <a:custGeom>
            <a:avLst/>
            <a:gdLst/>
            <a:ahLst/>
            <a:cxnLst/>
            <a:rect l="l" t="t" r="r" b="b"/>
            <a:pathLst>
              <a:path w="76657" h="1087081">
                <a:moveTo>
                  <a:pt x="0" y="1086815"/>
                </a:moveTo>
                <a:lnTo>
                  <a:pt x="64655" y="1087081"/>
                </a:lnTo>
                <a:lnTo>
                  <a:pt x="67487" y="1083195"/>
                </a:lnTo>
                <a:lnTo>
                  <a:pt x="72948" y="1021461"/>
                </a:lnTo>
                <a:lnTo>
                  <a:pt x="76657" y="622"/>
                </a:lnTo>
                <a:lnTo>
                  <a:pt x="0" y="0"/>
                </a:lnTo>
                <a:lnTo>
                  <a:pt x="0" y="1086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693416" y="5949073"/>
            <a:ext cx="70739" cy="3365"/>
          </a:xfrm>
          <a:custGeom>
            <a:avLst/>
            <a:gdLst/>
            <a:ahLst/>
            <a:cxnLst/>
            <a:rect l="l" t="t" r="r" b="b"/>
            <a:pathLst>
              <a:path w="70739" h="3365">
                <a:moveTo>
                  <a:pt x="31394" y="3365"/>
                </a:moveTo>
                <a:lnTo>
                  <a:pt x="70739" y="2832"/>
                </a:lnTo>
                <a:lnTo>
                  <a:pt x="0" y="0"/>
                </a:lnTo>
                <a:lnTo>
                  <a:pt x="31394" y="33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2351219" y="6031805"/>
            <a:ext cx="77965" cy="3352"/>
          </a:xfrm>
          <a:custGeom>
            <a:avLst/>
            <a:gdLst/>
            <a:ahLst/>
            <a:cxnLst/>
            <a:rect l="l" t="t" r="r" b="b"/>
            <a:pathLst>
              <a:path w="77965" h="3352">
                <a:moveTo>
                  <a:pt x="0" y="3352"/>
                </a:moveTo>
                <a:lnTo>
                  <a:pt x="77965" y="2832"/>
                </a:lnTo>
                <a:lnTo>
                  <a:pt x="876" y="0"/>
                </a:lnTo>
                <a:lnTo>
                  <a:pt x="0" y="33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2261792" y="6724893"/>
            <a:ext cx="355434" cy="460755"/>
          </a:xfrm>
          <a:custGeom>
            <a:avLst/>
            <a:gdLst/>
            <a:ahLst/>
            <a:cxnLst/>
            <a:rect l="l" t="t" r="r" b="b"/>
            <a:pathLst>
              <a:path w="355434" h="460755">
                <a:moveTo>
                  <a:pt x="2819" y="460756"/>
                </a:moveTo>
                <a:lnTo>
                  <a:pt x="5283" y="359321"/>
                </a:lnTo>
                <a:lnTo>
                  <a:pt x="7569" y="352793"/>
                </a:lnTo>
                <a:lnTo>
                  <a:pt x="99834" y="351917"/>
                </a:lnTo>
                <a:lnTo>
                  <a:pt x="102476" y="43040"/>
                </a:lnTo>
                <a:lnTo>
                  <a:pt x="128943" y="4051"/>
                </a:lnTo>
                <a:lnTo>
                  <a:pt x="137756" y="2641"/>
                </a:lnTo>
                <a:lnTo>
                  <a:pt x="165976" y="43040"/>
                </a:lnTo>
                <a:lnTo>
                  <a:pt x="168808" y="351917"/>
                </a:lnTo>
                <a:lnTo>
                  <a:pt x="355434" y="354736"/>
                </a:lnTo>
                <a:lnTo>
                  <a:pt x="355434" y="322287"/>
                </a:lnTo>
                <a:lnTo>
                  <a:pt x="352259" y="350850"/>
                </a:lnTo>
                <a:lnTo>
                  <a:pt x="313982" y="349796"/>
                </a:lnTo>
                <a:lnTo>
                  <a:pt x="304279" y="347865"/>
                </a:lnTo>
                <a:lnTo>
                  <a:pt x="300926" y="322287"/>
                </a:lnTo>
                <a:lnTo>
                  <a:pt x="299516" y="347865"/>
                </a:lnTo>
                <a:lnTo>
                  <a:pt x="171983" y="347865"/>
                </a:lnTo>
                <a:lnTo>
                  <a:pt x="170218" y="41097"/>
                </a:lnTo>
                <a:lnTo>
                  <a:pt x="140944" y="0"/>
                </a:lnTo>
                <a:lnTo>
                  <a:pt x="127698" y="0"/>
                </a:lnTo>
                <a:lnTo>
                  <a:pt x="99301" y="39154"/>
                </a:lnTo>
                <a:lnTo>
                  <a:pt x="96659" y="347865"/>
                </a:lnTo>
                <a:lnTo>
                  <a:pt x="4584" y="349796"/>
                </a:lnTo>
                <a:lnTo>
                  <a:pt x="2285" y="356323"/>
                </a:lnTo>
                <a:lnTo>
                  <a:pt x="0" y="422300"/>
                </a:lnTo>
                <a:lnTo>
                  <a:pt x="2819" y="4607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914619" y="5922618"/>
            <a:ext cx="1288770" cy="1118565"/>
          </a:xfrm>
          <a:custGeom>
            <a:avLst/>
            <a:gdLst/>
            <a:ahLst/>
            <a:cxnLst/>
            <a:rect l="l" t="t" r="r" b="b"/>
            <a:pathLst>
              <a:path w="1288770" h="1118565">
                <a:moveTo>
                  <a:pt x="1222451" y="355"/>
                </a:moveTo>
                <a:lnTo>
                  <a:pt x="994181" y="10058"/>
                </a:lnTo>
                <a:lnTo>
                  <a:pt x="541718" y="21882"/>
                </a:lnTo>
                <a:lnTo>
                  <a:pt x="44272" y="26822"/>
                </a:lnTo>
                <a:lnTo>
                  <a:pt x="11112" y="29464"/>
                </a:lnTo>
                <a:lnTo>
                  <a:pt x="10045" y="98259"/>
                </a:lnTo>
                <a:lnTo>
                  <a:pt x="7061" y="1020826"/>
                </a:lnTo>
                <a:lnTo>
                  <a:pt x="0" y="1112735"/>
                </a:lnTo>
                <a:lnTo>
                  <a:pt x="1285430" y="1118565"/>
                </a:lnTo>
                <a:lnTo>
                  <a:pt x="1288072" y="86436"/>
                </a:lnTo>
                <a:lnTo>
                  <a:pt x="1288770" y="0"/>
                </a:lnTo>
                <a:lnTo>
                  <a:pt x="1222451" y="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758855" y="5952083"/>
            <a:ext cx="87325" cy="1083449"/>
          </a:xfrm>
          <a:custGeom>
            <a:avLst/>
            <a:gdLst/>
            <a:ahLst/>
            <a:cxnLst/>
            <a:rect l="l" t="t" r="r" b="b"/>
            <a:pathLst>
              <a:path w="87325" h="1083449">
                <a:moveTo>
                  <a:pt x="86436" y="985367"/>
                </a:moveTo>
                <a:lnTo>
                  <a:pt x="87325" y="0"/>
                </a:lnTo>
                <a:lnTo>
                  <a:pt x="8293" y="0"/>
                </a:lnTo>
                <a:lnTo>
                  <a:pt x="4241" y="1023645"/>
                </a:lnTo>
                <a:lnTo>
                  <a:pt x="0" y="1083271"/>
                </a:lnTo>
                <a:lnTo>
                  <a:pt x="75145" y="1083449"/>
                </a:lnTo>
                <a:lnTo>
                  <a:pt x="77977" y="1079563"/>
                </a:lnTo>
                <a:lnTo>
                  <a:pt x="83438" y="1041285"/>
                </a:lnTo>
                <a:lnTo>
                  <a:pt x="86436" y="985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2686202" y="7047174"/>
            <a:ext cx="98247" cy="129476"/>
          </a:xfrm>
          <a:custGeom>
            <a:avLst/>
            <a:gdLst/>
            <a:ahLst/>
            <a:cxnLst/>
            <a:rect l="l" t="t" r="r" b="b"/>
            <a:pathLst>
              <a:path w="98247" h="129476">
                <a:moveTo>
                  <a:pt x="0" y="0"/>
                </a:moveTo>
                <a:lnTo>
                  <a:pt x="0" y="32461"/>
                </a:lnTo>
                <a:lnTo>
                  <a:pt x="95427" y="33337"/>
                </a:lnTo>
                <a:lnTo>
                  <a:pt x="97015" y="129476"/>
                </a:lnTo>
                <a:lnTo>
                  <a:pt x="98247" y="30340"/>
                </a:lnTo>
                <a:lnTo>
                  <a:pt x="3175" y="28574"/>
                </a:lnTo>
                <a:lnTo>
                  <a:pt x="1054" y="10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817601" y="7039593"/>
            <a:ext cx="98247" cy="257543"/>
          </a:xfrm>
          <a:custGeom>
            <a:avLst/>
            <a:gdLst/>
            <a:ahLst/>
            <a:cxnLst/>
            <a:rect l="l" t="t" r="r" b="b"/>
            <a:pathLst>
              <a:path w="98247" h="257543">
                <a:moveTo>
                  <a:pt x="0" y="257543"/>
                </a:moveTo>
                <a:lnTo>
                  <a:pt x="38455" y="199682"/>
                </a:lnTo>
                <a:lnTo>
                  <a:pt x="65963" y="139001"/>
                </a:lnTo>
                <a:lnTo>
                  <a:pt x="89433" y="56616"/>
                </a:lnTo>
                <a:lnTo>
                  <a:pt x="98247" y="0"/>
                </a:lnTo>
                <a:lnTo>
                  <a:pt x="95250" y="520"/>
                </a:lnTo>
                <a:lnTo>
                  <a:pt x="86436" y="53619"/>
                </a:lnTo>
                <a:lnTo>
                  <a:pt x="62979" y="135991"/>
                </a:lnTo>
                <a:lnTo>
                  <a:pt x="33515" y="200558"/>
                </a:lnTo>
                <a:lnTo>
                  <a:pt x="0" y="2575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712814" y="7038351"/>
            <a:ext cx="121183" cy="259130"/>
          </a:xfrm>
          <a:custGeom>
            <a:avLst/>
            <a:gdLst/>
            <a:ahLst/>
            <a:cxnLst/>
            <a:rect l="l" t="t" r="r" b="b"/>
            <a:pathLst>
              <a:path w="121183" h="259130">
                <a:moveTo>
                  <a:pt x="0" y="255079"/>
                </a:moveTo>
                <a:lnTo>
                  <a:pt x="32638" y="228257"/>
                </a:lnTo>
                <a:lnTo>
                  <a:pt x="67919" y="172529"/>
                </a:lnTo>
                <a:lnTo>
                  <a:pt x="97205" y="104774"/>
                </a:lnTo>
                <a:lnTo>
                  <a:pt x="115011" y="46215"/>
                </a:lnTo>
                <a:lnTo>
                  <a:pt x="121183" y="0"/>
                </a:lnTo>
                <a:lnTo>
                  <a:pt x="117665" y="7594"/>
                </a:lnTo>
                <a:lnTo>
                  <a:pt x="112013" y="43218"/>
                </a:lnTo>
                <a:lnTo>
                  <a:pt x="94195" y="101790"/>
                </a:lnTo>
                <a:lnTo>
                  <a:pt x="64909" y="169519"/>
                </a:lnTo>
                <a:lnTo>
                  <a:pt x="29641" y="225259"/>
                </a:lnTo>
                <a:lnTo>
                  <a:pt x="0" y="2550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60778" y="7037825"/>
            <a:ext cx="98602" cy="258432"/>
          </a:xfrm>
          <a:custGeom>
            <a:avLst/>
            <a:gdLst/>
            <a:ahLst/>
            <a:cxnLst/>
            <a:rect l="l" t="t" r="r" b="b"/>
            <a:pathLst>
              <a:path w="98602" h="258432">
                <a:moveTo>
                  <a:pt x="0" y="258432"/>
                </a:moveTo>
                <a:lnTo>
                  <a:pt x="8293" y="252425"/>
                </a:lnTo>
                <a:lnTo>
                  <a:pt x="39687" y="198450"/>
                </a:lnTo>
                <a:lnTo>
                  <a:pt x="66852" y="134594"/>
                </a:lnTo>
                <a:lnTo>
                  <a:pt x="87668" y="67208"/>
                </a:lnTo>
                <a:lnTo>
                  <a:pt x="98602" y="1054"/>
                </a:lnTo>
                <a:lnTo>
                  <a:pt x="97370" y="0"/>
                </a:lnTo>
                <a:lnTo>
                  <a:pt x="84670" y="64389"/>
                </a:lnTo>
                <a:lnTo>
                  <a:pt x="64033" y="131762"/>
                </a:lnTo>
                <a:lnTo>
                  <a:pt x="34747" y="199326"/>
                </a:lnTo>
                <a:lnTo>
                  <a:pt x="0" y="258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13752" y="7038534"/>
            <a:ext cx="64668" cy="186423"/>
          </a:xfrm>
          <a:custGeom>
            <a:avLst/>
            <a:gdLst/>
            <a:ahLst/>
            <a:cxnLst/>
            <a:rect l="l" t="t" r="r" b="b"/>
            <a:pathLst>
              <a:path w="64668" h="186423">
                <a:moveTo>
                  <a:pt x="64668" y="0"/>
                </a:moveTo>
                <a:lnTo>
                  <a:pt x="60959" y="4406"/>
                </a:lnTo>
                <a:lnTo>
                  <a:pt x="55308" y="40043"/>
                </a:lnTo>
                <a:lnTo>
                  <a:pt x="37490" y="98602"/>
                </a:lnTo>
                <a:lnTo>
                  <a:pt x="8204" y="166331"/>
                </a:lnTo>
                <a:lnTo>
                  <a:pt x="0" y="178803"/>
                </a:lnTo>
                <a:lnTo>
                  <a:pt x="0" y="186423"/>
                </a:lnTo>
                <a:lnTo>
                  <a:pt x="13157" y="165468"/>
                </a:lnTo>
                <a:lnTo>
                  <a:pt x="40500" y="101599"/>
                </a:lnTo>
                <a:lnTo>
                  <a:pt x="58318" y="43040"/>
                </a:lnTo>
                <a:lnTo>
                  <a:pt x="64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17734" y="7299608"/>
            <a:ext cx="93319" cy="45504"/>
          </a:xfrm>
          <a:custGeom>
            <a:avLst/>
            <a:gdLst/>
            <a:ahLst/>
            <a:cxnLst/>
            <a:rect l="l" t="t" r="r" b="b"/>
            <a:pathLst>
              <a:path w="93319" h="45504">
                <a:moveTo>
                  <a:pt x="86791" y="8458"/>
                </a:moveTo>
                <a:lnTo>
                  <a:pt x="93319" y="876"/>
                </a:lnTo>
                <a:lnTo>
                  <a:pt x="40576" y="0"/>
                </a:lnTo>
                <a:lnTo>
                  <a:pt x="23990" y="18872"/>
                </a:lnTo>
                <a:lnTo>
                  <a:pt x="0" y="45326"/>
                </a:lnTo>
                <a:lnTo>
                  <a:pt x="15354" y="45504"/>
                </a:lnTo>
                <a:lnTo>
                  <a:pt x="48336" y="34569"/>
                </a:lnTo>
                <a:lnTo>
                  <a:pt x="86791" y="84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613756" y="7350238"/>
            <a:ext cx="2032" cy="6096"/>
          </a:xfrm>
          <a:custGeom>
            <a:avLst/>
            <a:gdLst/>
            <a:ahLst/>
            <a:cxnLst/>
            <a:rect l="l" t="t" r="r" b="b"/>
            <a:pathLst>
              <a:path w="2031" h="6096">
                <a:moveTo>
                  <a:pt x="0" y="355"/>
                </a:moveTo>
                <a:lnTo>
                  <a:pt x="0" y="6095"/>
                </a:lnTo>
                <a:lnTo>
                  <a:pt x="203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929431" y="5652733"/>
            <a:ext cx="295122" cy="33337"/>
          </a:xfrm>
          <a:custGeom>
            <a:avLst/>
            <a:gdLst/>
            <a:ahLst/>
            <a:cxnLst/>
            <a:rect l="l" t="t" r="r" b="b"/>
            <a:pathLst>
              <a:path w="295122" h="33337">
                <a:moveTo>
                  <a:pt x="174459" y="2819"/>
                </a:moveTo>
                <a:lnTo>
                  <a:pt x="105841" y="0"/>
                </a:lnTo>
                <a:lnTo>
                  <a:pt x="77444" y="3873"/>
                </a:lnTo>
                <a:lnTo>
                  <a:pt x="5816" y="8458"/>
                </a:lnTo>
                <a:lnTo>
                  <a:pt x="177" y="11633"/>
                </a:lnTo>
                <a:lnTo>
                  <a:pt x="0" y="33337"/>
                </a:lnTo>
                <a:lnTo>
                  <a:pt x="135293" y="29273"/>
                </a:lnTo>
                <a:lnTo>
                  <a:pt x="252780" y="20459"/>
                </a:lnTo>
                <a:lnTo>
                  <a:pt x="295122" y="14643"/>
                </a:lnTo>
                <a:lnTo>
                  <a:pt x="174459" y="28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613756" y="5661576"/>
            <a:ext cx="72948" cy="21488"/>
          </a:xfrm>
          <a:custGeom>
            <a:avLst/>
            <a:gdLst/>
            <a:ahLst/>
            <a:cxnLst/>
            <a:rect l="l" t="t" r="r" b="b"/>
            <a:pathLst>
              <a:path w="72948" h="21488">
                <a:moveTo>
                  <a:pt x="0" y="16167"/>
                </a:moveTo>
                <a:lnTo>
                  <a:pt x="72948" y="21488"/>
                </a:lnTo>
                <a:lnTo>
                  <a:pt x="72948" y="5626"/>
                </a:lnTo>
                <a:lnTo>
                  <a:pt x="58127" y="2794"/>
                </a:lnTo>
                <a:lnTo>
                  <a:pt x="0" y="0"/>
                </a:lnTo>
                <a:lnTo>
                  <a:pt x="0" y="161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770851" y="5676633"/>
            <a:ext cx="74612" cy="0"/>
          </a:xfrm>
          <a:custGeom>
            <a:avLst/>
            <a:gdLst/>
            <a:ahLst/>
            <a:cxnLst/>
            <a:rect l="l" t="t" r="r" b="b"/>
            <a:pathLst>
              <a:path w="74612">
                <a:moveTo>
                  <a:pt x="0" y="0"/>
                </a:moveTo>
                <a:lnTo>
                  <a:pt x="74612" y="0"/>
                </a:lnTo>
              </a:path>
            </a:pathLst>
          </a:custGeom>
          <a:ln w="2014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613756" y="5951627"/>
            <a:ext cx="72948" cy="1079144"/>
          </a:xfrm>
          <a:custGeom>
            <a:avLst/>
            <a:gdLst/>
            <a:ahLst/>
            <a:cxnLst/>
            <a:rect l="l" t="t" r="r" b="b"/>
            <a:pathLst>
              <a:path w="72948" h="1079144">
                <a:moveTo>
                  <a:pt x="0" y="1078979"/>
                </a:moveTo>
                <a:lnTo>
                  <a:pt x="63258" y="1079144"/>
                </a:lnTo>
                <a:lnTo>
                  <a:pt x="66941" y="1059383"/>
                </a:lnTo>
                <a:lnTo>
                  <a:pt x="69951" y="1015276"/>
                </a:lnTo>
                <a:lnTo>
                  <a:pt x="72948" y="622"/>
                </a:lnTo>
                <a:lnTo>
                  <a:pt x="0" y="0"/>
                </a:lnTo>
                <a:lnTo>
                  <a:pt x="0" y="10789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2240794" y="7309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613756" y="5803385"/>
            <a:ext cx="3045688" cy="1698599"/>
          </a:xfrm>
          <a:custGeom>
            <a:avLst/>
            <a:gdLst/>
            <a:ahLst/>
            <a:cxnLst/>
            <a:rect l="l" t="t" r="r" b="b"/>
            <a:pathLst>
              <a:path w="3045688" h="1698599">
                <a:moveTo>
                  <a:pt x="203847" y="1500098"/>
                </a:moveTo>
                <a:lnTo>
                  <a:pt x="193255" y="1516151"/>
                </a:lnTo>
                <a:lnTo>
                  <a:pt x="143687" y="1566252"/>
                </a:lnTo>
                <a:lnTo>
                  <a:pt x="86702" y="1603298"/>
                </a:lnTo>
                <a:lnTo>
                  <a:pt x="30975" y="1620926"/>
                </a:lnTo>
                <a:lnTo>
                  <a:pt x="0" y="1620926"/>
                </a:lnTo>
                <a:lnTo>
                  <a:pt x="0" y="1698599"/>
                </a:lnTo>
                <a:lnTo>
                  <a:pt x="3045688" y="1698599"/>
                </a:lnTo>
                <a:lnTo>
                  <a:pt x="3045688" y="0"/>
                </a:lnTo>
                <a:lnTo>
                  <a:pt x="2937510" y="14808"/>
                </a:lnTo>
                <a:lnTo>
                  <a:pt x="2681897" y="44081"/>
                </a:lnTo>
                <a:lnTo>
                  <a:pt x="2399842" y="70535"/>
                </a:lnTo>
                <a:lnTo>
                  <a:pt x="1955139" y="101765"/>
                </a:lnTo>
                <a:lnTo>
                  <a:pt x="1955139" y="208851"/>
                </a:lnTo>
                <a:lnTo>
                  <a:pt x="2182507" y="210438"/>
                </a:lnTo>
                <a:lnTo>
                  <a:pt x="2194166" y="310629"/>
                </a:lnTo>
                <a:lnTo>
                  <a:pt x="2194166" y="734517"/>
                </a:lnTo>
                <a:lnTo>
                  <a:pt x="2190813" y="745985"/>
                </a:lnTo>
                <a:lnTo>
                  <a:pt x="2187638" y="748639"/>
                </a:lnTo>
                <a:lnTo>
                  <a:pt x="2185352" y="766978"/>
                </a:lnTo>
                <a:lnTo>
                  <a:pt x="2173528" y="805078"/>
                </a:lnTo>
                <a:lnTo>
                  <a:pt x="1952142" y="807021"/>
                </a:lnTo>
                <a:lnTo>
                  <a:pt x="1952142" y="1237081"/>
                </a:lnTo>
                <a:lnTo>
                  <a:pt x="2000300" y="1237081"/>
                </a:lnTo>
                <a:lnTo>
                  <a:pt x="2003285" y="961021"/>
                </a:lnTo>
                <a:lnTo>
                  <a:pt x="2031339" y="921321"/>
                </a:lnTo>
                <a:lnTo>
                  <a:pt x="2044573" y="921499"/>
                </a:lnTo>
                <a:lnTo>
                  <a:pt x="2073859" y="962609"/>
                </a:lnTo>
                <a:lnTo>
                  <a:pt x="2075624" y="1237081"/>
                </a:lnTo>
                <a:lnTo>
                  <a:pt x="2267712" y="1238846"/>
                </a:lnTo>
                <a:lnTo>
                  <a:pt x="2267546" y="1333919"/>
                </a:lnTo>
                <a:lnTo>
                  <a:pt x="2219744" y="1506448"/>
                </a:lnTo>
                <a:lnTo>
                  <a:pt x="1969795" y="1509090"/>
                </a:lnTo>
                <a:lnTo>
                  <a:pt x="1968195" y="1589709"/>
                </a:lnTo>
                <a:lnTo>
                  <a:pt x="1962543" y="1595882"/>
                </a:lnTo>
                <a:lnTo>
                  <a:pt x="1917217" y="1612290"/>
                </a:lnTo>
                <a:lnTo>
                  <a:pt x="1888642" y="1618995"/>
                </a:lnTo>
                <a:lnTo>
                  <a:pt x="1802371" y="1623923"/>
                </a:lnTo>
                <a:lnTo>
                  <a:pt x="1729879" y="1623923"/>
                </a:lnTo>
                <a:lnTo>
                  <a:pt x="1674139" y="1620926"/>
                </a:lnTo>
                <a:lnTo>
                  <a:pt x="1644675" y="1617929"/>
                </a:lnTo>
                <a:lnTo>
                  <a:pt x="1600581" y="1606295"/>
                </a:lnTo>
                <a:lnTo>
                  <a:pt x="1565478" y="1591475"/>
                </a:lnTo>
                <a:lnTo>
                  <a:pt x="1562658" y="1506270"/>
                </a:lnTo>
                <a:lnTo>
                  <a:pt x="203847" y="15000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2364275" y="6727530"/>
            <a:ext cx="63500" cy="42164"/>
          </a:xfrm>
          <a:custGeom>
            <a:avLst/>
            <a:gdLst/>
            <a:ahLst/>
            <a:cxnLst/>
            <a:rect l="l" t="t" r="r" b="b"/>
            <a:pathLst>
              <a:path w="63500" h="42164">
                <a:moveTo>
                  <a:pt x="63500" y="40398"/>
                </a:moveTo>
                <a:lnTo>
                  <a:pt x="35280" y="0"/>
                </a:lnTo>
                <a:lnTo>
                  <a:pt x="26454" y="1409"/>
                </a:lnTo>
                <a:lnTo>
                  <a:pt x="0" y="40398"/>
                </a:lnTo>
                <a:lnTo>
                  <a:pt x="1765" y="42163"/>
                </a:lnTo>
                <a:lnTo>
                  <a:pt x="61912" y="42163"/>
                </a:lnTo>
                <a:lnTo>
                  <a:pt x="63500" y="403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2618464" y="6729291"/>
            <a:ext cx="66319" cy="42697"/>
          </a:xfrm>
          <a:custGeom>
            <a:avLst/>
            <a:gdLst/>
            <a:ahLst/>
            <a:cxnLst/>
            <a:rect l="l" t="t" r="r" b="b"/>
            <a:pathLst>
              <a:path w="66319" h="42697">
                <a:moveTo>
                  <a:pt x="54686" y="21882"/>
                </a:moveTo>
                <a:lnTo>
                  <a:pt x="40220" y="1244"/>
                </a:lnTo>
                <a:lnTo>
                  <a:pt x="37744" y="0"/>
                </a:lnTo>
                <a:lnTo>
                  <a:pt x="28930" y="0"/>
                </a:lnTo>
                <a:lnTo>
                  <a:pt x="0" y="41808"/>
                </a:lnTo>
                <a:lnTo>
                  <a:pt x="16052" y="42697"/>
                </a:lnTo>
                <a:lnTo>
                  <a:pt x="50444" y="42697"/>
                </a:lnTo>
                <a:lnTo>
                  <a:pt x="66319" y="41986"/>
                </a:lnTo>
                <a:lnTo>
                  <a:pt x="54686" y="218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917615" y="5925795"/>
            <a:ext cx="1282255" cy="1111846"/>
          </a:xfrm>
          <a:custGeom>
            <a:avLst/>
            <a:gdLst/>
            <a:ahLst/>
            <a:cxnLst/>
            <a:rect l="l" t="t" r="r" b="b"/>
            <a:pathLst>
              <a:path w="1282255" h="1111846">
                <a:moveTo>
                  <a:pt x="1279245" y="1111846"/>
                </a:moveTo>
                <a:lnTo>
                  <a:pt x="1282255" y="0"/>
                </a:lnTo>
                <a:lnTo>
                  <a:pt x="1222451" y="177"/>
                </a:lnTo>
                <a:lnTo>
                  <a:pt x="994194" y="9880"/>
                </a:lnTo>
                <a:lnTo>
                  <a:pt x="541718" y="21704"/>
                </a:lnTo>
                <a:lnTo>
                  <a:pt x="44272" y="26631"/>
                </a:lnTo>
                <a:lnTo>
                  <a:pt x="11811" y="29286"/>
                </a:lnTo>
                <a:lnTo>
                  <a:pt x="9880" y="98082"/>
                </a:lnTo>
                <a:lnTo>
                  <a:pt x="7061" y="1020470"/>
                </a:lnTo>
                <a:lnTo>
                  <a:pt x="0" y="1105674"/>
                </a:lnTo>
                <a:lnTo>
                  <a:pt x="247840" y="1107795"/>
                </a:lnTo>
                <a:lnTo>
                  <a:pt x="1279245" y="11118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761852" y="5955080"/>
            <a:ext cx="80619" cy="1076388"/>
          </a:xfrm>
          <a:custGeom>
            <a:avLst/>
            <a:gdLst/>
            <a:ahLst/>
            <a:cxnLst/>
            <a:rect l="l" t="t" r="r" b="b"/>
            <a:pathLst>
              <a:path w="80619" h="1076388">
                <a:moveTo>
                  <a:pt x="80441" y="979551"/>
                </a:moveTo>
                <a:lnTo>
                  <a:pt x="80619" y="0"/>
                </a:lnTo>
                <a:lnTo>
                  <a:pt x="9004" y="0"/>
                </a:lnTo>
                <a:lnTo>
                  <a:pt x="4064" y="1023645"/>
                </a:lnTo>
                <a:lnTo>
                  <a:pt x="0" y="1076388"/>
                </a:lnTo>
                <a:lnTo>
                  <a:pt x="70916" y="1075689"/>
                </a:lnTo>
                <a:lnTo>
                  <a:pt x="77622" y="1035291"/>
                </a:lnTo>
                <a:lnTo>
                  <a:pt x="80441" y="9795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2357398" y="7194820"/>
            <a:ext cx="115887" cy="27165"/>
          </a:xfrm>
          <a:custGeom>
            <a:avLst/>
            <a:gdLst/>
            <a:ahLst/>
            <a:cxnLst/>
            <a:rect l="l" t="t" r="r" b="b"/>
            <a:pathLst>
              <a:path w="115887" h="27165">
                <a:moveTo>
                  <a:pt x="9702" y="12001"/>
                </a:moveTo>
                <a:lnTo>
                  <a:pt x="0" y="11811"/>
                </a:lnTo>
                <a:lnTo>
                  <a:pt x="165" y="24701"/>
                </a:lnTo>
                <a:lnTo>
                  <a:pt x="3517" y="27165"/>
                </a:lnTo>
                <a:lnTo>
                  <a:pt x="56095" y="26987"/>
                </a:lnTo>
                <a:lnTo>
                  <a:pt x="62433" y="24523"/>
                </a:lnTo>
                <a:lnTo>
                  <a:pt x="70192" y="11811"/>
                </a:lnTo>
                <a:lnTo>
                  <a:pt x="115887" y="10058"/>
                </a:lnTo>
                <a:lnTo>
                  <a:pt x="115887" y="3352"/>
                </a:lnTo>
                <a:lnTo>
                  <a:pt x="72313" y="0"/>
                </a:lnTo>
                <a:lnTo>
                  <a:pt x="60845" y="0"/>
                </a:lnTo>
                <a:lnTo>
                  <a:pt x="14287" y="3530"/>
                </a:lnTo>
                <a:lnTo>
                  <a:pt x="14287" y="6870"/>
                </a:lnTo>
                <a:lnTo>
                  <a:pt x="57150" y="9182"/>
                </a:lnTo>
                <a:lnTo>
                  <a:pt x="57327" y="12877"/>
                </a:lnTo>
                <a:lnTo>
                  <a:pt x="49911" y="20815"/>
                </a:lnTo>
                <a:lnTo>
                  <a:pt x="12700" y="20993"/>
                </a:lnTo>
                <a:lnTo>
                  <a:pt x="9702" y="120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2559725" y="7198006"/>
            <a:ext cx="98780" cy="6870"/>
          </a:xfrm>
          <a:custGeom>
            <a:avLst/>
            <a:gdLst/>
            <a:ahLst/>
            <a:cxnLst/>
            <a:rect l="l" t="t" r="r" b="b"/>
            <a:pathLst>
              <a:path w="98780" h="6870">
                <a:moveTo>
                  <a:pt x="0" y="165"/>
                </a:moveTo>
                <a:lnTo>
                  <a:pt x="0" y="6870"/>
                </a:lnTo>
                <a:lnTo>
                  <a:pt x="98780" y="6692"/>
                </a:lnTo>
                <a:lnTo>
                  <a:pt x="98780" y="3162"/>
                </a:lnTo>
                <a:lnTo>
                  <a:pt x="77787" y="0"/>
                </a:lnTo>
                <a:lnTo>
                  <a:pt x="0" y="1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2275014" y="7206990"/>
            <a:ext cx="66332" cy="14820"/>
          </a:xfrm>
          <a:custGeom>
            <a:avLst/>
            <a:gdLst/>
            <a:ahLst/>
            <a:cxnLst/>
            <a:rect l="l" t="t" r="r" b="b"/>
            <a:pathLst>
              <a:path w="66332" h="14820">
                <a:moveTo>
                  <a:pt x="62623" y="2819"/>
                </a:moveTo>
                <a:lnTo>
                  <a:pt x="50977" y="0"/>
                </a:lnTo>
                <a:lnTo>
                  <a:pt x="14808" y="0"/>
                </a:lnTo>
                <a:lnTo>
                  <a:pt x="3175" y="2819"/>
                </a:lnTo>
                <a:lnTo>
                  <a:pt x="520" y="6527"/>
                </a:lnTo>
                <a:lnTo>
                  <a:pt x="0" y="12522"/>
                </a:lnTo>
                <a:lnTo>
                  <a:pt x="9880" y="14643"/>
                </a:lnTo>
                <a:lnTo>
                  <a:pt x="59093" y="14820"/>
                </a:lnTo>
                <a:lnTo>
                  <a:pt x="65798" y="12344"/>
                </a:lnTo>
                <a:lnTo>
                  <a:pt x="66332" y="8813"/>
                </a:lnTo>
                <a:lnTo>
                  <a:pt x="62623" y="28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2656560" y="7209806"/>
            <a:ext cx="75501" cy="11836"/>
          </a:xfrm>
          <a:custGeom>
            <a:avLst/>
            <a:gdLst/>
            <a:ahLst/>
            <a:cxnLst/>
            <a:rect l="l" t="t" r="r" b="b"/>
            <a:pathLst>
              <a:path w="75501" h="11836">
                <a:moveTo>
                  <a:pt x="54343" y="889"/>
                </a:moveTo>
                <a:lnTo>
                  <a:pt x="34048" y="3175"/>
                </a:lnTo>
                <a:lnTo>
                  <a:pt x="19050" y="0"/>
                </a:lnTo>
                <a:lnTo>
                  <a:pt x="0" y="355"/>
                </a:lnTo>
                <a:lnTo>
                  <a:pt x="0" y="3721"/>
                </a:lnTo>
                <a:lnTo>
                  <a:pt x="13233" y="5829"/>
                </a:lnTo>
                <a:lnTo>
                  <a:pt x="28219" y="11468"/>
                </a:lnTo>
                <a:lnTo>
                  <a:pt x="41808" y="11836"/>
                </a:lnTo>
                <a:lnTo>
                  <a:pt x="47459" y="8648"/>
                </a:lnTo>
                <a:lnTo>
                  <a:pt x="75323" y="3530"/>
                </a:lnTo>
                <a:lnTo>
                  <a:pt x="75501" y="355"/>
                </a:lnTo>
                <a:lnTo>
                  <a:pt x="54343" y="8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2518789" y="7209459"/>
            <a:ext cx="66509" cy="13055"/>
          </a:xfrm>
          <a:custGeom>
            <a:avLst/>
            <a:gdLst/>
            <a:ahLst/>
            <a:cxnLst/>
            <a:rect l="l" t="t" r="r" b="b"/>
            <a:pathLst>
              <a:path w="66509" h="13055">
                <a:moveTo>
                  <a:pt x="66509" y="3352"/>
                </a:moveTo>
                <a:lnTo>
                  <a:pt x="63334" y="0"/>
                </a:lnTo>
                <a:lnTo>
                  <a:pt x="3187" y="355"/>
                </a:lnTo>
                <a:lnTo>
                  <a:pt x="711" y="3886"/>
                </a:lnTo>
                <a:lnTo>
                  <a:pt x="0" y="13055"/>
                </a:lnTo>
                <a:lnTo>
                  <a:pt x="53111" y="9182"/>
                </a:lnTo>
                <a:lnTo>
                  <a:pt x="66154" y="7061"/>
                </a:lnTo>
                <a:lnTo>
                  <a:pt x="66509" y="33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2598172" y="7209807"/>
            <a:ext cx="51511" cy="12700"/>
          </a:xfrm>
          <a:custGeom>
            <a:avLst/>
            <a:gdLst/>
            <a:ahLst/>
            <a:cxnLst/>
            <a:rect l="l" t="t" r="r" b="b"/>
            <a:pathLst>
              <a:path w="51511" h="12700">
                <a:moveTo>
                  <a:pt x="12001" y="6705"/>
                </a:moveTo>
                <a:lnTo>
                  <a:pt x="9715" y="0"/>
                </a:lnTo>
                <a:lnTo>
                  <a:pt x="1066" y="711"/>
                </a:lnTo>
                <a:lnTo>
                  <a:pt x="0" y="12700"/>
                </a:lnTo>
                <a:lnTo>
                  <a:pt x="51511" y="12534"/>
                </a:lnTo>
                <a:lnTo>
                  <a:pt x="51511" y="9004"/>
                </a:lnTo>
                <a:lnTo>
                  <a:pt x="12001" y="67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2439591" y="7209807"/>
            <a:ext cx="65976" cy="12877"/>
          </a:xfrm>
          <a:custGeom>
            <a:avLst/>
            <a:gdLst/>
            <a:ahLst/>
            <a:cxnLst/>
            <a:rect l="l" t="t" r="r" b="b"/>
            <a:pathLst>
              <a:path w="65976" h="12877">
                <a:moveTo>
                  <a:pt x="0" y="12877"/>
                </a:moveTo>
                <a:lnTo>
                  <a:pt x="9702" y="12534"/>
                </a:lnTo>
                <a:lnTo>
                  <a:pt x="15341" y="8470"/>
                </a:lnTo>
                <a:lnTo>
                  <a:pt x="44284" y="8826"/>
                </a:lnTo>
                <a:lnTo>
                  <a:pt x="65976" y="6705"/>
                </a:lnTo>
                <a:lnTo>
                  <a:pt x="65976" y="177"/>
                </a:lnTo>
                <a:lnTo>
                  <a:pt x="3174" y="0"/>
                </a:lnTo>
                <a:lnTo>
                  <a:pt x="0" y="12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629551" y="7304004"/>
            <a:ext cx="72148" cy="35280"/>
          </a:xfrm>
          <a:custGeom>
            <a:avLst/>
            <a:gdLst/>
            <a:ahLst/>
            <a:cxnLst/>
            <a:rect l="l" t="t" r="r" b="b"/>
            <a:pathLst>
              <a:path w="72148" h="35280">
                <a:moveTo>
                  <a:pt x="72148" y="888"/>
                </a:moveTo>
                <a:lnTo>
                  <a:pt x="29819" y="0"/>
                </a:lnTo>
                <a:lnTo>
                  <a:pt x="0" y="35115"/>
                </a:lnTo>
                <a:lnTo>
                  <a:pt x="9347" y="35280"/>
                </a:lnTo>
                <a:lnTo>
                  <a:pt x="33515" y="27177"/>
                </a:lnTo>
                <a:lnTo>
                  <a:pt x="72148" y="8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-1501180" y="5787857"/>
            <a:ext cx="5239080" cy="162471"/>
          </a:xfrm>
          <a:custGeom>
            <a:avLst/>
            <a:gdLst/>
            <a:ahLst/>
            <a:cxnLst/>
            <a:rect l="l" t="t" r="r" b="b"/>
            <a:pathLst>
              <a:path w="5239080" h="162471">
                <a:moveTo>
                  <a:pt x="2271541" y="162461"/>
                </a:moveTo>
                <a:lnTo>
                  <a:pt x="2289776" y="162441"/>
                </a:lnTo>
                <a:lnTo>
                  <a:pt x="2309688" y="162412"/>
                </a:lnTo>
                <a:lnTo>
                  <a:pt x="2331556" y="162375"/>
                </a:lnTo>
                <a:lnTo>
                  <a:pt x="2355660" y="162331"/>
                </a:lnTo>
                <a:lnTo>
                  <a:pt x="2382278" y="162280"/>
                </a:lnTo>
                <a:lnTo>
                  <a:pt x="2408819" y="162254"/>
                </a:lnTo>
                <a:lnTo>
                  <a:pt x="2432850" y="162229"/>
                </a:lnTo>
                <a:lnTo>
                  <a:pt x="2454650" y="162203"/>
                </a:lnTo>
              </a:path>
              <a:path w="5239080" h="162471">
                <a:moveTo>
                  <a:pt x="2114933" y="161922"/>
                </a:moveTo>
                <a:lnTo>
                  <a:pt x="2119928" y="161960"/>
                </a:lnTo>
                <a:lnTo>
                  <a:pt x="2136766" y="162082"/>
                </a:lnTo>
                <a:lnTo>
                  <a:pt x="2152486" y="162184"/>
                </a:lnTo>
                <a:lnTo>
                  <a:pt x="2167368" y="162270"/>
                </a:lnTo>
                <a:lnTo>
                  <a:pt x="2181691" y="162339"/>
                </a:lnTo>
                <a:lnTo>
                  <a:pt x="2195734" y="162393"/>
                </a:lnTo>
                <a:lnTo>
                  <a:pt x="2209778" y="162432"/>
                </a:lnTo>
                <a:lnTo>
                  <a:pt x="2224101" y="162457"/>
                </a:lnTo>
                <a:lnTo>
                  <a:pt x="2238983" y="162470"/>
                </a:lnTo>
                <a:lnTo>
                  <a:pt x="2254703" y="162471"/>
                </a:lnTo>
                <a:lnTo>
                  <a:pt x="2271541" y="162461"/>
                </a:lnTo>
              </a:path>
              <a:path w="5239080" h="162471">
                <a:moveTo>
                  <a:pt x="2474497" y="162174"/>
                </a:moveTo>
                <a:lnTo>
                  <a:pt x="2492670" y="162139"/>
                </a:lnTo>
                <a:lnTo>
                  <a:pt x="2509448" y="162097"/>
                </a:lnTo>
                <a:lnTo>
                  <a:pt x="2525110" y="162045"/>
                </a:lnTo>
                <a:lnTo>
                  <a:pt x="2539934" y="161983"/>
                </a:lnTo>
                <a:lnTo>
                  <a:pt x="2554199" y="161907"/>
                </a:lnTo>
                <a:lnTo>
                  <a:pt x="2568184" y="161817"/>
                </a:lnTo>
                <a:lnTo>
                  <a:pt x="2582168" y="161709"/>
                </a:lnTo>
                <a:lnTo>
                  <a:pt x="2596429" y="161581"/>
                </a:lnTo>
                <a:lnTo>
                  <a:pt x="2611246" y="161433"/>
                </a:lnTo>
                <a:lnTo>
                  <a:pt x="2626898" y="161262"/>
                </a:lnTo>
                <a:lnTo>
                  <a:pt x="2643664" y="161066"/>
                </a:lnTo>
                <a:lnTo>
                  <a:pt x="2661823" y="160842"/>
                </a:lnTo>
                <a:lnTo>
                  <a:pt x="2681653" y="160590"/>
                </a:lnTo>
                <a:lnTo>
                  <a:pt x="2703432" y="160306"/>
                </a:lnTo>
                <a:lnTo>
                  <a:pt x="2727441" y="159990"/>
                </a:lnTo>
                <a:lnTo>
                  <a:pt x="2753956" y="159639"/>
                </a:lnTo>
                <a:lnTo>
                  <a:pt x="2780095" y="159310"/>
                </a:lnTo>
                <a:lnTo>
                  <a:pt x="2803762" y="159011"/>
                </a:lnTo>
                <a:lnTo>
                  <a:pt x="2825231" y="158737"/>
                </a:lnTo>
              </a:path>
              <a:path w="5239080" h="162471">
                <a:moveTo>
                  <a:pt x="2454650" y="162203"/>
                </a:moveTo>
                <a:lnTo>
                  <a:pt x="2474497" y="162174"/>
                </a:lnTo>
              </a:path>
              <a:path w="5239080" h="162471">
                <a:moveTo>
                  <a:pt x="2844778" y="158481"/>
                </a:moveTo>
                <a:lnTo>
                  <a:pt x="2862677" y="158241"/>
                </a:lnTo>
                <a:lnTo>
                  <a:pt x="2879203" y="158009"/>
                </a:lnTo>
                <a:lnTo>
                  <a:pt x="2894630" y="157782"/>
                </a:lnTo>
                <a:lnTo>
                  <a:pt x="2909232" y="157554"/>
                </a:lnTo>
                <a:lnTo>
                  <a:pt x="2923286" y="157321"/>
                </a:lnTo>
                <a:lnTo>
                  <a:pt x="2937065" y="157076"/>
                </a:lnTo>
                <a:lnTo>
                  <a:pt x="2950844" y="156816"/>
                </a:lnTo>
                <a:lnTo>
                  <a:pt x="2964898" y="156535"/>
                </a:lnTo>
                <a:lnTo>
                  <a:pt x="2979500" y="156228"/>
                </a:lnTo>
                <a:lnTo>
                  <a:pt x="2994927" y="155890"/>
                </a:lnTo>
                <a:lnTo>
                  <a:pt x="3011453" y="155517"/>
                </a:lnTo>
                <a:lnTo>
                  <a:pt x="3029352" y="155102"/>
                </a:lnTo>
                <a:lnTo>
                  <a:pt x="3048899" y="154641"/>
                </a:lnTo>
                <a:lnTo>
                  <a:pt x="3070368" y="154129"/>
                </a:lnTo>
                <a:lnTo>
                  <a:pt x="3094035" y="153562"/>
                </a:lnTo>
                <a:lnTo>
                  <a:pt x="3120174" y="152933"/>
                </a:lnTo>
                <a:lnTo>
                  <a:pt x="3145680" y="152305"/>
                </a:lnTo>
              </a:path>
              <a:path w="5239080" h="162471">
                <a:moveTo>
                  <a:pt x="2825231" y="158737"/>
                </a:moveTo>
                <a:lnTo>
                  <a:pt x="2844778" y="158481"/>
                </a:lnTo>
              </a:path>
              <a:path w="5239080" h="162471">
                <a:moveTo>
                  <a:pt x="3168773" y="151737"/>
                </a:moveTo>
                <a:lnTo>
                  <a:pt x="3189723" y="151221"/>
                </a:lnTo>
                <a:lnTo>
                  <a:pt x="3208796" y="150749"/>
                </a:lnTo>
                <a:lnTo>
                  <a:pt x="3226260" y="150311"/>
                </a:lnTo>
                <a:lnTo>
                  <a:pt x="3242384" y="149900"/>
                </a:lnTo>
                <a:lnTo>
                  <a:pt x="3257435" y="149506"/>
                </a:lnTo>
                <a:lnTo>
                  <a:pt x="3271681" y="149123"/>
                </a:lnTo>
                <a:lnTo>
                  <a:pt x="3285391" y="148740"/>
                </a:lnTo>
                <a:lnTo>
                  <a:pt x="3298831" y="148350"/>
                </a:lnTo>
                <a:lnTo>
                  <a:pt x="3312270" y="147944"/>
                </a:lnTo>
                <a:lnTo>
                  <a:pt x="3325976" y="147513"/>
                </a:lnTo>
                <a:lnTo>
                  <a:pt x="3340216" y="147050"/>
                </a:lnTo>
                <a:lnTo>
                  <a:pt x="3355259" y="146545"/>
                </a:lnTo>
                <a:lnTo>
                  <a:pt x="3371373" y="145991"/>
                </a:lnTo>
                <a:lnTo>
                  <a:pt x="3388825" y="145378"/>
                </a:lnTo>
                <a:lnTo>
                  <a:pt x="3407883" y="144699"/>
                </a:lnTo>
                <a:lnTo>
                  <a:pt x="3428815" y="143944"/>
                </a:lnTo>
                <a:lnTo>
                  <a:pt x="3451889" y="143106"/>
                </a:lnTo>
                <a:lnTo>
                  <a:pt x="3477374" y="142176"/>
                </a:lnTo>
                <a:lnTo>
                  <a:pt x="3501899" y="141295"/>
                </a:lnTo>
                <a:lnTo>
                  <a:pt x="3524105" y="140495"/>
                </a:lnTo>
                <a:lnTo>
                  <a:pt x="3544249" y="139766"/>
                </a:lnTo>
              </a:path>
              <a:path w="5239080" h="162471">
                <a:moveTo>
                  <a:pt x="3145680" y="152305"/>
                </a:moveTo>
                <a:lnTo>
                  <a:pt x="3168773" y="151737"/>
                </a:lnTo>
              </a:path>
              <a:path w="5239080" h="162471">
                <a:moveTo>
                  <a:pt x="3562589" y="139098"/>
                </a:moveTo>
                <a:lnTo>
                  <a:pt x="3579384" y="138478"/>
                </a:lnTo>
                <a:lnTo>
                  <a:pt x="3594889" y="137897"/>
                </a:lnTo>
                <a:lnTo>
                  <a:pt x="3609364" y="137343"/>
                </a:lnTo>
                <a:lnTo>
                  <a:pt x="3623066" y="136806"/>
                </a:lnTo>
                <a:lnTo>
                  <a:pt x="3649181" y="135739"/>
                </a:lnTo>
                <a:lnTo>
                  <a:pt x="3675297" y="134608"/>
                </a:lnTo>
                <a:lnTo>
                  <a:pt x="3688999" y="133991"/>
                </a:lnTo>
                <a:lnTo>
                  <a:pt x="3703474" y="133326"/>
                </a:lnTo>
                <a:lnTo>
                  <a:pt x="3718981" y="132602"/>
                </a:lnTo>
                <a:lnTo>
                  <a:pt x="3735776" y="131807"/>
                </a:lnTo>
                <a:lnTo>
                  <a:pt x="3754117" y="130932"/>
                </a:lnTo>
                <a:lnTo>
                  <a:pt x="3774263" y="129964"/>
                </a:lnTo>
                <a:lnTo>
                  <a:pt x="3796471" y="128894"/>
                </a:lnTo>
                <a:lnTo>
                  <a:pt x="3820998" y="127711"/>
                </a:lnTo>
                <a:lnTo>
                  <a:pt x="3844341" y="126552"/>
                </a:lnTo>
                <a:lnTo>
                  <a:pt x="3865476" y="125501"/>
                </a:lnTo>
                <a:lnTo>
                  <a:pt x="3884649" y="124545"/>
                </a:lnTo>
                <a:lnTo>
                  <a:pt x="3902105" y="123669"/>
                </a:lnTo>
                <a:lnTo>
                  <a:pt x="3918088" y="122859"/>
                </a:lnTo>
                <a:lnTo>
                  <a:pt x="3932844" y="122103"/>
                </a:lnTo>
                <a:lnTo>
                  <a:pt x="3946618" y="121385"/>
                </a:lnTo>
                <a:lnTo>
                  <a:pt x="3959656" y="120693"/>
                </a:lnTo>
                <a:lnTo>
                  <a:pt x="3972201" y="120013"/>
                </a:lnTo>
              </a:path>
              <a:path w="5239080" h="162471">
                <a:moveTo>
                  <a:pt x="4277766" y="100974"/>
                </a:moveTo>
                <a:lnTo>
                  <a:pt x="4289526" y="100162"/>
                </a:lnTo>
              </a:path>
              <a:path w="5239080" h="162471">
                <a:moveTo>
                  <a:pt x="4324338" y="97649"/>
                </a:moveTo>
                <a:lnTo>
                  <a:pt x="4336550" y="96731"/>
                </a:lnTo>
                <a:lnTo>
                  <a:pt x="4349450" y="95745"/>
                </a:lnTo>
                <a:lnTo>
                  <a:pt x="4363265" y="94675"/>
                </a:lnTo>
                <a:lnTo>
                  <a:pt x="4378226" y="93505"/>
                </a:lnTo>
              </a:path>
              <a:path w="5239080" h="162471">
                <a:moveTo>
                  <a:pt x="4537989" y="80850"/>
                </a:moveTo>
                <a:lnTo>
                  <a:pt x="4550737" y="79818"/>
                </a:lnTo>
                <a:lnTo>
                  <a:pt x="4562635" y="78839"/>
                </a:lnTo>
                <a:lnTo>
                  <a:pt x="4573895" y="77897"/>
                </a:lnTo>
                <a:lnTo>
                  <a:pt x="4584730" y="76973"/>
                </a:lnTo>
                <a:lnTo>
                  <a:pt x="4595350" y="76047"/>
                </a:lnTo>
              </a:path>
              <a:path w="5239080" h="162471">
                <a:moveTo>
                  <a:pt x="4616795" y="74118"/>
                </a:moveTo>
                <a:lnTo>
                  <a:pt x="4628042" y="73077"/>
                </a:lnTo>
                <a:lnTo>
                  <a:pt x="4639922" y="71960"/>
                </a:lnTo>
                <a:lnTo>
                  <a:pt x="4652646" y="70748"/>
                </a:lnTo>
                <a:lnTo>
                  <a:pt x="4666426" y="69424"/>
                </a:lnTo>
                <a:lnTo>
                  <a:pt x="4681474" y="67968"/>
                </a:lnTo>
                <a:lnTo>
                  <a:pt x="4698000" y="66362"/>
                </a:lnTo>
                <a:lnTo>
                  <a:pt x="4716218" y="64586"/>
                </a:lnTo>
                <a:lnTo>
                  <a:pt x="4736338" y="62623"/>
                </a:lnTo>
                <a:lnTo>
                  <a:pt x="4754594" y="60809"/>
                </a:lnTo>
              </a:path>
              <a:path w="5239080" h="162471">
                <a:moveTo>
                  <a:pt x="3544249" y="139766"/>
                </a:moveTo>
                <a:lnTo>
                  <a:pt x="3562589" y="139098"/>
                </a:lnTo>
              </a:path>
              <a:path w="5239080" h="162471">
                <a:moveTo>
                  <a:pt x="4771123" y="59168"/>
                </a:moveTo>
                <a:lnTo>
                  <a:pt x="4786117" y="57676"/>
                </a:lnTo>
                <a:lnTo>
                  <a:pt x="4799768" y="56314"/>
                </a:lnTo>
                <a:lnTo>
                  <a:pt x="4812266" y="55059"/>
                </a:lnTo>
                <a:lnTo>
                  <a:pt x="4823804" y="53890"/>
                </a:lnTo>
                <a:lnTo>
                  <a:pt x="4834574" y="52786"/>
                </a:lnTo>
                <a:lnTo>
                  <a:pt x="4844765" y="51726"/>
                </a:lnTo>
                <a:lnTo>
                  <a:pt x="4854572" y="50687"/>
                </a:lnTo>
                <a:lnTo>
                  <a:pt x="4864184" y="49649"/>
                </a:lnTo>
              </a:path>
              <a:path w="5239080" h="162471">
                <a:moveTo>
                  <a:pt x="5104824" y="19916"/>
                </a:moveTo>
                <a:lnTo>
                  <a:pt x="5114282" y="18567"/>
                </a:lnTo>
                <a:lnTo>
                  <a:pt x="5123979" y="17170"/>
                </a:lnTo>
                <a:lnTo>
                  <a:pt x="5134151" y="15699"/>
                </a:lnTo>
                <a:lnTo>
                  <a:pt x="5145033" y="14124"/>
                </a:lnTo>
                <a:lnTo>
                  <a:pt x="5156859" y="12418"/>
                </a:lnTo>
                <a:lnTo>
                  <a:pt x="5160622" y="11879"/>
                </a:lnTo>
              </a:path>
              <a:path w="5239080" h="162471">
                <a:moveTo>
                  <a:pt x="4754594" y="60809"/>
                </a:moveTo>
                <a:lnTo>
                  <a:pt x="4771123" y="5916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-1501181" y="5737049"/>
            <a:ext cx="5239080" cy="162297"/>
          </a:xfrm>
          <a:custGeom>
            <a:avLst/>
            <a:gdLst/>
            <a:ahLst/>
            <a:cxnLst/>
            <a:rect l="l" t="t" r="r" b="b"/>
            <a:pathLst>
              <a:path w="5239080" h="162297">
                <a:moveTo>
                  <a:pt x="4771257" y="58993"/>
                </a:moveTo>
                <a:lnTo>
                  <a:pt x="4786237" y="57502"/>
                </a:lnTo>
                <a:lnTo>
                  <a:pt x="4799876" y="56141"/>
                </a:lnTo>
                <a:lnTo>
                  <a:pt x="4812366" y="54887"/>
                </a:lnTo>
                <a:lnTo>
                  <a:pt x="4823899" y="53718"/>
                </a:lnTo>
                <a:lnTo>
                  <a:pt x="4834665" y="52614"/>
                </a:lnTo>
              </a:path>
              <a:path w="5239080" h="162297">
                <a:moveTo>
                  <a:pt x="4864273" y="49476"/>
                </a:moveTo>
                <a:lnTo>
                  <a:pt x="4873882" y="48416"/>
                </a:lnTo>
                <a:lnTo>
                  <a:pt x="4883680" y="47313"/>
                </a:lnTo>
              </a:path>
              <a:path w="5239080" h="162297">
                <a:moveTo>
                  <a:pt x="5074784" y="23892"/>
                </a:moveTo>
                <a:lnTo>
                  <a:pt x="5085000" y="22510"/>
                </a:lnTo>
                <a:lnTo>
                  <a:pt x="5094733" y="21167"/>
                </a:lnTo>
                <a:lnTo>
                  <a:pt x="5104217" y="19835"/>
                </a:lnTo>
                <a:lnTo>
                  <a:pt x="5113688" y="18487"/>
                </a:lnTo>
                <a:lnTo>
                  <a:pt x="5123381" y="17093"/>
                </a:lnTo>
                <a:lnTo>
                  <a:pt x="5133531" y="15626"/>
                </a:lnTo>
                <a:lnTo>
                  <a:pt x="5144374" y="14058"/>
                </a:lnTo>
                <a:lnTo>
                  <a:pt x="5156145" y="12359"/>
                </a:lnTo>
                <a:lnTo>
                  <a:pt x="5160623" y="11717"/>
                </a:lnTo>
              </a:path>
              <a:path w="5239080" h="162297">
                <a:moveTo>
                  <a:pt x="4754747" y="60633"/>
                </a:moveTo>
                <a:lnTo>
                  <a:pt x="4771257" y="58993"/>
                </a:lnTo>
              </a:path>
              <a:path w="5239080" h="162297">
                <a:moveTo>
                  <a:pt x="3821176" y="127355"/>
                </a:moveTo>
                <a:lnTo>
                  <a:pt x="3844495" y="126222"/>
                </a:lnTo>
                <a:lnTo>
                  <a:pt x="3865611" y="125194"/>
                </a:lnTo>
                <a:lnTo>
                  <a:pt x="3884769" y="124258"/>
                </a:lnTo>
                <a:lnTo>
                  <a:pt x="3902213" y="123400"/>
                </a:lnTo>
                <a:lnTo>
                  <a:pt x="3918188" y="122606"/>
                </a:lnTo>
                <a:lnTo>
                  <a:pt x="3932939" y="121864"/>
                </a:lnTo>
                <a:lnTo>
                  <a:pt x="3946710" y="121159"/>
                </a:lnTo>
                <a:lnTo>
                  <a:pt x="3959745" y="120478"/>
                </a:lnTo>
                <a:lnTo>
                  <a:pt x="3972290" y="119807"/>
                </a:lnTo>
              </a:path>
              <a:path w="5239080" h="162297">
                <a:moveTo>
                  <a:pt x="4022458" y="116950"/>
                </a:moveTo>
                <a:lnTo>
                  <a:pt x="4036219" y="116125"/>
                </a:lnTo>
                <a:lnTo>
                  <a:pt x="4050958" y="115229"/>
                </a:lnTo>
                <a:lnTo>
                  <a:pt x="4066918" y="114247"/>
                </a:lnTo>
                <a:lnTo>
                  <a:pt x="4084345" y="113166"/>
                </a:lnTo>
                <a:lnTo>
                  <a:pt x="4103483" y="111973"/>
                </a:lnTo>
                <a:lnTo>
                  <a:pt x="4124577" y="110653"/>
                </a:lnTo>
                <a:lnTo>
                  <a:pt x="4147870" y="109194"/>
                </a:lnTo>
                <a:lnTo>
                  <a:pt x="4169752" y="107809"/>
                </a:lnTo>
                <a:lnTo>
                  <a:pt x="4189565" y="106552"/>
                </a:lnTo>
                <a:lnTo>
                  <a:pt x="4207537" y="105409"/>
                </a:lnTo>
                <a:lnTo>
                  <a:pt x="4223900" y="104362"/>
                </a:lnTo>
                <a:lnTo>
                  <a:pt x="4238883" y="103394"/>
                </a:lnTo>
                <a:lnTo>
                  <a:pt x="4252716" y="102491"/>
                </a:lnTo>
                <a:lnTo>
                  <a:pt x="4265627" y="101634"/>
                </a:lnTo>
                <a:lnTo>
                  <a:pt x="4277849" y="100808"/>
                </a:lnTo>
              </a:path>
              <a:path w="5239080" h="162297">
                <a:moveTo>
                  <a:pt x="4289609" y="99996"/>
                </a:moveTo>
                <a:lnTo>
                  <a:pt x="4301139" y="99182"/>
                </a:lnTo>
                <a:lnTo>
                  <a:pt x="4312667" y="98349"/>
                </a:lnTo>
                <a:lnTo>
                  <a:pt x="4324424" y="97482"/>
                </a:lnTo>
                <a:lnTo>
                  <a:pt x="4336639" y="96563"/>
                </a:lnTo>
                <a:lnTo>
                  <a:pt x="4349542" y="95576"/>
                </a:lnTo>
                <a:lnTo>
                  <a:pt x="4363363" y="94505"/>
                </a:lnTo>
                <a:lnTo>
                  <a:pt x="4378332" y="93333"/>
                </a:lnTo>
                <a:lnTo>
                  <a:pt x="4394679" y="92044"/>
                </a:lnTo>
              </a:path>
              <a:path w="5239080" h="162297">
                <a:moveTo>
                  <a:pt x="4454283" y="87312"/>
                </a:moveTo>
                <a:lnTo>
                  <a:pt x="4474427" y="85727"/>
                </a:lnTo>
                <a:lnTo>
                  <a:pt x="4492665" y="84290"/>
                </a:lnTo>
              </a:path>
              <a:path w="5239080" h="162297">
                <a:moveTo>
                  <a:pt x="4584776" y="76804"/>
                </a:moveTo>
                <a:lnTo>
                  <a:pt x="4595394" y="75879"/>
                </a:lnTo>
                <a:lnTo>
                  <a:pt x="4606014" y="74933"/>
                </a:lnTo>
                <a:lnTo>
                  <a:pt x="4616844" y="73949"/>
                </a:lnTo>
                <a:lnTo>
                  <a:pt x="4628099" y="72907"/>
                </a:lnTo>
                <a:lnTo>
                  <a:pt x="4639988" y="71790"/>
                </a:lnTo>
                <a:lnTo>
                  <a:pt x="4652724" y="70578"/>
                </a:lnTo>
                <a:lnTo>
                  <a:pt x="4666519" y="69252"/>
                </a:lnTo>
                <a:lnTo>
                  <a:pt x="4681583" y="67795"/>
                </a:lnTo>
                <a:lnTo>
                  <a:pt x="4698130" y="66187"/>
                </a:lnTo>
                <a:lnTo>
                  <a:pt x="4716370" y="64410"/>
                </a:lnTo>
                <a:lnTo>
                  <a:pt x="4736515" y="62445"/>
                </a:lnTo>
                <a:lnTo>
                  <a:pt x="4754747" y="60633"/>
                </a:lnTo>
              </a:path>
              <a:path w="5239080" h="162297">
                <a:moveTo>
                  <a:pt x="3796650" y="128564"/>
                </a:moveTo>
                <a:lnTo>
                  <a:pt x="3821176" y="127355"/>
                </a:lnTo>
              </a:path>
              <a:path w="5239080" h="162297">
                <a:moveTo>
                  <a:pt x="3501926" y="141117"/>
                </a:moveTo>
                <a:lnTo>
                  <a:pt x="3524157" y="140317"/>
                </a:lnTo>
                <a:lnTo>
                  <a:pt x="3544323" y="139588"/>
                </a:lnTo>
                <a:lnTo>
                  <a:pt x="3562682" y="138918"/>
                </a:lnTo>
                <a:lnTo>
                  <a:pt x="3579494" y="138298"/>
                </a:lnTo>
                <a:lnTo>
                  <a:pt x="3595014" y="137714"/>
                </a:lnTo>
                <a:lnTo>
                  <a:pt x="3609502" y="137158"/>
                </a:lnTo>
                <a:lnTo>
                  <a:pt x="3623214" y="136617"/>
                </a:lnTo>
                <a:lnTo>
                  <a:pt x="3636410" y="136081"/>
                </a:lnTo>
                <a:lnTo>
                  <a:pt x="3649346" y="135539"/>
                </a:lnTo>
                <a:lnTo>
                  <a:pt x="3662281" y="134979"/>
                </a:lnTo>
                <a:lnTo>
                  <a:pt x="3675472" y="134391"/>
                </a:lnTo>
                <a:lnTo>
                  <a:pt x="3689178" y="133764"/>
                </a:lnTo>
                <a:lnTo>
                  <a:pt x="3703655" y="133087"/>
                </a:lnTo>
                <a:lnTo>
                  <a:pt x="3719163" y="132349"/>
                </a:lnTo>
                <a:lnTo>
                  <a:pt x="3735958" y="131538"/>
                </a:lnTo>
                <a:lnTo>
                  <a:pt x="3754300" y="130645"/>
                </a:lnTo>
                <a:lnTo>
                  <a:pt x="3774444" y="129657"/>
                </a:lnTo>
                <a:lnTo>
                  <a:pt x="3796650" y="128564"/>
                </a:lnTo>
              </a:path>
              <a:path w="5239080" h="162297">
                <a:moveTo>
                  <a:pt x="3477374" y="141998"/>
                </a:moveTo>
                <a:lnTo>
                  <a:pt x="3501926" y="141117"/>
                </a:lnTo>
              </a:path>
              <a:path w="5239080" h="162297">
                <a:moveTo>
                  <a:pt x="3168897" y="151572"/>
                </a:moveTo>
                <a:lnTo>
                  <a:pt x="3189829" y="151055"/>
                </a:lnTo>
                <a:lnTo>
                  <a:pt x="3208886" y="150582"/>
                </a:lnTo>
                <a:lnTo>
                  <a:pt x="3226337" y="150144"/>
                </a:lnTo>
                <a:lnTo>
                  <a:pt x="3242449" y="149732"/>
                </a:lnTo>
                <a:lnTo>
                  <a:pt x="3257489" y="149338"/>
                </a:lnTo>
                <a:lnTo>
                  <a:pt x="3271726" y="148953"/>
                </a:lnTo>
                <a:lnTo>
                  <a:pt x="3285428" y="148569"/>
                </a:lnTo>
                <a:lnTo>
                  <a:pt x="3298861" y="148178"/>
                </a:lnTo>
                <a:lnTo>
                  <a:pt x="3312294" y="147771"/>
                </a:lnTo>
                <a:lnTo>
                  <a:pt x="3325995" y="147340"/>
                </a:lnTo>
                <a:lnTo>
                  <a:pt x="3340232" y="146876"/>
                </a:lnTo>
                <a:lnTo>
                  <a:pt x="3355272" y="146370"/>
                </a:lnTo>
                <a:lnTo>
                  <a:pt x="3371383" y="145815"/>
                </a:lnTo>
                <a:lnTo>
                  <a:pt x="3388832" y="145202"/>
                </a:lnTo>
                <a:lnTo>
                  <a:pt x="3407888" y="144522"/>
                </a:lnTo>
                <a:lnTo>
                  <a:pt x="3428819" y="143767"/>
                </a:lnTo>
                <a:lnTo>
                  <a:pt x="3451891" y="142929"/>
                </a:lnTo>
                <a:lnTo>
                  <a:pt x="3477374" y="141998"/>
                </a:lnTo>
              </a:path>
              <a:path w="5239080" h="162297">
                <a:moveTo>
                  <a:pt x="3145823" y="152140"/>
                </a:moveTo>
                <a:lnTo>
                  <a:pt x="3168897" y="151572"/>
                </a:lnTo>
              </a:path>
              <a:path w="5239080" h="162297">
                <a:moveTo>
                  <a:pt x="2474588" y="161939"/>
                </a:moveTo>
                <a:lnTo>
                  <a:pt x="2492745" y="161897"/>
                </a:lnTo>
                <a:lnTo>
                  <a:pt x="2509509" y="161851"/>
                </a:lnTo>
                <a:lnTo>
                  <a:pt x="2525159" y="161798"/>
                </a:lnTo>
              </a:path>
              <a:path w="5239080" h="162297">
                <a:moveTo>
                  <a:pt x="2539972" y="161737"/>
                </a:moveTo>
                <a:lnTo>
                  <a:pt x="2554228" y="161664"/>
                </a:lnTo>
                <a:lnTo>
                  <a:pt x="2568206" y="161578"/>
                </a:lnTo>
                <a:lnTo>
                  <a:pt x="2582184" y="161477"/>
                </a:lnTo>
                <a:lnTo>
                  <a:pt x="2596440" y="161357"/>
                </a:lnTo>
                <a:lnTo>
                  <a:pt x="2611254" y="161217"/>
                </a:lnTo>
                <a:lnTo>
                  <a:pt x="2626903" y="161053"/>
                </a:lnTo>
                <a:lnTo>
                  <a:pt x="2643667" y="160865"/>
                </a:lnTo>
                <a:lnTo>
                  <a:pt x="2661824" y="160649"/>
                </a:lnTo>
                <a:lnTo>
                  <a:pt x="2681653" y="160403"/>
                </a:lnTo>
                <a:lnTo>
                  <a:pt x="2703432" y="160124"/>
                </a:lnTo>
                <a:lnTo>
                  <a:pt x="2727441" y="159811"/>
                </a:lnTo>
                <a:lnTo>
                  <a:pt x="2753956" y="159461"/>
                </a:lnTo>
                <a:lnTo>
                  <a:pt x="2780119" y="159134"/>
                </a:lnTo>
                <a:lnTo>
                  <a:pt x="2803807" y="158837"/>
                </a:lnTo>
                <a:lnTo>
                  <a:pt x="2825295" y="158564"/>
                </a:lnTo>
                <a:lnTo>
                  <a:pt x="2844859" y="158310"/>
                </a:lnTo>
                <a:lnTo>
                  <a:pt x="2862773" y="158070"/>
                </a:lnTo>
                <a:lnTo>
                  <a:pt x="2879311" y="157840"/>
                </a:lnTo>
                <a:lnTo>
                  <a:pt x="2894749" y="157614"/>
                </a:lnTo>
                <a:lnTo>
                  <a:pt x="2909362" y="157386"/>
                </a:lnTo>
                <a:lnTo>
                  <a:pt x="2923424" y="157153"/>
                </a:lnTo>
                <a:lnTo>
                  <a:pt x="2937209" y="156910"/>
                </a:lnTo>
                <a:lnTo>
                  <a:pt x="2950994" y="156650"/>
                </a:lnTo>
                <a:lnTo>
                  <a:pt x="2965052" y="156369"/>
                </a:lnTo>
                <a:lnTo>
                  <a:pt x="2979658" y="156062"/>
                </a:lnTo>
                <a:lnTo>
                  <a:pt x="2995088" y="155725"/>
                </a:lnTo>
                <a:lnTo>
                  <a:pt x="3011615" y="155351"/>
                </a:lnTo>
                <a:lnTo>
                  <a:pt x="3029516" y="154937"/>
                </a:lnTo>
                <a:lnTo>
                  <a:pt x="3049063" y="154476"/>
                </a:lnTo>
                <a:lnTo>
                  <a:pt x="3070533" y="153964"/>
                </a:lnTo>
                <a:lnTo>
                  <a:pt x="3094200" y="153397"/>
                </a:lnTo>
                <a:lnTo>
                  <a:pt x="3120339" y="152768"/>
                </a:lnTo>
                <a:lnTo>
                  <a:pt x="3145823" y="152140"/>
                </a:lnTo>
              </a:path>
              <a:path w="5239080" h="162297">
                <a:moveTo>
                  <a:pt x="2454759" y="161979"/>
                </a:moveTo>
                <a:lnTo>
                  <a:pt x="2474588" y="161939"/>
                </a:lnTo>
              </a:path>
              <a:path w="5239080" h="162297">
                <a:moveTo>
                  <a:pt x="2454759" y="161979"/>
                </a:moveTo>
                <a:lnTo>
                  <a:pt x="2432980" y="162021"/>
                </a:lnTo>
              </a:path>
              <a:path w="5239080" h="162297">
                <a:moveTo>
                  <a:pt x="2432980" y="162021"/>
                </a:moveTo>
                <a:lnTo>
                  <a:pt x="2408972" y="162065"/>
                </a:lnTo>
              </a:path>
              <a:path w="5239080" h="162297">
                <a:moveTo>
                  <a:pt x="2408972" y="162065"/>
                </a:moveTo>
                <a:lnTo>
                  <a:pt x="2382456" y="162115"/>
                </a:lnTo>
                <a:lnTo>
                  <a:pt x="2408972" y="162066"/>
                </a:lnTo>
              </a:path>
              <a:path w="5239080" h="162297">
                <a:moveTo>
                  <a:pt x="2271752" y="162288"/>
                </a:moveTo>
                <a:lnTo>
                  <a:pt x="2289977" y="162270"/>
                </a:lnTo>
                <a:lnTo>
                  <a:pt x="2309881" y="162242"/>
                </a:lnTo>
                <a:lnTo>
                  <a:pt x="2331742" y="162206"/>
                </a:lnTo>
                <a:lnTo>
                  <a:pt x="2355840" y="162164"/>
                </a:lnTo>
                <a:lnTo>
                  <a:pt x="2382456" y="162115"/>
                </a:lnTo>
              </a:path>
              <a:path w="5239080" h="162297">
                <a:moveTo>
                  <a:pt x="2114934" y="161742"/>
                </a:moveTo>
                <a:lnTo>
                  <a:pt x="2120257" y="161783"/>
                </a:lnTo>
                <a:lnTo>
                  <a:pt x="2137085" y="161904"/>
                </a:lnTo>
                <a:lnTo>
                  <a:pt x="2152794" y="162007"/>
                </a:lnTo>
                <a:lnTo>
                  <a:pt x="2167664" y="162093"/>
                </a:lnTo>
                <a:lnTo>
                  <a:pt x="2181975" y="162163"/>
                </a:lnTo>
                <a:lnTo>
                  <a:pt x="2196006" y="162217"/>
                </a:lnTo>
                <a:lnTo>
                  <a:pt x="2210036" y="162256"/>
                </a:lnTo>
                <a:lnTo>
                  <a:pt x="2224347" y="162282"/>
                </a:lnTo>
                <a:lnTo>
                  <a:pt x="2239216" y="162296"/>
                </a:lnTo>
                <a:lnTo>
                  <a:pt x="2254925" y="162297"/>
                </a:lnTo>
                <a:lnTo>
                  <a:pt x="2271752" y="16228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613756" y="55741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FBFFF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417520" y="5593350"/>
            <a:ext cx="885355" cy="35040"/>
          </a:xfrm>
          <a:custGeom>
            <a:avLst/>
            <a:gdLst/>
            <a:ahLst/>
            <a:cxnLst/>
            <a:rect l="l" t="t" r="r" b="b"/>
            <a:pathLst>
              <a:path w="885355" h="35040">
                <a:moveTo>
                  <a:pt x="343022" y="1138"/>
                </a:moveTo>
                <a:lnTo>
                  <a:pt x="330918" y="1358"/>
                </a:lnTo>
                <a:lnTo>
                  <a:pt x="320410" y="1581"/>
                </a:lnTo>
                <a:lnTo>
                  <a:pt x="310723" y="1836"/>
                </a:lnTo>
              </a:path>
              <a:path w="885355" h="35040">
                <a:moveTo>
                  <a:pt x="264697" y="3706"/>
                </a:moveTo>
                <a:lnTo>
                  <a:pt x="247497" y="4522"/>
                </a:lnTo>
                <a:lnTo>
                  <a:pt x="236075" y="5081"/>
                </a:lnTo>
              </a:path>
              <a:path w="885355" h="35040">
                <a:moveTo>
                  <a:pt x="209396" y="6521"/>
                </a:moveTo>
                <a:lnTo>
                  <a:pt x="199136" y="7174"/>
                </a:lnTo>
                <a:lnTo>
                  <a:pt x="196232" y="7381"/>
                </a:lnTo>
              </a:path>
              <a:path w="885355" h="35040">
                <a:moveTo>
                  <a:pt x="357497" y="895"/>
                </a:moveTo>
                <a:lnTo>
                  <a:pt x="343022" y="1138"/>
                </a:lnTo>
              </a:path>
              <a:path w="885355" h="35040">
                <a:moveTo>
                  <a:pt x="343022" y="1139"/>
                </a:moveTo>
                <a:lnTo>
                  <a:pt x="357497" y="895"/>
                </a:lnTo>
              </a:path>
              <a:path w="885355" h="35040">
                <a:moveTo>
                  <a:pt x="498148" y="714"/>
                </a:moveTo>
                <a:lnTo>
                  <a:pt x="481900" y="458"/>
                </a:lnTo>
                <a:lnTo>
                  <a:pt x="468386" y="259"/>
                </a:lnTo>
                <a:lnTo>
                  <a:pt x="456892" y="117"/>
                </a:lnTo>
                <a:lnTo>
                  <a:pt x="446705" y="31"/>
                </a:lnTo>
              </a:path>
              <a:path w="885355" h="35040">
                <a:moveTo>
                  <a:pt x="427399" y="23"/>
                </a:moveTo>
                <a:lnTo>
                  <a:pt x="416854" y="99"/>
                </a:lnTo>
                <a:lnTo>
                  <a:pt x="404762" y="227"/>
                </a:lnTo>
                <a:lnTo>
                  <a:pt x="390411" y="406"/>
                </a:lnTo>
                <a:lnTo>
                  <a:pt x="373087" y="636"/>
                </a:lnTo>
                <a:lnTo>
                  <a:pt x="357497" y="895"/>
                </a:lnTo>
              </a:path>
              <a:path w="885355" h="35040">
                <a:moveTo>
                  <a:pt x="877002" y="32620"/>
                </a:moveTo>
                <a:lnTo>
                  <a:pt x="864854" y="29221"/>
                </a:lnTo>
                <a:lnTo>
                  <a:pt x="855242" y="26924"/>
                </a:lnTo>
                <a:lnTo>
                  <a:pt x="844619" y="24950"/>
                </a:lnTo>
                <a:lnTo>
                  <a:pt x="829437" y="22518"/>
                </a:lnTo>
                <a:lnTo>
                  <a:pt x="814116" y="20107"/>
                </a:lnTo>
                <a:lnTo>
                  <a:pt x="801395" y="18202"/>
                </a:lnTo>
                <a:lnTo>
                  <a:pt x="791022" y="16800"/>
                </a:lnTo>
                <a:lnTo>
                  <a:pt x="781451" y="15697"/>
                </a:lnTo>
                <a:lnTo>
                  <a:pt x="771138" y="14684"/>
                </a:lnTo>
                <a:lnTo>
                  <a:pt x="758540" y="13556"/>
                </a:lnTo>
                <a:lnTo>
                  <a:pt x="742111" y="12104"/>
                </a:lnTo>
                <a:lnTo>
                  <a:pt x="735112" y="11481"/>
                </a:lnTo>
                <a:lnTo>
                  <a:pt x="719354" y="10101"/>
                </a:lnTo>
                <a:lnTo>
                  <a:pt x="706433" y="9017"/>
                </a:lnTo>
                <a:lnTo>
                  <a:pt x="695489" y="8165"/>
                </a:lnTo>
                <a:lnTo>
                  <a:pt x="685662" y="7482"/>
                </a:lnTo>
                <a:lnTo>
                  <a:pt x="676094" y="6902"/>
                </a:lnTo>
                <a:lnTo>
                  <a:pt x="665926" y="6363"/>
                </a:lnTo>
                <a:lnTo>
                  <a:pt x="654298" y="5800"/>
                </a:lnTo>
                <a:lnTo>
                  <a:pt x="640351" y="5148"/>
                </a:lnTo>
              </a:path>
              <a:path w="885355" h="35040">
                <a:moveTo>
                  <a:pt x="623227" y="4344"/>
                </a:moveTo>
                <a:lnTo>
                  <a:pt x="616507" y="4026"/>
                </a:lnTo>
                <a:lnTo>
                  <a:pt x="600629" y="3288"/>
                </a:lnTo>
                <a:lnTo>
                  <a:pt x="587630" y="2714"/>
                </a:lnTo>
              </a:path>
              <a:path w="885355" h="35040">
                <a:moveTo>
                  <a:pt x="557225" y="1680"/>
                </a:moveTo>
                <a:lnTo>
                  <a:pt x="547061" y="1467"/>
                </a:lnTo>
                <a:lnTo>
                  <a:pt x="535436" y="1272"/>
                </a:lnTo>
                <a:lnTo>
                  <a:pt x="521481" y="1064"/>
                </a:lnTo>
                <a:lnTo>
                  <a:pt x="504329" y="814"/>
                </a:lnTo>
                <a:lnTo>
                  <a:pt x="498148" y="714"/>
                </a:lnTo>
              </a:path>
              <a:path w="885355" h="35040">
                <a:moveTo>
                  <a:pt x="885355" y="35040"/>
                </a:moveTo>
                <a:lnTo>
                  <a:pt x="877002" y="3262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420693" y="5655196"/>
            <a:ext cx="885355" cy="35060"/>
          </a:xfrm>
          <a:custGeom>
            <a:avLst/>
            <a:gdLst/>
            <a:ahLst/>
            <a:cxnLst/>
            <a:rect l="l" t="t" r="r" b="b"/>
            <a:pathLst>
              <a:path w="885355" h="35060">
                <a:moveTo>
                  <a:pt x="458127" y="35027"/>
                </a:moveTo>
                <a:lnTo>
                  <a:pt x="468687" y="34945"/>
                </a:lnTo>
              </a:path>
              <a:path w="885355" h="35060">
                <a:moveTo>
                  <a:pt x="512444" y="34404"/>
                </a:moveTo>
                <a:lnTo>
                  <a:pt x="527818" y="34148"/>
                </a:lnTo>
                <a:lnTo>
                  <a:pt x="542299" y="33915"/>
                </a:lnTo>
                <a:lnTo>
                  <a:pt x="554405" y="33710"/>
                </a:lnTo>
                <a:lnTo>
                  <a:pt x="564912" y="33505"/>
                </a:lnTo>
              </a:path>
              <a:path w="885355" h="35060">
                <a:moveTo>
                  <a:pt x="574598" y="33267"/>
                </a:moveTo>
                <a:lnTo>
                  <a:pt x="584238" y="32966"/>
                </a:lnTo>
                <a:lnTo>
                  <a:pt x="594609" y="32572"/>
                </a:lnTo>
              </a:path>
              <a:path w="885355" h="35060">
                <a:moveTo>
                  <a:pt x="643681" y="30223"/>
                </a:moveTo>
                <a:lnTo>
                  <a:pt x="659714" y="29403"/>
                </a:lnTo>
                <a:lnTo>
                  <a:pt x="672820" y="28708"/>
                </a:lnTo>
              </a:path>
              <a:path w="885355" h="35060">
                <a:moveTo>
                  <a:pt x="693741" y="27441"/>
                </a:moveTo>
                <a:lnTo>
                  <a:pt x="703301" y="26743"/>
                </a:lnTo>
                <a:lnTo>
                  <a:pt x="713422" y="25919"/>
                </a:lnTo>
                <a:lnTo>
                  <a:pt x="724977" y="24905"/>
                </a:lnTo>
                <a:lnTo>
                  <a:pt x="738838" y="23640"/>
                </a:lnTo>
                <a:lnTo>
                  <a:pt x="755878" y="22059"/>
                </a:lnTo>
                <a:lnTo>
                  <a:pt x="757178" y="21940"/>
                </a:lnTo>
                <a:lnTo>
                  <a:pt x="772992" y="20511"/>
                </a:lnTo>
                <a:lnTo>
                  <a:pt x="784789" y="19428"/>
                </a:lnTo>
                <a:lnTo>
                  <a:pt x="794592" y="18399"/>
                </a:lnTo>
                <a:lnTo>
                  <a:pt x="804423" y="17129"/>
                </a:lnTo>
                <a:lnTo>
                  <a:pt x="816303" y="15327"/>
                </a:lnTo>
                <a:lnTo>
                  <a:pt x="832256" y="12700"/>
                </a:lnTo>
                <a:lnTo>
                  <a:pt x="837355" y="11854"/>
                </a:lnTo>
                <a:lnTo>
                  <a:pt x="850626" y="9549"/>
                </a:lnTo>
                <a:lnTo>
                  <a:pt x="860443" y="7463"/>
                </a:lnTo>
                <a:lnTo>
                  <a:pt x="870716" y="4698"/>
                </a:lnTo>
                <a:lnTo>
                  <a:pt x="885355" y="355"/>
                </a:lnTo>
              </a:path>
              <a:path w="885355" h="35060">
                <a:moveTo>
                  <a:pt x="387444" y="34489"/>
                </a:moveTo>
                <a:lnTo>
                  <a:pt x="403639" y="34702"/>
                </a:lnTo>
                <a:lnTo>
                  <a:pt x="417124" y="34865"/>
                </a:lnTo>
                <a:lnTo>
                  <a:pt x="428606" y="34979"/>
                </a:lnTo>
                <a:lnTo>
                  <a:pt x="438795" y="35044"/>
                </a:lnTo>
              </a:path>
              <a:path w="885355" h="35060">
                <a:moveTo>
                  <a:pt x="448399" y="35060"/>
                </a:moveTo>
                <a:lnTo>
                  <a:pt x="458127" y="35027"/>
                </a:lnTo>
              </a:path>
              <a:path w="885355" h="35060">
                <a:moveTo>
                  <a:pt x="363768" y="34115"/>
                </a:moveTo>
                <a:lnTo>
                  <a:pt x="381025" y="34404"/>
                </a:lnTo>
                <a:lnTo>
                  <a:pt x="387444" y="34489"/>
                </a:lnTo>
              </a:path>
              <a:path w="885355" h="35060">
                <a:moveTo>
                  <a:pt x="237715" y="29667"/>
                </a:moveTo>
                <a:lnTo>
                  <a:pt x="254723" y="30518"/>
                </a:lnTo>
                <a:lnTo>
                  <a:pt x="271163" y="31294"/>
                </a:lnTo>
                <a:lnTo>
                  <a:pt x="285468" y="31947"/>
                </a:lnTo>
                <a:lnTo>
                  <a:pt x="297461" y="32462"/>
                </a:lnTo>
              </a:path>
              <a:path w="885355" h="35060">
                <a:moveTo>
                  <a:pt x="317577" y="33178"/>
                </a:moveTo>
                <a:lnTo>
                  <a:pt x="327231" y="33434"/>
                </a:lnTo>
                <a:lnTo>
                  <a:pt x="337636" y="33657"/>
                </a:lnTo>
                <a:lnTo>
                  <a:pt x="349560" y="33875"/>
                </a:lnTo>
                <a:lnTo>
                  <a:pt x="363768" y="34115"/>
                </a:lnTo>
              </a:path>
              <a:path w="885355" h="35060">
                <a:moveTo>
                  <a:pt x="193059" y="27192"/>
                </a:moveTo>
                <a:lnTo>
                  <a:pt x="193185" y="27201"/>
                </a:lnTo>
                <a:lnTo>
                  <a:pt x="202744" y="27829"/>
                </a:lnTo>
              </a:path>
              <a:path w="885355" h="35060">
                <a:moveTo>
                  <a:pt x="212701" y="28399"/>
                </a:moveTo>
                <a:lnTo>
                  <a:pt x="224032" y="28986"/>
                </a:lnTo>
                <a:lnTo>
                  <a:pt x="237715" y="2966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471145" y="5644327"/>
            <a:ext cx="781100" cy="23748"/>
          </a:xfrm>
          <a:custGeom>
            <a:avLst/>
            <a:gdLst/>
            <a:ahLst/>
            <a:cxnLst/>
            <a:rect l="l" t="t" r="r" b="b"/>
            <a:pathLst>
              <a:path w="781100" h="23748">
                <a:moveTo>
                  <a:pt x="303689" y="906"/>
                </a:moveTo>
                <a:lnTo>
                  <a:pt x="289230" y="1148"/>
                </a:lnTo>
                <a:lnTo>
                  <a:pt x="277145" y="1366"/>
                </a:lnTo>
                <a:lnTo>
                  <a:pt x="266656" y="1588"/>
                </a:lnTo>
                <a:lnTo>
                  <a:pt x="256986" y="1840"/>
                </a:lnTo>
              </a:path>
              <a:path w="781100" h="23748">
                <a:moveTo>
                  <a:pt x="210932" y="3704"/>
                </a:moveTo>
                <a:lnTo>
                  <a:pt x="193687" y="4520"/>
                </a:lnTo>
                <a:lnTo>
                  <a:pt x="182516" y="5071"/>
                </a:lnTo>
              </a:path>
              <a:path w="781100" h="23748">
                <a:moveTo>
                  <a:pt x="155818" y="6519"/>
                </a:moveTo>
                <a:lnTo>
                  <a:pt x="145557" y="7173"/>
                </a:lnTo>
                <a:lnTo>
                  <a:pt x="142607" y="7383"/>
                </a:lnTo>
              </a:path>
              <a:path w="781100" h="23748">
                <a:moveTo>
                  <a:pt x="444287" y="709"/>
                </a:moveTo>
                <a:lnTo>
                  <a:pt x="428093" y="453"/>
                </a:lnTo>
                <a:lnTo>
                  <a:pt x="414609" y="255"/>
                </a:lnTo>
                <a:lnTo>
                  <a:pt x="403127" y="114"/>
                </a:lnTo>
                <a:lnTo>
                  <a:pt x="392938" y="29"/>
                </a:lnTo>
              </a:path>
              <a:path w="781100" h="23748">
                <a:moveTo>
                  <a:pt x="373607" y="24"/>
                </a:moveTo>
                <a:lnTo>
                  <a:pt x="363047" y="102"/>
                </a:lnTo>
                <a:lnTo>
                  <a:pt x="350947" y="232"/>
                </a:lnTo>
                <a:lnTo>
                  <a:pt x="336597" y="414"/>
                </a:lnTo>
                <a:lnTo>
                  <a:pt x="319290" y="647"/>
                </a:lnTo>
                <a:lnTo>
                  <a:pt x="303689" y="906"/>
                </a:lnTo>
              </a:path>
              <a:path w="781100" h="23748">
                <a:moveTo>
                  <a:pt x="560517" y="3909"/>
                </a:moveTo>
                <a:lnTo>
                  <a:pt x="546222" y="3246"/>
                </a:lnTo>
                <a:lnTo>
                  <a:pt x="534233" y="2717"/>
                </a:lnTo>
                <a:lnTo>
                  <a:pt x="523786" y="2300"/>
                </a:lnTo>
              </a:path>
              <a:path w="781100" h="23748">
                <a:moveTo>
                  <a:pt x="504464" y="1704"/>
                </a:moveTo>
                <a:lnTo>
                  <a:pt x="494060" y="1479"/>
                </a:lnTo>
                <a:lnTo>
                  <a:pt x="482142" y="1271"/>
                </a:lnTo>
                <a:lnTo>
                  <a:pt x="467947" y="1057"/>
                </a:lnTo>
                <a:lnTo>
                  <a:pt x="450710" y="812"/>
                </a:lnTo>
                <a:lnTo>
                  <a:pt x="444287" y="709"/>
                </a:lnTo>
              </a:path>
              <a:path w="781100" h="23748">
                <a:moveTo>
                  <a:pt x="577189" y="4698"/>
                </a:moveTo>
                <a:lnTo>
                  <a:pt x="560517" y="3909"/>
                </a:lnTo>
              </a:path>
              <a:path w="781100" h="23748">
                <a:moveTo>
                  <a:pt x="775639" y="22516"/>
                </a:moveTo>
                <a:lnTo>
                  <a:pt x="760482" y="20566"/>
                </a:lnTo>
                <a:lnTo>
                  <a:pt x="747647" y="18836"/>
                </a:lnTo>
                <a:lnTo>
                  <a:pt x="737259" y="17410"/>
                </a:lnTo>
                <a:lnTo>
                  <a:pt x="727734" y="16155"/>
                </a:lnTo>
                <a:lnTo>
                  <a:pt x="717487" y="14940"/>
                </a:lnTo>
                <a:lnTo>
                  <a:pt x="704934" y="13633"/>
                </a:lnTo>
              </a:path>
              <a:path w="781100" h="23748">
                <a:moveTo>
                  <a:pt x="688492" y="12102"/>
                </a:moveTo>
                <a:lnTo>
                  <a:pt x="674840" y="10898"/>
                </a:lnTo>
                <a:lnTo>
                  <a:pt x="660547" y="9663"/>
                </a:lnTo>
              </a:path>
              <a:path w="781100" h="23748">
                <a:moveTo>
                  <a:pt x="638653" y="7937"/>
                </a:moveTo>
                <a:lnTo>
                  <a:pt x="629090" y="7307"/>
                </a:lnTo>
                <a:lnTo>
                  <a:pt x="619143" y="6737"/>
                </a:lnTo>
                <a:lnTo>
                  <a:pt x="607831" y="6159"/>
                </a:lnTo>
                <a:lnTo>
                  <a:pt x="594173" y="5503"/>
                </a:lnTo>
                <a:lnTo>
                  <a:pt x="577189" y="4698"/>
                </a:lnTo>
              </a:path>
              <a:path w="781100" h="23748">
                <a:moveTo>
                  <a:pt x="781100" y="23748"/>
                </a:moveTo>
                <a:lnTo>
                  <a:pt x="778459" y="2287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1630446" y="5601496"/>
            <a:ext cx="278003" cy="12248"/>
          </a:xfrm>
          <a:custGeom>
            <a:avLst/>
            <a:gdLst/>
            <a:ahLst/>
            <a:cxnLst/>
            <a:rect l="l" t="t" r="r" b="b"/>
            <a:pathLst>
              <a:path w="278002" h="12248">
                <a:moveTo>
                  <a:pt x="0" y="10661"/>
                </a:moveTo>
                <a:lnTo>
                  <a:pt x="10058" y="7841"/>
                </a:lnTo>
                <a:lnTo>
                  <a:pt x="10236" y="7664"/>
                </a:lnTo>
                <a:lnTo>
                  <a:pt x="20637" y="6254"/>
                </a:lnTo>
                <a:lnTo>
                  <a:pt x="34152" y="4374"/>
                </a:lnTo>
                <a:lnTo>
                  <a:pt x="44272" y="3441"/>
                </a:lnTo>
                <a:lnTo>
                  <a:pt x="54152" y="2723"/>
                </a:lnTo>
                <a:lnTo>
                  <a:pt x="68612" y="1701"/>
                </a:lnTo>
                <a:lnTo>
                  <a:pt x="78503" y="1200"/>
                </a:lnTo>
                <a:lnTo>
                  <a:pt x="90646" y="795"/>
                </a:lnTo>
                <a:lnTo>
                  <a:pt x="111313" y="178"/>
                </a:lnTo>
                <a:lnTo>
                  <a:pt x="121405" y="0"/>
                </a:lnTo>
                <a:lnTo>
                  <a:pt x="132349" y="4"/>
                </a:lnTo>
                <a:lnTo>
                  <a:pt x="143421" y="82"/>
                </a:lnTo>
                <a:lnTo>
                  <a:pt x="158188" y="210"/>
                </a:lnTo>
                <a:lnTo>
                  <a:pt x="168243" y="389"/>
                </a:lnTo>
                <a:lnTo>
                  <a:pt x="179337" y="749"/>
                </a:lnTo>
                <a:lnTo>
                  <a:pt x="189636" y="1136"/>
                </a:lnTo>
                <a:lnTo>
                  <a:pt x="203979" y="1781"/>
                </a:lnTo>
                <a:lnTo>
                  <a:pt x="213873" y="2400"/>
                </a:lnTo>
                <a:lnTo>
                  <a:pt x="226641" y="3476"/>
                </a:lnTo>
                <a:lnTo>
                  <a:pt x="243509" y="5021"/>
                </a:lnTo>
                <a:lnTo>
                  <a:pt x="253982" y="6483"/>
                </a:lnTo>
                <a:lnTo>
                  <a:pt x="260896" y="7664"/>
                </a:lnTo>
                <a:lnTo>
                  <a:pt x="269367" y="9073"/>
                </a:lnTo>
                <a:lnTo>
                  <a:pt x="269887" y="9251"/>
                </a:lnTo>
                <a:lnTo>
                  <a:pt x="278003" y="1224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636100" y="5619038"/>
            <a:ext cx="274472" cy="12620"/>
          </a:xfrm>
          <a:custGeom>
            <a:avLst/>
            <a:gdLst/>
            <a:ahLst/>
            <a:cxnLst/>
            <a:rect l="l" t="t" r="r" b="b"/>
            <a:pathLst>
              <a:path w="274472" h="12620">
                <a:moveTo>
                  <a:pt x="274472" y="0"/>
                </a:moveTo>
                <a:lnTo>
                  <a:pt x="268122" y="2819"/>
                </a:lnTo>
                <a:lnTo>
                  <a:pt x="267766" y="2997"/>
                </a:lnTo>
                <a:lnTo>
                  <a:pt x="261073" y="4229"/>
                </a:lnTo>
                <a:lnTo>
                  <a:pt x="248300" y="6656"/>
                </a:lnTo>
                <a:lnTo>
                  <a:pt x="236917" y="7948"/>
                </a:lnTo>
                <a:lnTo>
                  <a:pt x="233552" y="8293"/>
                </a:lnTo>
                <a:lnTo>
                  <a:pt x="219437" y="9681"/>
                </a:lnTo>
                <a:lnTo>
                  <a:pt x="209593" y="10409"/>
                </a:lnTo>
                <a:lnTo>
                  <a:pt x="195775" y="11081"/>
                </a:lnTo>
                <a:lnTo>
                  <a:pt x="195097" y="11112"/>
                </a:lnTo>
                <a:lnTo>
                  <a:pt x="180438" y="11780"/>
                </a:lnTo>
                <a:lnTo>
                  <a:pt x="170435" y="12139"/>
                </a:lnTo>
                <a:lnTo>
                  <a:pt x="159118" y="12372"/>
                </a:lnTo>
                <a:lnTo>
                  <a:pt x="149758" y="12522"/>
                </a:lnTo>
                <a:lnTo>
                  <a:pt x="134906" y="12620"/>
                </a:lnTo>
                <a:lnTo>
                  <a:pt x="124793" y="12599"/>
                </a:lnTo>
                <a:lnTo>
                  <a:pt x="113922" y="12419"/>
                </a:lnTo>
                <a:lnTo>
                  <a:pt x="102476" y="12166"/>
                </a:lnTo>
                <a:lnTo>
                  <a:pt x="87909" y="11832"/>
                </a:lnTo>
                <a:lnTo>
                  <a:pt x="77927" y="11514"/>
                </a:lnTo>
                <a:lnTo>
                  <a:pt x="66258" y="10886"/>
                </a:lnTo>
                <a:lnTo>
                  <a:pt x="58559" y="10401"/>
                </a:lnTo>
                <a:lnTo>
                  <a:pt x="44661" y="9457"/>
                </a:lnTo>
                <a:lnTo>
                  <a:pt x="34735" y="8550"/>
                </a:lnTo>
                <a:lnTo>
                  <a:pt x="22567" y="7061"/>
                </a:lnTo>
                <a:lnTo>
                  <a:pt x="11277" y="5638"/>
                </a:lnTo>
                <a:lnTo>
                  <a:pt x="11112" y="5638"/>
                </a:lnTo>
                <a:lnTo>
                  <a:pt x="0" y="317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765936" y="5643204"/>
            <a:ext cx="153111" cy="7903"/>
          </a:xfrm>
          <a:custGeom>
            <a:avLst/>
            <a:gdLst/>
            <a:ahLst/>
            <a:cxnLst/>
            <a:rect l="l" t="t" r="r" b="b"/>
            <a:pathLst>
              <a:path w="153111" h="7903">
                <a:moveTo>
                  <a:pt x="0" y="0"/>
                </a:moveTo>
                <a:lnTo>
                  <a:pt x="2120" y="1765"/>
                </a:lnTo>
                <a:lnTo>
                  <a:pt x="2641" y="1943"/>
                </a:lnTo>
                <a:lnTo>
                  <a:pt x="5283" y="2641"/>
                </a:lnTo>
                <a:lnTo>
                  <a:pt x="11468" y="4241"/>
                </a:lnTo>
                <a:lnTo>
                  <a:pt x="11811" y="4406"/>
                </a:lnTo>
                <a:lnTo>
                  <a:pt x="18338" y="4940"/>
                </a:lnTo>
                <a:lnTo>
                  <a:pt x="32783" y="6282"/>
                </a:lnTo>
                <a:lnTo>
                  <a:pt x="42680" y="7043"/>
                </a:lnTo>
                <a:lnTo>
                  <a:pt x="54676" y="7462"/>
                </a:lnTo>
                <a:lnTo>
                  <a:pt x="61214" y="7581"/>
                </a:lnTo>
                <a:lnTo>
                  <a:pt x="76156" y="7903"/>
                </a:lnTo>
                <a:lnTo>
                  <a:pt x="86377" y="7845"/>
                </a:lnTo>
                <a:lnTo>
                  <a:pt x="96870" y="7512"/>
                </a:lnTo>
                <a:lnTo>
                  <a:pt x="110769" y="7061"/>
                </a:lnTo>
                <a:lnTo>
                  <a:pt x="121005" y="6705"/>
                </a:lnTo>
                <a:lnTo>
                  <a:pt x="131241" y="5638"/>
                </a:lnTo>
                <a:lnTo>
                  <a:pt x="138645" y="4762"/>
                </a:lnTo>
                <a:lnTo>
                  <a:pt x="138823" y="4940"/>
                </a:lnTo>
                <a:lnTo>
                  <a:pt x="146062" y="3530"/>
                </a:lnTo>
                <a:lnTo>
                  <a:pt x="149580" y="2641"/>
                </a:lnTo>
                <a:lnTo>
                  <a:pt x="149936" y="2641"/>
                </a:lnTo>
                <a:lnTo>
                  <a:pt x="153111" y="88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2769110" y="5634913"/>
            <a:ext cx="148882" cy="6527"/>
          </a:xfrm>
          <a:custGeom>
            <a:avLst/>
            <a:gdLst/>
            <a:ahLst/>
            <a:cxnLst/>
            <a:rect l="l" t="t" r="r" b="b"/>
            <a:pathLst>
              <a:path w="148882" h="6527">
                <a:moveTo>
                  <a:pt x="148882" y="6527"/>
                </a:moveTo>
                <a:lnTo>
                  <a:pt x="144475" y="4940"/>
                </a:lnTo>
                <a:lnTo>
                  <a:pt x="144297" y="4940"/>
                </a:lnTo>
                <a:lnTo>
                  <a:pt x="139700" y="4051"/>
                </a:lnTo>
                <a:lnTo>
                  <a:pt x="131597" y="2641"/>
                </a:lnTo>
                <a:lnTo>
                  <a:pt x="131419" y="2819"/>
                </a:lnTo>
                <a:lnTo>
                  <a:pt x="123304" y="2120"/>
                </a:lnTo>
                <a:lnTo>
                  <a:pt x="112369" y="1054"/>
                </a:lnTo>
                <a:lnTo>
                  <a:pt x="101422" y="698"/>
                </a:lnTo>
                <a:lnTo>
                  <a:pt x="89090" y="177"/>
                </a:lnTo>
                <a:lnTo>
                  <a:pt x="89090" y="0"/>
                </a:lnTo>
                <a:lnTo>
                  <a:pt x="76733" y="0"/>
                </a:lnTo>
                <a:lnTo>
                  <a:pt x="61906" y="237"/>
                </a:lnTo>
                <a:lnTo>
                  <a:pt x="51783" y="503"/>
                </a:lnTo>
                <a:lnTo>
                  <a:pt x="40994" y="975"/>
                </a:lnTo>
                <a:lnTo>
                  <a:pt x="28930" y="1587"/>
                </a:lnTo>
                <a:lnTo>
                  <a:pt x="20104" y="1943"/>
                </a:lnTo>
                <a:lnTo>
                  <a:pt x="19926" y="2120"/>
                </a:lnTo>
                <a:lnTo>
                  <a:pt x="11112" y="3352"/>
                </a:lnTo>
                <a:lnTo>
                  <a:pt x="5461" y="4229"/>
                </a:lnTo>
                <a:lnTo>
                  <a:pt x="5295" y="4229"/>
                </a:lnTo>
                <a:lnTo>
                  <a:pt x="0" y="563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3341175" y="5581642"/>
            <a:ext cx="204101" cy="10325"/>
          </a:xfrm>
          <a:custGeom>
            <a:avLst/>
            <a:gdLst/>
            <a:ahLst/>
            <a:cxnLst/>
            <a:rect l="l" t="t" r="r" b="b"/>
            <a:pathLst>
              <a:path w="204101" h="10325">
                <a:moveTo>
                  <a:pt x="0" y="0"/>
                </a:moveTo>
                <a:lnTo>
                  <a:pt x="2819" y="2120"/>
                </a:lnTo>
                <a:lnTo>
                  <a:pt x="3517" y="2463"/>
                </a:lnTo>
                <a:lnTo>
                  <a:pt x="6870" y="3352"/>
                </a:lnTo>
                <a:lnTo>
                  <a:pt x="15176" y="5638"/>
                </a:lnTo>
                <a:lnTo>
                  <a:pt x="15519" y="5295"/>
                </a:lnTo>
                <a:lnTo>
                  <a:pt x="24168" y="6527"/>
                </a:lnTo>
                <a:lnTo>
                  <a:pt x="36865" y="7922"/>
                </a:lnTo>
                <a:lnTo>
                  <a:pt x="49210" y="8766"/>
                </a:lnTo>
                <a:lnTo>
                  <a:pt x="63338" y="9535"/>
                </a:lnTo>
                <a:lnTo>
                  <a:pt x="73806" y="9880"/>
                </a:lnTo>
                <a:lnTo>
                  <a:pt x="81495" y="10058"/>
                </a:lnTo>
                <a:lnTo>
                  <a:pt x="95154" y="10309"/>
                </a:lnTo>
                <a:lnTo>
                  <a:pt x="105329" y="10325"/>
                </a:lnTo>
                <a:lnTo>
                  <a:pt x="115189" y="10236"/>
                </a:lnTo>
                <a:lnTo>
                  <a:pt x="128770" y="10054"/>
                </a:lnTo>
                <a:lnTo>
                  <a:pt x="139071" y="9714"/>
                </a:lnTo>
                <a:lnTo>
                  <a:pt x="147472" y="9347"/>
                </a:lnTo>
                <a:lnTo>
                  <a:pt x="160467" y="8619"/>
                </a:lnTo>
                <a:lnTo>
                  <a:pt x="171987" y="7539"/>
                </a:lnTo>
                <a:lnTo>
                  <a:pt x="174980" y="7226"/>
                </a:lnTo>
                <a:lnTo>
                  <a:pt x="184861" y="6350"/>
                </a:lnTo>
                <a:lnTo>
                  <a:pt x="185039" y="6527"/>
                </a:lnTo>
                <a:lnTo>
                  <a:pt x="194564" y="4406"/>
                </a:lnTo>
                <a:lnTo>
                  <a:pt x="199326" y="3352"/>
                </a:lnTo>
                <a:lnTo>
                  <a:pt x="199682" y="3352"/>
                </a:lnTo>
                <a:lnTo>
                  <a:pt x="204101" y="105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3342579" y="5570523"/>
            <a:ext cx="201282" cy="8648"/>
          </a:xfrm>
          <a:custGeom>
            <a:avLst/>
            <a:gdLst/>
            <a:ahLst/>
            <a:cxnLst/>
            <a:rect l="l" t="t" r="r" b="b"/>
            <a:pathLst>
              <a:path w="201282" h="8648">
                <a:moveTo>
                  <a:pt x="195452" y="6527"/>
                </a:moveTo>
                <a:lnTo>
                  <a:pt x="195110" y="6527"/>
                </a:lnTo>
                <a:lnTo>
                  <a:pt x="188937" y="5295"/>
                </a:lnTo>
                <a:lnTo>
                  <a:pt x="179039" y="3646"/>
                </a:lnTo>
              </a:path>
              <a:path w="201282" h="8648">
                <a:moveTo>
                  <a:pt x="178230" y="3646"/>
                </a:moveTo>
                <a:lnTo>
                  <a:pt x="178168" y="3708"/>
                </a:lnTo>
                <a:lnTo>
                  <a:pt x="177522" y="3646"/>
                </a:lnTo>
              </a:path>
              <a:path w="201282" h="8648">
                <a:moveTo>
                  <a:pt x="22649" y="3646"/>
                </a:moveTo>
                <a:lnTo>
                  <a:pt x="17475" y="4419"/>
                </a:lnTo>
                <a:lnTo>
                  <a:pt x="10058" y="5473"/>
                </a:lnTo>
                <a:lnTo>
                  <a:pt x="10058" y="5651"/>
                </a:lnTo>
                <a:lnTo>
                  <a:pt x="2654" y="7594"/>
                </a:lnTo>
                <a:lnTo>
                  <a:pt x="1422" y="7950"/>
                </a:lnTo>
                <a:lnTo>
                  <a:pt x="1231" y="7950"/>
                </a:lnTo>
                <a:lnTo>
                  <a:pt x="0" y="8648"/>
                </a:lnTo>
              </a:path>
              <a:path w="201282" h="8648">
                <a:moveTo>
                  <a:pt x="201282" y="8648"/>
                </a:moveTo>
                <a:lnTo>
                  <a:pt x="195452" y="652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1302876" y="5628387"/>
            <a:ext cx="20281" cy="27165"/>
          </a:xfrm>
          <a:custGeom>
            <a:avLst/>
            <a:gdLst/>
            <a:ahLst/>
            <a:cxnLst/>
            <a:rect l="l" t="t" r="r" b="b"/>
            <a:pathLst>
              <a:path w="20281" h="27165">
                <a:moveTo>
                  <a:pt x="0" y="0"/>
                </a:moveTo>
                <a:lnTo>
                  <a:pt x="20281" y="13589"/>
                </a:lnTo>
                <a:lnTo>
                  <a:pt x="3175" y="2716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1624623" y="5612154"/>
            <a:ext cx="11468" cy="10058"/>
          </a:xfrm>
          <a:custGeom>
            <a:avLst/>
            <a:gdLst/>
            <a:ahLst/>
            <a:cxnLst/>
            <a:rect l="l" t="t" r="r" b="b"/>
            <a:pathLst>
              <a:path w="11468" h="10058">
                <a:moveTo>
                  <a:pt x="11468" y="10058"/>
                </a:moveTo>
                <a:lnTo>
                  <a:pt x="0" y="4940"/>
                </a:lnTo>
                <a:lnTo>
                  <a:pt x="5829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1908451" y="5613744"/>
            <a:ext cx="2120" cy="5295"/>
          </a:xfrm>
          <a:custGeom>
            <a:avLst/>
            <a:gdLst/>
            <a:ahLst/>
            <a:cxnLst/>
            <a:rect l="l" t="t" r="r" b="b"/>
            <a:pathLst>
              <a:path w="2120" h="5295">
                <a:moveTo>
                  <a:pt x="0" y="0"/>
                </a:moveTo>
                <a:lnTo>
                  <a:pt x="2120" y="529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2765934" y="5641793"/>
            <a:ext cx="1765" cy="1409"/>
          </a:xfrm>
          <a:custGeom>
            <a:avLst/>
            <a:gdLst/>
            <a:ahLst/>
            <a:cxnLst/>
            <a:rect l="l" t="t" r="r" b="b"/>
            <a:pathLst>
              <a:path w="1765" h="1409">
                <a:moveTo>
                  <a:pt x="1765" y="0"/>
                </a:moveTo>
                <a:lnTo>
                  <a:pt x="0" y="140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2917997" y="5641446"/>
            <a:ext cx="1054" cy="2641"/>
          </a:xfrm>
          <a:custGeom>
            <a:avLst/>
            <a:gdLst/>
            <a:ahLst/>
            <a:cxnLst/>
            <a:rect l="l" t="t" r="r" b="b"/>
            <a:pathLst>
              <a:path w="1054" h="2641">
                <a:moveTo>
                  <a:pt x="1054" y="2641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767699" y="5640557"/>
            <a:ext cx="1409" cy="1244"/>
          </a:xfrm>
          <a:custGeom>
            <a:avLst/>
            <a:gdLst/>
            <a:ahLst/>
            <a:cxnLst/>
            <a:rect l="l" t="t" r="r" b="b"/>
            <a:pathLst>
              <a:path w="1409" h="1244">
                <a:moveTo>
                  <a:pt x="1409" y="0"/>
                </a:moveTo>
                <a:lnTo>
                  <a:pt x="0" y="124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3543861" y="5579168"/>
            <a:ext cx="1409" cy="3530"/>
          </a:xfrm>
          <a:custGeom>
            <a:avLst/>
            <a:gdLst/>
            <a:ahLst/>
            <a:cxnLst/>
            <a:rect l="l" t="t" r="r" b="b"/>
            <a:pathLst>
              <a:path w="1409" h="3530">
                <a:moveTo>
                  <a:pt x="1409" y="3530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3341175" y="5579172"/>
            <a:ext cx="1409" cy="2476"/>
          </a:xfrm>
          <a:custGeom>
            <a:avLst/>
            <a:gdLst/>
            <a:ahLst/>
            <a:cxnLst/>
            <a:rect l="l" t="t" r="r" b="b"/>
            <a:pathLst>
              <a:path w="1409" h="2476">
                <a:moveTo>
                  <a:pt x="1409" y="0"/>
                </a:moveTo>
                <a:lnTo>
                  <a:pt x="0" y="247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252061" y="5535070"/>
            <a:ext cx="1051166" cy="48212"/>
          </a:xfrm>
          <a:custGeom>
            <a:avLst/>
            <a:gdLst/>
            <a:ahLst/>
            <a:cxnLst/>
            <a:rect l="l" t="t" r="r" b="b"/>
            <a:pathLst>
              <a:path w="1051166" h="48212">
                <a:moveTo>
                  <a:pt x="718092" y="44331"/>
                </a:moveTo>
                <a:lnTo>
                  <a:pt x="732158" y="43822"/>
                </a:lnTo>
              </a:path>
              <a:path w="1051166" h="48212">
                <a:moveTo>
                  <a:pt x="743998" y="43372"/>
                </a:moveTo>
                <a:lnTo>
                  <a:pt x="754362" y="42938"/>
                </a:lnTo>
                <a:lnTo>
                  <a:pt x="763999" y="42478"/>
                </a:lnTo>
                <a:lnTo>
                  <a:pt x="773658" y="41948"/>
                </a:lnTo>
              </a:path>
              <a:path w="1051166" h="48212">
                <a:moveTo>
                  <a:pt x="810256" y="39514"/>
                </a:moveTo>
                <a:lnTo>
                  <a:pt x="816038" y="39099"/>
                </a:lnTo>
              </a:path>
              <a:path w="1051166" h="48212">
                <a:moveTo>
                  <a:pt x="701052" y="44943"/>
                </a:moveTo>
                <a:lnTo>
                  <a:pt x="718092" y="44331"/>
                </a:lnTo>
              </a:path>
              <a:path w="1051166" h="48212">
                <a:moveTo>
                  <a:pt x="578571" y="47819"/>
                </a:moveTo>
                <a:lnTo>
                  <a:pt x="592544" y="47713"/>
                </a:lnTo>
                <a:lnTo>
                  <a:pt x="604524" y="47607"/>
                </a:lnTo>
                <a:lnTo>
                  <a:pt x="615103" y="47486"/>
                </a:lnTo>
                <a:lnTo>
                  <a:pt x="624878" y="47335"/>
                </a:lnTo>
              </a:path>
              <a:path w="1051166" h="48212">
                <a:moveTo>
                  <a:pt x="634444" y="47140"/>
                </a:moveTo>
                <a:lnTo>
                  <a:pt x="644395" y="46885"/>
                </a:lnTo>
                <a:lnTo>
                  <a:pt x="655325" y="46557"/>
                </a:lnTo>
                <a:lnTo>
                  <a:pt x="667831" y="46141"/>
                </a:lnTo>
                <a:lnTo>
                  <a:pt x="682507" y="45621"/>
                </a:lnTo>
                <a:lnTo>
                  <a:pt x="699947" y="44983"/>
                </a:lnTo>
                <a:lnTo>
                  <a:pt x="701052" y="44943"/>
                </a:lnTo>
              </a:path>
              <a:path w="1051166" h="48212">
                <a:moveTo>
                  <a:pt x="562008" y="47940"/>
                </a:moveTo>
                <a:lnTo>
                  <a:pt x="578571" y="47819"/>
                </a:lnTo>
              </a:path>
              <a:path w="1051166" h="48212">
                <a:moveTo>
                  <a:pt x="556539" y="47980"/>
                </a:moveTo>
                <a:lnTo>
                  <a:pt x="562008" y="47940"/>
                </a:lnTo>
              </a:path>
              <a:path w="1051166" h="48212">
                <a:moveTo>
                  <a:pt x="539065" y="48068"/>
                </a:moveTo>
                <a:lnTo>
                  <a:pt x="556539" y="47980"/>
                </a:lnTo>
              </a:path>
              <a:path w="1051166" h="48212">
                <a:moveTo>
                  <a:pt x="511717" y="48191"/>
                </a:moveTo>
                <a:lnTo>
                  <a:pt x="524316" y="48140"/>
                </a:lnTo>
                <a:lnTo>
                  <a:pt x="539065" y="48068"/>
                </a:lnTo>
              </a:path>
              <a:path w="1051166" h="48212">
                <a:moveTo>
                  <a:pt x="392899" y="46351"/>
                </a:moveTo>
                <a:lnTo>
                  <a:pt x="410298" y="46748"/>
                </a:lnTo>
                <a:lnTo>
                  <a:pt x="419696" y="46974"/>
                </a:lnTo>
                <a:lnTo>
                  <a:pt x="435689" y="47348"/>
                </a:lnTo>
                <a:lnTo>
                  <a:pt x="449254" y="47645"/>
                </a:lnTo>
                <a:lnTo>
                  <a:pt x="460963" y="47872"/>
                </a:lnTo>
                <a:lnTo>
                  <a:pt x="471390" y="48035"/>
                </a:lnTo>
              </a:path>
              <a:path w="1051166" h="48212">
                <a:moveTo>
                  <a:pt x="481107" y="48141"/>
                </a:moveTo>
                <a:lnTo>
                  <a:pt x="490685" y="48198"/>
                </a:lnTo>
                <a:lnTo>
                  <a:pt x="500698" y="48212"/>
                </a:lnTo>
                <a:lnTo>
                  <a:pt x="511717" y="48191"/>
                </a:lnTo>
              </a:path>
              <a:path w="1051166" h="48212">
                <a:moveTo>
                  <a:pt x="361690" y="45600"/>
                </a:moveTo>
                <a:lnTo>
                  <a:pt x="365999" y="45717"/>
                </a:lnTo>
                <a:lnTo>
                  <a:pt x="378345" y="46017"/>
                </a:lnTo>
                <a:lnTo>
                  <a:pt x="392899" y="4635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569929" y="5648676"/>
            <a:ext cx="471170" cy="14820"/>
          </a:xfrm>
          <a:custGeom>
            <a:avLst/>
            <a:gdLst/>
            <a:ahLst/>
            <a:cxnLst/>
            <a:rect l="l" t="t" r="r" b="b"/>
            <a:pathLst>
              <a:path w="471170" h="14820">
                <a:moveTo>
                  <a:pt x="50124" y="10969"/>
                </a:moveTo>
                <a:lnTo>
                  <a:pt x="59998" y="11459"/>
                </a:lnTo>
                <a:lnTo>
                  <a:pt x="71427" y="11937"/>
                </a:lnTo>
                <a:lnTo>
                  <a:pt x="85719" y="12476"/>
                </a:lnTo>
              </a:path>
              <a:path w="471170" h="14820">
                <a:moveTo>
                  <a:pt x="85719" y="12477"/>
                </a:moveTo>
                <a:lnTo>
                  <a:pt x="96672" y="12877"/>
                </a:lnTo>
                <a:lnTo>
                  <a:pt x="85719" y="12476"/>
                </a:lnTo>
              </a:path>
              <a:path w="471170" h="14820">
                <a:moveTo>
                  <a:pt x="221545" y="14817"/>
                </a:moveTo>
                <a:lnTo>
                  <a:pt x="235049" y="14795"/>
                </a:lnTo>
              </a:path>
              <a:path w="471170" h="14820">
                <a:moveTo>
                  <a:pt x="246198" y="14733"/>
                </a:moveTo>
                <a:lnTo>
                  <a:pt x="256055" y="14614"/>
                </a:lnTo>
                <a:lnTo>
                  <a:pt x="265681" y="14417"/>
                </a:lnTo>
                <a:lnTo>
                  <a:pt x="276140" y="14124"/>
                </a:lnTo>
                <a:lnTo>
                  <a:pt x="288493" y="13714"/>
                </a:lnTo>
                <a:lnTo>
                  <a:pt x="303804" y="13169"/>
                </a:lnTo>
              </a:path>
              <a:path w="471170" h="14820">
                <a:moveTo>
                  <a:pt x="328558" y="12261"/>
                </a:moveTo>
                <a:lnTo>
                  <a:pt x="341544" y="11766"/>
                </a:lnTo>
                <a:lnTo>
                  <a:pt x="352177" y="11307"/>
                </a:lnTo>
                <a:lnTo>
                  <a:pt x="361800" y="10800"/>
                </a:lnTo>
              </a:path>
              <a:path w="471170" h="14820">
                <a:moveTo>
                  <a:pt x="371758" y="10158"/>
                </a:moveTo>
                <a:lnTo>
                  <a:pt x="383395" y="9297"/>
                </a:lnTo>
              </a:path>
              <a:path w="471170" h="14820">
                <a:moveTo>
                  <a:pt x="422668" y="6174"/>
                </a:moveTo>
                <a:lnTo>
                  <a:pt x="433881" y="5182"/>
                </a:lnTo>
                <a:lnTo>
                  <a:pt x="443494" y="4089"/>
                </a:lnTo>
                <a:lnTo>
                  <a:pt x="454405" y="2559"/>
                </a:lnTo>
                <a:lnTo>
                  <a:pt x="469514" y="255"/>
                </a:lnTo>
                <a:lnTo>
                  <a:pt x="471170" y="0"/>
                </a:lnTo>
              </a:path>
              <a:path w="471170" h="14820">
                <a:moveTo>
                  <a:pt x="96672" y="12877"/>
                </a:moveTo>
                <a:lnTo>
                  <a:pt x="113605" y="13485"/>
                </a:lnTo>
                <a:lnTo>
                  <a:pt x="127136" y="13951"/>
                </a:lnTo>
                <a:lnTo>
                  <a:pt x="138313" y="14294"/>
                </a:lnTo>
              </a:path>
              <a:path w="471170" h="14820">
                <a:moveTo>
                  <a:pt x="148186" y="14532"/>
                </a:moveTo>
                <a:lnTo>
                  <a:pt x="157804" y="14685"/>
                </a:lnTo>
              </a:path>
              <a:path w="471170" h="14820">
                <a:moveTo>
                  <a:pt x="180467" y="14810"/>
                </a:moveTo>
                <a:lnTo>
                  <a:pt x="195612" y="14820"/>
                </a:lnTo>
                <a:lnTo>
                  <a:pt x="204622" y="14820"/>
                </a:lnTo>
                <a:lnTo>
                  <a:pt x="221545" y="1481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2276246" y="7220043"/>
            <a:ext cx="62801" cy="2641"/>
          </a:xfrm>
          <a:custGeom>
            <a:avLst/>
            <a:gdLst/>
            <a:ahLst/>
            <a:cxnLst/>
            <a:rect l="l" t="t" r="r" b="b"/>
            <a:pathLst>
              <a:path w="62801" h="2641">
                <a:moveTo>
                  <a:pt x="0" y="0"/>
                </a:moveTo>
                <a:lnTo>
                  <a:pt x="5473" y="1231"/>
                </a:lnTo>
                <a:lnTo>
                  <a:pt x="5638" y="1231"/>
                </a:lnTo>
                <a:lnTo>
                  <a:pt x="11290" y="1765"/>
                </a:lnTo>
                <a:lnTo>
                  <a:pt x="21348" y="2463"/>
                </a:lnTo>
                <a:lnTo>
                  <a:pt x="21526" y="2463"/>
                </a:lnTo>
                <a:lnTo>
                  <a:pt x="31572" y="2463"/>
                </a:lnTo>
                <a:lnTo>
                  <a:pt x="41452" y="2463"/>
                </a:lnTo>
                <a:lnTo>
                  <a:pt x="41630" y="2641"/>
                </a:lnTo>
                <a:lnTo>
                  <a:pt x="51511" y="1943"/>
                </a:lnTo>
                <a:lnTo>
                  <a:pt x="57162" y="1587"/>
                </a:lnTo>
                <a:lnTo>
                  <a:pt x="62801" y="53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2276424" y="7214922"/>
            <a:ext cx="62623" cy="2654"/>
          </a:xfrm>
          <a:custGeom>
            <a:avLst/>
            <a:gdLst/>
            <a:ahLst/>
            <a:cxnLst/>
            <a:rect l="l" t="t" r="r" b="b"/>
            <a:pathLst>
              <a:path w="62623" h="2654">
                <a:moveTo>
                  <a:pt x="62623" y="533"/>
                </a:moveTo>
                <a:lnTo>
                  <a:pt x="57150" y="1587"/>
                </a:lnTo>
                <a:lnTo>
                  <a:pt x="56984" y="1587"/>
                </a:lnTo>
                <a:lnTo>
                  <a:pt x="51333" y="1943"/>
                </a:lnTo>
                <a:lnTo>
                  <a:pt x="41452" y="2654"/>
                </a:lnTo>
                <a:lnTo>
                  <a:pt x="41275" y="2654"/>
                </a:lnTo>
                <a:lnTo>
                  <a:pt x="31394" y="2476"/>
                </a:lnTo>
                <a:lnTo>
                  <a:pt x="18515" y="2064"/>
                </a:lnTo>
                <a:lnTo>
                  <a:pt x="6682" y="1244"/>
                </a:lnTo>
                <a:lnTo>
                  <a:pt x="4419" y="1066"/>
                </a:lnTo>
                <a:lnTo>
                  <a:pt x="2298" y="888"/>
                </a:lnTo>
                <a:lnTo>
                  <a:pt x="1943" y="888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2286833" y="7214398"/>
            <a:ext cx="43395" cy="1943"/>
          </a:xfrm>
          <a:custGeom>
            <a:avLst/>
            <a:gdLst/>
            <a:ahLst/>
            <a:cxnLst/>
            <a:rect l="l" t="t" r="r" b="b"/>
            <a:pathLst>
              <a:path w="43395" h="1943">
                <a:moveTo>
                  <a:pt x="0" y="0"/>
                </a:moveTo>
                <a:lnTo>
                  <a:pt x="3517" y="889"/>
                </a:lnTo>
                <a:lnTo>
                  <a:pt x="7061" y="1231"/>
                </a:lnTo>
                <a:lnTo>
                  <a:pt x="14643" y="1765"/>
                </a:lnTo>
                <a:lnTo>
                  <a:pt x="14820" y="1587"/>
                </a:lnTo>
                <a:lnTo>
                  <a:pt x="22402" y="1765"/>
                </a:lnTo>
                <a:lnTo>
                  <a:pt x="28917" y="1765"/>
                </a:lnTo>
                <a:lnTo>
                  <a:pt x="29108" y="1943"/>
                </a:lnTo>
                <a:lnTo>
                  <a:pt x="35636" y="1409"/>
                </a:lnTo>
                <a:lnTo>
                  <a:pt x="39522" y="1231"/>
                </a:lnTo>
                <a:lnTo>
                  <a:pt x="39687" y="1054"/>
                </a:lnTo>
                <a:lnTo>
                  <a:pt x="43395" y="17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2278540" y="7209627"/>
            <a:ext cx="51155" cy="4241"/>
          </a:xfrm>
          <a:custGeom>
            <a:avLst/>
            <a:gdLst/>
            <a:ahLst/>
            <a:cxnLst/>
            <a:rect l="l" t="t" r="r" b="b"/>
            <a:pathLst>
              <a:path w="51155" h="4241">
                <a:moveTo>
                  <a:pt x="51155" y="4241"/>
                </a:moveTo>
                <a:lnTo>
                  <a:pt x="48869" y="3708"/>
                </a:lnTo>
                <a:lnTo>
                  <a:pt x="46393" y="3543"/>
                </a:lnTo>
                <a:lnTo>
                  <a:pt x="32128" y="2818"/>
                </a:lnTo>
                <a:lnTo>
                  <a:pt x="22255" y="2494"/>
                </a:lnTo>
                <a:lnTo>
                  <a:pt x="9224" y="1787"/>
                </a:lnTo>
                <a:lnTo>
                  <a:pt x="6527" y="1600"/>
                </a:lnTo>
                <a:lnTo>
                  <a:pt x="3352" y="1244"/>
                </a:lnTo>
                <a:lnTo>
                  <a:pt x="2997" y="1244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2280306" y="7206280"/>
            <a:ext cx="57683" cy="2298"/>
          </a:xfrm>
          <a:custGeom>
            <a:avLst/>
            <a:gdLst/>
            <a:ahLst/>
            <a:cxnLst/>
            <a:rect l="l" t="t" r="r" b="b"/>
            <a:pathLst>
              <a:path w="57683" h="2298">
                <a:moveTo>
                  <a:pt x="0" y="1943"/>
                </a:moveTo>
                <a:lnTo>
                  <a:pt x="1765" y="1244"/>
                </a:lnTo>
                <a:lnTo>
                  <a:pt x="1943" y="1244"/>
                </a:lnTo>
                <a:lnTo>
                  <a:pt x="3886" y="1244"/>
                </a:lnTo>
                <a:lnTo>
                  <a:pt x="16217" y="355"/>
                </a:lnTo>
                <a:lnTo>
                  <a:pt x="16408" y="177"/>
                </a:lnTo>
                <a:lnTo>
                  <a:pt x="28752" y="177"/>
                </a:lnTo>
                <a:lnTo>
                  <a:pt x="38277" y="0"/>
                </a:lnTo>
                <a:lnTo>
                  <a:pt x="47802" y="711"/>
                </a:lnTo>
                <a:lnTo>
                  <a:pt x="52565" y="1054"/>
                </a:lnTo>
                <a:lnTo>
                  <a:pt x="52743" y="1054"/>
                </a:lnTo>
                <a:lnTo>
                  <a:pt x="57683" y="229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289119" y="7209458"/>
            <a:ext cx="49047" cy="3530"/>
          </a:xfrm>
          <a:custGeom>
            <a:avLst/>
            <a:gdLst/>
            <a:ahLst/>
            <a:cxnLst/>
            <a:rect l="l" t="t" r="r" b="b"/>
            <a:pathLst>
              <a:path w="49047" h="3530">
                <a:moveTo>
                  <a:pt x="49047" y="3530"/>
                </a:moveTo>
                <a:lnTo>
                  <a:pt x="46748" y="2997"/>
                </a:lnTo>
                <a:lnTo>
                  <a:pt x="44462" y="2832"/>
                </a:lnTo>
                <a:lnTo>
                  <a:pt x="30473" y="2291"/>
                </a:lnTo>
                <a:lnTo>
                  <a:pt x="20596" y="1984"/>
                </a:lnTo>
                <a:lnTo>
                  <a:pt x="7416" y="1244"/>
                </a:lnTo>
                <a:lnTo>
                  <a:pt x="3708" y="1066"/>
                </a:lnTo>
                <a:lnTo>
                  <a:pt x="3543" y="1066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2289124" y="7207515"/>
            <a:ext cx="39865" cy="2298"/>
          </a:xfrm>
          <a:custGeom>
            <a:avLst/>
            <a:gdLst/>
            <a:ahLst/>
            <a:cxnLst/>
            <a:rect l="l" t="t" r="r" b="b"/>
            <a:pathLst>
              <a:path w="39865" h="2298">
                <a:moveTo>
                  <a:pt x="0" y="1943"/>
                </a:moveTo>
                <a:lnTo>
                  <a:pt x="1587" y="1054"/>
                </a:lnTo>
                <a:lnTo>
                  <a:pt x="2120" y="889"/>
                </a:lnTo>
                <a:lnTo>
                  <a:pt x="3886" y="711"/>
                </a:lnTo>
                <a:lnTo>
                  <a:pt x="12344" y="0"/>
                </a:lnTo>
                <a:lnTo>
                  <a:pt x="12522" y="0"/>
                </a:lnTo>
                <a:lnTo>
                  <a:pt x="21170" y="177"/>
                </a:lnTo>
                <a:lnTo>
                  <a:pt x="28587" y="177"/>
                </a:lnTo>
                <a:lnTo>
                  <a:pt x="28752" y="177"/>
                </a:lnTo>
                <a:lnTo>
                  <a:pt x="36169" y="889"/>
                </a:lnTo>
                <a:lnTo>
                  <a:pt x="37934" y="1244"/>
                </a:lnTo>
                <a:lnTo>
                  <a:pt x="38455" y="1409"/>
                </a:lnTo>
                <a:lnTo>
                  <a:pt x="39865" y="229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2358628" y="7215276"/>
            <a:ext cx="60502" cy="2654"/>
          </a:xfrm>
          <a:custGeom>
            <a:avLst/>
            <a:gdLst/>
            <a:ahLst/>
            <a:cxnLst/>
            <a:rect l="l" t="t" r="r" b="b"/>
            <a:pathLst>
              <a:path w="60502" h="2654">
                <a:moveTo>
                  <a:pt x="0" y="355"/>
                </a:moveTo>
                <a:lnTo>
                  <a:pt x="4406" y="1409"/>
                </a:lnTo>
                <a:lnTo>
                  <a:pt x="4584" y="1409"/>
                </a:lnTo>
                <a:lnTo>
                  <a:pt x="8991" y="1778"/>
                </a:lnTo>
                <a:lnTo>
                  <a:pt x="18872" y="2476"/>
                </a:lnTo>
                <a:lnTo>
                  <a:pt x="19050" y="2476"/>
                </a:lnTo>
                <a:lnTo>
                  <a:pt x="28917" y="2476"/>
                </a:lnTo>
                <a:lnTo>
                  <a:pt x="39687" y="2476"/>
                </a:lnTo>
                <a:lnTo>
                  <a:pt x="39865" y="2654"/>
                </a:lnTo>
                <a:lnTo>
                  <a:pt x="50444" y="1778"/>
                </a:lnTo>
                <a:lnTo>
                  <a:pt x="55384" y="1409"/>
                </a:lnTo>
                <a:lnTo>
                  <a:pt x="55740" y="1409"/>
                </a:lnTo>
                <a:lnTo>
                  <a:pt x="60502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2358630" y="7220397"/>
            <a:ext cx="60502" cy="2641"/>
          </a:xfrm>
          <a:custGeom>
            <a:avLst/>
            <a:gdLst/>
            <a:ahLst/>
            <a:cxnLst/>
            <a:rect l="l" t="t" r="r" b="b"/>
            <a:pathLst>
              <a:path w="60502" h="2641">
                <a:moveTo>
                  <a:pt x="60502" y="0"/>
                </a:moveTo>
                <a:lnTo>
                  <a:pt x="55740" y="1409"/>
                </a:lnTo>
                <a:lnTo>
                  <a:pt x="55384" y="1409"/>
                </a:lnTo>
                <a:lnTo>
                  <a:pt x="50444" y="1765"/>
                </a:lnTo>
                <a:lnTo>
                  <a:pt x="39865" y="2641"/>
                </a:lnTo>
                <a:lnTo>
                  <a:pt x="39687" y="2641"/>
                </a:lnTo>
                <a:lnTo>
                  <a:pt x="28930" y="2463"/>
                </a:lnTo>
                <a:lnTo>
                  <a:pt x="16395" y="2285"/>
                </a:lnTo>
                <a:lnTo>
                  <a:pt x="16230" y="2120"/>
                </a:lnTo>
                <a:lnTo>
                  <a:pt x="3695" y="1231"/>
                </a:lnTo>
                <a:lnTo>
                  <a:pt x="1943" y="1054"/>
                </a:lnTo>
                <a:lnTo>
                  <a:pt x="1765" y="1054"/>
                </a:lnTo>
                <a:lnTo>
                  <a:pt x="0" y="35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2367619" y="7214045"/>
            <a:ext cx="42519" cy="2819"/>
          </a:xfrm>
          <a:custGeom>
            <a:avLst/>
            <a:gdLst/>
            <a:ahLst/>
            <a:cxnLst/>
            <a:rect l="l" t="t" r="r" b="b"/>
            <a:pathLst>
              <a:path w="42519" h="2819">
                <a:moveTo>
                  <a:pt x="42519" y="0"/>
                </a:moveTo>
                <a:lnTo>
                  <a:pt x="40220" y="1409"/>
                </a:lnTo>
                <a:lnTo>
                  <a:pt x="39522" y="1587"/>
                </a:lnTo>
                <a:lnTo>
                  <a:pt x="36880" y="1765"/>
                </a:lnTo>
                <a:lnTo>
                  <a:pt x="26289" y="2819"/>
                </a:lnTo>
                <a:lnTo>
                  <a:pt x="26111" y="2463"/>
                </a:lnTo>
                <a:lnTo>
                  <a:pt x="15532" y="2463"/>
                </a:lnTo>
                <a:lnTo>
                  <a:pt x="10414" y="2463"/>
                </a:lnTo>
                <a:lnTo>
                  <a:pt x="5295" y="1943"/>
                </a:lnTo>
                <a:lnTo>
                  <a:pt x="2654" y="1587"/>
                </a:lnTo>
                <a:lnTo>
                  <a:pt x="2476" y="1587"/>
                </a:lnTo>
                <a:lnTo>
                  <a:pt x="0" y="69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2442949" y="7207070"/>
            <a:ext cx="62090" cy="2383"/>
          </a:xfrm>
          <a:custGeom>
            <a:avLst/>
            <a:gdLst/>
            <a:ahLst/>
            <a:cxnLst/>
            <a:rect l="l" t="t" r="r" b="b"/>
            <a:pathLst>
              <a:path w="62090" h="2383">
                <a:moveTo>
                  <a:pt x="0" y="97"/>
                </a:moveTo>
                <a:lnTo>
                  <a:pt x="14888" y="0"/>
                </a:lnTo>
                <a:lnTo>
                  <a:pt x="25037" y="17"/>
                </a:lnTo>
                <a:lnTo>
                  <a:pt x="35782" y="187"/>
                </a:lnTo>
                <a:lnTo>
                  <a:pt x="47980" y="452"/>
                </a:lnTo>
                <a:lnTo>
                  <a:pt x="53276" y="630"/>
                </a:lnTo>
                <a:lnTo>
                  <a:pt x="53454" y="795"/>
                </a:lnTo>
                <a:lnTo>
                  <a:pt x="58737" y="1506"/>
                </a:lnTo>
                <a:lnTo>
                  <a:pt x="60502" y="1684"/>
                </a:lnTo>
                <a:lnTo>
                  <a:pt x="62090" y="238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530265" y="7217222"/>
            <a:ext cx="52387" cy="2004"/>
          </a:xfrm>
          <a:custGeom>
            <a:avLst/>
            <a:gdLst/>
            <a:ahLst/>
            <a:cxnLst/>
            <a:rect l="l" t="t" r="r" b="b"/>
            <a:pathLst>
              <a:path w="52387" h="2004">
                <a:moveTo>
                  <a:pt x="0" y="1765"/>
                </a:moveTo>
                <a:lnTo>
                  <a:pt x="14039" y="2004"/>
                </a:lnTo>
                <a:lnTo>
                  <a:pt x="23932" y="1997"/>
                </a:lnTo>
                <a:lnTo>
                  <a:pt x="37401" y="1765"/>
                </a:lnTo>
                <a:lnTo>
                  <a:pt x="42862" y="1587"/>
                </a:lnTo>
                <a:lnTo>
                  <a:pt x="43040" y="1409"/>
                </a:lnTo>
                <a:lnTo>
                  <a:pt x="48514" y="876"/>
                </a:lnTo>
                <a:lnTo>
                  <a:pt x="50444" y="711"/>
                </a:lnTo>
                <a:lnTo>
                  <a:pt x="50622" y="533"/>
                </a:lnTo>
                <a:lnTo>
                  <a:pt x="5238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2531851" y="7208753"/>
            <a:ext cx="41808" cy="1943"/>
          </a:xfrm>
          <a:custGeom>
            <a:avLst/>
            <a:gdLst/>
            <a:ahLst/>
            <a:cxnLst/>
            <a:rect l="l" t="t" r="r" b="b"/>
            <a:pathLst>
              <a:path w="41808" h="1943">
                <a:moveTo>
                  <a:pt x="0" y="0"/>
                </a:moveTo>
                <a:lnTo>
                  <a:pt x="13662" y="19"/>
                </a:lnTo>
                <a:lnTo>
                  <a:pt x="23840" y="152"/>
                </a:lnTo>
                <a:lnTo>
                  <a:pt x="33693" y="355"/>
                </a:lnTo>
                <a:lnTo>
                  <a:pt x="36512" y="355"/>
                </a:lnTo>
                <a:lnTo>
                  <a:pt x="39166" y="888"/>
                </a:lnTo>
                <a:lnTo>
                  <a:pt x="40398" y="1054"/>
                </a:lnTo>
                <a:lnTo>
                  <a:pt x="40741" y="1231"/>
                </a:lnTo>
                <a:lnTo>
                  <a:pt x="41808" y="194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2530793" y="7211226"/>
            <a:ext cx="42862" cy="1656"/>
          </a:xfrm>
          <a:custGeom>
            <a:avLst/>
            <a:gdLst/>
            <a:ahLst/>
            <a:cxnLst/>
            <a:rect l="l" t="t" r="r" b="b"/>
            <a:pathLst>
              <a:path w="42862" h="1656">
                <a:moveTo>
                  <a:pt x="42862" y="0"/>
                </a:moveTo>
                <a:lnTo>
                  <a:pt x="42164" y="533"/>
                </a:lnTo>
                <a:lnTo>
                  <a:pt x="41973" y="533"/>
                </a:lnTo>
                <a:lnTo>
                  <a:pt x="41097" y="698"/>
                </a:lnTo>
                <a:lnTo>
                  <a:pt x="38100" y="1231"/>
                </a:lnTo>
                <a:lnTo>
                  <a:pt x="34925" y="1409"/>
                </a:lnTo>
                <a:lnTo>
                  <a:pt x="21125" y="1656"/>
                </a:lnTo>
                <a:lnTo>
                  <a:pt x="11104" y="1621"/>
                </a:lnTo>
                <a:lnTo>
                  <a:pt x="0" y="140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2521441" y="7207422"/>
            <a:ext cx="62102" cy="2383"/>
          </a:xfrm>
          <a:custGeom>
            <a:avLst/>
            <a:gdLst/>
            <a:ahLst/>
            <a:cxnLst/>
            <a:rect l="l" t="t" r="r" b="b"/>
            <a:pathLst>
              <a:path w="62102" h="2383">
                <a:moveTo>
                  <a:pt x="0" y="97"/>
                </a:moveTo>
                <a:lnTo>
                  <a:pt x="14896" y="0"/>
                </a:lnTo>
                <a:lnTo>
                  <a:pt x="25046" y="17"/>
                </a:lnTo>
                <a:lnTo>
                  <a:pt x="35788" y="187"/>
                </a:lnTo>
                <a:lnTo>
                  <a:pt x="47980" y="452"/>
                </a:lnTo>
                <a:lnTo>
                  <a:pt x="53276" y="630"/>
                </a:lnTo>
                <a:lnTo>
                  <a:pt x="53454" y="795"/>
                </a:lnTo>
                <a:lnTo>
                  <a:pt x="58737" y="1506"/>
                </a:lnTo>
                <a:lnTo>
                  <a:pt x="60515" y="1684"/>
                </a:lnTo>
                <a:lnTo>
                  <a:pt x="62102" y="238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-1400282" y="7208747"/>
            <a:ext cx="2019604" cy="90500"/>
          </a:xfrm>
          <a:custGeom>
            <a:avLst/>
            <a:gdLst/>
            <a:ahLst/>
            <a:cxnLst/>
            <a:rect l="l" t="t" r="r" b="b"/>
            <a:pathLst>
              <a:path w="2019604" h="90500">
                <a:moveTo>
                  <a:pt x="2019604" y="9182"/>
                </a:moveTo>
                <a:lnTo>
                  <a:pt x="2014035" y="915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-91217" y="7030943"/>
            <a:ext cx="771398" cy="3352"/>
          </a:xfrm>
          <a:custGeom>
            <a:avLst/>
            <a:gdLst/>
            <a:ahLst/>
            <a:cxnLst/>
            <a:rect l="l" t="t" r="r" b="b"/>
            <a:pathLst>
              <a:path w="771398" h="3352">
                <a:moveTo>
                  <a:pt x="771398" y="3352"/>
                </a:moveTo>
                <a:lnTo>
                  <a:pt x="704970" y="3064"/>
                </a:lnTo>
              </a:path>
              <a:path w="771398" h="3352">
                <a:moveTo>
                  <a:pt x="704970" y="3065"/>
                </a:moveTo>
                <a:lnTo>
                  <a:pt x="771398" y="335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657428" y="7299600"/>
            <a:ext cx="56273" cy="355"/>
          </a:xfrm>
          <a:custGeom>
            <a:avLst/>
            <a:gdLst/>
            <a:ahLst/>
            <a:cxnLst/>
            <a:rect l="l" t="t" r="r" b="b"/>
            <a:pathLst>
              <a:path w="56273" h="355">
                <a:moveTo>
                  <a:pt x="0" y="0"/>
                </a:moveTo>
                <a:lnTo>
                  <a:pt x="56273" y="35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704344" y="7218278"/>
            <a:ext cx="72682" cy="355"/>
          </a:xfrm>
          <a:custGeom>
            <a:avLst/>
            <a:gdLst/>
            <a:ahLst/>
            <a:cxnLst/>
            <a:rect l="l" t="t" r="r" b="b"/>
            <a:pathLst>
              <a:path w="72682" h="355">
                <a:moveTo>
                  <a:pt x="72682" y="355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757622" y="7034648"/>
            <a:ext cx="78320" cy="355"/>
          </a:xfrm>
          <a:custGeom>
            <a:avLst/>
            <a:gdLst/>
            <a:ahLst/>
            <a:cxnLst/>
            <a:rect l="l" t="t" r="r" b="b"/>
            <a:pathLst>
              <a:path w="78320" h="355">
                <a:moveTo>
                  <a:pt x="0" y="0"/>
                </a:moveTo>
                <a:lnTo>
                  <a:pt x="78320" y="35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814242" y="7043473"/>
            <a:ext cx="2066353" cy="266014"/>
          </a:xfrm>
          <a:custGeom>
            <a:avLst/>
            <a:gdLst/>
            <a:ahLst/>
            <a:cxnLst/>
            <a:rect l="l" t="t" r="r" b="b"/>
            <a:pathLst>
              <a:path w="2066353" h="266014">
                <a:moveTo>
                  <a:pt x="0" y="256832"/>
                </a:moveTo>
                <a:lnTo>
                  <a:pt x="2015363" y="266014"/>
                </a:lnTo>
                <a:lnTo>
                  <a:pt x="2015553" y="184505"/>
                </a:lnTo>
                <a:lnTo>
                  <a:pt x="2066353" y="876"/>
                </a:lnTo>
                <a:lnTo>
                  <a:pt x="187090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861162" y="7218989"/>
            <a:ext cx="1968627" cy="8991"/>
          </a:xfrm>
          <a:custGeom>
            <a:avLst/>
            <a:gdLst/>
            <a:ahLst/>
            <a:cxnLst/>
            <a:rect l="l" t="t" r="r" b="b"/>
            <a:pathLst>
              <a:path w="1968627" h="8991">
                <a:moveTo>
                  <a:pt x="1968627" y="8991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913554" y="7035358"/>
            <a:ext cx="1287195" cy="5994"/>
          </a:xfrm>
          <a:custGeom>
            <a:avLst/>
            <a:gdLst/>
            <a:ahLst/>
            <a:cxnLst/>
            <a:rect l="l" t="t" r="r" b="b"/>
            <a:pathLst>
              <a:path w="1287195" h="5994">
                <a:moveTo>
                  <a:pt x="1287195" y="5994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2274660" y="7218634"/>
            <a:ext cx="1587" cy="1409"/>
          </a:xfrm>
          <a:custGeom>
            <a:avLst/>
            <a:gdLst/>
            <a:ahLst/>
            <a:cxnLst/>
            <a:rect l="l" t="t" r="r" b="b"/>
            <a:pathLst>
              <a:path w="1587" h="1409">
                <a:moveTo>
                  <a:pt x="0" y="0"/>
                </a:moveTo>
                <a:lnTo>
                  <a:pt x="1587" y="140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2339047" y="7214579"/>
            <a:ext cx="1765" cy="5994"/>
          </a:xfrm>
          <a:custGeom>
            <a:avLst/>
            <a:gdLst/>
            <a:ahLst/>
            <a:cxnLst/>
            <a:rect l="l" t="t" r="r" b="b"/>
            <a:pathLst>
              <a:path w="1765" h="5994">
                <a:moveTo>
                  <a:pt x="0" y="5994"/>
                </a:moveTo>
                <a:lnTo>
                  <a:pt x="1765" y="5105"/>
                </a:lnTo>
                <a:lnTo>
                  <a:pt x="1765" y="0"/>
                </a:lnTo>
                <a:lnTo>
                  <a:pt x="0" y="87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2274657" y="7213695"/>
            <a:ext cx="1765" cy="4940"/>
          </a:xfrm>
          <a:custGeom>
            <a:avLst/>
            <a:gdLst/>
            <a:ahLst/>
            <a:cxnLst/>
            <a:rect l="l" t="t" r="r" b="b"/>
            <a:pathLst>
              <a:path w="1765" h="4940">
                <a:moveTo>
                  <a:pt x="1765" y="1231"/>
                </a:moveTo>
                <a:lnTo>
                  <a:pt x="0" y="0"/>
                </a:lnTo>
                <a:lnTo>
                  <a:pt x="0" y="494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2274660" y="7213516"/>
            <a:ext cx="12166" cy="876"/>
          </a:xfrm>
          <a:custGeom>
            <a:avLst/>
            <a:gdLst/>
            <a:ahLst/>
            <a:cxnLst/>
            <a:rect l="l" t="t" r="r" b="b"/>
            <a:pathLst>
              <a:path w="12166" h="876">
                <a:moveTo>
                  <a:pt x="0" y="177"/>
                </a:moveTo>
                <a:lnTo>
                  <a:pt x="10579" y="0"/>
                </a:lnTo>
                <a:lnTo>
                  <a:pt x="12166" y="87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2329690" y="7213876"/>
            <a:ext cx="533" cy="698"/>
          </a:xfrm>
          <a:custGeom>
            <a:avLst/>
            <a:gdLst/>
            <a:ahLst/>
            <a:cxnLst/>
            <a:rect l="l" t="t" r="r" b="b"/>
            <a:pathLst>
              <a:path w="533" h="698">
                <a:moveTo>
                  <a:pt x="533" y="698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2278543" y="7209633"/>
            <a:ext cx="0" cy="3886"/>
          </a:xfrm>
          <a:custGeom>
            <a:avLst/>
            <a:gdLst/>
            <a:ahLst/>
            <a:cxnLst/>
            <a:rect l="l" t="t" r="r" b="b"/>
            <a:pathLst>
              <a:path h="3886">
                <a:moveTo>
                  <a:pt x="0" y="0"/>
                </a:moveTo>
                <a:lnTo>
                  <a:pt x="0" y="388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2278543" y="7208224"/>
            <a:ext cx="1765" cy="1409"/>
          </a:xfrm>
          <a:custGeom>
            <a:avLst/>
            <a:gdLst/>
            <a:ahLst/>
            <a:cxnLst/>
            <a:rect l="l" t="t" r="r" b="b"/>
            <a:pathLst>
              <a:path w="1765" h="1409">
                <a:moveTo>
                  <a:pt x="0" y="1409"/>
                </a:moveTo>
                <a:lnTo>
                  <a:pt x="1765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2328986" y="7208575"/>
            <a:ext cx="10414" cy="3352"/>
          </a:xfrm>
          <a:custGeom>
            <a:avLst/>
            <a:gdLst/>
            <a:ahLst/>
            <a:cxnLst/>
            <a:rect l="l" t="t" r="r" b="b"/>
            <a:pathLst>
              <a:path w="10413" h="3352">
                <a:moveTo>
                  <a:pt x="9004" y="0"/>
                </a:moveTo>
                <a:lnTo>
                  <a:pt x="10414" y="889"/>
                </a:lnTo>
                <a:lnTo>
                  <a:pt x="0" y="1231"/>
                </a:lnTo>
                <a:lnTo>
                  <a:pt x="0" y="335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2338167" y="7212987"/>
            <a:ext cx="2641" cy="1587"/>
          </a:xfrm>
          <a:custGeom>
            <a:avLst/>
            <a:gdLst/>
            <a:ahLst/>
            <a:cxnLst/>
            <a:rect l="l" t="t" r="r" b="b"/>
            <a:pathLst>
              <a:path w="2641" h="1587">
                <a:moveTo>
                  <a:pt x="2641" y="1587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2339398" y="7209466"/>
            <a:ext cx="177" cy="4051"/>
          </a:xfrm>
          <a:custGeom>
            <a:avLst/>
            <a:gdLst/>
            <a:ahLst/>
            <a:cxnLst/>
            <a:rect l="l" t="t" r="r" b="b"/>
            <a:pathLst>
              <a:path w="177" h="4051">
                <a:moveTo>
                  <a:pt x="177" y="4051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2350516" y="7211754"/>
            <a:ext cx="8115" cy="3873"/>
          </a:xfrm>
          <a:custGeom>
            <a:avLst/>
            <a:gdLst/>
            <a:ahLst/>
            <a:cxnLst/>
            <a:rect l="l" t="t" r="r" b="b"/>
            <a:pathLst>
              <a:path w="8115" h="3873">
                <a:moveTo>
                  <a:pt x="0" y="0"/>
                </a:moveTo>
                <a:lnTo>
                  <a:pt x="5816" y="177"/>
                </a:lnTo>
                <a:lnTo>
                  <a:pt x="5461" y="1587"/>
                </a:lnTo>
                <a:lnTo>
                  <a:pt x="8115" y="387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2419132" y="7206987"/>
            <a:ext cx="3886" cy="13411"/>
          </a:xfrm>
          <a:custGeom>
            <a:avLst/>
            <a:gdLst/>
            <a:ahLst/>
            <a:cxnLst/>
            <a:rect l="l" t="t" r="r" b="b"/>
            <a:pathLst>
              <a:path w="3886" h="13411">
                <a:moveTo>
                  <a:pt x="0" y="8293"/>
                </a:moveTo>
                <a:lnTo>
                  <a:pt x="2120" y="6172"/>
                </a:lnTo>
                <a:lnTo>
                  <a:pt x="3886" y="0"/>
                </a:lnTo>
                <a:lnTo>
                  <a:pt x="3886" y="5118"/>
                </a:lnTo>
                <a:lnTo>
                  <a:pt x="2120" y="11290"/>
                </a:lnTo>
                <a:lnTo>
                  <a:pt x="0" y="1341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2355974" y="7213344"/>
            <a:ext cx="2654" cy="7404"/>
          </a:xfrm>
          <a:custGeom>
            <a:avLst/>
            <a:gdLst/>
            <a:ahLst/>
            <a:cxnLst/>
            <a:rect l="l" t="t" r="r" b="b"/>
            <a:pathLst>
              <a:path w="2654" h="7404">
                <a:moveTo>
                  <a:pt x="2654" y="7404"/>
                </a:moveTo>
                <a:lnTo>
                  <a:pt x="0" y="5118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2356331" y="7206813"/>
            <a:ext cx="12166" cy="7937"/>
          </a:xfrm>
          <a:custGeom>
            <a:avLst/>
            <a:gdLst/>
            <a:ahLst/>
            <a:cxnLst/>
            <a:rect l="l" t="t" r="r" b="b"/>
            <a:pathLst>
              <a:path w="12166" h="7937">
                <a:moveTo>
                  <a:pt x="0" y="5118"/>
                </a:moveTo>
                <a:lnTo>
                  <a:pt x="1422" y="0"/>
                </a:lnTo>
                <a:lnTo>
                  <a:pt x="12166" y="0"/>
                </a:lnTo>
                <a:lnTo>
                  <a:pt x="10414" y="6172"/>
                </a:lnTo>
                <a:lnTo>
                  <a:pt x="11290" y="7937"/>
                </a:lnTo>
                <a:lnTo>
                  <a:pt x="12166" y="5118"/>
                </a:lnTo>
                <a:lnTo>
                  <a:pt x="12166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2410138" y="7206990"/>
            <a:ext cx="12877" cy="7061"/>
          </a:xfrm>
          <a:custGeom>
            <a:avLst/>
            <a:gdLst/>
            <a:ahLst/>
            <a:cxnLst/>
            <a:rect l="l" t="t" r="r" b="b"/>
            <a:pathLst>
              <a:path w="12877" h="7061">
                <a:moveTo>
                  <a:pt x="12877" y="0"/>
                </a:moveTo>
                <a:lnTo>
                  <a:pt x="2286" y="0"/>
                </a:lnTo>
                <a:lnTo>
                  <a:pt x="0" y="706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2368503" y="7211931"/>
            <a:ext cx="42519" cy="177"/>
          </a:xfrm>
          <a:custGeom>
            <a:avLst/>
            <a:gdLst/>
            <a:ahLst/>
            <a:cxnLst/>
            <a:rect l="l" t="t" r="r" b="b"/>
            <a:pathLst>
              <a:path w="42519" h="177">
                <a:moveTo>
                  <a:pt x="0" y="0"/>
                </a:moveTo>
                <a:lnTo>
                  <a:pt x="42519" y="17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2371854" y="7198697"/>
            <a:ext cx="44462" cy="8293"/>
          </a:xfrm>
          <a:custGeom>
            <a:avLst/>
            <a:gdLst/>
            <a:ahLst/>
            <a:cxnLst/>
            <a:rect l="l" t="t" r="r" b="b"/>
            <a:pathLst>
              <a:path w="44462" h="8293">
                <a:moveTo>
                  <a:pt x="43218" y="8293"/>
                </a:moveTo>
                <a:lnTo>
                  <a:pt x="43218" y="4940"/>
                </a:lnTo>
                <a:lnTo>
                  <a:pt x="44462" y="177"/>
                </a:lnTo>
                <a:lnTo>
                  <a:pt x="0" y="0"/>
                </a:lnTo>
                <a:lnTo>
                  <a:pt x="0" y="5118"/>
                </a:lnTo>
                <a:lnTo>
                  <a:pt x="43218" y="529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2371863" y="7193059"/>
            <a:ext cx="58559" cy="5638"/>
          </a:xfrm>
          <a:custGeom>
            <a:avLst/>
            <a:gdLst/>
            <a:ahLst/>
            <a:cxnLst/>
            <a:rect l="l" t="t" r="r" b="b"/>
            <a:pathLst>
              <a:path w="58559" h="5638">
                <a:moveTo>
                  <a:pt x="58559" y="4584"/>
                </a:moveTo>
                <a:lnTo>
                  <a:pt x="58559" y="0"/>
                </a:lnTo>
                <a:lnTo>
                  <a:pt x="46037" y="0"/>
                </a:lnTo>
                <a:lnTo>
                  <a:pt x="44805" y="4584"/>
                </a:lnTo>
                <a:lnTo>
                  <a:pt x="355" y="4406"/>
                </a:lnTo>
                <a:lnTo>
                  <a:pt x="0" y="563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2415072" y="7203635"/>
            <a:ext cx="12344" cy="5118"/>
          </a:xfrm>
          <a:custGeom>
            <a:avLst/>
            <a:gdLst/>
            <a:ahLst/>
            <a:cxnLst/>
            <a:rect l="l" t="t" r="r" b="b"/>
            <a:pathLst>
              <a:path w="12344" h="5118">
                <a:moveTo>
                  <a:pt x="0" y="0"/>
                </a:moveTo>
                <a:lnTo>
                  <a:pt x="12344" y="0"/>
                </a:lnTo>
                <a:lnTo>
                  <a:pt x="12344" y="5118"/>
                </a:lnTo>
                <a:lnTo>
                  <a:pt x="7937" y="511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2423016" y="7212107"/>
            <a:ext cx="28917" cy="10934"/>
          </a:xfrm>
          <a:custGeom>
            <a:avLst/>
            <a:gdLst/>
            <a:ahLst/>
            <a:cxnLst/>
            <a:rect l="l" t="t" r="r" b="b"/>
            <a:pathLst>
              <a:path w="28917" h="10934">
                <a:moveTo>
                  <a:pt x="0" y="0"/>
                </a:moveTo>
                <a:lnTo>
                  <a:pt x="18516" y="177"/>
                </a:lnTo>
                <a:lnTo>
                  <a:pt x="16929" y="5829"/>
                </a:lnTo>
                <a:lnTo>
                  <a:pt x="27686" y="5829"/>
                </a:lnTo>
                <a:lnTo>
                  <a:pt x="27686" y="10934"/>
                </a:lnTo>
                <a:lnTo>
                  <a:pt x="28917" y="6527"/>
                </a:lnTo>
                <a:lnTo>
                  <a:pt x="28917" y="1409"/>
                </a:lnTo>
                <a:lnTo>
                  <a:pt x="27686" y="582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2427422" y="7199050"/>
            <a:ext cx="45859" cy="9702"/>
          </a:xfrm>
          <a:custGeom>
            <a:avLst/>
            <a:gdLst/>
            <a:ahLst/>
            <a:cxnLst/>
            <a:rect l="l" t="t" r="r" b="b"/>
            <a:pathLst>
              <a:path w="45859" h="9702">
                <a:moveTo>
                  <a:pt x="0" y="9702"/>
                </a:moveTo>
                <a:lnTo>
                  <a:pt x="1409" y="5118"/>
                </a:lnTo>
                <a:lnTo>
                  <a:pt x="45859" y="5295"/>
                </a:lnTo>
                <a:lnTo>
                  <a:pt x="45859" y="177"/>
                </a:lnTo>
                <a:lnTo>
                  <a:pt x="1409" y="0"/>
                </a:lnTo>
                <a:lnTo>
                  <a:pt x="0" y="458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2428831" y="7199054"/>
            <a:ext cx="0" cy="5118"/>
          </a:xfrm>
          <a:custGeom>
            <a:avLst/>
            <a:gdLst/>
            <a:ahLst/>
            <a:cxnLst/>
            <a:rect l="l" t="t" r="r" b="b"/>
            <a:pathLst>
              <a:path h="5118">
                <a:moveTo>
                  <a:pt x="0" y="0"/>
                </a:moveTo>
                <a:lnTo>
                  <a:pt x="0" y="511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2429191" y="7193055"/>
            <a:ext cx="44450" cy="11290"/>
          </a:xfrm>
          <a:custGeom>
            <a:avLst/>
            <a:gdLst/>
            <a:ahLst/>
            <a:cxnLst/>
            <a:rect l="l" t="t" r="r" b="b"/>
            <a:pathLst>
              <a:path w="44450" h="11290">
                <a:moveTo>
                  <a:pt x="1231" y="0"/>
                </a:moveTo>
                <a:lnTo>
                  <a:pt x="0" y="4584"/>
                </a:lnTo>
                <a:lnTo>
                  <a:pt x="44450" y="4762"/>
                </a:lnTo>
                <a:lnTo>
                  <a:pt x="44094" y="1129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2452302" y="7208404"/>
            <a:ext cx="42862" cy="3873"/>
          </a:xfrm>
          <a:custGeom>
            <a:avLst/>
            <a:gdLst/>
            <a:ahLst/>
            <a:cxnLst/>
            <a:rect l="l" t="t" r="r" b="b"/>
            <a:pathLst>
              <a:path w="42862" h="3873">
                <a:moveTo>
                  <a:pt x="698" y="1054"/>
                </a:moveTo>
                <a:lnTo>
                  <a:pt x="1054" y="0"/>
                </a:lnTo>
                <a:lnTo>
                  <a:pt x="34747" y="355"/>
                </a:lnTo>
                <a:lnTo>
                  <a:pt x="42329" y="1409"/>
                </a:lnTo>
                <a:lnTo>
                  <a:pt x="42862" y="2476"/>
                </a:lnTo>
                <a:lnTo>
                  <a:pt x="34912" y="3873"/>
                </a:lnTo>
                <a:lnTo>
                  <a:pt x="0" y="3873"/>
                </a:lnTo>
                <a:lnTo>
                  <a:pt x="698" y="1054"/>
                </a:lnTo>
                <a:lnTo>
                  <a:pt x="1054" y="387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2439946" y="7217929"/>
            <a:ext cx="10756" cy="5105"/>
          </a:xfrm>
          <a:custGeom>
            <a:avLst/>
            <a:gdLst/>
            <a:ahLst/>
            <a:cxnLst/>
            <a:rect l="l" t="t" r="r" b="b"/>
            <a:pathLst>
              <a:path w="10756" h="5105">
                <a:moveTo>
                  <a:pt x="0" y="0"/>
                </a:moveTo>
                <a:lnTo>
                  <a:pt x="0" y="4940"/>
                </a:lnTo>
                <a:lnTo>
                  <a:pt x="10756" y="510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441533" y="7207166"/>
            <a:ext cx="1422" cy="5118"/>
          </a:xfrm>
          <a:custGeom>
            <a:avLst/>
            <a:gdLst/>
            <a:ahLst/>
            <a:cxnLst/>
            <a:rect l="l" t="t" r="r" b="b"/>
            <a:pathLst>
              <a:path w="1422" h="5118">
                <a:moveTo>
                  <a:pt x="0" y="5118"/>
                </a:moveTo>
                <a:lnTo>
                  <a:pt x="1422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451940" y="7209458"/>
            <a:ext cx="54152" cy="4051"/>
          </a:xfrm>
          <a:custGeom>
            <a:avLst/>
            <a:gdLst/>
            <a:ahLst/>
            <a:cxnLst/>
            <a:rect l="l" t="t" r="r" b="b"/>
            <a:pathLst>
              <a:path w="54152" h="4051">
                <a:moveTo>
                  <a:pt x="53098" y="0"/>
                </a:moveTo>
                <a:lnTo>
                  <a:pt x="54152" y="1066"/>
                </a:lnTo>
                <a:lnTo>
                  <a:pt x="52209" y="2298"/>
                </a:lnTo>
                <a:lnTo>
                  <a:pt x="43751" y="3708"/>
                </a:lnTo>
                <a:lnTo>
                  <a:pt x="0" y="405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451942" y="7212639"/>
            <a:ext cx="68084" cy="5994"/>
          </a:xfrm>
          <a:custGeom>
            <a:avLst/>
            <a:gdLst/>
            <a:ahLst/>
            <a:cxnLst/>
            <a:rect l="l" t="t" r="r" b="b"/>
            <a:pathLst>
              <a:path w="68084" h="5994">
                <a:moveTo>
                  <a:pt x="0" y="5994"/>
                </a:moveTo>
                <a:lnTo>
                  <a:pt x="43573" y="5638"/>
                </a:lnTo>
                <a:lnTo>
                  <a:pt x="52222" y="4229"/>
                </a:lnTo>
                <a:lnTo>
                  <a:pt x="53975" y="2997"/>
                </a:lnTo>
                <a:lnTo>
                  <a:pt x="53975" y="0"/>
                </a:lnTo>
                <a:lnTo>
                  <a:pt x="68084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2473285" y="7197820"/>
            <a:ext cx="355" cy="1409"/>
          </a:xfrm>
          <a:custGeom>
            <a:avLst/>
            <a:gdLst/>
            <a:ahLst/>
            <a:cxnLst/>
            <a:rect l="l" t="t" r="r" b="b"/>
            <a:pathLst>
              <a:path w="355" h="1409">
                <a:moveTo>
                  <a:pt x="0" y="1409"/>
                </a:moveTo>
                <a:lnTo>
                  <a:pt x="355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2505918" y="7210521"/>
            <a:ext cx="177" cy="2120"/>
          </a:xfrm>
          <a:custGeom>
            <a:avLst/>
            <a:gdLst/>
            <a:ahLst/>
            <a:cxnLst/>
            <a:rect l="l" t="t" r="r" b="b"/>
            <a:pathLst>
              <a:path w="177" h="2120">
                <a:moveTo>
                  <a:pt x="177" y="0"/>
                </a:moveTo>
                <a:lnTo>
                  <a:pt x="0" y="212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2529202" y="7210874"/>
            <a:ext cx="55397" cy="12522"/>
          </a:xfrm>
          <a:custGeom>
            <a:avLst/>
            <a:gdLst/>
            <a:ahLst/>
            <a:cxnLst/>
            <a:rect l="l" t="t" r="r" b="b"/>
            <a:pathLst>
              <a:path w="55397" h="12522">
                <a:moveTo>
                  <a:pt x="53454" y="6350"/>
                </a:moveTo>
                <a:lnTo>
                  <a:pt x="55219" y="5105"/>
                </a:lnTo>
                <a:lnTo>
                  <a:pt x="55397" y="0"/>
                </a:lnTo>
                <a:lnTo>
                  <a:pt x="53454" y="1231"/>
                </a:lnTo>
                <a:lnTo>
                  <a:pt x="44996" y="2641"/>
                </a:lnTo>
                <a:lnTo>
                  <a:pt x="1231" y="2997"/>
                </a:lnTo>
                <a:lnTo>
                  <a:pt x="0" y="7404"/>
                </a:lnTo>
                <a:lnTo>
                  <a:pt x="0" y="12522"/>
                </a:lnTo>
                <a:lnTo>
                  <a:pt x="1066" y="8115"/>
                </a:lnTo>
                <a:lnTo>
                  <a:pt x="1231" y="299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2518617" y="7218281"/>
            <a:ext cx="10591" cy="5105"/>
          </a:xfrm>
          <a:custGeom>
            <a:avLst/>
            <a:gdLst/>
            <a:ahLst/>
            <a:cxnLst/>
            <a:rect l="l" t="t" r="r" b="b"/>
            <a:pathLst>
              <a:path w="10591" h="5105">
                <a:moveTo>
                  <a:pt x="10591" y="0"/>
                </a:moveTo>
                <a:lnTo>
                  <a:pt x="0" y="0"/>
                </a:lnTo>
                <a:lnTo>
                  <a:pt x="0" y="5105"/>
                </a:lnTo>
                <a:lnTo>
                  <a:pt x="10591" y="510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2531675" y="7208760"/>
            <a:ext cx="177" cy="698"/>
          </a:xfrm>
          <a:custGeom>
            <a:avLst/>
            <a:gdLst/>
            <a:ahLst/>
            <a:cxnLst/>
            <a:rect l="l" t="t" r="r" b="b"/>
            <a:pathLst>
              <a:path w="177" h="698">
                <a:moveTo>
                  <a:pt x="0" y="698"/>
                </a:moveTo>
                <a:lnTo>
                  <a:pt x="17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573656" y="7210698"/>
            <a:ext cx="0" cy="533"/>
          </a:xfrm>
          <a:custGeom>
            <a:avLst/>
            <a:gdLst/>
            <a:ahLst/>
            <a:cxnLst/>
            <a:rect l="l" t="t" r="r" b="b"/>
            <a:pathLst>
              <a:path h="533">
                <a:moveTo>
                  <a:pt x="0" y="0"/>
                </a:moveTo>
                <a:lnTo>
                  <a:pt x="0" y="53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2530793" y="7209461"/>
            <a:ext cx="1054" cy="3175"/>
          </a:xfrm>
          <a:custGeom>
            <a:avLst/>
            <a:gdLst/>
            <a:ahLst/>
            <a:cxnLst/>
            <a:rect l="l" t="t" r="r" b="b"/>
            <a:pathLst>
              <a:path w="1054" h="3175">
                <a:moveTo>
                  <a:pt x="0" y="3175"/>
                </a:moveTo>
                <a:lnTo>
                  <a:pt x="889" y="0"/>
                </a:lnTo>
                <a:lnTo>
                  <a:pt x="1054" y="317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2518622" y="7207524"/>
            <a:ext cx="2819" cy="10756"/>
          </a:xfrm>
          <a:custGeom>
            <a:avLst/>
            <a:gdLst/>
            <a:ahLst/>
            <a:cxnLst/>
            <a:rect l="l" t="t" r="r" b="b"/>
            <a:pathLst>
              <a:path w="2819" h="10756">
                <a:moveTo>
                  <a:pt x="0" y="10756"/>
                </a:moveTo>
                <a:lnTo>
                  <a:pt x="2819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2583538" y="7209810"/>
            <a:ext cx="1054" cy="1066"/>
          </a:xfrm>
          <a:custGeom>
            <a:avLst/>
            <a:gdLst/>
            <a:ahLst/>
            <a:cxnLst/>
            <a:rect l="l" t="t" r="r" b="b"/>
            <a:pathLst>
              <a:path w="1054" h="1066">
                <a:moveTo>
                  <a:pt x="0" y="0"/>
                </a:moveTo>
                <a:lnTo>
                  <a:pt x="1054" y="106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2558840" y="7199052"/>
            <a:ext cx="99669" cy="5651"/>
          </a:xfrm>
          <a:custGeom>
            <a:avLst/>
            <a:gdLst/>
            <a:ahLst/>
            <a:cxnLst/>
            <a:rect l="l" t="t" r="r" b="b"/>
            <a:pathLst>
              <a:path w="99669" h="5651">
                <a:moveTo>
                  <a:pt x="0" y="5118"/>
                </a:moveTo>
                <a:lnTo>
                  <a:pt x="0" y="0"/>
                </a:lnTo>
                <a:lnTo>
                  <a:pt x="99669" y="533"/>
                </a:lnTo>
                <a:lnTo>
                  <a:pt x="99491" y="5651"/>
                </a:lnTo>
                <a:lnTo>
                  <a:pt x="0" y="511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2558840" y="7197822"/>
            <a:ext cx="100012" cy="1765"/>
          </a:xfrm>
          <a:custGeom>
            <a:avLst/>
            <a:gdLst/>
            <a:ahLst/>
            <a:cxnLst/>
            <a:rect l="l" t="t" r="r" b="b"/>
            <a:pathLst>
              <a:path w="100012" h="1765">
                <a:moveTo>
                  <a:pt x="0" y="1231"/>
                </a:moveTo>
                <a:lnTo>
                  <a:pt x="355" y="0"/>
                </a:lnTo>
                <a:lnTo>
                  <a:pt x="100012" y="342"/>
                </a:lnTo>
                <a:lnTo>
                  <a:pt x="99669" y="176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2562200" y="7042936"/>
            <a:ext cx="56438" cy="177"/>
          </a:xfrm>
          <a:custGeom>
            <a:avLst/>
            <a:gdLst/>
            <a:ahLst/>
            <a:cxnLst/>
            <a:rect l="l" t="t" r="r" b="b"/>
            <a:pathLst>
              <a:path w="56438" h="177">
                <a:moveTo>
                  <a:pt x="56438" y="177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2584596" y="7212811"/>
            <a:ext cx="14109" cy="177"/>
          </a:xfrm>
          <a:custGeom>
            <a:avLst/>
            <a:gdLst/>
            <a:ahLst/>
            <a:cxnLst/>
            <a:rect l="l" t="t" r="r" b="b"/>
            <a:pathLst>
              <a:path w="14109" h="177">
                <a:moveTo>
                  <a:pt x="14109" y="177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2609469" y="7208053"/>
            <a:ext cx="77965" cy="11290"/>
          </a:xfrm>
          <a:custGeom>
            <a:avLst/>
            <a:gdLst/>
            <a:ahLst/>
            <a:cxnLst/>
            <a:rect l="l" t="t" r="r" b="b"/>
            <a:pathLst>
              <a:path w="77965" h="11290">
                <a:moveTo>
                  <a:pt x="0" y="9347"/>
                </a:moveTo>
                <a:lnTo>
                  <a:pt x="1231" y="4940"/>
                </a:lnTo>
                <a:lnTo>
                  <a:pt x="47802" y="5105"/>
                </a:lnTo>
                <a:lnTo>
                  <a:pt x="47802" y="0"/>
                </a:lnTo>
                <a:lnTo>
                  <a:pt x="77965" y="6349"/>
                </a:lnTo>
                <a:lnTo>
                  <a:pt x="76733" y="11290"/>
                </a:lnTo>
                <a:lnTo>
                  <a:pt x="47802" y="510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597114" y="7207871"/>
            <a:ext cx="53454" cy="16052"/>
          </a:xfrm>
          <a:custGeom>
            <a:avLst/>
            <a:gdLst/>
            <a:ahLst/>
            <a:cxnLst/>
            <a:rect l="l" t="t" r="r" b="b"/>
            <a:pathLst>
              <a:path w="53454" h="16052">
                <a:moveTo>
                  <a:pt x="13588" y="5118"/>
                </a:moveTo>
                <a:lnTo>
                  <a:pt x="13588" y="0"/>
                </a:lnTo>
                <a:lnTo>
                  <a:pt x="10947" y="9524"/>
                </a:lnTo>
                <a:lnTo>
                  <a:pt x="53454" y="9702"/>
                </a:lnTo>
                <a:lnTo>
                  <a:pt x="53098" y="16052"/>
                </a:lnTo>
                <a:lnTo>
                  <a:pt x="0" y="15874"/>
                </a:lnTo>
                <a:lnTo>
                  <a:pt x="0" y="10756"/>
                </a:lnTo>
                <a:lnTo>
                  <a:pt x="2997" y="0"/>
                </a:lnTo>
                <a:lnTo>
                  <a:pt x="13588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597114" y="7217576"/>
            <a:ext cx="53454" cy="1231"/>
          </a:xfrm>
          <a:custGeom>
            <a:avLst/>
            <a:gdLst/>
            <a:ahLst/>
            <a:cxnLst/>
            <a:rect l="l" t="t" r="r" b="b"/>
            <a:pathLst>
              <a:path w="53454" h="1231">
                <a:moveTo>
                  <a:pt x="53454" y="0"/>
                </a:moveTo>
                <a:lnTo>
                  <a:pt x="53098" y="1231"/>
                </a:lnTo>
                <a:lnTo>
                  <a:pt x="0" y="105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650216" y="7218810"/>
            <a:ext cx="0" cy="5118"/>
          </a:xfrm>
          <a:custGeom>
            <a:avLst/>
            <a:gdLst/>
            <a:ahLst/>
            <a:cxnLst/>
            <a:rect l="l" t="t" r="r" b="b"/>
            <a:pathLst>
              <a:path h="5118">
                <a:moveTo>
                  <a:pt x="0" y="0"/>
                </a:moveTo>
                <a:lnTo>
                  <a:pt x="0" y="511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2657274" y="7208052"/>
            <a:ext cx="74434" cy="16052"/>
          </a:xfrm>
          <a:custGeom>
            <a:avLst/>
            <a:gdLst/>
            <a:ahLst/>
            <a:cxnLst/>
            <a:rect l="l" t="t" r="r" b="b"/>
            <a:pathLst>
              <a:path w="74434" h="16052">
                <a:moveTo>
                  <a:pt x="39687" y="10934"/>
                </a:moveTo>
                <a:lnTo>
                  <a:pt x="28930" y="11290"/>
                </a:lnTo>
                <a:lnTo>
                  <a:pt x="28930" y="16052"/>
                </a:lnTo>
                <a:lnTo>
                  <a:pt x="39687" y="16052"/>
                </a:lnTo>
                <a:lnTo>
                  <a:pt x="39687" y="10934"/>
                </a:lnTo>
                <a:lnTo>
                  <a:pt x="40919" y="6349"/>
                </a:lnTo>
                <a:lnTo>
                  <a:pt x="74434" y="355"/>
                </a:lnTo>
                <a:lnTo>
                  <a:pt x="62623" y="355"/>
                </a:lnTo>
                <a:lnTo>
                  <a:pt x="36690" y="5295"/>
                </a:lnTo>
                <a:lnTo>
                  <a:pt x="11988" y="177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2658329" y="7198172"/>
            <a:ext cx="533" cy="6527"/>
          </a:xfrm>
          <a:custGeom>
            <a:avLst/>
            <a:gdLst/>
            <a:ahLst/>
            <a:cxnLst/>
            <a:rect l="l" t="t" r="r" b="b"/>
            <a:pathLst>
              <a:path w="533" h="6527">
                <a:moveTo>
                  <a:pt x="0" y="6527"/>
                </a:moveTo>
                <a:lnTo>
                  <a:pt x="533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2696963" y="7208400"/>
            <a:ext cx="34747" cy="15697"/>
          </a:xfrm>
          <a:custGeom>
            <a:avLst/>
            <a:gdLst/>
            <a:ahLst/>
            <a:cxnLst/>
            <a:rect l="l" t="t" r="r" b="b"/>
            <a:pathLst>
              <a:path w="34747" h="15697">
                <a:moveTo>
                  <a:pt x="34747" y="0"/>
                </a:moveTo>
                <a:lnTo>
                  <a:pt x="34747" y="5118"/>
                </a:lnTo>
                <a:lnTo>
                  <a:pt x="1231" y="11112"/>
                </a:lnTo>
                <a:lnTo>
                  <a:pt x="0" y="1569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2698195" y="7214398"/>
            <a:ext cx="0" cy="5118"/>
          </a:xfrm>
          <a:custGeom>
            <a:avLst/>
            <a:gdLst/>
            <a:ahLst/>
            <a:cxnLst/>
            <a:rect l="l" t="t" r="r" b="b"/>
            <a:pathLst>
              <a:path h="5118">
                <a:moveTo>
                  <a:pt x="0" y="0"/>
                </a:moveTo>
                <a:lnTo>
                  <a:pt x="0" y="511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731710" y="7213517"/>
            <a:ext cx="50977" cy="355"/>
          </a:xfrm>
          <a:custGeom>
            <a:avLst/>
            <a:gdLst/>
            <a:ahLst/>
            <a:cxnLst/>
            <a:rect l="l" t="t" r="r" b="b"/>
            <a:pathLst>
              <a:path w="50977" h="355">
                <a:moveTo>
                  <a:pt x="0" y="0"/>
                </a:moveTo>
                <a:lnTo>
                  <a:pt x="50977" y="35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829613" y="7044357"/>
            <a:ext cx="50977" cy="265125"/>
          </a:xfrm>
          <a:custGeom>
            <a:avLst/>
            <a:gdLst/>
            <a:ahLst/>
            <a:cxnLst/>
            <a:rect l="l" t="t" r="r" b="b"/>
            <a:pathLst>
              <a:path w="50977" h="265125">
                <a:moveTo>
                  <a:pt x="0" y="265125"/>
                </a:moveTo>
                <a:lnTo>
                  <a:pt x="50800" y="81673"/>
                </a:lnTo>
                <a:lnTo>
                  <a:pt x="5097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2362328" y="7084221"/>
            <a:ext cx="16586" cy="2819"/>
          </a:xfrm>
          <a:custGeom>
            <a:avLst/>
            <a:gdLst/>
            <a:ahLst/>
            <a:cxnLst/>
            <a:rect l="l" t="t" r="r" b="b"/>
            <a:pathLst>
              <a:path w="16586" h="2819">
                <a:moveTo>
                  <a:pt x="16586" y="2819"/>
                </a:moveTo>
                <a:lnTo>
                  <a:pt x="12344" y="2641"/>
                </a:lnTo>
                <a:lnTo>
                  <a:pt x="8128" y="2120"/>
                </a:lnTo>
                <a:lnTo>
                  <a:pt x="5295" y="1765"/>
                </a:lnTo>
                <a:lnTo>
                  <a:pt x="5118" y="1930"/>
                </a:lnTo>
                <a:lnTo>
                  <a:pt x="2476" y="1231"/>
                </a:lnTo>
                <a:lnTo>
                  <a:pt x="1244" y="876"/>
                </a:lnTo>
                <a:lnTo>
                  <a:pt x="1054" y="698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2363569" y="6768810"/>
            <a:ext cx="64554" cy="2819"/>
          </a:xfrm>
          <a:custGeom>
            <a:avLst/>
            <a:gdLst/>
            <a:ahLst/>
            <a:cxnLst/>
            <a:rect l="l" t="t" r="r" b="b"/>
            <a:pathLst>
              <a:path w="64554" h="2819">
                <a:moveTo>
                  <a:pt x="0" y="0"/>
                </a:moveTo>
                <a:lnTo>
                  <a:pt x="2120" y="533"/>
                </a:lnTo>
                <a:lnTo>
                  <a:pt x="4229" y="1066"/>
                </a:lnTo>
                <a:lnTo>
                  <a:pt x="5994" y="1422"/>
                </a:lnTo>
                <a:lnTo>
                  <a:pt x="5994" y="1244"/>
                </a:lnTo>
                <a:lnTo>
                  <a:pt x="7759" y="1422"/>
                </a:lnTo>
                <a:lnTo>
                  <a:pt x="9525" y="1587"/>
                </a:lnTo>
                <a:lnTo>
                  <a:pt x="9525" y="1765"/>
                </a:lnTo>
                <a:lnTo>
                  <a:pt x="11277" y="1943"/>
                </a:lnTo>
                <a:lnTo>
                  <a:pt x="16052" y="2298"/>
                </a:lnTo>
                <a:lnTo>
                  <a:pt x="20815" y="2476"/>
                </a:lnTo>
                <a:lnTo>
                  <a:pt x="26276" y="2654"/>
                </a:lnTo>
                <a:lnTo>
                  <a:pt x="31572" y="2654"/>
                </a:lnTo>
                <a:lnTo>
                  <a:pt x="37033" y="2819"/>
                </a:lnTo>
                <a:lnTo>
                  <a:pt x="42506" y="2654"/>
                </a:lnTo>
                <a:lnTo>
                  <a:pt x="47447" y="2476"/>
                </a:lnTo>
                <a:lnTo>
                  <a:pt x="52209" y="2120"/>
                </a:lnTo>
                <a:lnTo>
                  <a:pt x="56095" y="1765"/>
                </a:lnTo>
                <a:lnTo>
                  <a:pt x="59982" y="1244"/>
                </a:lnTo>
                <a:lnTo>
                  <a:pt x="61036" y="1066"/>
                </a:lnTo>
                <a:lnTo>
                  <a:pt x="62268" y="711"/>
                </a:lnTo>
                <a:lnTo>
                  <a:pt x="63500" y="533"/>
                </a:lnTo>
                <a:lnTo>
                  <a:pt x="64554" y="17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2378920" y="7084566"/>
            <a:ext cx="49911" cy="2997"/>
          </a:xfrm>
          <a:custGeom>
            <a:avLst/>
            <a:gdLst/>
            <a:ahLst/>
            <a:cxnLst/>
            <a:rect l="l" t="t" r="r" b="b"/>
            <a:pathLst>
              <a:path w="49911" h="2997">
                <a:moveTo>
                  <a:pt x="49911" y="0"/>
                </a:moveTo>
                <a:lnTo>
                  <a:pt x="48501" y="698"/>
                </a:lnTo>
                <a:lnTo>
                  <a:pt x="48323" y="698"/>
                </a:lnTo>
                <a:lnTo>
                  <a:pt x="46913" y="1066"/>
                </a:lnTo>
                <a:lnTo>
                  <a:pt x="43738" y="1765"/>
                </a:lnTo>
                <a:lnTo>
                  <a:pt x="40563" y="1943"/>
                </a:lnTo>
                <a:lnTo>
                  <a:pt x="36156" y="2476"/>
                </a:lnTo>
                <a:lnTo>
                  <a:pt x="31750" y="2654"/>
                </a:lnTo>
                <a:lnTo>
                  <a:pt x="26454" y="2997"/>
                </a:lnTo>
                <a:lnTo>
                  <a:pt x="21336" y="2997"/>
                </a:lnTo>
                <a:lnTo>
                  <a:pt x="10223" y="2997"/>
                </a:lnTo>
                <a:lnTo>
                  <a:pt x="5105" y="2819"/>
                </a:lnTo>
                <a:lnTo>
                  <a:pt x="0" y="247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392320" y="6727356"/>
            <a:ext cx="8293" cy="355"/>
          </a:xfrm>
          <a:custGeom>
            <a:avLst/>
            <a:gdLst/>
            <a:ahLst/>
            <a:cxnLst/>
            <a:rect l="l" t="t" r="r" b="b"/>
            <a:pathLst>
              <a:path w="8293" h="355">
                <a:moveTo>
                  <a:pt x="0" y="177"/>
                </a:moveTo>
                <a:lnTo>
                  <a:pt x="1765" y="355"/>
                </a:lnTo>
                <a:lnTo>
                  <a:pt x="1943" y="355"/>
                </a:lnTo>
                <a:lnTo>
                  <a:pt x="3708" y="355"/>
                </a:lnTo>
                <a:lnTo>
                  <a:pt x="6705" y="355"/>
                </a:lnTo>
                <a:lnTo>
                  <a:pt x="7581" y="177"/>
                </a:lnTo>
                <a:lnTo>
                  <a:pt x="8293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2391615" y="6726825"/>
            <a:ext cx="9169" cy="355"/>
          </a:xfrm>
          <a:custGeom>
            <a:avLst/>
            <a:gdLst/>
            <a:ahLst/>
            <a:cxnLst/>
            <a:rect l="l" t="t" r="r" b="b"/>
            <a:pathLst>
              <a:path w="9169" h="355">
                <a:moveTo>
                  <a:pt x="9169" y="355"/>
                </a:moveTo>
                <a:lnTo>
                  <a:pt x="8636" y="177"/>
                </a:lnTo>
                <a:lnTo>
                  <a:pt x="8115" y="177"/>
                </a:lnTo>
                <a:lnTo>
                  <a:pt x="6350" y="0"/>
                </a:lnTo>
                <a:lnTo>
                  <a:pt x="4762" y="0"/>
                </a:lnTo>
                <a:lnTo>
                  <a:pt x="2997" y="0"/>
                </a:lnTo>
                <a:lnTo>
                  <a:pt x="1231" y="177"/>
                </a:lnTo>
                <a:lnTo>
                  <a:pt x="711" y="177"/>
                </a:lnTo>
                <a:lnTo>
                  <a:pt x="520" y="177"/>
                </a:lnTo>
                <a:lnTo>
                  <a:pt x="0" y="35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2626752" y="7085802"/>
            <a:ext cx="58204" cy="2997"/>
          </a:xfrm>
          <a:custGeom>
            <a:avLst/>
            <a:gdLst/>
            <a:ahLst/>
            <a:cxnLst/>
            <a:rect l="l" t="t" r="r" b="b"/>
            <a:pathLst>
              <a:path w="58204" h="2997">
                <a:moveTo>
                  <a:pt x="0" y="1765"/>
                </a:moveTo>
                <a:lnTo>
                  <a:pt x="4241" y="2298"/>
                </a:lnTo>
                <a:lnTo>
                  <a:pt x="8470" y="2463"/>
                </a:lnTo>
                <a:lnTo>
                  <a:pt x="13589" y="2819"/>
                </a:lnTo>
                <a:lnTo>
                  <a:pt x="18694" y="2819"/>
                </a:lnTo>
                <a:lnTo>
                  <a:pt x="24168" y="2997"/>
                </a:lnTo>
                <a:lnTo>
                  <a:pt x="29641" y="2997"/>
                </a:lnTo>
                <a:lnTo>
                  <a:pt x="34925" y="2819"/>
                </a:lnTo>
                <a:lnTo>
                  <a:pt x="40055" y="2654"/>
                </a:lnTo>
                <a:lnTo>
                  <a:pt x="44462" y="2463"/>
                </a:lnTo>
                <a:lnTo>
                  <a:pt x="44627" y="2463"/>
                </a:lnTo>
                <a:lnTo>
                  <a:pt x="49047" y="1943"/>
                </a:lnTo>
                <a:lnTo>
                  <a:pt x="52031" y="1587"/>
                </a:lnTo>
                <a:lnTo>
                  <a:pt x="52222" y="1765"/>
                </a:lnTo>
                <a:lnTo>
                  <a:pt x="55219" y="1066"/>
                </a:lnTo>
                <a:lnTo>
                  <a:pt x="56807" y="711"/>
                </a:lnTo>
                <a:lnTo>
                  <a:pt x="58204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2619870" y="6769870"/>
            <a:ext cx="64566" cy="2819"/>
          </a:xfrm>
          <a:custGeom>
            <a:avLst/>
            <a:gdLst/>
            <a:ahLst/>
            <a:cxnLst/>
            <a:rect l="l" t="t" r="r" b="b"/>
            <a:pathLst>
              <a:path w="64566" h="2819">
                <a:moveTo>
                  <a:pt x="64566" y="355"/>
                </a:moveTo>
                <a:lnTo>
                  <a:pt x="62280" y="1054"/>
                </a:lnTo>
                <a:lnTo>
                  <a:pt x="62103" y="1054"/>
                </a:lnTo>
                <a:lnTo>
                  <a:pt x="59804" y="1409"/>
                </a:lnTo>
                <a:lnTo>
                  <a:pt x="56108" y="1943"/>
                </a:lnTo>
                <a:lnTo>
                  <a:pt x="55918" y="1943"/>
                </a:lnTo>
                <a:lnTo>
                  <a:pt x="52222" y="2120"/>
                </a:lnTo>
                <a:lnTo>
                  <a:pt x="47282" y="2476"/>
                </a:lnTo>
                <a:lnTo>
                  <a:pt x="42341" y="2641"/>
                </a:lnTo>
                <a:lnTo>
                  <a:pt x="36868" y="2819"/>
                </a:lnTo>
                <a:lnTo>
                  <a:pt x="31572" y="2819"/>
                </a:lnTo>
                <a:lnTo>
                  <a:pt x="26111" y="2819"/>
                </a:lnTo>
                <a:lnTo>
                  <a:pt x="20828" y="2641"/>
                </a:lnTo>
                <a:lnTo>
                  <a:pt x="18351" y="2476"/>
                </a:lnTo>
                <a:lnTo>
                  <a:pt x="16052" y="2298"/>
                </a:lnTo>
                <a:lnTo>
                  <a:pt x="13589" y="2120"/>
                </a:lnTo>
                <a:lnTo>
                  <a:pt x="13589" y="2298"/>
                </a:lnTo>
                <a:lnTo>
                  <a:pt x="11290" y="1943"/>
                </a:lnTo>
                <a:lnTo>
                  <a:pt x="7594" y="1587"/>
                </a:lnTo>
                <a:lnTo>
                  <a:pt x="7594" y="1765"/>
                </a:lnTo>
                <a:lnTo>
                  <a:pt x="4064" y="1054"/>
                </a:lnTo>
                <a:lnTo>
                  <a:pt x="1943" y="711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2648454" y="6728590"/>
            <a:ext cx="8458" cy="355"/>
          </a:xfrm>
          <a:custGeom>
            <a:avLst/>
            <a:gdLst/>
            <a:ahLst/>
            <a:cxnLst/>
            <a:rect l="l" t="t" r="r" b="b"/>
            <a:pathLst>
              <a:path w="8458" h="355">
                <a:moveTo>
                  <a:pt x="0" y="0"/>
                </a:moveTo>
                <a:lnTo>
                  <a:pt x="1943" y="355"/>
                </a:lnTo>
                <a:lnTo>
                  <a:pt x="3873" y="355"/>
                </a:lnTo>
                <a:lnTo>
                  <a:pt x="5829" y="355"/>
                </a:lnTo>
                <a:lnTo>
                  <a:pt x="5829" y="177"/>
                </a:lnTo>
                <a:lnTo>
                  <a:pt x="7759" y="177"/>
                </a:lnTo>
                <a:lnTo>
                  <a:pt x="8115" y="177"/>
                </a:lnTo>
                <a:lnTo>
                  <a:pt x="8115" y="0"/>
                </a:lnTo>
                <a:lnTo>
                  <a:pt x="8458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2647749" y="6727882"/>
            <a:ext cx="9169" cy="533"/>
          </a:xfrm>
          <a:custGeom>
            <a:avLst/>
            <a:gdLst/>
            <a:ahLst/>
            <a:cxnLst/>
            <a:rect l="l" t="t" r="r" b="b"/>
            <a:pathLst>
              <a:path w="9169" h="533">
                <a:moveTo>
                  <a:pt x="9169" y="533"/>
                </a:moveTo>
                <a:lnTo>
                  <a:pt x="8813" y="355"/>
                </a:lnTo>
                <a:lnTo>
                  <a:pt x="8636" y="355"/>
                </a:lnTo>
                <a:lnTo>
                  <a:pt x="8115" y="177"/>
                </a:lnTo>
                <a:lnTo>
                  <a:pt x="6527" y="0"/>
                </a:lnTo>
                <a:lnTo>
                  <a:pt x="4762" y="0"/>
                </a:lnTo>
                <a:lnTo>
                  <a:pt x="3175" y="0"/>
                </a:lnTo>
                <a:lnTo>
                  <a:pt x="2997" y="0"/>
                </a:lnTo>
                <a:lnTo>
                  <a:pt x="1409" y="177"/>
                </a:lnTo>
                <a:lnTo>
                  <a:pt x="711" y="177"/>
                </a:lnTo>
                <a:lnTo>
                  <a:pt x="711" y="355"/>
                </a:lnTo>
                <a:lnTo>
                  <a:pt x="0" y="53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265492" y="7076272"/>
            <a:ext cx="152412" cy="117132"/>
          </a:xfrm>
          <a:custGeom>
            <a:avLst/>
            <a:gdLst/>
            <a:ahLst/>
            <a:cxnLst/>
            <a:rect l="l" t="t" r="r" b="b"/>
            <a:pathLst>
              <a:path w="152412" h="117132">
                <a:moveTo>
                  <a:pt x="96837" y="533"/>
                </a:moveTo>
                <a:lnTo>
                  <a:pt x="4051" y="0"/>
                </a:lnTo>
                <a:lnTo>
                  <a:pt x="0" y="14465"/>
                </a:lnTo>
                <a:lnTo>
                  <a:pt x="0" y="116433"/>
                </a:lnTo>
                <a:lnTo>
                  <a:pt x="152412" y="11713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2265489" y="7090740"/>
            <a:ext cx="512445" cy="104254"/>
          </a:xfrm>
          <a:custGeom>
            <a:avLst/>
            <a:gdLst/>
            <a:ahLst/>
            <a:cxnLst/>
            <a:rect l="l" t="t" r="r" b="b"/>
            <a:pathLst>
              <a:path w="512444" h="104254">
                <a:moveTo>
                  <a:pt x="0" y="0"/>
                </a:moveTo>
                <a:lnTo>
                  <a:pt x="512445" y="2298"/>
                </a:lnTo>
                <a:lnTo>
                  <a:pt x="512254" y="104254"/>
                </a:lnTo>
                <a:lnTo>
                  <a:pt x="164934" y="10266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2362329" y="6767577"/>
            <a:ext cx="1244" cy="316636"/>
          </a:xfrm>
          <a:custGeom>
            <a:avLst/>
            <a:gdLst/>
            <a:ahLst/>
            <a:cxnLst/>
            <a:rect l="l" t="t" r="r" b="b"/>
            <a:pathLst>
              <a:path w="1244" h="316636">
                <a:moveTo>
                  <a:pt x="0" y="316636"/>
                </a:moveTo>
                <a:lnTo>
                  <a:pt x="698" y="0"/>
                </a:lnTo>
                <a:lnTo>
                  <a:pt x="1244" y="123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2428126" y="6767925"/>
            <a:ext cx="1244" cy="316636"/>
          </a:xfrm>
          <a:custGeom>
            <a:avLst/>
            <a:gdLst/>
            <a:ahLst/>
            <a:cxnLst/>
            <a:rect l="l" t="t" r="r" b="b"/>
            <a:pathLst>
              <a:path w="1244" h="316636">
                <a:moveTo>
                  <a:pt x="0" y="1066"/>
                </a:moveTo>
                <a:lnTo>
                  <a:pt x="1244" y="0"/>
                </a:lnTo>
                <a:lnTo>
                  <a:pt x="698" y="31663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2363034" y="6727177"/>
            <a:ext cx="29286" cy="40398"/>
          </a:xfrm>
          <a:custGeom>
            <a:avLst/>
            <a:gdLst/>
            <a:ahLst/>
            <a:cxnLst/>
            <a:rect l="l" t="t" r="r" b="b"/>
            <a:pathLst>
              <a:path w="29286" h="40398">
                <a:moveTo>
                  <a:pt x="0" y="40398"/>
                </a:moveTo>
                <a:lnTo>
                  <a:pt x="28587" y="0"/>
                </a:lnTo>
                <a:lnTo>
                  <a:pt x="28752" y="177"/>
                </a:lnTo>
                <a:lnTo>
                  <a:pt x="29286" y="35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400609" y="6727179"/>
            <a:ext cx="28752" cy="40754"/>
          </a:xfrm>
          <a:custGeom>
            <a:avLst/>
            <a:gdLst/>
            <a:ahLst/>
            <a:cxnLst/>
            <a:rect l="l" t="t" r="r" b="b"/>
            <a:pathLst>
              <a:path w="28752" h="40754">
                <a:moveTo>
                  <a:pt x="0" y="177"/>
                </a:moveTo>
                <a:lnTo>
                  <a:pt x="177" y="0"/>
                </a:lnTo>
                <a:lnTo>
                  <a:pt x="28752" y="4075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2428825" y="7076974"/>
            <a:ext cx="189814" cy="889"/>
          </a:xfrm>
          <a:custGeom>
            <a:avLst/>
            <a:gdLst/>
            <a:ahLst/>
            <a:cxnLst/>
            <a:rect l="l" t="t" r="r" b="b"/>
            <a:pathLst>
              <a:path w="189814" h="889">
                <a:moveTo>
                  <a:pt x="189814" y="889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2684432" y="6768992"/>
            <a:ext cx="1231" cy="316814"/>
          </a:xfrm>
          <a:custGeom>
            <a:avLst/>
            <a:gdLst/>
            <a:ahLst/>
            <a:cxnLst/>
            <a:rect l="l" t="t" r="r" b="b"/>
            <a:pathLst>
              <a:path w="1231" h="316814">
                <a:moveTo>
                  <a:pt x="533" y="316814"/>
                </a:moveTo>
                <a:lnTo>
                  <a:pt x="1231" y="0"/>
                </a:lnTo>
                <a:lnTo>
                  <a:pt x="0" y="123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2618640" y="6768806"/>
            <a:ext cx="8102" cy="318770"/>
          </a:xfrm>
          <a:custGeom>
            <a:avLst/>
            <a:gdLst/>
            <a:ahLst/>
            <a:cxnLst/>
            <a:rect l="l" t="t" r="r" b="b"/>
            <a:pathLst>
              <a:path w="8102" h="318770">
                <a:moveTo>
                  <a:pt x="1231" y="1066"/>
                </a:moveTo>
                <a:lnTo>
                  <a:pt x="533" y="0"/>
                </a:lnTo>
                <a:lnTo>
                  <a:pt x="0" y="316649"/>
                </a:lnTo>
                <a:lnTo>
                  <a:pt x="2298" y="317703"/>
                </a:lnTo>
                <a:lnTo>
                  <a:pt x="8102" y="31877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2619167" y="6728411"/>
            <a:ext cx="29286" cy="40398"/>
          </a:xfrm>
          <a:custGeom>
            <a:avLst/>
            <a:gdLst/>
            <a:ahLst/>
            <a:cxnLst/>
            <a:rect l="l" t="t" r="r" b="b"/>
            <a:pathLst>
              <a:path w="29286" h="40398">
                <a:moveTo>
                  <a:pt x="0" y="40398"/>
                </a:moveTo>
                <a:lnTo>
                  <a:pt x="28587" y="0"/>
                </a:lnTo>
                <a:lnTo>
                  <a:pt x="28752" y="177"/>
                </a:lnTo>
                <a:lnTo>
                  <a:pt x="29286" y="17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2656918" y="6728413"/>
            <a:ext cx="0" cy="177"/>
          </a:xfrm>
          <a:custGeom>
            <a:avLst/>
            <a:gdLst/>
            <a:ahLst/>
            <a:cxnLst/>
            <a:rect l="l" t="t" r="r" b="b"/>
            <a:pathLst>
              <a:path h="177">
                <a:moveTo>
                  <a:pt x="0" y="177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2656917" y="6728415"/>
            <a:ext cx="28752" cy="40576"/>
          </a:xfrm>
          <a:custGeom>
            <a:avLst/>
            <a:gdLst/>
            <a:ahLst/>
            <a:cxnLst/>
            <a:rect l="l" t="t" r="r" b="b"/>
            <a:pathLst>
              <a:path w="28752" h="40576">
                <a:moveTo>
                  <a:pt x="28752" y="40576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2684965" y="7078215"/>
            <a:ext cx="97028" cy="14820"/>
          </a:xfrm>
          <a:custGeom>
            <a:avLst/>
            <a:gdLst/>
            <a:ahLst/>
            <a:cxnLst/>
            <a:rect l="l" t="t" r="r" b="b"/>
            <a:pathLst>
              <a:path w="97027" h="14820">
                <a:moveTo>
                  <a:pt x="0" y="0"/>
                </a:moveTo>
                <a:lnTo>
                  <a:pt x="97028" y="355"/>
                </a:lnTo>
                <a:lnTo>
                  <a:pt x="92964" y="1482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2777751" y="7078573"/>
            <a:ext cx="4241" cy="116420"/>
          </a:xfrm>
          <a:custGeom>
            <a:avLst/>
            <a:gdLst/>
            <a:ahLst/>
            <a:cxnLst/>
            <a:rect l="l" t="t" r="r" b="b"/>
            <a:pathLst>
              <a:path w="4241" h="116420">
                <a:moveTo>
                  <a:pt x="0" y="116420"/>
                </a:moveTo>
                <a:lnTo>
                  <a:pt x="4051" y="101955"/>
                </a:lnTo>
                <a:lnTo>
                  <a:pt x="4241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304474" y="6017659"/>
            <a:ext cx="168808" cy="7271"/>
          </a:xfrm>
          <a:custGeom>
            <a:avLst/>
            <a:gdLst/>
            <a:ahLst/>
            <a:cxnLst/>
            <a:rect l="l" t="t" r="r" b="b"/>
            <a:pathLst>
              <a:path w="168808" h="7271">
                <a:moveTo>
                  <a:pt x="0" y="6572"/>
                </a:moveTo>
                <a:lnTo>
                  <a:pt x="5994" y="4807"/>
                </a:lnTo>
                <a:lnTo>
                  <a:pt x="6172" y="4807"/>
                </a:lnTo>
                <a:lnTo>
                  <a:pt x="12344" y="3753"/>
                </a:lnTo>
                <a:lnTo>
                  <a:pt x="22225" y="2330"/>
                </a:lnTo>
                <a:lnTo>
                  <a:pt x="22225" y="2686"/>
                </a:lnTo>
                <a:lnTo>
                  <a:pt x="32283" y="1632"/>
                </a:lnTo>
                <a:lnTo>
                  <a:pt x="34213" y="1454"/>
                </a:lnTo>
                <a:lnTo>
                  <a:pt x="34391" y="1632"/>
                </a:lnTo>
                <a:lnTo>
                  <a:pt x="36334" y="1454"/>
                </a:lnTo>
                <a:lnTo>
                  <a:pt x="47091" y="921"/>
                </a:lnTo>
                <a:lnTo>
                  <a:pt x="47091" y="743"/>
                </a:lnTo>
                <a:lnTo>
                  <a:pt x="57861" y="400"/>
                </a:lnTo>
                <a:lnTo>
                  <a:pt x="70994" y="45"/>
                </a:lnTo>
                <a:lnTo>
                  <a:pt x="82219" y="0"/>
                </a:lnTo>
                <a:lnTo>
                  <a:pt x="86258" y="44"/>
                </a:lnTo>
                <a:lnTo>
                  <a:pt x="99305" y="92"/>
                </a:lnTo>
                <a:lnTo>
                  <a:pt x="110637" y="424"/>
                </a:lnTo>
                <a:lnTo>
                  <a:pt x="114477" y="565"/>
                </a:lnTo>
                <a:lnTo>
                  <a:pt x="126834" y="1098"/>
                </a:lnTo>
                <a:lnTo>
                  <a:pt x="127000" y="1098"/>
                </a:lnTo>
                <a:lnTo>
                  <a:pt x="139357" y="2165"/>
                </a:lnTo>
                <a:lnTo>
                  <a:pt x="148704" y="3041"/>
                </a:lnTo>
                <a:lnTo>
                  <a:pt x="148882" y="2864"/>
                </a:lnTo>
                <a:lnTo>
                  <a:pt x="158051" y="4451"/>
                </a:lnTo>
                <a:lnTo>
                  <a:pt x="163512" y="5327"/>
                </a:lnTo>
                <a:lnTo>
                  <a:pt x="163690" y="5518"/>
                </a:lnTo>
                <a:lnTo>
                  <a:pt x="168808" y="727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2301999" y="6027399"/>
            <a:ext cx="172872" cy="8586"/>
          </a:xfrm>
          <a:custGeom>
            <a:avLst/>
            <a:gdLst/>
            <a:ahLst/>
            <a:cxnLst/>
            <a:rect l="l" t="t" r="r" b="b"/>
            <a:pathLst>
              <a:path w="172872" h="8586">
                <a:moveTo>
                  <a:pt x="172872" y="533"/>
                </a:moveTo>
                <a:lnTo>
                  <a:pt x="169354" y="2476"/>
                </a:lnTo>
                <a:lnTo>
                  <a:pt x="168998" y="2476"/>
                </a:lnTo>
                <a:lnTo>
                  <a:pt x="165112" y="3352"/>
                </a:lnTo>
                <a:lnTo>
                  <a:pt x="156997" y="5118"/>
                </a:lnTo>
                <a:lnTo>
                  <a:pt x="156819" y="4940"/>
                </a:lnTo>
                <a:lnTo>
                  <a:pt x="148704" y="5829"/>
                </a:lnTo>
                <a:lnTo>
                  <a:pt x="137236" y="7061"/>
                </a:lnTo>
                <a:lnTo>
                  <a:pt x="137071" y="7061"/>
                </a:lnTo>
                <a:lnTo>
                  <a:pt x="125590" y="7594"/>
                </a:lnTo>
                <a:lnTo>
                  <a:pt x="112633" y="8201"/>
                </a:lnTo>
                <a:lnTo>
                  <a:pt x="101031" y="8432"/>
                </a:lnTo>
                <a:lnTo>
                  <a:pt x="98082" y="8470"/>
                </a:lnTo>
                <a:lnTo>
                  <a:pt x="84991" y="8586"/>
                </a:lnTo>
                <a:lnTo>
                  <a:pt x="73784" y="8398"/>
                </a:lnTo>
                <a:lnTo>
                  <a:pt x="69507" y="8293"/>
                </a:lnTo>
                <a:lnTo>
                  <a:pt x="56634" y="7915"/>
                </a:lnTo>
                <a:lnTo>
                  <a:pt x="44730" y="7344"/>
                </a:lnTo>
                <a:lnTo>
                  <a:pt x="31584" y="6527"/>
                </a:lnTo>
                <a:lnTo>
                  <a:pt x="31407" y="6527"/>
                </a:lnTo>
                <a:lnTo>
                  <a:pt x="20459" y="5295"/>
                </a:lnTo>
                <a:lnTo>
                  <a:pt x="13055" y="4419"/>
                </a:lnTo>
                <a:lnTo>
                  <a:pt x="12699" y="4419"/>
                </a:lnTo>
                <a:lnTo>
                  <a:pt x="5473" y="2654"/>
                </a:lnTo>
                <a:lnTo>
                  <a:pt x="2832" y="1955"/>
                </a:lnTo>
                <a:lnTo>
                  <a:pt x="2298" y="1765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2557430" y="6028284"/>
            <a:ext cx="173583" cy="8770"/>
          </a:xfrm>
          <a:custGeom>
            <a:avLst/>
            <a:gdLst/>
            <a:ahLst/>
            <a:cxnLst/>
            <a:rect l="l" t="t" r="r" b="b"/>
            <a:pathLst>
              <a:path w="173583" h="8770">
                <a:moveTo>
                  <a:pt x="0" y="0"/>
                </a:moveTo>
                <a:lnTo>
                  <a:pt x="2641" y="1943"/>
                </a:lnTo>
                <a:lnTo>
                  <a:pt x="3175" y="2120"/>
                </a:lnTo>
                <a:lnTo>
                  <a:pt x="6350" y="2997"/>
                </a:lnTo>
                <a:lnTo>
                  <a:pt x="13398" y="4762"/>
                </a:lnTo>
                <a:lnTo>
                  <a:pt x="13754" y="4584"/>
                </a:lnTo>
                <a:lnTo>
                  <a:pt x="21348" y="5473"/>
                </a:lnTo>
                <a:lnTo>
                  <a:pt x="32283" y="6870"/>
                </a:lnTo>
                <a:lnTo>
                  <a:pt x="32283" y="6705"/>
                </a:lnTo>
                <a:lnTo>
                  <a:pt x="43395" y="7404"/>
                </a:lnTo>
                <a:lnTo>
                  <a:pt x="56266" y="8200"/>
                </a:lnTo>
                <a:lnTo>
                  <a:pt x="68162" y="8594"/>
                </a:lnTo>
                <a:lnTo>
                  <a:pt x="70205" y="8648"/>
                </a:lnTo>
                <a:lnTo>
                  <a:pt x="83310" y="8770"/>
                </a:lnTo>
                <a:lnTo>
                  <a:pt x="94489" y="8699"/>
                </a:lnTo>
                <a:lnTo>
                  <a:pt x="98958" y="8648"/>
                </a:lnTo>
                <a:lnTo>
                  <a:pt x="111833" y="8417"/>
                </a:lnTo>
                <a:lnTo>
                  <a:pt x="123550" y="7899"/>
                </a:lnTo>
                <a:lnTo>
                  <a:pt x="126301" y="7759"/>
                </a:lnTo>
                <a:lnTo>
                  <a:pt x="137947" y="7226"/>
                </a:lnTo>
                <a:lnTo>
                  <a:pt x="137947" y="7404"/>
                </a:lnTo>
                <a:lnTo>
                  <a:pt x="149415" y="6172"/>
                </a:lnTo>
                <a:lnTo>
                  <a:pt x="157708" y="5295"/>
                </a:lnTo>
                <a:lnTo>
                  <a:pt x="157873" y="5473"/>
                </a:lnTo>
                <a:lnTo>
                  <a:pt x="165823" y="3708"/>
                </a:lnTo>
                <a:lnTo>
                  <a:pt x="169697" y="2819"/>
                </a:lnTo>
                <a:lnTo>
                  <a:pt x="170053" y="2641"/>
                </a:lnTo>
                <a:lnTo>
                  <a:pt x="173583" y="88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2560609" y="6018766"/>
            <a:ext cx="168986" cy="7404"/>
          </a:xfrm>
          <a:custGeom>
            <a:avLst/>
            <a:gdLst/>
            <a:ahLst/>
            <a:cxnLst/>
            <a:rect l="l" t="t" r="r" b="b"/>
            <a:pathLst>
              <a:path w="168986" h="7404">
                <a:moveTo>
                  <a:pt x="168986" y="7404"/>
                </a:moveTo>
                <a:lnTo>
                  <a:pt x="163690" y="5461"/>
                </a:lnTo>
                <a:lnTo>
                  <a:pt x="163512" y="5461"/>
                </a:lnTo>
                <a:lnTo>
                  <a:pt x="158229" y="4584"/>
                </a:lnTo>
                <a:lnTo>
                  <a:pt x="148882" y="2997"/>
                </a:lnTo>
                <a:lnTo>
                  <a:pt x="148704" y="2997"/>
                </a:lnTo>
                <a:lnTo>
                  <a:pt x="139357" y="2286"/>
                </a:lnTo>
                <a:lnTo>
                  <a:pt x="127000" y="1231"/>
                </a:lnTo>
                <a:lnTo>
                  <a:pt x="114477" y="698"/>
                </a:lnTo>
                <a:lnTo>
                  <a:pt x="101519" y="237"/>
                </a:lnTo>
                <a:lnTo>
                  <a:pt x="90081" y="42"/>
                </a:lnTo>
                <a:lnTo>
                  <a:pt x="86436" y="0"/>
                </a:lnTo>
                <a:lnTo>
                  <a:pt x="73295" y="47"/>
                </a:lnTo>
                <a:lnTo>
                  <a:pt x="62074" y="380"/>
                </a:lnTo>
                <a:lnTo>
                  <a:pt x="58026" y="533"/>
                </a:lnTo>
                <a:lnTo>
                  <a:pt x="45248" y="940"/>
                </a:lnTo>
                <a:lnTo>
                  <a:pt x="32754" y="1743"/>
                </a:lnTo>
                <a:lnTo>
                  <a:pt x="32448" y="1765"/>
                </a:lnTo>
                <a:lnTo>
                  <a:pt x="22402" y="2463"/>
                </a:lnTo>
                <a:lnTo>
                  <a:pt x="22225" y="2463"/>
                </a:lnTo>
                <a:lnTo>
                  <a:pt x="12344" y="3873"/>
                </a:lnTo>
                <a:lnTo>
                  <a:pt x="6172" y="4762"/>
                </a:lnTo>
                <a:lnTo>
                  <a:pt x="5994" y="4762"/>
                </a:lnTo>
                <a:lnTo>
                  <a:pt x="0" y="651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2784806" y="6441586"/>
            <a:ext cx="16230" cy="165468"/>
          </a:xfrm>
          <a:custGeom>
            <a:avLst/>
            <a:gdLst/>
            <a:ahLst/>
            <a:cxnLst/>
            <a:rect l="l" t="t" r="r" b="b"/>
            <a:pathLst>
              <a:path w="16230" h="165468">
                <a:moveTo>
                  <a:pt x="0" y="165468"/>
                </a:moveTo>
                <a:lnTo>
                  <a:pt x="6023" y="152543"/>
                </a:lnTo>
                <a:lnTo>
                  <a:pt x="9288" y="142337"/>
                </a:lnTo>
                <a:lnTo>
                  <a:pt x="11024" y="130391"/>
                </a:lnTo>
                <a:lnTo>
                  <a:pt x="11645" y="123139"/>
                </a:lnTo>
                <a:lnTo>
                  <a:pt x="12744" y="106619"/>
                </a:lnTo>
                <a:lnTo>
                  <a:pt x="13170" y="93314"/>
                </a:lnTo>
                <a:lnTo>
                  <a:pt x="13100" y="82218"/>
                </a:lnTo>
                <a:lnTo>
                  <a:pt x="12713" y="72327"/>
                </a:lnTo>
                <a:lnTo>
                  <a:pt x="12188" y="62636"/>
                </a:lnTo>
                <a:lnTo>
                  <a:pt x="11703" y="52141"/>
                </a:lnTo>
                <a:lnTo>
                  <a:pt x="11435" y="39838"/>
                </a:lnTo>
                <a:lnTo>
                  <a:pt x="11564" y="24720"/>
                </a:lnTo>
                <a:lnTo>
                  <a:pt x="11823" y="16052"/>
                </a:lnTo>
                <a:lnTo>
                  <a:pt x="12166" y="8648"/>
                </a:lnTo>
                <a:lnTo>
                  <a:pt x="12700" y="6527"/>
                </a:lnTo>
                <a:lnTo>
                  <a:pt x="1623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2236562" y="6038344"/>
            <a:ext cx="550545" cy="568706"/>
          </a:xfrm>
          <a:custGeom>
            <a:avLst/>
            <a:gdLst/>
            <a:ahLst/>
            <a:cxnLst/>
            <a:rect l="l" t="t" r="r" b="b"/>
            <a:pathLst>
              <a:path w="550544" h="568705">
                <a:moveTo>
                  <a:pt x="7226" y="566242"/>
                </a:moveTo>
                <a:lnTo>
                  <a:pt x="0" y="566242"/>
                </a:lnTo>
                <a:lnTo>
                  <a:pt x="520" y="158407"/>
                </a:lnTo>
                <a:lnTo>
                  <a:pt x="2285" y="0"/>
                </a:lnTo>
                <a:lnTo>
                  <a:pt x="550544" y="2641"/>
                </a:lnTo>
                <a:lnTo>
                  <a:pt x="548779" y="160870"/>
                </a:lnTo>
                <a:lnTo>
                  <a:pt x="548246" y="568706"/>
                </a:lnTo>
                <a:lnTo>
                  <a:pt x="7226" y="56624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2238857" y="6013820"/>
            <a:ext cx="555116" cy="27165"/>
          </a:xfrm>
          <a:custGeom>
            <a:avLst/>
            <a:gdLst/>
            <a:ahLst/>
            <a:cxnLst/>
            <a:rect l="l" t="t" r="r" b="b"/>
            <a:pathLst>
              <a:path w="555116" h="27165">
                <a:moveTo>
                  <a:pt x="548246" y="27165"/>
                </a:moveTo>
                <a:lnTo>
                  <a:pt x="555116" y="2476"/>
                </a:lnTo>
                <a:lnTo>
                  <a:pt x="6870" y="0"/>
                </a:lnTo>
                <a:lnTo>
                  <a:pt x="0" y="2452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2280130" y="6273314"/>
            <a:ext cx="205333" cy="255943"/>
          </a:xfrm>
          <a:custGeom>
            <a:avLst/>
            <a:gdLst/>
            <a:ahLst/>
            <a:cxnLst/>
            <a:rect l="l" t="t" r="r" b="b"/>
            <a:pathLst>
              <a:path w="205333" h="255943">
                <a:moveTo>
                  <a:pt x="0" y="254888"/>
                </a:moveTo>
                <a:lnTo>
                  <a:pt x="204978" y="255943"/>
                </a:lnTo>
                <a:lnTo>
                  <a:pt x="205333" y="1054"/>
                </a:lnTo>
                <a:lnTo>
                  <a:pt x="355" y="0"/>
                </a:lnTo>
                <a:lnTo>
                  <a:pt x="0" y="254888"/>
                </a:lnTo>
                <a:lnTo>
                  <a:pt x="1587" y="249593"/>
                </a:lnTo>
                <a:lnTo>
                  <a:pt x="204978" y="25048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2281716" y="6273482"/>
            <a:ext cx="355" cy="249428"/>
          </a:xfrm>
          <a:custGeom>
            <a:avLst/>
            <a:gdLst/>
            <a:ahLst/>
            <a:cxnLst/>
            <a:rect l="l" t="t" r="r" b="b"/>
            <a:pathLst>
              <a:path w="355" h="249427">
                <a:moveTo>
                  <a:pt x="0" y="249427"/>
                </a:moveTo>
                <a:lnTo>
                  <a:pt x="355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2301303" y="6024228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698" y="3175"/>
                </a:moveTo>
                <a:lnTo>
                  <a:pt x="0" y="2819"/>
                </a:lnTo>
                <a:lnTo>
                  <a:pt x="3175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2473285" y="6024935"/>
            <a:ext cx="1587" cy="2997"/>
          </a:xfrm>
          <a:custGeom>
            <a:avLst/>
            <a:gdLst/>
            <a:ahLst/>
            <a:cxnLst/>
            <a:rect l="l" t="t" r="r" b="b"/>
            <a:pathLst>
              <a:path w="1587" h="2997">
                <a:moveTo>
                  <a:pt x="0" y="0"/>
                </a:moveTo>
                <a:lnTo>
                  <a:pt x="1587" y="299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2308520" y="6319705"/>
            <a:ext cx="152590" cy="152400"/>
          </a:xfrm>
          <a:custGeom>
            <a:avLst/>
            <a:gdLst/>
            <a:ahLst/>
            <a:cxnLst/>
            <a:rect l="l" t="t" r="r" b="b"/>
            <a:pathLst>
              <a:path w="152590" h="152400">
                <a:moveTo>
                  <a:pt x="9359" y="113944"/>
                </a:moveTo>
                <a:lnTo>
                  <a:pt x="8115" y="112369"/>
                </a:lnTo>
                <a:lnTo>
                  <a:pt x="0" y="88544"/>
                </a:lnTo>
                <a:lnTo>
                  <a:pt x="0" y="63322"/>
                </a:lnTo>
                <a:lnTo>
                  <a:pt x="8293" y="39509"/>
                </a:lnTo>
                <a:lnTo>
                  <a:pt x="23825" y="19748"/>
                </a:lnTo>
                <a:lnTo>
                  <a:pt x="44996" y="5981"/>
                </a:lnTo>
                <a:lnTo>
                  <a:pt x="69507" y="0"/>
                </a:lnTo>
                <a:lnTo>
                  <a:pt x="94741" y="2108"/>
                </a:lnTo>
                <a:lnTo>
                  <a:pt x="118021" y="12344"/>
                </a:lnTo>
                <a:lnTo>
                  <a:pt x="136550" y="29629"/>
                </a:lnTo>
                <a:lnTo>
                  <a:pt x="148539" y="51676"/>
                </a:lnTo>
                <a:lnTo>
                  <a:pt x="152590" y="76555"/>
                </a:lnTo>
                <a:lnTo>
                  <a:pt x="148539" y="101422"/>
                </a:lnTo>
                <a:lnTo>
                  <a:pt x="136359" y="123469"/>
                </a:lnTo>
                <a:lnTo>
                  <a:pt x="117665" y="140398"/>
                </a:lnTo>
                <a:lnTo>
                  <a:pt x="94564" y="150456"/>
                </a:lnTo>
                <a:lnTo>
                  <a:pt x="69341" y="152399"/>
                </a:lnTo>
                <a:lnTo>
                  <a:pt x="44818" y="146049"/>
                </a:lnTo>
                <a:lnTo>
                  <a:pt x="23647" y="132295"/>
                </a:lnTo>
                <a:lnTo>
                  <a:pt x="9359" y="11394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2310646" y="6376675"/>
            <a:ext cx="147294" cy="87490"/>
          </a:xfrm>
          <a:custGeom>
            <a:avLst/>
            <a:gdLst/>
            <a:ahLst/>
            <a:cxnLst/>
            <a:rect l="l" t="t" r="r" b="b"/>
            <a:pathLst>
              <a:path w="147294" h="87490">
                <a:moveTo>
                  <a:pt x="147294" y="38633"/>
                </a:moveTo>
                <a:lnTo>
                  <a:pt x="136537" y="58559"/>
                </a:lnTo>
                <a:lnTo>
                  <a:pt x="117830" y="75501"/>
                </a:lnTo>
                <a:lnTo>
                  <a:pt x="94729" y="85382"/>
                </a:lnTo>
                <a:lnTo>
                  <a:pt x="69494" y="87490"/>
                </a:lnTo>
                <a:lnTo>
                  <a:pt x="44983" y="81152"/>
                </a:lnTo>
                <a:lnTo>
                  <a:pt x="23812" y="67208"/>
                </a:lnTo>
                <a:lnTo>
                  <a:pt x="8293" y="47282"/>
                </a:lnTo>
                <a:lnTo>
                  <a:pt x="0" y="23456"/>
                </a:lnTo>
                <a:lnTo>
                  <a:pt x="17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2536437" y="6274530"/>
            <a:ext cx="205333" cy="255790"/>
          </a:xfrm>
          <a:custGeom>
            <a:avLst/>
            <a:gdLst/>
            <a:ahLst/>
            <a:cxnLst/>
            <a:rect l="l" t="t" r="r" b="b"/>
            <a:pathLst>
              <a:path w="205333" h="255790">
                <a:moveTo>
                  <a:pt x="204978" y="250494"/>
                </a:moveTo>
                <a:lnTo>
                  <a:pt x="1409" y="249618"/>
                </a:lnTo>
                <a:lnTo>
                  <a:pt x="0" y="254901"/>
                </a:lnTo>
                <a:lnTo>
                  <a:pt x="355" y="0"/>
                </a:lnTo>
                <a:lnTo>
                  <a:pt x="205333" y="901"/>
                </a:lnTo>
                <a:lnTo>
                  <a:pt x="205155" y="42875"/>
                </a:lnTo>
                <a:lnTo>
                  <a:pt x="204978" y="255790"/>
                </a:lnTo>
                <a:lnTo>
                  <a:pt x="0" y="25490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2537849" y="6274544"/>
            <a:ext cx="355" cy="249605"/>
          </a:xfrm>
          <a:custGeom>
            <a:avLst/>
            <a:gdLst/>
            <a:ahLst/>
            <a:cxnLst/>
            <a:rect l="l" t="t" r="r" b="b"/>
            <a:pathLst>
              <a:path w="355" h="249605">
                <a:moveTo>
                  <a:pt x="0" y="249605"/>
                </a:moveTo>
                <a:lnTo>
                  <a:pt x="355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564664" y="6320924"/>
            <a:ext cx="152755" cy="152425"/>
          </a:xfrm>
          <a:custGeom>
            <a:avLst/>
            <a:gdLst/>
            <a:ahLst/>
            <a:cxnLst/>
            <a:rect l="l" t="t" r="r" b="b"/>
            <a:pathLst>
              <a:path w="152755" h="152425">
                <a:moveTo>
                  <a:pt x="8991" y="113258"/>
                </a:moveTo>
                <a:lnTo>
                  <a:pt x="8293" y="112204"/>
                </a:lnTo>
                <a:lnTo>
                  <a:pt x="0" y="88379"/>
                </a:lnTo>
                <a:lnTo>
                  <a:pt x="0" y="63334"/>
                </a:lnTo>
                <a:lnTo>
                  <a:pt x="8293" y="39522"/>
                </a:lnTo>
                <a:lnTo>
                  <a:pt x="23812" y="19773"/>
                </a:lnTo>
                <a:lnTo>
                  <a:pt x="45161" y="6007"/>
                </a:lnTo>
                <a:lnTo>
                  <a:pt x="69672" y="0"/>
                </a:lnTo>
                <a:lnTo>
                  <a:pt x="94894" y="2133"/>
                </a:lnTo>
                <a:lnTo>
                  <a:pt x="118008" y="12357"/>
                </a:lnTo>
                <a:lnTo>
                  <a:pt x="136537" y="29464"/>
                </a:lnTo>
                <a:lnTo>
                  <a:pt x="148526" y="51689"/>
                </a:lnTo>
                <a:lnTo>
                  <a:pt x="152755" y="76568"/>
                </a:lnTo>
                <a:lnTo>
                  <a:pt x="148526" y="101257"/>
                </a:lnTo>
                <a:lnTo>
                  <a:pt x="144818" y="108140"/>
                </a:lnTo>
                <a:lnTo>
                  <a:pt x="136537" y="123494"/>
                </a:lnTo>
                <a:lnTo>
                  <a:pt x="117830" y="140423"/>
                </a:lnTo>
                <a:lnTo>
                  <a:pt x="94551" y="150469"/>
                </a:lnTo>
                <a:lnTo>
                  <a:pt x="69329" y="152425"/>
                </a:lnTo>
                <a:lnTo>
                  <a:pt x="44805" y="146062"/>
                </a:lnTo>
                <a:lnTo>
                  <a:pt x="23634" y="132130"/>
                </a:lnTo>
                <a:lnTo>
                  <a:pt x="8991" y="11325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566945" y="6377730"/>
            <a:ext cx="147129" cy="87490"/>
          </a:xfrm>
          <a:custGeom>
            <a:avLst/>
            <a:gdLst/>
            <a:ahLst/>
            <a:cxnLst/>
            <a:rect l="l" t="t" r="r" b="b"/>
            <a:pathLst>
              <a:path w="147129" h="87490">
                <a:moveTo>
                  <a:pt x="147129" y="38811"/>
                </a:moveTo>
                <a:lnTo>
                  <a:pt x="136372" y="58572"/>
                </a:lnTo>
                <a:lnTo>
                  <a:pt x="117665" y="75501"/>
                </a:lnTo>
                <a:lnTo>
                  <a:pt x="94564" y="85559"/>
                </a:lnTo>
                <a:lnTo>
                  <a:pt x="69329" y="87490"/>
                </a:lnTo>
                <a:lnTo>
                  <a:pt x="44818" y="81318"/>
                </a:lnTo>
                <a:lnTo>
                  <a:pt x="23647" y="67398"/>
                </a:lnTo>
                <a:lnTo>
                  <a:pt x="8128" y="47459"/>
                </a:lnTo>
                <a:lnTo>
                  <a:pt x="0" y="23634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557424" y="6026346"/>
            <a:ext cx="2120" cy="1943"/>
          </a:xfrm>
          <a:custGeom>
            <a:avLst/>
            <a:gdLst/>
            <a:ahLst/>
            <a:cxnLst/>
            <a:rect l="l" t="t" r="r" b="b"/>
            <a:pathLst>
              <a:path w="2120" h="1943">
                <a:moveTo>
                  <a:pt x="2120" y="0"/>
                </a:moveTo>
                <a:lnTo>
                  <a:pt x="0" y="194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729595" y="6026169"/>
            <a:ext cx="1409" cy="2997"/>
          </a:xfrm>
          <a:custGeom>
            <a:avLst/>
            <a:gdLst/>
            <a:ahLst/>
            <a:cxnLst/>
            <a:rect l="l" t="t" r="r" b="b"/>
            <a:pathLst>
              <a:path w="1409" h="2997">
                <a:moveTo>
                  <a:pt x="1409" y="2997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559549" y="6025288"/>
            <a:ext cx="1054" cy="1054"/>
          </a:xfrm>
          <a:custGeom>
            <a:avLst/>
            <a:gdLst/>
            <a:ahLst/>
            <a:cxnLst/>
            <a:rect l="l" t="t" r="r" b="b"/>
            <a:pathLst>
              <a:path w="1054" h="1054">
                <a:moveTo>
                  <a:pt x="1054" y="0"/>
                </a:moveTo>
                <a:lnTo>
                  <a:pt x="0" y="105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2796453" y="6441592"/>
            <a:ext cx="4584" cy="107073"/>
          </a:xfrm>
          <a:custGeom>
            <a:avLst/>
            <a:gdLst/>
            <a:ahLst/>
            <a:cxnLst/>
            <a:rect l="l" t="t" r="r" b="b"/>
            <a:pathLst>
              <a:path w="4584" h="107073">
                <a:moveTo>
                  <a:pt x="4584" y="0"/>
                </a:moveTo>
                <a:lnTo>
                  <a:pt x="4406" y="107073"/>
                </a:lnTo>
                <a:lnTo>
                  <a:pt x="0" y="10707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2793992" y="6016293"/>
            <a:ext cx="11633" cy="532371"/>
          </a:xfrm>
          <a:custGeom>
            <a:avLst/>
            <a:gdLst/>
            <a:ahLst/>
            <a:cxnLst/>
            <a:rect l="l" t="t" r="r" b="b"/>
            <a:pathLst>
              <a:path w="11633" h="532371">
                <a:moveTo>
                  <a:pt x="6870" y="532371"/>
                </a:moveTo>
                <a:lnTo>
                  <a:pt x="10921" y="517905"/>
                </a:lnTo>
                <a:lnTo>
                  <a:pt x="11633" y="110070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2200567" y="5920512"/>
            <a:ext cx="64922" cy="1227912"/>
          </a:xfrm>
          <a:custGeom>
            <a:avLst/>
            <a:gdLst/>
            <a:ahLst/>
            <a:cxnLst/>
            <a:rect l="l" t="t" r="r" b="b"/>
            <a:pathLst>
              <a:path w="64922" h="1227912">
                <a:moveTo>
                  <a:pt x="64922" y="1227912"/>
                </a:moveTo>
                <a:lnTo>
                  <a:pt x="0" y="1223860"/>
                </a:lnTo>
                <a:lnTo>
                  <a:pt x="1943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2379264" y="6605291"/>
            <a:ext cx="177" cy="139357"/>
          </a:xfrm>
          <a:custGeom>
            <a:avLst/>
            <a:gdLst/>
            <a:ahLst/>
            <a:cxnLst/>
            <a:rect l="l" t="t" r="r" b="b"/>
            <a:pathLst>
              <a:path w="177" h="139357">
                <a:moveTo>
                  <a:pt x="177" y="0"/>
                </a:moveTo>
                <a:lnTo>
                  <a:pt x="0" y="13935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2380324" y="5912039"/>
            <a:ext cx="177" cy="102311"/>
          </a:xfrm>
          <a:custGeom>
            <a:avLst/>
            <a:gdLst/>
            <a:ahLst/>
            <a:cxnLst/>
            <a:rect l="l" t="t" r="r" b="b"/>
            <a:pathLst>
              <a:path w="177" h="102311">
                <a:moveTo>
                  <a:pt x="0" y="102311"/>
                </a:moveTo>
                <a:lnTo>
                  <a:pt x="17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2562194" y="6605996"/>
            <a:ext cx="698" cy="471690"/>
          </a:xfrm>
          <a:custGeom>
            <a:avLst/>
            <a:gdLst/>
            <a:ahLst/>
            <a:cxnLst/>
            <a:rect l="l" t="t" r="r" b="b"/>
            <a:pathLst>
              <a:path w="698" h="471690">
                <a:moveTo>
                  <a:pt x="0" y="471690"/>
                </a:moveTo>
                <a:lnTo>
                  <a:pt x="698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2559551" y="6605996"/>
            <a:ext cx="698" cy="471690"/>
          </a:xfrm>
          <a:custGeom>
            <a:avLst/>
            <a:gdLst/>
            <a:ahLst/>
            <a:cxnLst/>
            <a:rect l="l" t="t" r="r" b="b"/>
            <a:pathLst>
              <a:path w="698" h="471690">
                <a:moveTo>
                  <a:pt x="698" y="0"/>
                </a:moveTo>
                <a:lnTo>
                  <a:pt x="0" y="47169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2563780" y="5901808"/>
            <a:ext cx="177" cy="113423"/>
          </a:xfrm>
          <a:custGeom>
            <a:avLst/>
            <a:gdLst/>
            <a:ahLst/>
            <a:cxnLst/>
            <a:rect l="l" t="t" r="r" b="b"/>
            <a:pathLst>
              <a:path w="177" h="113423">
                <a:moveTo>
                  <a:pt x="0" y="113423"/>
                </a:moveTo>
                <a:lnTo>
                  <a:pt x="17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2561135" y="5901983"/>
            <a:ext cx="177" cy="113245"/>
          </a:xfrm>
          <a:custGeom>
            <a:avLst/>
            <a:gdLst/>
            <a:ahLst/>
            <a:cxnLst/>
            <a:rect l="l" t="t" r="r" b="b"/>
            <a:pathLst>
              <a:path w="177" h="113245">
                <a:moveTo>
                  <a:pt x="177" y="0"/>
                </a:moveTo>
                <a:lnTo>
                  <a:pt x="0" y="11324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2180996" y="7389039"/>
            <a:ext cx="4584" cy="4051"/>
          </a:xfrm>
          <a:custGeom>
            <a:avLst/>
            <a:gdLst/>
            <a:ahLst/>
            <a:cxnLst/>
            <a:rect l="l" t="t" r="r" b="b"/>
            <a:pathLst>
              <a:path w="4584" h="4051">
                <a:moveTo>
                  <a:pt x="4584" y="4051"/>
                </a:moveTo>
                <a:lnTo>
                  <a:pt x="2819" y="3162"/>
                </a:lnTo>
                <a:lnTo>
                  <a:pt x="1054" y="1930"/>
                </a:lnTo>
                <a:lnTo>
                  <a:pt x="698" y="1765"/>
                </a:lnTo>
                <a:lnTo>
                  <a:pt x="533" y="1409"/>
                </a:lnTo>
                <a:lnTo>
                  <a:pt x="177" y="698"/>
                </a:lnTo>
                <a:lnTo>
                  <a:pt x="177" y="342"/>
                </a:lnTo>
                <a:lnTo>
                  <a:pt x="0" y="342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2193518" y="7397677"/>
            <a:ext cx="376961" cy="27259"/>
          </a:xfrm>
          <a:custGeom>
            <a:avLst/>
            <a:gdLst/>
            <a:ahLst/>
            <a:cxnLst/>
            <a:rect l="l" t="t" r="r" b="b"/>
            <a:pathLst>
              <a:path w="376961" h="27259">
                <a:moveTo>
                  <a:pt x="0" y="177"/>
                </a:moveTo>
                <a:lnTo>
                  <a:pt x="13985" y="5777"/>
                </a:lnTo>
                <a:lnTo>
                  <a:pt x="23731" y="9417"/>
                </a:lnTo>
                <a:lnTo>
                  <a:pt x="33553" y="12571"/>
                </a:lnTo>
                <a:lnTo>
                  <a:pt x="47769" y="16715"/>
                </a:lnTo>
                <a:lnTo>
                  <a:pt x="60325" y="20281"/>
                </a:lnTo>
                <a:lnTo>
                  <a:pt x="60858" y="19761"/>
                </a:lnTo>
                <a:lnTo>
                  <a:pt x="73202" y="21336"/>
                </a:lnTo>
                <a:lnTo>
                  <a:pt x="87081" y="23110"/>
                </a:lnTo>
                <a:lnTo>
                  <a:pt x="96967" y="23994"/>
                </a:lnTo>
                <a:lnTo>
                  <a:pt x="110248" y="24879"/>
                </a:lnTo>
                <a:lnTo>
                  <a:pt x="124964" y="25771"/>
                </a:lnTo>
                <a:lnTo>
                  <a:pt x="134983" y="26257"/>
                </a:lnTo>
                <a:lnTo>
                  <a:pt x="146223" y="26587"/>
                </a:lnTo>
                <a:lnTo>
                  <a:pt x="155752" y="26809"/>
                </a:lnTo>
                <a:lnTo>
                  <a:pt x="170683" y="27123"/>
                </a:lnTo>
                <a:lnTo>
                  <a:pt x="180912" y="27259"/>
                </a:lnTo>
                <a:lnTo>
                  <a:pt x="191526" y="27253"/>
                </a:lnTo>
                <a:lnTo>
                  <a:pt x="204622" y="27165"/>
                </a:lnTo>
                <a:lnTo>
                  <a:pt x="219429" y="26927"/>
                </a:lnTo>
                <a:lnTo>
                  <a:pt x="229558" y="26679"/>
                </a:lnTo>
                <a:lnTo>
                  <a:pt x="240481" y="26254"/>
                </a:lnTo>
                <a:lnTo>
                  <a:pt x="251714" y="25755"/>
                </a:lnTo>
                <a:lnTo>
                  <a:pt x="265945" y="25019"/>
                </a:lnTo>
                <a:lnTo>
                  <a:pt x="275819" y="24383"/>
                </a:lnTo>
                <a:lnTo>
                  <a:pt x="288823" y="23210"/>
                </a:lnTo>
                <a:lnTo>
                  <a:pt x="304771" y="21345"/>
                </a:lnTo>
                <a:lnTo>
                  <a:pt x="315739" y="19533"/>
                </a:lnTo>
                <a:lnTo>
                  <a:pt x="320509" y="18707"/>
                </a:lnTo>
                <a:lnTo>
                  <a:pt x="324929" y="17995"/>
                </a:lnTo>
                <a:lnTo>
                  <a:pt x="325107" y="17818"/>
                </a:lnTo>
                <a:lnTo>
                  <a:pt x="329514" y="16395"/>
                </a:lnTo>
                <a:lnTo>
                  <a:pt x="343783" y="11637"/>
                </a:lnTo>
                <a:lnTo>
                  <a:pt x="353517" y="8329"/>
                </a:lnTo>
                <a:lnTo>
                  <a:pt x="363325" y="4878"/>
                </a:lnTo>
                <a:lnTo>
                  <a:pt x="376961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2222618" y="7397678"/>
            <a:ext cx="347865" cy="14465"/>
          </a:xfrm>
          <a:custGeom>
            <a:avLst/>
            <a:gdLst/>
            <a:ahLst/>
            <a:cxnLst/>
            <a:rect l="l" t="t" r="r" b="b"/>
            <a:pathLst>
              <a:path w="347865" h="14465">
                <a:moveTo>
                  <a:pt x="347865" y="0"/>
                </a:moveTo>
                <a:lnTo>
                  <a:pt x="335298" y="3378"/>
                </a:lnTo>
                <a:lnTo>
                  <a:pt x="323919" y="5364"/>
                </a:lnTo>
                <a:lnTo>
                  <a:pt x="320700" y="5829"/>
                </a:lnTo>
                <a:lnTo>
                  <a:pt x="306355" y="7872"/>
                </a:lnTo>
                <a:lnTo>
                  <a:pt x="296465" y="8971"/>
                </a:lnTo>
                <a:lnTo>
                  <a:pt x="284650" y="9890"/>
                </a:lnTo>
                <a:lnTo>
                  <a:pt x="277482" y="10413"/>
                </a:lnTo>
                <a:lnTo>
                  <a:pt x="262267" y="11555"/>
                </a:lnTo>
                <a:lnTo>
                  <a:pt x="251705" y="12222"/>
                </a:lnTo>
                <a:lnTo>
                  <a:pt x="241751" y="12678"/>
                </a:lnTo>
                <a:lnTo>
                  <a:pt x="228356" y="13186"/>
                </a:lnTo>
                <a:lnTo>
                  <a:pt x="222796" y="13398"/>
                </a:lnTo>
                <a:lnTo>
                  <a:pt x="207159" y="13935"/>
                </a:lnTo>
                <a:lnTo>
                  <a:pt x="196152" y="14253"/>
                </a:lnTo>
                <a:lnTo>
                  <a:pt x="186475" y="14408"/>
                </a:lnTo>
                <a:lnTo>
                  <a:pt x="174831" y="14460"/>
                </a:lnTo>
                <a:lnTo>
                  <a:pt x="161772" y="14465"/>
                </a:lnTo>
                <a:lnTo>
                  <a:pt x="146134" y="14455"/>
                </a:lnTo>
                <a:lnTo>
                  <a:pt x="135076" y="14390"/>
                </a:lnTo>
                <a:lnTo>
                  <a:pt x="125384" y="14212"/>
                </a:lnTo>
                <a:lnTo>
                  <a:pt x="113843" y="13866"/>
                </a:lnTo>
                <a:lnTo>
                  <a:pt x="100202" y="13398"/>
                </a:lnTo>
                <a:lnTo>
                  <a:pt x="84886" y="12900"/>
                </a:lnTo>
                <a:lnTo>
                  <a:pt x="74243" y="12462"/>
                </a:lnTo>
                <a:lnTo>
                  <a:pt x="64351" y="11873"/>
                </a:lnTo>
                <a:lnTo>
                  <a:pt x="51285" y="10919"/>
                </a:lnTo>
                <a:lnTo>
                  <a:pt x="44627" y="10413"/>
                </a:lnTo>
                <a:lnTo>
                  <a:pt x="29975" y="9335"/>
                </a:lnTo>
                <a:lnTo>
                  <a:pt x="20020" y="8402"/>
                </a:lnTo>
                <a:lnTo>
                  <a:pt x="8688" y="6991"/>
                </a:lnTo>
                <a:lnTo>
                  <a:pt x="0" y="582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2542255" y="7397502"/>
            <a:ext cx="27876" cy="5829"/>
          </a:xfrm>
          <a:custGeom>
            <a:avLst/>
            <a:gdLst/>
            <a:ahLst/>
            <a:cxnLst/>
            <a:rect l="l" t="t" r="r" b="b"/>
            <a:pathLst>
              <a:path w="27876" h="5829">
                <a:moveTo>
                  <a:pt x="27876" y="0"/>
                </a:moveTo>
                <a:lnTo>
                  <a:pt x="15390" y="2752"/>
                </a:lnTo>
                <a:lnTo>
                  <a:pt x="3312" y="5298"/>
                </a:lnTo>
                <a:lnTo>
                  <a:pt x="2476" y="5473"/>
                </a:lnTo>
                <a:lnTo>
                  <a:pt x="1422" y="5829"/>
                </a:lnTo>
                <a:lnTo>
                  <a:pt x="0" y="582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2193164" y="7397686"/>
            <a:ext cx="349097" cy="14287"/>
          </a:xfrm>
          <a:custGeom>
            <a:avLst/>
            <a:gdLst/>
            <a:ahLst/>
            <a:cxnLst/>
            <a:rect l="l" t="t" r="r" b="b"/>
            <a:pathLst>
              <a:path w="349097" h="14287">
                <a:moveTo>
                  <a:pt x="349097" y="5638"/>
                </a:moveTo>
                <a:lnTo>
                  <a:pt x="308876" y="9867"/>
                </a:lnTo>
                <a:lnTo>
                  <a:pt x="308000" y="10045"/>
                </a:lnTo>
                <a:lnTo>
                  <a:pt x="308000" y="10223"/>
                </a:lnTo>
                <a:lnTo>
                  <a:pt x="307289" y="10223"/>
                </a:lnTo>
                <a:lnTo>
                  <a:pt x="305346" y="10223"/>
                </a:lnTo>
                <a:lnTo>
                  <a:pt x="290260" y="10985"/>
                </a:lnTo>
                <a:lnTo>
                  <a:pt x="279930" y="11561"/>
                </a:lnTo>
                <a:lnTo>
                  <a:pt x="269679" y="12165"/>
                </a:lnTo>
                <a:lnTo>
                  <a:pt x="254833" y="13007"/>
                </a:lnTo>
                <a:lnTo>
                  <a:pt x="254190" y="13042"/>
                </a:lnTo>
                <a:lnTo>
                  <a:pt x="253301" y="13042"/>
                </a:lnTo>
                <a:lnTo>
                  <a:pt x="253301" y="13220"/>
                </a:lnTo>
                <a:lnTo>
                  <a:pt x="252425" y="13220"/>
                </a:lnTo>
                <a:lnTo>
                  <a:pt x="251193" y="13220"/>
                </a:lnTo>
                <a:lnTo>
                  <a:pt x="251193" y="13042"/>
                </a:lnTo>
                <a:lnTo>
                  <a:pt x="250139" y="13042"/>
                </a:lnTo>
                <a:lnTo>
                  <a:pt x="234749" y="13331"/>
                </a:lnTo>
                <a:lnTo>
                  <a:pt x="224039" y="13531"/>
                </a:lnTo>
                <a:lnTo>
                  <a:pt x="214228" y="13712"/>
                </a:lnTo>
                <a:lnTo>
                  <a:pt x="201532" y="13944"/>
                </a:lnTo>
                <a:lnTo>
                  <a:pt x="193154" y="14097"/>
                </a:lnTo>
                <a:lnTo>
                  <a:pt x="192100" y="14097"/>
                </a:lnTo>
                <a:lnTo>
                  <a:pt x="192100" y="14287"/>
                </a:lnTo>
                <a:lnTo>
                  <a:pt x="191223" y="14287"/>
                </a:lnTo>
                <a:lnTo>
                  <a:pt x="189992" y="14287"/>
                </a:lnTo>
                <a:lnTo>
                  <a:pt x="189992" y="14097"/>
                </a:lnTo>
                <a:lnTo>
                  <a:pt x="188925" y="14097"/>
                </a:lnTo>
                <a:lnTo>
                  <a:pt x="173464" y="13818"/>
                </a:lnTo>
                <a:lnTo>
                  <a:pt x="162700" y="13636"/>
                </a:lnTo>
                <a:lnTo>
                  <a:pt x="152918" y="13492"/>
                </a:lnTo>
                <a:lnTo>
                  <a:pt x="140403" y="13332"/>
                </a:lnTo>
                <a:lnTo>
                  <a:pt x="131419" y="13220"/>
                </a:lnTo>
                <a:lnTo>
                  <a:pt x="129654" y="13220"/>
                </a:lnTo>
                <a:lnTo>
                  <a:pt x="128587" y="13220"/>
                </a:lnTo>
                <a:lnTo>
                  <a:pt x="128587" y="13042"/>
                </a:lnTo>
                <a:lnTo>
                  <a:pt x="127355" y="13042"/>
                </a:lnTo>
                <a:lnTo>
                  <a:pt x="112261" y="12222"/>
                </a:lnTo>
                <a:lnTo>
                  <a:pt x="101891" y="11659"/>
                </a:lnTo>
                <a:lnTo>
                  <a:pt x="91724" y="11109"/>
                </a:lnTo>
                <a:lnTo>
                  <a:pt x="77240" y="10327"/>
                </a:lnTo>
                <a:lnTo>
                  <a:pt x="75323" y="10223"/>
                </a:lnTo>
                <a:lnTo>
                  <a:pt x="74625" y="10223"/>
                </a:lnTo>
                <a:lnTo>
                  <a:pt x="74434" y="10401"/>
                </a:lnTo>
                <a:lnTo>
                  <a:pt x="73736" y="10223"/>
                </a:lnTo>
                <a:lnTo>
                  <a:pt x="72847" y="10223"/>
                </a:lnTo>
                <a:lnTo>
                  <a:pt x="72847" y="10045"/>
                </a:lnTo>
                <a:lnTo>
                  <a:pt x="71970" y="10045"/>
                </a:lnTo>
                <a:lnTo>
                  <a:pt x="57535" y="8482"/>
                </a:lnTo>
                <a:lnTo>
                  <a:pt x="47680" y="7472"/>
                </a:lnTo>
                <a:lnTo>
                  <a:pt x="35480" y="6313"/>
                </a:lnTo>
                <a:lnTo>
                  <a:pt x="30162" y="5816"/>
                </a:lnTo>
                <a:lnTo>
                  <a:pt x="29629" y="5638"/>
                </a:lnTo>
                <a:lnTo>
                  <a:pt x="29629" y="5816"/>
                </a:lnTo>
                <a:lnTo>
                  <a:pt x="29108" y="5638"/>
                </a:lnTo>
                <a:lnTo>
                  <a:pt x="28397" y="5638"/>
                </a:lnTo>
                <a:lnTo>
                  <a:pt x="28397" y="5461"/>
                </a:lnTo>
                <a:lnTo>
                  <a:pt x="27698" y="5283"/>
                </a:lnTo>
                <a:lnTo>
                  <a:pt x="14950" y="2804"/>
                </a:lnTo>
                <a:lnTo>
                  <a:pt x="3620" y="600"/>
                </a:lnTo>
                <a:lnTo>
                  <a:pt x="533" y="0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2575071" y="7308418"/>
            <a:ext cx="5816" cy="85902"/>
          </a:xfrm>
          <a:custGeom>
            <a:avLst/>
            <a:gdLst/>
            <a:ahLst/>
            <a:cxnLst/>
            <a:rect l="l" t="t" r="r" b="b"/>
            <a:pathLst>
              <a:path w="5816" h="85902">
                <a:moveTo>
                  <a:pt x="5816" y="0"/>
                </a:moveTo>
                <a:lnTo>
                  <a:pt x="5816" y="80441"/>
                </a:lnTo>
                <a:lnTo>
                  <a:pt x="5816" y="80797"/>
                </a:lnTo>
                <a:lnTo>
                  <a:pt x="5816" y="80975"/>
                </a:lnTo>
                <a:lnTo>
                  <a:pt x="5651" y="81318"/>
                </a:lnTo>
                <a:lnTo>
                  <a:pt x="5460" y="81673"/>
                </a:lnTo>
                <a:lnTo>
                  <a:pt x="5283" y="82029"/>
                </a:lnTo>
                <a:lnTo>
                  <a:pt x="4762" y="82562"/>
                </a:lnTo>
                <a:lnTo>
                  <a:pt x="2463" y="84328"/>
                </a:lnTo>
                <a:lnTo>
                  <a:pt x="0" y="8590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2182403" y="7391152"/>
            <a:ext cx="3175" cy="1943"/>
          </a:xfrm>
          <a:custGeom>
            <a:avLst/>
            <a:gdLst/>
            <a:ahLst/>
            <a:cxnLst/>
            <a:rect l="l" t="t" r="r" b="b"/>
            <a:pathLst>
              <a:path w="3175" h="1943">
                <a:moveTo>
                  <a:pt x="0" y="0"/>
                </a:moveTo>
                <a:lnTo>
                  <a:pt x="3175" y="194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2180993" y="7306475"/>
            <a:ext cx="177" cy="82562"/>
          </a:xfrm>
          <a:custGeom>
            <a:avLst/>
            <a:gdLst/>
            <a:ahLst/>
            <a:cxnLst/>
            <a:rect l="l" t="t" r="r" b="b"/>
            <a:pathLst>
              <a:path w="177" h="82562">
                <a:moveTo>
                  <a:pt x="0" y="82562"/>
                </a:moveTo>
                <a:lnTo>
                  <a:pt x="17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2185587" y="7393095"/>
            <a:ext cx="7924" cy="4762"/>
          </a:xfrm>
          <a:custGeom>
            <a:avLst/>
            <a:gdLst/>
            <a:ahLst/>
            <a:cxnLst/>
            <a:rect l="l" t="t" r="r" b="b"/>
            <a:pathLst>
              <a:path w="7924" h="4762">
                <a:moveTo>
                  <a:pt x="7226" y="4406"/>
                </a:moveTo>
                <a:lnTo>
                  <a:pt x="0" y="0"/>
                </a:lnTo>
                <a:lnTo>
                  <a:pt x="7924" y="476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2570138" y="7397502"/>
            <a:ext cx="698" cy="0"/>
          </a:xfrm>
          <a:custGeom>
            <a:avLst/>
            <a:gdLst/>
            <a:ahLst/>
            <a:cxnLst/>
            <a:rect l="l" t="t" r="r" b="b"/>
            <a:pathLst>
              <a:path w="698">
                <a:moveTo>
                  <a:pt x="698" y="0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2570483" y="7395557"/>
            <a:ext cx="3175" cy="2120"/>
          </a:xfrm>
          <a:custGeom>
            <a:avLst/>
            <a:gdLst/>
            <a:ahLst/>
            <a:cxnLst/>
            <a:rect l="l" t="t" r="r" b="b"/>
            <a:pathLst>
              <a:path w="3175" h="2120">
                <a:moveTo>
                  <a:pt x="0" y="2120"/>
                </a:moveTo>
                <a:lnTo>
                  <a:pt x="698" y="1765"/>
                </a:lnTo>
                <a:lnTo>
                  <a:pt x="3175" y="0"/>
                </a:lnTo>
                <a:lnTo>
                  <a:pt x="698" y="176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2573656" y="7391157"/>
            <a:ext cx="5829" cy="4406"/>
          </a:xfrm>
          <a:custGeom>
            <a:avLst/>
            <a:gdLst/>
            <a:ahLst/>
            <a:cxnLst/>
            <a:rect l="l" t="t" r="r" b="b"/>
            <a:pathLst>
              <a:path w="5829" h="4406">
                <a:moveTo>
                  <a:pt x="0" y="4406"/>
                </a:moveTo>
                <a:lnTo>
                  <a:pt x="5829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519134" y="5949962"/>
            <a:ext cx="406449" cy="1474850"/>
          </a:xfrm>
          <a:custGeom>
            <a:avLst/>
            <a:gdLst/>
            <a:ahLst/>
            <a:cxnLst/>
            <a:rect l="l" t="t" r="r" b="b"/>
            <a:pathLst>
              <a:path w="406449" h="1474850">
                <a:moveTo>
                  <a:pt x="126844" y="1470573"/>
                </a:moveTo>
                <a:lnTo>
                  <a:pt x="138567" y="1467324"/>
                </a:lnTo>
                <a:lnTo>
                  <a:pt x="147926" y="1464534"/>
                </a:lnTo>
                <a:lnTo>
                  <a:pt x="158295" y="1461210"/>
                </a:lnTo>
                <a:lnTo>
                  <a:pt x="173050" y="1456359"/>
                </a:lnTo>
                <a:lnTo>
                  <a:pt x="177457" y="1454772"/>
                </a:lnTo>
                <a:lnTo>
                  <a:pt x="177457" y="1454238"/>
                </a:lnTo>
                <a:lnTo>
                  <a:pt x="181686" y="1451597"/>
                </a:lnTo>
                <a:lnTo>
                  <a:pt x="182630" y="1451019"/>
                </a:lnTo>
                <a:lnTo>
                  <a:pt x="195612" y="1443447"/>
                </a:lnTo>
                <a:lnTo>
                  <a:pt x="205216" y="1438240"/>
                </a:lnTo>
                <a:lnTo>
                  <a:pt x="213473" y="1433579"/>
                </a:lnTo>
                <a:lnTo>
                  <a:pt x="222415" y="1427640"/>
                </a:lnTo>
                <a:lnTo>
                  <a:pt x="234073" y="1418602"/>
                </a:lnTo>
                <a:lnTo>
                  <a:pt x="239961" y="1413734"/>
                </a:lnTo>
                <a:lnTo>
                  <a:pt x="249717" y="1405059"/>
                </a:lnTo>
                <a:lnTo>
                  <a:pt x="256866" y="1397817"/>
                </a:lnTo>
                <a:lnTo>
                  <a:pt x="263293" y="1390585"/>
                </a:lnTo>
                <a:lnTo>
                  <a:pt x="270883" y="1381939"/>
                </a:lnTo>
                <a:lnTo>
                  <a:pt x="281520" y="1370457"/>
                </a:lnTo>
                <a:lnTo>
                  <a:pt x="284353" y="1367459"/>
                </a:lnTo>
                <a:lnTo>
                  <a:pt x="284175" y="1366926"/>
                </a:lnTo>
                <a:lnTo>
                  <a:pt x="286461" y="1363395"/>
                </a:lnTo>
                <a:lnTo>
                  <a:pt x="294417" y="1351783"/>
                </a:lnTo>
                <a:lnTo>
                  <a:pt x="301556" y="1341867"/>
                </a:lnTo>
                <a:lnTo>
                  <a:pt x="307421" y="1333871"/>
                </a:lnTo>
                <a:lnTo>
                  <a:pt x="312961" y="1325907"/>
                </a:lnTo>
                <a:lnTo>
                  <a:pt x="319124" y="1316091"/>
                </a:lnTo>
                <a:lnTo>
                  <a:pt x="326859" y="1302537"/>
                </a:lnTo>
                <a:lnTo>
                  <a:pt x="336300" y="1285178"/>
                </a:lnTo>
                <a:lnTo>
                  <a:pt x="341578" y="1274974"/>
                </a:lnTo>
                <a:lnTo>
                  <a:pt x="345779" y="1266035"/>
                </a:lnTo>
                <a:lnTo>
                  <a:pt x="349680" y="1256682"/>
                </a:lnTo>
                <a:lnTo>
                  <a:pt x="354053" y="1245241"/>
                </a:lnTo>
                <a:lnTo>
                  <a:pt x="359676" y="1230033"/>
                </a:lnTo>
                <a:lnTo>
                  <a:pt x="363969" y="1218348"/>
                </a:lnTo>
                <a:lnTo>
                  <a:pt x="368503" y="1205725"/>
                </a:lnTo>
                <a:lnTo>
                  <a:pt x="371928" y="1195529"/>
                </a:lnTo>
                <a:lnTo>
                  <a:pt x="374710" y="1186210"/>
                </a:lnTo>
                <a:lnTo>
                  <a:pt x="377314" y="1176219"/>
                </a:lnTo>
                <a:lnTo>
                  <a:pt x="380204" y="1164004"/>
                </a:lnTo>
                <a:lnTo>
                  <a:pt x="383844" y="1148016"/>
                </a:lnTo>
                <a:lnTo>
                  <a:pt x="384262" y="1146205"/>
                </a:lnTo>
                <a:lnTo>
                  <a:pt x="392505" y="1108179"/>
                </a:lnTo>
                <a:lnTo>
                  <a:pt x="398830" y="1059103"/>
                </a:lnTo>
                <a:lnTo>
                  <a:pt x="403002" y="1015804"/>
                </a:lnTo>
                <a:lnTo>
                  <a:pt x="403948" y="965974"/>
                </a:lnTo>
                <a:lnTo>
                  <a:pt x="404376" y="897026"/>
                </a:lnTo>
                <a:lnTo>
                  <a:pt x="404759" y="834595"/>
                </a:lnTo>
                <a:lnTo>
                  <a:pt x="405100" y="777959"/>
                </a:lnTo>
                <a:lnTo>
                  <a:pt x="405400" y="726394"/>
                </a:lnTo>
                <a:lnTo>
                  <a:pt x="405659" y="679174"/>
                </a:lnTo>
                <a:lnTo>
                  <a:pt x="405879" y="635576"/>
                </a:lnTo>
                <a:lnTo>
                  <a:pt x="406062" y="594875"/>
                </a:lnTo>
                <a:lnTo>
                  <a:pt x="406208" y="556349"/>
                </a:lnTo>
                <a:lnTo>
                  <a:pt x="406318" y="519272"/>
                </a:lnTo>
                <a:lnTo>
                  <a:pt x="406395" y="482920"/>
                </a:lnTo>
                <a:lnTo>
                  <a:pt x="406438" y="446570"/>
                </a:lnTo>
                <a:lnTo>
                  <a:pt x="406449" y="409497"/>
                </a:lnTo>
                <a:lnTo>
                  <a:pt x="406430" y="370977"/>
                </a:lnTo>
                <a:lnTo>
                  <a:pt x="406381" y="330286"/>
                </a:lnTo>
                <a:lnTo>
                  <a:pt x="406304" y="286700"/>
                </a:lnTo>
                <a:lnTo>
                  <a:pt x="406200" y="239495"/>
                </a:lnTo>
                <a:lnTo>
                  <a:pt x="406070" y="187946"/>
                </a:lnTo>
                <a:lnTo>
                  <a:pt x="405915" y="131330"/>
                </a:lnTo>
                <a:lnTo>
                  <a:pt x="405737" y="68923"/>
                </a:lnTo>
                <a:lnTo>
                  <a:pt x="405536" y="0"/>
                </a:lnTo>
              </a:path>
              <a:path w="406449" h="1474850">
                <a:moveTo>
                  <a:pt x="116776" y="1473288"/>
                </a:moveTo>
                <a:lnTo>
                  <a:pt x="126844" y="1470573"/>
                </a:lnTo>
              </a:path>
              <a:path w="406449" h="1474850">
                <a:moveTo>
                  <a:pt x="94618" y="1474289"/>
                </a:moveTo>
                <a:lnTo>
                  <a:pt x="106540" y="1474000"/>
                </a:lnTo>
                <a:lnTo>
                  <a:pt x="111658" y="1474000"/>
                </a:lnTo>
                <a:lnTo>
                  <a:pt x="112179" y="1474533"/>
                </a:lnTo>
                <a:lnTo>
                  <a:pt x="116776" y="147328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700642" y="7152831"/>
            <a:ext cx="106540" cy="160350"/>
          </a:xfrm>
          <a:custGeom>
            <a:avLst/>
            <a:gdLst/>
            <a:ahLst/>
            <a:cxnLst/>
            <a:rect l="l" t="t" r="r" b="b"/>
            <a:pathLst>
              <a:path w="106540" h="160350">
                <a:moveTo>
                  <a:pt x="0" y="160350"/>
                </a:moveTo>
                <a:lnTo>
                  <a:pt x="11802" y="150405"/>
                </a:lnTo>
                <a:lnTo>
                  <a:pt x="20051" y="142964"/>
                </a:lnTo>
                <a:lnTo>
                  <a:pt x="26957" y="135776"/>
                </a:lnTo>
                <a:lnTo>
                  <a:pt x="34730" y="126590"/>
                </a:lnTo>
                <a:lnTo>
                  <a:pt x="41808" y="117843"/>
                </a:lnTo>
                <a:lnTo>
                  <a:pt x="51540" y="105581"/>
                </a:lnTo>
                <a:lnTo>
                  <a:pt x="58372" y="96439"/>
                </a:lnTo>
                <a:lnTo>
                  <a:pt x="63812" y="88217"/>
                </a:lnTo>
                <a:lnTo>
                  <a:pt x="69368" y="78716"/>
                </a:lnTo>
                <a:lnTo>
                  <a:pt x="76546" y="65737"/>
                </a:lnTo>
                <a:lnTo>
                  <a:pt x="77965" y="63157"/>
                </a:lnTo>
                <a:lnTo>
                  <a:pt x="85630" y="49216"/>
                </a:lnTo>
                <a:lnTo>
                  <a:pt x="91058" y="38892"/>
                </a:lnTo>
                <a:lnTo>
                  <a:pt x="95244" y="29969"/>
                </a:lnTo>
                <a:lnTo>
                  <a:pt x="99183" y="20233"/>
                </a:lnTo>
                <a:lnTo>
                  <a:pt x="103869" y="7468"/>
                </a:lnTo>
                <a:lnTo>
                  <a:pt x="10654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806132" y="5950139"/>
            <a:ext cx="42721" cy="1206754"/>
          </a:xfrm>
          <a:custGeom>
            <a:avLst/>
            <a:gdLst/>
            <a:ahLst/>
            <a:cxnLst/>
            <a:rect l="l" t="t" r="r" b="b"/>
            <a:pathLst>
              <a:path w="42721" h="1206753">
                <a:moveTo>
                  <a:pt x="41808" y="0"/>
                </a:moveTo>
                <a:lnTo>
                  <a:pt x="42009" y="68944"/>
                </a:lnTo>
                <a:lnTo>
                  <a:pt x="42187" y="131365"/>
                </a:lnTo>
                <a:lnTo>
                  <a:pt x="42342" y="187988"/>
                </a:lnTo>
                <a:lnTo>
                  <a:pt x="42472" y="239538"/>
                </a:lnTo>
                <a:lnTo>
                  <a:pt x="42576" y="286739"/>
                </a:lnTo>
                <a:lnTo>
                  <a:pt x="42653" y="330316"/>
                </a:lnTo>
                <a:lnTo>
                  <a:pt x="42702" y="370992"/>
                </a:lnTo>
                <a:lnTo>
                  <a:pt x="42721" y="409494"/>
                </a:lnTo>
                <a:lnTo>
                  <a:pt x="42710" y="446546"/>
                </a:lnTo>
                <a:lnTo>
                  <a:pt x="42667" y="482871"/>
                </a:lnTo>
                <a:lnTo>
                  <a:pt x="42590" y="519195"/>
                </a:lnTo>
                <a:lnTo>
                  <a:pt x="42480" y="556243"/>
                </a:lnTo>
                <a:lnTo>
                  <a:pt x="42334" y="594738"/>
                </a:lnTo>
                <a:lnTo>
                  <a:pt x="42151" y="635406"/>
                </a:lnTo>
                <a:lnTo>
                  <a:pt x="41931" y="678972"/>
                </a:lnTo>
                <a:lnTo>
                  <a:pt x="41672" y="726159"/>
                </a:lnTo>
                <a:lnTo>
                  <a:pt x="41372" y="777693"/>
                </a:lnTo>
                <a:lnTo>
                  <a:pt x="41031" y="834297"/>
                </a:lnTo>
                <a:lnTo>
                  <a:pt x="40648" y="896698"/>
                </a:lnTo>
                <a:lnTo>
                  <a:pt x="40220" y="965619"/>
                </a:lnTo>
                <a:lnTo>
                  <a:pt x="40148" y="982053"/>
                </a:lnTo>
                <a:lnTo>
                  <a:pt x="40020" y="994584"/>
                </a:lnTo>
                <a:lnTo>
                  <a:pt x="39737" y="1004861"/>
                </a:lnTo>
                <a:lnTo>
                  <a:pt x="39196" y="1014532"/>
                </a:lnTo>
                <a:lnTo>
                  <a:pt x="38295" y="1025248"/>
                </a:lnTo>
                <a:lnTo>
                  <a:pt x="36932" y="1038656"/>
                </a:lnTo>
                <a:lnTo>
                  <a:pt x="35636" y="1050645"/>
                </a:lnTo>
                <a:lnTo>
                  <a:pt x="33860" y="1066883"/>
                </a:lnTo>
                <a:lnTo>
                  <a:pt x="32414" y="1079180"/>
                </a:lnTo>
                <a:lnTo>
                  <a:pt x="30999" y="1089268"/>
                </a:lnTo>
                <a:lnTo>
                  <a:pt x="29314" y="1098880"/>
                </a:lnTo>
                <a:lnTo>
                  <a:pt x="27059" y="1109748"/>
                </a:lnTo>
                <a:lnTo>
                  <a:pt x="23935" y="1123603"/>
                </a:lnTo>
                <a:lnTo>
                  <a:pt x="22047" y="1131785"/>
                </a:lnTo>
                <a:lnTo>
                  <a:pt x="18413" y="1147583"/>
                </a:lnTo>
                <a:lnTo>
                  <a:pt x="15565" y="1159398"/>
                </a:lnTo>
                <a:lnTo>
                  <a:pt x="12949" y="1169095"/>
                </a:lnTo>
                <a:lnTo>
                  <a:pt x="10012" y="1178537"/>
                </a:lnTo>
                <a:lnTo>
                  <a:pt x="6200" y="1189587"/>
                </a:lnTo>
                <a:lnTo>
                  <a:pt x="962" y="1204108"/>
                </a:lnTo>
                <a:lnTo>
                  <a:pt x="0" y="120675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613502" y="7308769"/>
            <a:ext cx="91376" cy="41630"/>
          </a:xfrm>
          <a:custGeom>
            <a:avLst/>
            <a:gdLst/>
            <a:ahLst/>
            <a:cxnLst/>
            <a:rect l="l" t="t" r="r" b="b"/>
            <a:pathLst>
              <a:path w="91376" h="41630">
                <a:moveTo>
                  <a:pt x="48336" y="27000"/>
                </a:moveTo>
                <a:lnTo>
                  <a:pt x="91376" y="0"/>
                </a:lnTo>
              </a:path>
              <a:path w="91376" h="41630">
                <a:moveTo>
                  <a:pt x="250" y="41554"/>
                </a:moveTo>
                <a:lnTo>
                  <a:pt x="48336" y="2700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615970" y="7347755"/>
            <a:ext cx="6527" cy="0"/>
          </a:xfrm>
          <a:custGeom>
            <a:avLst/>
            <a:gdLst/>
            <a:ahLst/>
            <a:cxnLst/>
            <a:rect l="l" t="t" r="r" b="b"/>
            <a:pathLst>
              <a:path w="6527">
                <a:moveTo>
                  <a:pt x="0" y="0"/>
                </a:moveTo>
                <a:lnTo>
                  <a:pt x="652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848469" y="5662253"/>
            <a:ext cx="0" cy="27343"/>
          </a:xfrm>
          <a:custGeom>
            <a:avLst/>
            <a:gdLst/>
            <a:ahLst/>
            <a:cxnLst/>
            <a:rect l="l" t="t" r="r" b="b"/>
            <a:pathLst>
              <a:path h="27343">
                <a:moveTo>
                  <a:pt x="0" y="27343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925023" y="5659079"/>
            <a:ext cx="0" cy="30518"/>
          </a:xfrm>
          <a:custGeom>
            <a:avLst/>
            <a:gdLst/>
            <a:ahLst/>
            <a:cxnLst/>
            <a:rect l="l" t="t" r="r" b="b"/>
            <a:pathLst>
              <a:path h="30518">
                <a:moveTo>
                  <a:pt x="0" y="0"/>
                </a:moveTo>
                <a:lnTo>
                  <a:pt x="0" y="3051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20439" y="5949787"/>
            <a:ext cx="747138" cy="1497079"/>
          </a:xfrm>
          <a:custGeom>
            <a:avLst/>
            <a:gdLst/>
            <a:ahLst/>
            <a:cxnLst/>
            <a:rect l="l" t="t" r="r" b="b"/>
            <a:pathLst>
              <a:path w="747138" h="1497079">
                <a:moveTo>
                  <a:pt x="601063" y="1392794"/>
                </a:moveTo>
                <a:lnTo>
                  <a:pt x="608383" y="1385449"/>
                </a:lnTo>
                <a:lnTo>
                  <a:pt x="615000" y="1378473"/>
                </a:lnTo>
                <a:lnTo>
                  <a:pt x="622352" y="1369898"/>
                </a:lnTo>
                <a:lnTo>
                  <a:pt x="631875" y="1357757"/>
                </a:lnTo>
                <a:lnTo>
                  <a:pt x="638573" y="1348989"/>
                </a:lnTo>
                <a:lnTo>
                  <a:pt x="646315" y="1338591"/>
                </a:lnTo>
                <a:lnTo>
                  <a:pt x="652174" y="1330113"/>
                </a:lnTo>
                <a:lnTo>
                  <a:pt x="657391" y="1321677"/>
                </a:lnTo>
                <a:lnTo>
                  <a:pt x="663203" y="1311405"/>
                </a:lnTo>
                <a:lnTo>
                  <a:pt x="670852" y="1297419"/>
                </a:lnTo>
                <a:lnTo>
                  <a:pt x="678335" y="1283492"/>
                </a:lnTo>
                <a:lnTo>
                  <a:pt x="683907" y="1272767"/>
                </a:lnTo>
                <a:lnTo>
                  <a:pt x="688233" y="1263736"/>
                </a:lnTo>
                <a:lnTo>
                  <a:pt x="692167" y="1254545"/>
                </a:lnTo>
                <a:lnTo>
                  <a:pt x="696558" y="1243344"/>
                </a:lnTo>
                <a:lnTo>
                  <a:pt x="702259" y="1228280"/>
                </a:lnTo>
                <a:lnTo>
                  <a:pt x="709194" y="1208754"/>
                </a:lnTo>
                <a:lnTo>
                  <a:pt x="712476" y="1198255"/>
                </a:lnTo>
                <a:lnTo>
                  <a:pt x="715024" y="1189048"/>
                </a:lnTo>
                <a:lnTo>
                  <a:pt x="717531" y="1179440"/>
                </a:lnTo>
                <a:lnTo>
                  <a:pt x="720690" y="1167737"/>
                </a:lnTo>
                <a:lnTo>
                  <a:pt x="725195" y="1152245"/>
                </a:lnTo>
                <a:lnTo>
                  <a:pt x="726071" y="1148359"/>
                </a:lnTo>
                <a:lnTo>
                  <a:pt x="727240" y="1141751"/>
                </a:lnTo>
                <a:lnTo>
                  <a:pt x="729785" y="1127346"/>
                </a:lnTo>
                <a:lnTo>
                  <a:pt x="731732" y="1116292"/>
                </a:lnTo>
                <a:lnTo>
                  <a:pt x="733405" y="1106741"/>
                </a:lnTo>
                <a:lnTo>
                  <a:pt x="735126" y="1096846"/>
                </a:lnTo>
                <a:lnTo>
                  <a:pt x="737217" y="1084757"/>
                </a:lnTo>
                <a:lnTo>
                  <a:pt x="740003" y="1068628"/>
                </a:lnTo>
                <a:lnTo>
                  <a:pt x="740181" y="1067219"/>
                </a:lnTo>
                <a:lnTo>
                  <a:pt x="740003" y="1067219"/>
                </a:lnTo>
                <a:lnTo>
                  <a:pt x="740181" y="1065809"/>
                </a:lnTo>
                <a:lnTo>
                  <a:pt x="740539" y="1059829"/>
                </a:lnTo>
                <a:lnTo>
                  <a:pt x="741589" y="1045017"/>
                </a:lnTo>
                <a:lnTo>
                  <a:pt x="742555" y="1033692"/>
                </a:lnTo>
                <a:lnTo>
                  <a:pt x="743397" y="1023969"/>
                </a:lnTo>
                <a:lnTo>
                  <a:pt x="744074" y="1013960"/>
                </a:lnTo>
                <a:lnTo>
                  <a:pt x="745168" y="915213"/>
                </a:lnTo>
                <a:lnTo>
                  <a:pt x="745528" y="851530"/>
                </a:lnTo>
                <a:lnTo>
                  <a:pt x="745849" y="793757"/>
                </a:lnTo>
                <a:lnTo>
                  <a:pt x="746132" y="741155"/>
                </a:lnTo>
                <a:lnTo>
                  <a:pt x="746376" y="692986"/>
                </a:lnTo>
                <a:lnTo>
                  <a:pt x="746585" y="648511"/>
                </a:lnTo>
                <a:lnTo>
                  <a:pt x="746758" y="606990"/>
                </a:lnTo>
                <a:lnTo>
                  <a:pt x="746897" y="567686"/>
                </a:lnTo>
                <a:lnTo>
                  <a:pt x="747004" y="529860"/>
                </a:lnTo>
                <a:lnTo>
                  <a:pt x="747079" y="492772"/>
                </a:lnTo>
                <a:lnTo>
                  <a:pt x="747123" y="455684"/>
                </a:lnTo>
                <a:lnTo>
                  <a:pt x="747138" y="417858"/>
                </a:lnTo>
                <a:lnTo>
                  <a:pt x="747126" y="378554"/>
                </a:lnTo>
                <a:lnTo>
                  <a:pt x="747086" y="337034"/>
                </a:lnTo>
                <a:lnTo>
                  <a:pt x="747021" y="292558"/>
                </a:lnTo>
                <a:lnTo>
                  <a:pt x="746932" y="244389"/>
                </a:lnTo>
                <a:lnTo>
                  <a:pt x="746819" y="191787"/>
                </a:lnTo>
                <a:lnTo>
                  <a:pt x="746684" y="134014"/>
                </a:lnTo>
                <a:lnTo>
                  <a:pt x="746528" y="70331"/>
                </a:lnTo>
                <a:lnTo>
                  <a:pt x="746353" y="0"/>
                </a:lnTo>
              </a:path>
              <a:path w="747138" h="1497079">
                <a:moveTo>
                  <a:pt x="593313" y="1400728"/>
                </a:moveTo>
                <a:lnTo>
                  <a:pt x="601063" y="139279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588803" y="5949434"/>
            <a:ext cx="102092" cy="1315770"/>
          </a:xfrm>
          <a:custGeom>
            <a:avLst/>
            <a:gdLst/>
            <a:ahLst/>
            <a:cxnLst/>
            <a:rect l="l" t="t" r="r" b="b"/>
            <a:pathLst>
              <a:path w="102092" h="1315770">
                <a:moveTo>
                  <a:pt x="27193" y="1275681"/>
                </a:moveTo>
                <a:lnTo>
                  <a:pt x="34747" y="1261973"/>
                </a:lnTo>
                <a:lnTo>
                  <a:pt x="37323" y="1257242"/>
                </a:lnTo>
                <a:lnTo>
                  <a:pt x="44015" y="1244725"/>
                </a:lnTo>
                <a:lnTo>
                  <a:pt x="48779" y="1235143"/>
                </a:lnTo>
                <a:lnTo>
                  <a:pt x="52709" y="1226153"/>
                </a:lnTo>
                <a:lnTo>
                  <a:pt x="56900" y="1215413"/>
                </a:lnTo>
                <a:lnTo>
                  <a:pt x="62445" y="1200581"/>
                </a:lnTo>
                <a:lnTo>
                  <a:pt x="65822" y="1191638"/>
                </a:lnTo>
                <a:lnTo>
                  <a:pt x="70407" y="1179186"/>
                </a:lnTo>
                <a:lnTo>
                  <a:pt x="73711" y="1169367"/>
                </a:lnTo>
                <a:lnTo>
                  <a:pt x="76432" y="1159911"/>
                </a:lnTo>
                <a:lnTo>
                  <a:pt x="79264" y="1148551"/>
                </a:lnTo>
                <a:lnTo>
                  <a:pt x="82905" y="1133017"/>
                </a:lnTo>
                <a:lnTo>
                  <a:pt x="85862" y="1120622"/>
                </a:lnTo>
                <a:lnTo>
                  <a:pt x="93627" y="1076852"/>
                </a:lnTo>
                <a:lnTo>
                  <a:pt x="98320" y="1034069"/>
                </a:lnTo>
                <a:lnTo>
                  <a:pt x="99847" y="986078"/>
                </a:lnTo>
                <a:lnTo>
                  <a:pt x="100224" y="915697"/>
                </a:lnTo>
                <a:lnTo>
                  <a:pt x="100562" y="851972"/>
                </a:lnTo>
                <a:lnTo>
                  <a:pt x="100863" y="794163"/>
                </a:lnTo>
                <a:lnTo>
                  <a:pt x="101128" y="741531"/>
                </a:lnTo>
                <a:lnTo>
                  <a:pt x="101358" y="693336"/>
                </a:lnTo>
                <a:lnTo>
                  <a:pt x="101554" y="648839"/>
                </a:lnTo>
                <a:lnTo>
                  <a:pt x="101718" y="607301"/>
                </a:lnTo>
                <a:lnTo>
                  <a:pt x="101850" y="567981"/>
                </a:lnTo>
                <a:lnTo>
                  <a:pt x="101953" y="530140"/>
                </a:lnTo>
                <a:lnTo>
                  <a:pt x="102027" y="493039"/>
                </a:lnTo>
                <a:lnTo>
                  <a:pt x="102072" y="455938"/>
                </a:lnTo>
                <a:lnTo>
                  <a:pt x="102092" y="418097"/>
                </a:lnTo>
                <a:lnTo>
                  <a:pt x="102086" y="378777"/>
                </a:lnTo>
                <a:lnTo>
                  <a:pt x="102056" y="337238"/>
                </a:lnTo>
                <a:lnTo>
                  <a:pt x="102003" y="292742"/>
                </a:lnTo>
                <a:lnTo>
                  <a:pt x="101928" y="244547"/>
                </a:lnTo>
                <a:lnTo>
                  <a:pt x="101832" y="191915"/>
                </a:lnTo>
                <a:lnTo>
                  <a:pt x="101717" y="134106"/>
                </a:lnTo>
                <a:lnTo>
                  <a:pt x="101584" y="70381"/>
                </a:lnTo>
                <a:lnTo>
                  <a:pt x="101434" y="0"/>
                </a:lnTo>
              </a:path>
              <a:path w="102092" h="1315770">
                <a:moveTo>
                  <a:pt x="24949" y="1279564"/>
                </a:moveTo>
                <a:lnTo>
                  <a:pt x="27193" y="127568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690591" y="5662077"/>
            <a:ext cx="0" cy="23990"/>
          </a:xfrm>
          <a:custGeom>
            <a:avLst/>
            <a:gdLst/>
            <a:ahLst/>
            <a:cxnLst/>
            <a:rect l="l" t="t" r="r" b="b"/>
            <a:pathLst>
              <a:path h="23990">
                <a:moveTo>
                  <a:pt x="0" y="23990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767143" y="5663316"/>
            <a:ext cx="177" cy="25222"/>
          </a:xfrm>
          <a:custGeom>
            <a:avLst/>
            <a:gdLst/>
            <a:ahLst/>
            <a:cxnLst/>
            <a:rect l="l" t="t" r="r" b="b"/>
            <a:pathLst>
              <a:path w="177" h="25222">
                <a:moveTo>
                  <a:pt x="177" y="0"/>
                </a:moveTo>
                <a:lnTo>
                  <a:pt x="0" y="2522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3045523" y="6016109"/>
            <a:ext cx="214160" cy="1038644"/>
          </a:xfrm>
          <a:custGeom>
            <a:avLst/>
            <a:gdLst/>
            <a:ahLst/>
            <a:cxnLst/>
            <a:rect l="l" t="t" r="r" b="b"/>
            <a:pathLst>
              <a:path w="214160" h="1038644">
                <a:moveTo>
                  <a:pt x="53454" y="824496"/>
                </a:moveTo>
                <a:lnTo>
                  <a:pt x="0" y="824496"/>
                </a:lnTo>
                <a:lnTo>
                  <a:pt x="107073" y="1038644"/>
                </a:lnTo>
                <a:lnTo>
                  <a:pt x="214160" y="824496"/>
                </a:lnTo>
                <a:lnTo>
                  <a:pt x="160528" y="824496"/>
                </a:lnTo>
                <a:lnTo>
                  <a:pt x="160528" y="0"/>
                </a:lnTo>
                <a:lnTo>
                  <a:pt x="53454" y="0"/>
                </a:lnTo>
                <a:lnTo>
                  <a:pt x="53454" y="82449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3045523" y="6016109"/>
            <a:ext cx="214160" cy="1038644"/>
          </a:xfrm>
          <a:custGeom>
            <a:avLst/>
            <a:gdLst/>
            <a:ahLst/>
            <a:cxnLst/>
            <a:rect l="l" t="t" r="r" b="b"/>
            <a:pathLst>
              <a:path w="214160" h="1038644">
                <a:moveTo>
                  <a:pt x="53454" y="824496"/>
                </a:moveTo>
                <a:lnTo>
                  <a:pt x="0" y="824496"/>
                </a:lnTo>
                <a:lnTo>
                  <a:pt x="107073" y="1038644"/>
                </a:lnTo>
                <a:lnTo>
                  <a:pt x="214160" y="824496"/>
                </a:lnTo>
                <a:lnTo>
                  <a:pt x="160528" y="824496"/>
                </a:lnTo>
                <a:lnTo>
                  <a:pt x="160528" y="0"/>
                </a:lnTo>
                <a:lnTo>
                  <a:pt x="53454" y="0"/>
                </a:lnTo>
                <a:lnTo>
                  <a:pt x="53454" y="824496"/>
                </a:lnTo>
                <a:close/>
              </a:path>
            </a:pathLst>
          </a:custGeom>
          <a:ln w="31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67367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67367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7002451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7002451" y="1013520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6995852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73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69904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6982630" y="10070861"/>
            <a:ext cx="10312" cy="57099"/>
          </a:xfrm>
          <a:custGeom>
            <a:avLst/>
            <a:gdLst/>
            <a:ahLst/>
            <a:cxnLst/>
            <a:rect l="l" t="t" r="r" b="b"/>
            <a:pathLst>
              <a:path w="10312" h="57099">
                <a:moveTo>
                  <a:pt x="5359" y="0"/>
                </a:moveTo>
                <a:lnTo>
                  <a:pt x="0" y="0"/>
                </a:lnTo>
                <a:lnTo>
                  <a:pt x="4965" y="57099"/>
                </a:lnTo>
                <a:lnTo>
                  <a:pt x="10312" y="57099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6977219" y="10008435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59" y="0"/>
                </a:moveTo>
                <a:lnTo>
                  <a:pt x="0" y="0"/>
                </a:lnTo>
                <a:lnTo>
                  <a:pt x="4965" y="57086"/>
                </a:lnTo>
                <a:lnTo>
                  <a:pt x="10299" y="57086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6985030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6968877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696917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6936388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6945863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6940698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6932857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6932556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6929259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594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69266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6887321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6880708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6871002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6875428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6865828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6860675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68534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6854205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6854202" y="9939206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6844405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6834474" y="9941864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46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78" y="5334"/>
                </a:lnTo>
                <a:lnTo>
                  <a:pt x="42684" y="2184"/>
                </a:lnTo>
                <a:lnTo>
                  <a:pt x="45745" y="0"/>
                </a:lnTo>
                <a:lnTo>
                  <a:pt x="12941" y="0"/>
                </a:lnTo>
                <a:lnTo>
                  <a:pt x="4648" y="7620"/>
                </a:lnTo>
                <a:lnTo>
                  <a:pt x="0" y="61252"/>
                </a:lnTo>
                <a:lnTo>
                  <a:pt x="5346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6839126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20"/>
                </a:moveTo>
                <a:lnTo>
                  <a:pt x="8293" y="0"/>
                </a:ln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6829059" y="10008436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8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6831563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6823655" y="10070861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10286" y="0"/>
                </a:moveTo>
                <a:lnTo>
                  <a:pt x="4952" y="0"/>
                </a:ln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6828914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6826158" y="10068194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68235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6820743" y="10130608"/>
            <a:ext cx="175107" cy="0"/>
          </a:xfrm>
          <a:custGeom>
            <a:avLst/>
            <a:gdLst/>
            <a:ahLst/>
            <a:cxnLst/>
            <a:rect l="l" t="t" r="r" b="b"/>
            <a:pathLst>
              <a:path w="175107">
                <a:moveTo>
                  <a:pt x="0" y="0"/>
                </a:moveTo>
                <a:lnTo>
                  <a:pt x="175107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6818094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6813436" y="10133267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0"/>
                </a:move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6812724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6813440" y="10135214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68534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6812716" y="1013521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7002451" y="10135209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6823651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6826158" y="10070861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6826158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6820748" y="10127954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6823406" y="10133267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6813435" y="10135925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6818094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6818258" y="10130607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68235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6969179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69266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6932853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8318" y="7632"/>
                </a:moveTo>
                <a:lnTo>
                  <a:pt x="8242" y="6819"/>
                </a:lnTo>
                <a:lnTo>
                  <a:pt x="8077" y="6045"/>
                </a:lnTo>
                <a:lnTo>
                  <a:pt x="7785" y="5334"/>
                </a:ln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6887321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6875428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6839126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6940624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6831568" y="1000312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6831568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6945863" y="10070867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6866003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6860669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6829004" y="10070867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6871168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6865834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6834413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6829061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6847720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6844405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6828914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6839823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6834470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6884023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6880708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6876332" y="9950251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687099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6946027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6940699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6929258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6932559" y="9947205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941167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6935871" y="9950251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6951202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4724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6987993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982640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7003162" y="1013326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6995848" y="10127959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14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6982578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977231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69904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6977466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6968881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6972190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6985030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6854205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6847419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685420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6962394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6868702" y="10161963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27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6914168" y="10164064"/>
            <a:ext cx="34531" cy="44107"/>
          </a:xfrm>
          <a:custGeom>
            <a:avLst/>
            <a:gdLst/>
            <a:ahLst/>
            <a:cxnLst/>
            <a:rect l="l" t="t" r="r" b="b"/>
            <a:pathLst>
              <a:path w="34531" h="44107">
                <a:moveTo>
                  <a:pt x="29311" y="44107"/>
                </a:moveTo>
                <a:lnTo>
                  <a:pt x="29311" y="33591"/>
                </a:lnTo>
                <a:lnTo>
                  <a:pt x="34531" y="33591"/>
                </a:lnTo>
                <a:lnTo>
                  <a:pt x="34531" y="25857"/>
                </a:lnTo>
                <a:lnTo>
                  <a:pt x="29311" y="25857"/>
                </a:lnTo>
                <a:lnTo>
                  <a:pt x="29311" y="0"/>
                </a:lnTo>
                <a:lnTo>
                  <a:pt x="16624" y="0"/>
                </a:lnTo>
                <a:lnTo>
                  <a:pt x="0" y="26873"/>
                </a:lnTo>
                <a:lnTo>
                  <a:pt x="0" y="33591"/>
                </a:lnTo>
                <a:lnTo>
                  <a:pt x="19545" y="33591"/>
                </a:lnTo>
                <a:lnTo>
                  <a:pt x="19545" y="44107"/>
                </a:lnTo>
                <a:lnTo>
                  <a:pt x="29311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6923731" y="10171938"/>
            <a:ext cx="10248" cy="17983"/>
          </a:xfrm>
          <a:custGeom>
            <a:avLst/>
            <a:gdLst/>
            <a:ahLst/>
            <a:cxnLst/>
            <a:rect l="l" t="t" r="r" b="b"/>
            <a:pathLst>
              <a:path w="10248" h="17983">
                <a:moveTo>
                  <a:pt x="0" y="17983"/>
                </a:moveTo>
                <a:lnTo>
                  <a:pt x="76" y="17843"/>
                </a:lnTo>
                <a:lnTo>
                  <a:pt x="5905" y="8204"/>
                </a:lnTo>
                <a:lnTo>
                  <a:pt x="7404" y="5422"/>
                </a:lnTo>
                <a:lnTo>
                  <a:pt x="8623" y="2844"/>
                </a:lnTo>
                <a:lnTo>
                  <a:pt x="10045" y="0"/>
                </a:lnTo>
                <a:lnTo>
                  <a:pt x="10248" y="0"/>
                </a:lnTo>
                <a:lnTo>
                  <a:pt x="10109" y="2844"/>
                </a:lnTo>
                <a:lnTo>
                  <a:pt x="9982" y="5562"/>
                </a:lnTo>
                <a:lnTo>
                  <a:pt x="9982" y="8204"/>
                </a:lnTo>
                <a:lnTo>
                  <a:pt x="9982" y="17983"/>
                </a:lnTo>
                <a:lnTo>
                  <a:pt x="0" y="17983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056964" y="140135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4587488" y="1559954"/>
            <a:ext cx="1976632" cy="8028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79241" y="1713823"/>
            <a:ext cx="1242758" cy="137185"/>
          </a:xfrm>
          <a:custGeom>
            <a:avLst/>
            <a:gdLst/>
            <a:ahLst/>
            <a:cxnLst/>
            <a:rect l="l" t="t" r="r" b="b"/>
            <a:pathLst>
              <a:path w="1242758" h="137185">
                <a:moveTo>
                  <a:pt x="0" y="0"/>
                </a:moveTo>
                <a:lnTo>
                  <a:pt x="1242758" y="137185"/>
                </a:lnTo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611075" y="1609965"/>
            <a:ext cx="1216228" cy="1186129"/>
          </a:xfrm>
          <a:custGeom>
            <a:avLst/>
            <a:gdLst/>
            <a:ahLst/>
            <a:cxnLst/>
            <a:rect l="l" t="t" r="r" b="b"/>
            <a:pathLst>
              <a:path w="1216228" h="1186129">
                <a:moveTo>
                  <a:pt x="1216228" y="1186129"/>
                </a:moveTo>
                <a:lnTo>
                  <a:pt x="1216228" y="61963"/>
                </a:lnTo>
                <a:lnTo>
                  <a:pt x="383400" y="61341"/>
                </a:lnTo>
                <a:lnTo>
                  <a:pt x="381863" y="0"/>
                </a:lnTo>
                <a:lnTo>
                  <a:pt x="28524" y="0"/>
                </a:lnTo>
                <a:lnTo>
                  <a:pt x="26809" y="61341"/>
                </a:lnTo>
                <a:lnTo>
                  <a:pt x="0" y="63055"/>
                </a:lnTo>
                <a:lnTo>
                  <a:pt x="0" y="1186129"/>
                </a:lnTo>
                <a:lnTo>
                  <a:pt x="1216228" y="11861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613822" y="1674749"/>
            <a:ext cx="1213485" cy="1118603"/>
          </a:xfrm>
          <a:custGeom>
            <a:avLst/>
            <a:gdLst/>
            <a:ahLst/>
            <a:cxnLst/>
            <a:rect l="l" t="t" r="r" b="b"/>
            <a:pathLst>
              <a:path w="1213485" h="1118603">
                <a:moveTo>
                  <a:pt x="25780" y="382892"/>
                </a:moveTo>
                <a:lnTo>
                  <a:pt x="27152" y="3098"/>
                </a:lnTo>
                <a:lnTo>
                  <a:pt x="27152" y="0"/>
                </a:lnTo>
                <a:lnTo>
                  <a:pt x="0" y="1028"/>
                </a:lnTo>
                <a:lnTo>
                  <a:pt x="0" y="1118603"/>
                </a:lnTo>
                <a:lnTo>
                  <a:pt x="1213485" y="1118603"/>
                </a:lnTo>
                <a:lnTo>
                  <a:pt x="1213485" y="368"/>
                </a:lnTo>
                <a:lnTo>
                  <a:pt x="377736" y="0"/>
                </a:lnTo>
                <a:lnTo>
                  <a:pt x="377558" y="3098"/>
                </a:lnTo>
                <a:lnTo>
                  <a:pt x="379107" y="382892"/>
                </a:lnTo>
                <a:lnTo>
                  <a:pt x="25780" y="382892"/>
                </a:lnTo>
                <a:close/>
              </a:path>
            </a:pathLst>
          </a:custGeom>
          <a:solidFill>
            <a:srgbClr val="47A9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639597" y="1677840"/>
            <a:ext cx="353339" cy="379806"/>
          </a:xfrm>
          <a:custGeom>
            <a:avLst/>
            <a:gdLst/>
            <a:ahLst/>
            <a:cxnLst/>
            <a:rect l="l" t="t" r="r" b="b"/>
            <a:pathLst>
              <a:path w="353339" h="379806">
                <a:moveTo>
                  <a:pt x="1371" y="0"/>
                </a:moveTo>
                <a:lnTo>
                  <a:pt x="0" y="379806"/>
                </a:lnTo>
                <a:lnTo>
                  <a:pt x="353339" y="379806"/>
                </a:lnTo>
                <a:lnTo>
                  <a:pt x="351777" y="0"/>
                </a:lnTo>
                <a:lnTo>
                  <a:pt x="350405" y="377050"/>
                </a:lnTo>
                <a:lnTo>
                  <a:pt x="2920" y="377050"/>
                </a:lnTo>
                <a:lnTo>
                  <a:pt x="1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640968" y="1612875"/>
            <a:ext cx="350583" cy="442010"/>
          </a:xfrm>
          <a:custGeom>
            <a:avLst/>
            <a:gdLst/>
            <a:ahLst/>
            <a:cxnLst/>
            <a:rect l="l" t="t" r="r" b="b"/>
            <a:pathLst>
              <a:path w="350583" h="442010">
                <a:moveTo>
                  <a:pt x="0" y="61874"/>
                </a:moveTo>
                <a:lnTo>
                  <a:pt x="0" y="64973"/>
                </a:lnTo>
                <a:lnTo>
                  <a:pt x="1549" y="442010"/>
                </a:lnTo>
                <a:lnTo>
                  <a:pt x="349034" y="442010"/>
                </a:lnTo>
                <a:lnTo>
                  <a:pt x="350418" y="64973"/>
                </a:lnTo>
                <a:lnTo>
                  <a:pt x="350583" y="61874"/>
                </a:lnTo>
                <a:lnTo>
                  <a:pt x="349034" y="0"/>
                </a:lnTo>
                <a:lnTo>
                  <a:pt x="1549" y="0"/>
                </a:lnTo>
                <a:lnTo>
                  <a:pt x="0" y="61874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842904" y="1712222"/>
            <a:ext cx="1879" cy="8572"/>
          </a:xfrm>
          <a:custGeom>
            <a:avLst/>
            <a:gdLst/>
            <a:ahLst/>
            <a:cxnLst/>
            <a:rect l="l" t="t" r="r" b="b"/>
            <a:pathLst>
              <a:path w="1879" h="8572">
                <a:moveTo>
                  <a:pt x="0" y="7035"/>
                </a:moveTo>
                <a:lnTo>
                  <a:pt x="1879" y="8572"/>
                </a:lnTo>
                <a:lnTo>
                  <a:pt x="1879" y="0"/>
                </a:lnTo>
                <a:lnTo>
                  <a:pt x="0" y="70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679987" y="1700700"/>
            <a:ext cx="4457" cy="22859"/>
          </a:xfrm>
          <a:custGeom>
            <a:avLst/>
            <a:gdLst/>
            <a:ahLst/>
            <a:cxnLst/>
            <a:rect l="l" t="t" r="r" b="b"/>
            <a:pathLst>
              <a:path w="4457" h="22860">
                <a:moveTo>
                  <a:pt x="507" y="7391"/>
                </a:moveTo>
                <a:lnTo>
                  <a:pt x="0" y="21653"/>
                </a:lnTo>
                <a:lnTo>
                  <a:pt x="1701" y="22859"/>
                </a:lnTo>
                <a:lnTo>
                  <a:pt x="4457" y="0"/>
                </a:lnTo>
                <a:lnTo>
                  <a:pt x="507" y="73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878655" y="1897640"/>
            <a:ext cx="40208" cy="41427"/>
          </a:xfrm>
          <a:custGeom>
            <a:avLst/>
            <a:gdLst/>
            <a:ahLst/>
            <a:cxnLst/>
            <a:rect l="l" t="t" r="r" b="b"/>
            <a:pathLst>
              <a:path w="40208" h="41427">
                <a:moveTo>
                  <a:pt x="38315" y="9283"/>
                </a:moveTo>
                <a:lnTo>
                  <a:pt x="28689" y="520"/>
                </a:lnTo>
                <a:lnTo>
                  <a:pt x="12026" y="0"/>
                </a:lnTo>
                <a:lnTo>
                  <a:pt x="0" y="12039"/>
                </a:lnTo>
                <a:lnTo>
                  <a:pt x="0" y="29222"/>
                </a:lnTo>
                <a:lnTo>
                  <a:pt x="2565" y="33172"/>
                </a:lnTo>
                <a:lnTo>
                  <a:pt x="14947" y="41249"/>
                </a:lnTo>
                <a:lnTo>
                  <a:pt x="23533" y="41427"/>
                </a:lnTo>
                <a:lnTo>
                  <a:pt x="34188" y="34378"/>
                </a:lnTo>
                <a:lnTo>
                  <a:pt x="39865" y="25615"/>
                </a:lnTo>
                <a:lnTo>
                  <a:pt x="40208" y="17868"/>
                </a:lnTo>
                <a:lnTo>
                  <a:pt x="38315" y="92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715383" y="1897645"/>
            <a:ext cx="38493" cy="41414"/>
          </a:xfrm>
          <a:custGeom>
            <a:avLst/>
            <a:gdLst/>
            <a:ahLst/>
            <a:cxnLst/>
            <a:rect l="l" t="t" r="r" b="b"/>
            <a:pathLst>
              <a:path w="38493" h="41414">
                <a:moveTo>
                  <a:pt x="38493" y="9105"/>
                </a:moveTo>
                <a:lnTo>
                  <a:pt x="28867" y="520"/>
                </a:lnTo>
                <a:lnTo>
                  <a:pt x="12026" y="0"/>
                </a:lnTo>
                <a:lnTo>
                  <a:pt x="508" y="9626"/>
                </a:lnTo>
                <a:lnTo>
                  <a:pt x="0" y="29209"/>
                </a:lnTo>
                <a:lnTo>
                  <a:pt x="5676" y="35750"/>
                </a:lnTo>
                <a:lnTo>
                  <a:pt x="14782" y="41414"/>
                </a:lnTo>
                <a:lnTo>
                  <a:pt x="23710" y="41414"/>
                </a:lnTo>
                <a:lnTo>
                  <a:pt x="36093" y="33172"/>
                </a:lnTo>
                <a:lnTo>
                  <a:pt x="37973" y="31622"/>
                </a:lnTo>
                <a:lnTo>
                  <a:pt x="38493" y="91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844793" y="1666335"/>
            <a:ext cx="106032" cy="101384"/>
          </a:xfrm>
          <a:custGeom>
            <a:avLst/>
            <a:gdLst/>
            <a:ahLst/>
            <a:cxnLst/>
            <a:rect l="l" t="t" r="r" b="b"/>
            <a:pathLst>
              <a:path w="106032" h="101384">
                <a:moveTo>
                  <a:pt x="1714" y="55676"/>
                </a:moveTo>
                <a:lnTo>
                  <a:pt x="2743" y="68910"/>
                </a:lnTo>
                <a:lnTo>
                  <a:pt x="4457" y="69938"/>
                </a:lnTo>
                <a:lnTo>
                  <a:pt x="5664" y="77330"/>
                </a:lnTo>
                <a:lnTo>
                  <a:pt x="7734" y="78359"/>
                </a:lnTo>
                <a:lnTo>
                  <a:pt x="11684" y="85229"/>
                </a:lnTo>
                <a:lnTo>
                  <a:pt x="26466" y="97269"/>
                </a:lnTo>
                <a:lnTo>
                  <a:pt x="36080" y="101384"/>
                </a:lnTo>
                <a:lnTo>
                  <a:pt x="69773" y="101219"/>
                </a:lnTo>
                <a:lnTo>
                  <a:pt x="77343" y="100190"/>
                </a:lnTo>
                <a:lnTo>
                  <a:pt x="84899" y="93306"/>
                </a:lnTo>
                <a:lnTo>
                  <a:pt x="88506" y="91935"/>
                </a:lnTo>
                <a:lnTo>
                  <a:pt x="103111" y="70967"/>
                </a:lnTo>
                <a:lnTo>
                  <a:pt x="106032" y="63233"/>
                </a:lnTo>
                <a:lnTo>
                  <a:pt x="106032" y="42964"/>
                </a:lnTo>
                <a:lnTo>
                  <a:pt x="103111" y="32131"/>
                </a:lnTo>
                <a:lnTo>
                  <a:pt x="99669" y="25768"/>
                </a:lnTo>
                <a:lnTo>
                  <a:pt x="96583" y="23876"/>
                </a:lnTo>
                <a:lnTo>
                  <a:pt x="94348" y="17868"/>
                </a:lnTo>
                <a:lnTo>
                  <a:pt x="88163" y="11671"/>
                </a:lnTo>
                <a:lnTo>
                  <a:pt x="82143" y="9448"/>
                </a:lnTo>
                <a:lnTo>
                  <a:pt x="80251" y="6350"/>
                </a:lnTo>
                <a:lnTo>
                  <a:pt x="73723" y="3086"/>
                </a:lnTo>
                <a:lnTo>
                  <a:pt x="65989" y="0"/>
                </a:lnTo>
                <a:lnTo>
                  <a:pt x="40043" y="0"/>
                </a:lnTo>
                <a:lnTo>
                  <a:pt x="32131" y="2921"/>
                </a:lnTo>
                <a:lnTo>
                  <a:pt x="22682" y="8928"/>
                </a:lnTo>
                <a:lnTo>
                  <a:pt x="8597" y="22847"/>
                </a:lnTo>
                <a:lnTo>
                  <a:pt x="8420" y="25425"/>
                </a:lnTo>
                <a:lnTo>
                  <a:pt x="2743" y="34366"/>
                </a:lnTo>
                <a:lnTo>
                  <a:pt x="0" y="45885"/>
                </a:lnTo>
                <a:lnTo>
                  <a:pt x="0" y="54470"/>
                </a:lnTo>
                <a:lnTo>
                  <a:pt x="1714" y="55676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681706" y="1666335"/>
            <a:ext cx="105867" cy="101384"/>
          </a:xfrm>
          <a:custGeom>
            <a:avLst/>
            <a:gdLst/>
            <a:ahLst/>
            <a:cxnLst/>
            <a:rect l="l" t="t" r="r" b="b"/>
            <a:pathLst>
              <a:path w="105867" h="101384">
                <a:moveTo>
                  <a:pt x="1714" y="58420"/>
                </a:moveTo>
                <a:lnTo>
                  <a:pt x="2743" y="70967"/>
                </a:lnTo>
                <a:lnTo>
                  <a:pt x="6350" y="77330"/>
                </a:lnTo>
                <a:lnTo>
                  <a:pt x="7899" y="78016"/>
                </a:lnTo>
                <a:lnTo>
                  <a:pt x="11506" y="85229"/>
                </a:lnTo>
                <a:lnTo>
                  <a:pt x="20612" y="94513"/>
                </a:lnTo>
                <a:lnTo>
                  <a:pt x="36080" y="101384"/>
                </a:lnTo>
                <a:lnTo>
                  <a:pt x="69596" y="101219"/>
                </a:lnTo>
                <a:lnTo>
                  <a:pt x="77330" y="100190"/>
                </a:lnTo>
                <a:lnTo>
                  <a:pt x="81114" y="95199"/>
                </a:lnTo>
                <a:lnTo>
                  <a:pt x="85229" y="94335"/>
                </a:lnTo>
                <a:lnTo>
                  <a:pt x="98298" y="78359"/>
                </a:lnTo>
                <a:lnTo>
                  <a:pt x="103111" y="71145"/>
                </a:lnTo>
                <a:lnTo>
                  <a:pt x="105867" y="60147"/>
                </a:lnTo>
                <a:lnTo>
                  <a:pt x="105867" y="42964"/>
                </a:lnTo>
                <a:lnTo>
                  <a:pt x="103111" y="32131"/>
                </a:lnTo>
                <a:lnTo>
                  <a:pt x="88163" y="11671"/>
                </a:lnTo>
                <a:lnTo>
                  <a:pt x="82143" y="9448"/>
                </a:lnTo>
                <a:lnTo>
                  <a:pt x="80086" y="6350"/>
                </a:lnTo>
                <a:lnTo>
                  <a:pt x="73723" y="3086"/>
                </a:lnTo>
                <a:lnTo>
                  <a:pt x="65989" y="0"/>
                </a:lnTo>
                <a:lnTo>
                  <a:pt x="39865" y="0"/>
                </a:lnTo>
                <a:lnTo>
                  <a:pt x="32131" y="2921"/>
                </a:lnTo>
                <a:lnTo>
                  <a:pt x="22682" y="8928"/>
                </a:lnTo>
                <a:lnTo>
                  <a:pt x="22161" y="10820"/>
                </a:lnTo>
                <a:lnTo>
                  <a:pt x="14427" y="14592"/>
                </a:lnTo>
                <a:lnTo>
                  <a:pt x="13576" y="19240"/>
                </a:lnTo>
                <a:lnTo>
                  <a:pt x="8585" y="22847"/>
                </a:lnTo>
                <a:lnTo>
                  <a:pt x="8242" y="25590"/>
                </a:lnTo>
                <a:lnTo>
                  <a:pt x="2743" y="34366"/>
                </a:lnTo>
                <a:lnTo>
                  <a:pt x="0" y="57213"/>
                </a:lnTo>
                <a:lnTo>
                  <a:pt x="1714" y="58420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897551" y="1916043"/>
            <a:ext cx="3263" cy="4114"/>
          </a:xfrm>
          <a:custGeom>
            <a:avLst/>
            <a:gdLst/>
            <a:ahLst/>
            <a:cxnLst/>
            <a:rect l="l" t="t" r="r" b="b"/>
            <a:pathLst>
              <a:path w="3263" h="4114">
                <a:moveTo>
                  <a:pt x="0" y="507"/>
                </a:moveTo>
                <a:lnTo>
                  <a:pt x="863" y="4114"/>
                </a:lnTo>
                <a:lnTo>
                  <a:pt x="3263" y="0"/>
                </a:lnTo>
                <a:lnTo>
                  <a:pt x="0" y="507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734285" y="1916043"/>
            <a:ext cx="3441" cy="4114"/>
          </a:xfrm>
          <a:custGeom>
            <a:avLst/>
            <a:gdLst/>
            <a:ahLst/>
            <a:cxnLst/>
            <a:rect l="l" t="t" r="r" b="b"/>
            <a:pathLst>
              <a:path w="3441" h="4114">
                <a:moveTo>
                  <a:pt x="0" y="507"/>
                </a:moveTo>
                <a:lnTo>
                  <a:pt x="1028" y="4114"/>
                </a:lnTo>
                <a:lnTo>
                  <a:pt x="3441" y="0"/>
                </a:lnTo>
                <a:lnTo>
                  <a:pt x="0" y="507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884834" y="1664783"/>
            <a:ext cx="25946" cy="1549"/>
          </a:xfrm>
          <a:custGeom>
            <a:avLst/>
            <a:gdLst/>
            <a:ahLst/>
            <a:cxnLst/>
            <a:rect l="l" t="t" r="r" b="b"/>
            <a:pathLst>
              <a:path w="25946" h="1549">
                <a:moveTo>
                  <a:pt x="1206" y="0"/>
                </a:moveTo>
                <a:lnTo>
                  <a:pt x="0" y="1549"/>
                </a:lnTo>
                <a:lnTo>
                  <a:pt x="25946" y="1549"/>
                </a:lnTo>
                <a:lnTo>
                  <a:pt x="24574" y="0"/>
                </a:lnTo>
                <a:lnTo>
                  <a:pt x="12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721575" y="1664783"/>
            <a:ext cx="26123" cy="1549"/>
          </a:xfrm>
          <a:custGeom>
            <a:avLst/>
            <a:gdLst/>
            <a:ahLst/>
            <a:cxnLst/>
            <a:rect l="l" t="t" r="r" b="b"/>
            <a:pathLst>
              <a:path w="26123" h="1549">
                <a:moveTo>
                  <a:pt x="1371" y="0"/>
                </a:moveTo>
                <a:lnTo>
                  <a:pt x="0" y="1549"/>
                </a:lnTo>
                <a:lnTo>
                  <a:pt x="26123" y="1549"/>
                </a:lnTo>
                <a:lnTo>
                  <a:pt x="24739" y="0"/>
                </a:lnTo>
                <a:lnTo>
                  <a:pt x="1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910792" y="1666325"/>
            <a:ext cx="7721" cy="3098"/>
          </a:xfrm>
          <a:custGeom>
            <a:avLst/>
            <a:gdLst/>
            <a:ahLst/>
            <a:cxnLst/>
            <a:rect l="l" t="t" r="r" b="b"/>
            <a:pathLst>
              <a:path w="7721" h="3098">
                <a:moveTo>
                  <a:pt x="7721" y="3098"/>
                </a:moveTo>
                <a:lnTo>
                  <a:pt x="7378" y="1371"/>
                </a:lnTo>
                <a:lnTo>
                  <a:pt x="0" y="0"/>
                </a:lnTo>
                <a:lnTo>
                  <a:pt x="7721" y="30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747696" y="1666325"/>
            <a:ext cx="7734" cy="3098"/>
          </a:xfrm>
          <a:custGeom>
            <a:avLst/>
            <a:gdLst/>
            <a:ahLst/>
            <a:cxnLst/>
            <a:rect l="l" t="t" r="r" b="b"/>
            <a:pathLst>
              <a:path w="7734" h="3098">
                <a:moveTo>
                  <a:pt x="7734" y="3098"/>
                </a:moveTo>
                <a:lnTo>
                  <a:pt x="7213" y="1371"/>
                </a:lnTo>
                <a:lnTo>
                  <a:pt x="0" y="0"/>
                </a:lnTo>
                <a:lnTo>
                  <a:pt x="7734" y="30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925040" y="1672681"/>
            <a:ext cx="7912" cy="5334"/>
          </a:xfrm>
          <a:custGeom>
            <a:avLst/>
            <a:gdLst/>
            <a:ahLst/>
            <a:cxnLst/>
            <a:rect l="l" t="t" r="r" b="b"/>
            <a:pathLst>
              <a:path w="7912" h="5333">
                <a:moveTo>
                  <a:pt x="0" y="0"/>
                </a:moveTo>
                <a:lnTo>
                  <a:pt x="1879" y="3098"/>
                </a:lnTo>
                <a:lnTo>
                  <a:pt x="7912" y="5334"/>
                </a:lnTo>
                <a:lnTo>
                  <a:pt x="499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761785" y="1672681"/>
            <a:ext cx="8077" cy="5334"/>
          </a:xfrm>
          <a:custGeom>
            <a:avLst/>
            <a:gdLst/>
            <a:ahLst/>
            <a:cxnLst/>
            <a:rect l="l" t="t" r="r" b="b"/>
            <a:pathLst>
              <a:path w="8077" h="5333">
                <a:moveTo>
                  <a:pt x="0" y="0"/>
                </a:moveTo>
                <a:lnTo>
                  <a:pt x="2057" y="3098"/>
                </a:lnTo>
                <a:lnTo>
                  <a:pt x="8077" y="5334"/>
                </a:lnTo>
                <a:lnTo>
                  <a:pt x="515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696137" y="1675264"/>
            <a:ext cx="8242" cy="5664"/>
          </a:xfrm>
          <a:custGeom>
            <a:avLst/>
            <a:gdLst/>
            <a:ahLst/>
            <a:cxnLst/>
            <a:rect l="l" t="t" r="r" b="b"/>
            <a:pathLst>
              <a:path w="8242" h="5664">
                <a:moveTo>
                  <a:pt x="3606" y="342"/>
                </a:moveTo>
                <a:lnTo>
                  <a:pt x="0" y="5664"/>
                </a:lnTo>
                <a:lnTo>
                  <a:pt x="7734" y="1892"/>
                </a:lnTo>
                <a:lnTo>
                  <a:pt x="8242" y="0"/>
                </a:lnTo>
                <a:lnTo>
                  <a:pt x="3606" y="3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939138" y="1684207"/>
            <a:ext cx="5321" cy="7886"/>
          </a:xfrm>
          <a:custGeom>
            <a:avLst/>
            <a:gdLst/>
            <a:ahLst/>
            <a:cxnLst/>
            <a:rect l="l" t="t" r="r" b="b"/>
            <a:pathLst>
              <a:path w="5321" h="7886">
                <a:moveTo>
                  <a:pt x="2235" y="6007"/>
                </a:moveTo>
                <a:lnTo>
                  <a:pt x="5321" y="7886"/>
                </a:lnTo>
                <a:lnTo>
                  <a:pt x="5321" y="2920"/>
                </a:lnTo>
                <a:lnTo>
                  <a:pt x="0" y="0"/>
                </a:lnTo>
                <a:lnTo>
                  <a:pt x="2235" y="60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1853384" y="1675268"/>
            <a:ext cx="14084" cy="13919"/>
          </a:xfrm>
          <a:custGeom>
            <a:avLst/>
            <a:gdLst/>
            <a:ahLst/>
            <a:cxnLst/>
            <a:rect l="l" t="t" r="r" b="b"/>
            <a:pathLst>
              <a:path w="14084" h="13919">
                <a:moveTo>
                  <a:pt x="0" y="13919"/>
                </a:moveTo>
                <a:lnTo>
                  <a:pt x="14084" y="0"/>
                </a:lnTo>
                <a:lnTo>
                  <a:pt x="9626" y="520"/>
                </a:lnTo>
                <a:lnTo>
                  <a:pt x="4978" y="4635"/>
                </a:lnTo>
                <a:lnTo>
                  <a:pt x="0" y="13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1690289" y="1680938"/>
            <a:ext cx="5842" cy="8242"/>
          </a:xfrm>
          <a:custGeom>
            <a:avLst/>
            <a:gdLst/>
            <a:ahLst/>
            <a:cxnLst/>
            <a:rect l="l" t="t" r="r" b="b"/>
            <a:pathLst>
              <a:path w="5842" h="8242">
                <a:moveTo>
                  <a:pt x="1727" y="1549"/>
                </a:moveTo>
                <a:lnTo>
                  <a:pt x="0" y="8242"/>
                </a:lnTo>
                <a:lnTo>
                  <a:pt x="4991" y="4635"/>
                </a:lnTo>
                <a:lnTo>
                  <a:pt x="5841" y="0"/>
                </a:lnTo>
                <a:lnTo>
                  <a:pt x="1727" y="15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1847545" y="1689186"/>
            <a:ext cx="5842" cy="11506"/>
          </a:xfrm>
          <a:custGeom>
            <a:avLst/>
            <a:gdLst/>
            <a:ahLst/>
            <a:cxnLst/>
            <a:rect l="l" t="t" r="r" b="b"/>
            <a:pathLst>
              <a:path w="5842" h="11506">
                <a:moveTo>
                  <a:pt x="2057" y="2057"/>
                </a:moveTo>
                <a:lnTo>
                  <a:pt x="0" y="11506"/>
                </a:lnTo>
                <a:lnTo>
                  <a:pt x="5664" y="2578"/>
                </a:lnTo>
                <a:lnTo>
                  <a:pt x="5842" y="0"/>
                </a:lnTo>
                <a:lnTo>
                  <a:pt x="2057" y="2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1684449" y="1689186"/>
            <a:ext cx="5842" cy="11506"/>
          </a:xfrm>
          <a:custGeom>
            <a:avLst/>
            <a:gdLst/>
            <a:ahLst/>
            <a:cxnLst/>
            <a:rect l="l" t="t" r="r" b="b"/>
            <a:pathLst>
              <a:path w="5842" h="11506">
                <a:moveTo>
                  <a:pt x="2070" y="2057"/>
                </a:moveTo>
                <a:lnTo>
                  <a:pt x="0" y="11506"/>
                </a:lnTo>
                <a:lnTo>
                  <a:pt x="5499" y="2743"/>
                </a:lnTo>
                <a:lnTo>
                  <a:pt x="5842" y="0"/>
                </a:lnTo>
                <a:lnTo>
                  <a:pt x="2070" y="2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1947905" y="1698471"/>
            <a:ext cx="2921" cy="10820"/>
          </a:xfrm>
          <a:custGeom>
            <a:avLst/>
            <a:gdLst/>
            <a:ahLst/>
            <a:cxnLst/>
            <a:rect l="l" t="t" r="r" b="b"/>
            <a:pathLst>
              <a:path w="2920" h="10820">
                <a:moveTo>
                  <a:pt x="2920" y="10820"/>
                </a:moveTo>
                <a:lnTo>
                  <a:pt x="1714" y="507"/>
                </a:lnTo>
                <a:lnTo>
                  <a:pt x="0" y="0"/>
                </a:lnTo>
                <a:lnTo>
                  <a:pt x="2920" y="108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1784817" y="1698471"/>
            <a:ext cx="2743" cy="10820"/>
          </a:xfrm>
          <a:custGeom>
            <a:avLst/>
            <a:gdLst/>
            <a:ahLst/>
            <a:cxnLst/>
            <a:rect l="l" t="t" r="r" b="b"/>
            <a:pathLst>
              <a:path w="2743" h="10820">
                <a:moveTo>
                  <a:pt x="2743" y="10820"/>
                </a:moveTo>
                <a:lnTo>
                  <a:pt x="1549" y="507"/>
                </a:lnTo>
                <a:lnTo>
                  <a:pt x="0" y="0"/>
                </a:lnTo>
                <a:lnTo>
                  <a:pt x="2743" y="108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1787560" y="1709286"/>
            <a:ext cx="2755" cy="17195"/>
          </a:xfrm>
          <a:custGeom>
            <a:avLst/>
            <a:gdLst/>
            <a:ahLst/>
            <a:cxnLst/>
            <a:rect l="l" t="t" r="r" b="b"/>
            <a:pathLst>
              <a:path w="2755" h="17195">
                <a:moveTo>
                  <a:pt x="0" y="17195"/>
                </a:moveTo>
                <a:lnTo>
                  <a:pt x="2755" y="2933"/>
                </a:lnTo>
                <a:lnTo>
                  <a:pt x="0" y="0"/>
                </a:lnTo>
                <a:lnTo>
                  <a:pt x="0" y="171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1950826" y="1709286"/>
            <a:ext cx="2565" cy="20281"/>
          </a:xfrm>
          <a:custGeom>
            <a:avLst/>
            <a:gdLst/>
            <a:ahLst/>
            <a:cxnLst/>
            <a:rect l="l" t="t" r="r" b="b"/>
            <a:pathLst>
              <a:path w="2565" h="20281">
                <a:moveTo>
                  <a:pt x="0" y="20281"/>
                </a:moveTo>
                <a:lnTo>
                  <a:pt x="2565" y="2933"/>
                </a:lnTo>
                <a:lnTo>
                  <a:pt x="0" y="0"/>
                </a:lnTo>
                <a:lnTo>
                  <a:pt x="0" y="202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1844789" y="1720810"/>
            <a:ext cx="2755" cy="14427"/>
          </a:xfrm>
          <a:custGeom>
            <a:avLst/>
            <a:gdLst/>
            <a:ahLst/>
            <a:cxnLst/>
            <a:rect l="l" t="t" r="r" b="b"/>
            <a:pathLst>
              <a:path w="2755" h="14427">
                <a:moveTo>
                  <a:pt x="2755" y="14427"/>
                </a:moveTo>
                <a:lnTo>
                  <a:pt x="1727" y="1206"/>
                </a:lnTo>
                <a:lnTo>
                  <a:pt x="0" y="0"/>
                </a:lnTo>
                <a:lnTo>
                  <a:pt x="2755" y="144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1784805" y="1726479"/>
            <a:ext cx="3098" cy="10998"/>
          </a:xfrm>
          <a:custGeom>
            <a:avLst/>
            <a:gdLst/>
            <a:ahLst/>
            <a:cxnLst/>
            <a:rect l="l" t="t" r="r" b="b"/>
            <a:pathLst>
              <a:path w="3098" h="10998">
                <a:moveTo>
                  <a:pt x="0" y="10998"/>
                </a:moveTo>
                <a:lnTo>
                  <a:pt x="3098" y="3263"/>
                </a:lnTo>
                <a:lnTo>
                  <a:pt x="2755" y="0"/>
                </a:lnTo>
                <a:lnTo>
                  <a:pt x="0" y="109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681700" y="1723558"/>
            <a:ext cx="2755" cy="13754"/>
          </a:xfrm>
          <a:custGeom>
            <a:avLst/>
            <a:gdLst/>
            <a:ahLst/>
            <a:cxnLst/>
            <a:rect l="l" t="t" r="r" b="b"/>
            <a:pathLst>
              <a:path w="2755" h="13754">
                <a:moveTo>
                  <a:pt x="1206" y="13233"/>
                </a:moveTo>
                <a:lnTo>
                  <a:pt x="2755" y="13754"/>
                </a:lnTo>
                <a:lnTo>
                  <a:pt x="1727" y="1193"/>
                </a:lnTo>
                <a:lnTo>
                  <a:pt x="0" y="0"/>
                </a:lnTo>
                <a:lnTo>
                  <a:pt x="1206" y="132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847538" y="1735241"/>
            <a:ext cx="2921" cy="8420"/>
          </a:xfrm>
          <a:custGeom>
            <a:avLst/>
            <a:gdLst/>
            <a:ahLst/>
            <a:cxnLst/>
            <a:rect l="l" t="t" r="r" b="b"/>
            <a:pathLst>
              <a:path w="2920" h="8420">
                <a:moveTo>
                  <a:pt x="2920" y="8420"/>
                </a:moveTo>
                <a:lnTo>
                  <a:pt x="1727" y="1041"/>
                </a:lnTo>
                <a:lnTo>
                  <a:pt x="0" y="0"/>
                </a:lnTo>
                <a:lnTo>
                  <a:pt x="2920" y="8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1850458" y="1743659"/>
            <a:ext cx="6019" cy="7912"/>
          </a:xfrm>
          <a:custGeom>
            <a:avLst/>
            <a:gdLst/>
            <a:ahLst/>
            <a:cxnLst/>
            <a:rect l="l" t="t" r="r" b="b"/>
            <a:pathLst>
              <a:path w="6019" h="7912">
                <a:moveTo>
                  <a:pt x="2070" y="6883"/>
                </a:moveTo>
                <a:lnTo>
                  <a:pt x="6019" y="7912"/>
                </a:lnTo>
                <a:lnTo>
                  <a:pt x="2070" y="1028"/>
                </a:lnTo>
                <a:lnTo>
                  <a:pt x="0" y="0"/>
                </a:lnTo>
                <a:lnTo>
                  <a:pt x="2070" y="6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688056" y="1743659"/>
            <a:ext cx="5156" cy="7912"/>
          </a:xfrm>
          <a:custGeom>
            <a:avLst/>
            <a:gdLst/>
            <a:ahLst/>
            <a:cxnLst/>
            <a:rect l="l" t="t" r="r" b="b"/>
            <a:pathLst>
              <a:path w="5156" h="7912">
                <a:moveTo>
                  <a:pt x="1206" y="6883"/>
                </a:moveTo>
                <a:lnTo>
                  <a:pt x="5156" y="7912"/>
                </a:lnTo>
                <a:lnTo>
                  <a:pt x="1549" y="685"/>
                </a:lnTo>
                <a:lnTo>
                  <a:pt x="0" y="0"/>
                </a:lnTo>
                <a:lnTo>
                  <a:pt x="1206" y="6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702314" y="1760846"/>
            <a:ext cx="56718" cy="12560"/>
          </a:xfrm>
          <a:custGeom>
            <a:avLst/>
            <a:gdLst/>
            <a:ahLst/>
            <a:cxnLst/>
            <a:rect l="l" t="t" r="r" b="b"/>
            <a:pathLst>
              <a:path w="56718" h="12560">
                <a:moveTo>
                  <a:pt x="1384" y="3606"/>
                </a:moveTo>
                <a:lnTo>
                  <a:pt x="12547" y="9626"/>
                </a:lnTo>
                <a:lnTo>
                  <a:pt x="34556" y="12560"/>
                </a:lnTo>
                <a:lnTo>
                  <a:pt x="52247" y="9969"/>
                </a:lnTo>
                <a:lnTo>
                  <a:pt x="56718" y="5676"/>
                </a:lnTo>
                <a:lnTo>
                  <a:pt x="48996" y="6705"/>
                </a:lnTo>
                <a:lnTo>
                  <a:pt x="15481" y="6870"/>
                </a:lnTo>
                <a:lnTo>
                  <a:pt x="0" y="0"/>
                </a:lnTo>
                <a:lnTo>
                  <a:pt x="1384" y="36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922123" y="1758269"/>
            <a:ext cx="11176" cy="8255"/>
          </a:xfrm>
          <a:custGeom>
            <a:avLst/>
            <a:gdLst/>
            <a:ahLst/>
            <a:cxnLst/>
            <a:rect l="l" t="t" r="r" b="b"/>
            <a:pathLst>
              <a:path w="11175" h="8255">
                <a:moveTo>
                  <a:pt x="7569" y="1371"/>
                </a:moveTo>
                <a:lnTo>
                  <a:pt x="0" y="8254"/>
                </a:lnTo>
                <a:lnTo>
                  <a:pt x="10490" y="4292"/>
                </a:lnTo>
                <a:lnTo>
                  <a:pt x="11176" y="0"/>
                </a:lnTo>
                <a:lnTo>
                  <a:pt x="7569" y="13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1871262" y="1763600"/>
            <a:ext cx="50863" cy="9804"/>
          </a:xfrm>
          <a:custGeom>
            <a:avLst/>
            <a:gdLst/>
            <a:ahLst/>
            <a:cxnLst/>
            <a:rect l="l" t="t" r="r" b="b"/>
            <a:pathLst>
              <a:path w="50863" h="9804">
                <a:moveTo>
                  <a:pt x="1371" y="3606"/>
                </a:moveTo>
                <a:lnTo>
                  <a:pt x="6692" y="7048"/>
                </a:lnTo>
                <a:lnTo>
                  <a:pt x="28867" y="9804"/>
                </a:lnTo>
                <a:lnTo>
                  <a:pt x="46393" y="7213"/>
                </a:lnTo>
                <a:lnTo>
                  <a:pt x="50863" y="2920"/>
                </a:lnTo>
                <a:lnTo>
                  <a:pt x="43294" y="3949"/>
                </a:lnTo>
                <a:lnTo>
                  <a:pt x="9613" y="4127"/>
                </a:lnTo>
                <a:lnTo>
                  <a:pt x="0" y="0"/>
                </a:lnTo>
                <a:lnTo>
                  <a:pt x="1371" y="36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1759030" y="1760674"/>
            <a:ext cx="7912" cy="5854"/>
          </a:xfrm>
          <a:custGeom>
            <a:avLst/>
            <a:gdLst/>
            <a:ahLst/>
            <a:cxnLst/>
            <a:rect l="l" t="t" r="r" b="b"/>
            <a:pathLst>
              <a:path w="7912" h="5854">
                <a:moveTo>
                  <a:pt x="3784" y="863"/>
                </a:moveTo>
                <a:lnTo>
                  <a:pt x="0" y="5854"/>
                </a:lnTo>
                <a:lnTo>
                  <a:pt x="6883" y="3949"/>
                </a:lnTo>
                <a:lnTo>
                  <a:pt x="7912" y="0"/>
                </a:lnTo>
                <a:lnTo>
                  <a:pt x="3784" y="8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1902706" y="1859320"/>
            <a:ext cx="31102" cy="12890"/>
          </a:xfrm>
          <a:custGeom>
            <a:avLst/>
            <a:gdLst/>
            <a:ahLst/>
            <a:cxnLst/>
            <a:rect l="l" t="t" r="r" b="b"/>
            <a:pathLst>
              <a:path w="31102" h="12890">
                <a:moveTo>
                  <a:pt x="21310" y="5499"/>
                </a:moveTo>
                <a:lnTo>
                  <a:pt x="863" y="0"/>
                </a:lnTo>
                <a:lnTo>
                  <a:pt x="0" y="3263"/>
                </a:lnTo>
                <a:lnTo>
                  <a:pt x="12890" y="5333"/>
                </a:lnTo>
                <a:lnTo>
                  <a:pt x="31102" y="12890"/>
                </a:lnTo>
                <a:lnTo>
                  <a:pt x="21310" y="5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1739612" y="1859320"/>
            <a:ext cx="36093" cy="20624"/>
          </a:xfrm>
          <a:custGeom>
            <a:avLst/>
            <a:gdLst/>
            <a:ahLst/>
            <a:cxnLst/>
            <a:rect l="l" t="t" r="r" b="b"/>
            <a:pathLst>
              <a:path w="36093" h="20624">
                <a:moveTo>
                  <a:pt x="21310" y="5499"/>
                </a:moveTo>
                <a:lnTo>
                  <a:pt x="863" y="0"/>
                </a:lnTo>
                <a:lnTo>
                  <a:pt x="0" y="3098"/>
                </a:lnTo>
                <a:lnTo>
                  <a:pt x="18389" y="8420"/>
                </a:lnTo>
                <a:lnTo>
                  <a:pt x="36093" y="20624"/>
                </a:lnTo>
                <a:lnTo>
                  <a:pt x="35585" y="14604"/>
                </a:lnTo>
                <a:lnTo>
                  <a:pt x="21310" y="5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1715894" y="1859663"/>
            <a:ext cx="19938" cy="4127"/>
          </a:xfrm>
          <a:custGeom>
            <a:avLst/>
            <a:gdLst/>
            <a:ahLst/>
            <a:cxnLst/>
            <a:rect l="l" t="t" r="r" b="b"/>
            <a:pathLst>
              <a:path w="19938" h="4127">
                <a:moveTo>
                  <a:pt x="0" y="4127"/>
                </a:moveTo>
                <a:lnTo>
                  <a:pt x="19596" y="2921"/>
                </a:lnTo>
                <a:lnTo>
                  <a:pt x="19938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1933812" y="1872220"/>
            <a:ext cx="4978" cy="7721"/>
          </a:xfrm>
          <a:custGeom>
            <a:avLst/>
            <a:gdLst/>
            <a:ahLst/>
            <a:cxnLst/>
            <a:rect l="l" t="t" r="r" b="b"/>
            <a:pathLst>
              <a:path w="4978" h="7721">
                <a:moveTo>
                  <a:pt x="4978" y="7721"/>
                </a:moveTo>
                <a:lnTo>
                  <a:pt x="4813" y="1536"/>
                </a:lnTo>
                <a:lnTo>
                  <a:pt x="0" y="0"/>
                </a:lnTo>
                <a:lnTo>
                  <a:pt x="4978" y="77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1857160" y="1861900"/>
            <a:ext cx="38493" cy="14604"/>
          </a:xfrm>
          <a:custGeom>
            <a:avLst/>
            <a:gdLst/>
            <a:ahLst/>
            <a:cxnLst/>
            <a:rect l="l" t="t" r="r" b="b"/>
            <a:pathLst>
              <a:path w="38493" h="14605">
                <a:moveTo>
                  <a:pt x="17360" y="5842"/>
                </a:moveTo>
                <a:lnTo>
                  <a:pt x="38493" y="165"/>
                </a:lnTo>
                <a:lnTo>
                  <a:pt x="22859" y="0"/>
                </a:lnTo>
                <a:lnTo>
                  <a:pt x="12382" y="3784"/>
                </a:lnTo>
                <a:lnTo>
                  <a:pt x="0" y="14605"/>
                </a:lnTo>
                <a:lnTo>
                  <a:pt x="5499" y="14427"/>
                </a:lnTo>
                <a:lnTo>
                  <a:pt x="17360" y="58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693904" y="1863787"/>
            <a:ext cx="21996" cy="12712"/>
          </a:xfrm>
          <a:custGeom>
            <a:avLst/>
            <a:gdLst/>
            <a:ahLst/>
            <a:cxnLst/>
            <a:rect l="l" t="t" r="r" b="b"/>
            <a:pathLst>
              <a:path w="21996" h="12712">
                <a:moveTo>
                  <a:pt x="5499" y="12547"/>
                </a:moveTo>
                <a:lnTo>
                  <a:pt x="21996" y="0"/>
                </a:lnTo>
                <a:lnTo>
                  <a:pt x="14439" y="863"/>
                </a:lnTo>
                <a:lnTo>
                  <a:pt x="0" y="12712"/>
                </a:lnTo>
                <a:lnTo>
                  <a:pt x="5499" y="1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1682563" y="1827531"/>
            <a:ext cx="267398" cy="69938"/>
          </a:xfrm>
          <a:custGeom>
            <a:avLst/>
            <a:gdLst/>
            <a:ahLst/>
            <a:cxnLst/>
            <a:rect l="l" t="t" r="r" b="b"/>
            <a:pathLst>
              <a:path w="267398" h="69938">
                <a:moveTo>
                  <a:pt x="267398" y="0"/>
                </a:moveTo>
                <a:lnTo>
                  <a:pt x="0" y="0"/>
                </a:lnTo>
                <a:lnTo>
                  <a:pt x="1028" y="69761"/>
                </a:lnTo>
                <a:lnTo>
                  <a:pt x="3784" y="62903"/>
                </a:lnTo>
                <a:lnTo>
                  <a:pt x="2920" y="2921"/>
                </a:lnTo>
                <a:lnTo>
                  <a:pt x="264477" y="2921"/>
                </a:lnTo>
                <a:lnTo>
                  <a:pt x="267233" y="69938"/>
                </a:lnTo>
                <a:lnTo>
                  <a:pt x="2673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1890682" y="1896617"/>
            <a:ext cx="16662" cy="1549"/>
          </a:xfrm>
          <a:custGeom>
            <a:avLst/>
            <a:gdLst/>
            <a:ahLst/>
            <a:cxnLst/>
            <a:rect l="l" t="t" r="r" b="b"/>
            <a:pathLst>
              <a:path w="16662" h="1549">
                <a:moveTo>
                  <a:pt x="0" y="1028"/>
                </a:moveTo>
                <a:lnTo>
                  <a:pt x="16662" y="1549"/>
                </a:lnTo>
                <a:lnTo>
                  <a:pt x="16154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1727415" y="1896617"/>
            <a:ext cx="16840" cy="1549"/>
          </a:xfrm>
          <a:custGeom>
            <a:avLst/>
            <a:gdLst/>
            <a:ahLst/>
            <a:cxnLst/>
            <a:rect l="l" t="t" r="r" b="b"/>
            <a:pathLst>
              <a:path w="16840" h="1549">
                <a:moveTo>
                  <a:pt x="0" y="1028"/>
                </a:moveTo>
                <a:lnTo>
                  <a:pt x="16840" y="1549"/>
                </a:lnTo>
                <a:lnTo>
                  <a:pt x="16154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1916977" y="1906913"/>
            <a:ext cx="1879" cy="8597"/>
          </a:xfrm>
          <a:custGeom>
            <a:avLst/>
            <a:gdLst/>
            <a:ahLst/>
            <a:cxnLst/>
            <a:rect l="l" t="t" r="r" b="b"/>
            <a:pathLst>
              <a:path w="1879" h="8597">
                <a:moveTo>
                  <a:pt x="1879" y="8597"/>
                </a:moveTo>
                <a:lnTo>
                  <a:pt x="1371" y="876"/>
                </a:lnTo>
                <a:lnTo>
                  <a:pt x="0" y="0"/>
                </a:lnTo>
                <a:lnTo>
                  <a:pt x="1879" y="85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714351" y="1907264"/>
            <a:ext cx="1549" cy="19596"/>
          </a:xfrm>
          <a:custGeom>
            <a:avLst/>
            <a:gdLst/>
            <a:ahLst/>
            <a:cxnLst/>
            <a:rect l="l" t="t" r="r" b="b"/>
            <a:pathLst>
              <a:path w="1549" h="19596">
                <a:moveTo>
                  <a:pt x="0" y="520"/>
                </a:moveTo>
                <a:lnTo>
                  <a:pt x="1028" y="19596"/>
                </a:lnTo>
                <a:lnTo>
                  <a:pt x="1549" y="0"/>
                </a:lnTo>
                <a:lnTo>
                  <a:pt x="0" y="5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1753362" y="1906757"/>
            <a:ext cx="1892" cy="22504"/>
          </a:xfrm>
          <a:custGeom>
            <a:avLst/>
            <a:gdLst/>
            <a:ahLst/>
            <a:cxnLst/>
            <a:rect l="l" t="t" r="r" b="b"/>
            <a:pathLst>
              <a:path w="1892" h="22504">
                <a:moveTo>
                  <a:pt x="0" y="22504"/>
                </a:moveTo>
                <a:lnTo>
                  <a:pt x="1714" y="21996"/>
                </a:lnTo>
                <a:lnTo>
                  <a:pt x="1892" y="850"/>
                </a:lnTo>
                <a:lnTo>
                  <a:pt x="508" y="0"/>
                </a:lnTo>
                <a:lnTo>
                  <a:pt x="0" y="225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1893600" y="1938891"/>
            <a:ext cx="8585" cy="1549"/>
          </a:xfrm>
          <a:custGeom>
            <a:avLst/>
            <a:gdLst/>
            <a:ahLst/>
            <a:cxnLst/>
            <a:rect l="l" t="t" r="r" b="b"/>
            <a:pathLst>
              <a:path w="8585" h="1549">
                <a:moveTo>
                  <a:pt x="7391" y="1549"/>
                </a:moveTo>
                <a:lnTo>
                  <a:pt x="8585" y="165"/>
                </a:lnTo>
                <a:lnTo>
                  <a:pt x="0" y="0"/>
                </a:lnTo>
                <a:lnTo>
                  <a:pt x="7391" y="15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1683415" y="1936314"/>
            <a:ext cx="2921" cy="75780"/>
          </a:xfrm>
          <a:custGeom>
            <a:avLst/>
            <a:gdLst/>
            <a:ahLst/>
            <a:cxnLst/>
            <a:rect l="l" t="t" r="r" b="b"/>
            <a:pathLst>
              <a:path w="2920" h="75780">
                <a:moveTo>
                  <a:pt x="177" y="75780"/>
                </a:moveTo>
                <a:lnTo>
                  <a:pt x="2921" y="8420"/>
                </a:lnTo>
                <a:lnTo>
                  <a:pt x="0" y="0"/>
                </a:lnTo>
                <a:lnTo>
                  <a:pt x="177" y="75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946700" y="1939240"/>
            <a:ext cx="3263" cy="72872"/>
          </a:xfrm>
          <a:custGeom>
            <a:avLst/>
            <a:gdLst/>
            <a:ahLst/>
            <a:cxnLst/>
            <a:rect l="l" t="t" r="r" b="b"/>
            <a:pathLst>
              <a:path w="3263" h="72872">
                <a:moveTo>
                  <a:pt x="0" y="3428"/>
                </a:moveTo>
                <a:lnTo>
                  <a:pt x="3098" y="72872"/>
                </a:lnTo>
                <a:lnTo>
                  <a:pt x="3263" y="0"/>
                </a:lnTo>
                <a:lnTo>
                  <a:pt x="0" y="34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1843750" y="2162643"/>
            <a:ext cx="146253" cy="143154"/>
          </a:xfrm>
          <a:custGeom>
            <a:avLst/>
            <a:gdLst/>
            <a:ahLst/>
            <a:cxnLst/>
            <a:rect l="l" t="t" r="r" b="b"/>
            <a:pathLst>
              <a:path w="146253" h="143154">
                <a:moveTo>
                  <a:pt x="97624" y="2578"/>
                </a:moveTo>
                <a:lnTo>
                  <a:pt x="80264" y="0"/>
                </a:lnTo>
                <a:lnTo>
                  <a:pt x="47790" y="2578"/>
                </a:lnTo>
                <a:lnTo>
                  <a:pt x="33528" y="11341"/>
                </a:lnTo>
                <a:lnTo>
                  <a:pt x="20281" y="21145"/>
                </a:lnTo>
                <a:lnTo>
                  <a:pt x="2933" y="49326"/>
                </a:lnTo>
                <a:lnTo>
                  <a:pt x="0" y="75450"/>
                </a:lnTo>
                <a:lnTo>
                  <a:pt x="6019" y="102768"/>
                </a:lnTo>
                <a:lnTo>
                  <a:pt x="14617" y="117030"/>
                </a:lnTo>
                <a:lnTo>
                  <a:pt x="31623" y="131635"/>
                </a:lnTo>
                <a:lnTo>
                  <a:pt x="54317" y="143154"/>
                </a:lnTo>
                <a:lnTo>
                  <a:pt x="90919" y="143154"/>
                </a:lnTo>
                <a:lnTo>
                  <a:pt x="117386" y="129578"/>
                </a:lnTo>
                <a:lnTo>
                  <a:pt x="133883" y="111531"/>
                </a:lnTo>
                <a:lnTo>
                  <a:pt x="140411" y="101041"/>
                </a:lnTo>
                <a:lnTo>
                  <a:pt x="146253" y="74409"/>
                </a:lnTo>
                <a:lnTo>
                  <a:pt x="143332" y="51219"/>
                </a:lnTo>
                <a:lnTo>
                  <a:pt x="129247" y="25260"/>
                </a:lnTo>
                <a:lnTo>
                  <a:pt x="117563" y="14096"/>
                </a:lnTo>
                <a:lnTo>
                  <a:pt x="97624" y="25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1849423" y="2165388"/>
            <a:ext cx="134912" cy="137490"/>
          </a:xfrm>
          <a:custGeom>
            <a:avLst/>
            <a:gdLst/>
            <a:ahLst/>
            <a:cxnLst/>
            <a:rect l="l" t="t" r="r" b="b"/>
            <a:pathLst>
              <a:path w="134912" h="137490">
                <a:moveTo>
                  <a:pt x="89026" y="2755"/>
                </a:moveTo>
                <a:lnTo>
                  <a:pt x="71666" y="0"/>
                </a:lnTo>
                <a:lnTo>
                  <a:pt x="44856" y="2755"/>
                </a:lnTo>
                <a:lnTo>
                  <a:pt x="30772" y="11518"/>
                </a:lnTo>
                <a:lnTo>
                  <a:pt x="17538" y="21145"/>
                </a:lnTo>
                <a:lnTo>
                  <a:pt x="0" y="49491"/>
                </a:lnTo>
                <a:lnTo>
                  <a:pt x="177" y="85928"/>
                </a:lnTo>
                <a:lnTo>
                  <a:pt x="3276" y="97104"/>
                </a:lnTo>
                <a:lnTo>
                  <a:pt x="11861" y="111366"/>
                </a:lnTo>
                <a:lnTo>
                  <a:pt x="28714" y="125983"/>
                </a:lnTo>
                <a:lnTo>
                  <a:pt x="51561" y="137490"/>
                </a:lnTo>
                <a:lnTo>
                  <a:pt x="82334" y="137490"/>
                </a:lnTo>
                <a:lnTo>
                  <a:pt x="108965" y="124078"/>
                </a:lnTo>
                <a:lnTo>
                  <a:pt x="125285" y="106044"/>
                </a:lnTo>
                <a:lnTo>
                  <a:pt x="131991" y="95554"/>
                </a:lnTo>
                <a:lnTo>
                  <a:pt x="134734" y="83870"/>
                </a:lnTo>
                <a:lnTo>
                  <a:pt x="134912" y="51396"/>
                </a:lnTo>
                <a:lnTo>
                  <a:pt x="120815" y="25438"/>
                </a:lnTo>
                <a:lnTo>
                  <a:pt x="108965" y="14274"/>
                </a:lnTo>
                <a:lnTo>
                  <a:pt x="89026" y="27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1881916" y="2299268"/>
            <a:ext cx="69938" cy="9271"/>
          </a:xfrm>
          <a:custGeom>
            <a:avLst/>
            <a:gdLst/>
            <a:ahLst/>
            <a:cxnLst/>
            <a:rect l="l" t="t" r="r" b="b"/>
            <a:pathLst>
              <a:path w="69938" h="9270">
                <a:moveTo>
                  <a:pt x="69938" y="0"/>
                </a:moveTo>
                <a:lnTo>
                  <a:pt x="59105" y="4813"/>
                </a:lnTo>
                <a:lnTo>
                  <a:pt x="58597" y="4978"/>
                </a:lnTo>
                <a:lnTo>
                  <a:pt x="47078" y="7899"/>
                </a:lnTo>
                <a:lnTo>
                  <a:pt x="41579" y="9271"/>
                </a:lnTo>
                <a:lnTo>
                  <a:pt x="41071" y="8940"/>
                </a:lnTo>
                <a:lnTo>
                  <a:pt x="35052" y="8940"/>
                </a:lnTo>
                <a:lnTo>
                  <a:pt x="29044" y="8940"/>
                </a:lnTo>
                <a:lnTo>
                  <a:pt x="28524" y="9271"/>
                </a:lnTo>
                <a:lnTo>
                  <a:pt x="22847" y="7899"/>
                </a:lnTo>
                <a:lnTo>
                  <a:pt x="11341" y="4978"/>
                </a:lnTo>
                <a:lnTo>
                  <a:pt x="10820" y="4813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1614851" y="2647613"/>
            <a:ext cx="38671" cy="147281"/>
          </a:xfrm>
          <a:custGeom>
            <a:avLst/>
            <a:gdLst/>
            <a:ahLst/>
            <a:cxnLst/>
            <a:rect l="l" t="t" r="r" b="b"/>
            <a:pathLst>
              <a:path w="38671" h="147281">
                <a:moveTo>
                  <a:pt x="18732" y="147281"/>
                </a:moveTo>
                <a:lnTo>
                  <a:pt x="38671" y="147281"/>
                </a:lnTo>
                <a:lnTo>
                  <a:pt x="0" y="147281"/>
                </a:lnTo>
                <a:lnTo>
                  <a:pt x="0" y="0"/>
                </a:lnTo>
                <a:lnTo>
                  <a:pt x="0" y="1993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1614851" y="2350308"/>
            <a:ext cx="0" cy="297307"/>
          </a:xfrm>
          <a:custGeom>
            <a:avLst/>
            <a:gdLst/>
            <a:ahLst/>
            <a:cxnLst/>
            <a:rect l="l" t="t" r="r" b="b"/>
            <a:pathLst>
              <a:path h="297306">
                <a:moveTo>
                  <a:pt x="0" y="297306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614851" y="2354430"/>
            <a:ext cx="0" cy="685"/>
          </a:xfrm>
          <a:custGeom>
            <a:avLst/>
            <a:gdLst/>
            <a:ahLst/>
            <a:cxnLst/>
            <a:rect l="l" t="t" r="r" b="b"/>
            <a:pathLst>
              <a:path h="685">
                <a:moveTo>
                  <a:pt x="0" y="0"/>
                </a:moveTo>
                <a:lnTo>
                  <a:pt x="0" y="68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614851" y="2290836"/>
            <a:ext cx="0" cy="59474"/>
          </a:xfrm>
          <a:custGeom>
            <a:avLst/>
            <a:gdLst/>
            <a:ahLst/>
            <a:cxnLst/>
            <a:rect l="l" t="t" r="r" b="b"/>
            <a:pathLst>
              <a:path h="59474">
                <a:moveTo>
                  <a:pt x="0" y="59474"/>
                </a:moveTo>
                <a:lnTo>
                  <a:pt x="0" y="0"/>
                </a:lnTo>
                <a:lnTo>
                  <a:pt x="0" y="1977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1614686" y="2053520"/>
            <a:ext cx="165" cy="237324"/>
          </a:xfrm>
          <a:custGeom>
            <a:avLst/>
            <a:gdLst/>
            <a:ahLst/>
            <a:cxnLst/>
            <a:rect l="l" t="t" r="r" b="b"/>
            <a:pathLst>
              <a:path w="165" h="237324">
                <a:moveTo>
                  <a:pt x="165" y="237324"/>
                </a:moveTo>
                <a:lnTo>
                  <a:pt x="0" y="0"/>
                </a:lnTo>
                <a:lnTo>
                  <a:pt x="0" y="1907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614680" y="2052830"/>
            <a:ext cx="0" cy="11684"/>
          </a:xfrm>
          <a:custGeom>
            <a:avLst/>
            <a:gdLst/>
            <a:ahLst/>
            <a:cxnLst/>
            <a:rect l="l" t="t" r="r" b="b"/>
            <a:pathLst>
              <a:path h="11683">
                <a:moveTo>
                  <a:pt x="0" y="685"/>
                </a:moveTo>
                <a:lnTo>
                  <a:pt x="0" y="0"/>
                </a:lnTo>
                <a:lnTo>
                  <a:pt x="0" y="1168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614680" y="2033069"/>
            <a:ext cx="0" cy="19761"/>
          </a:xfrm>
          <a:custGeom>
            <a:avLst/>
            <a:gdLst/>
            <a:ahLst/>
            <a:cxnLst/>
            <a:rect l="l" t="t" r="r" b="b"/>
            <a:pathLst>
              <a:path h="19761">
                <a:moveTo>
                  <a:pt x="0" y="19761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614680" y="1933905"/>
            <a:ext cx="0" cy="99161"/>
          </a:xfrm>
          <a:custGeom>
            <a:avLst/>
            <a:gdLst/>
            <a:ahLst/>
            <a:cxnLst/>
            <a:rect l="l" t="t" r="r" b="b"/>
            <a:pathLst>
              <a:path h="99161">
                <a:moveTo>
                  <a:pt x="0" y="99161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614680" y="1874279"/>
            <a:ext cx="0" cy="59626"/>
          </a:xfrm>
          <a:custGeom>
            <a:avLst/>
            <a:gdLst/>
            <a:ahLst/>
            <a:cxnLst/>
            <a:rect l="l" t="t" r="r" b="b"/>
            <a:pathLst>
              <a:path h="59626">
                <a:moveTo>
                  <a:pt x="0" y="59626"/>
                </a:moveTo>
                <a:lnTo>
                  <a:pt x="0" y="0"/>
                </a:lnTo>
                <a:lnTo>
                  <a:pt x="0" y="1992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614680" y="1755349"/>
            <a:ext cx="0" cy="118922"/>
          </a:xfrm>
          <a:custGeom>
            <a:avLst/>
            <a:gdLst/>
            <a:ahLst/>
            <a:cxnLst/>
            <a:rect l="l" t="t" r="r" b="b"/>
            <a:pathLst>
              <a:path h="118922">
                <a:moveTo>
                  <a:pt x="0" y="118922"/>
                </a:moveTo>
                <a:lnTo>
                  <a:pt x="0" y="0"/>
                </a:lnTo>
                <a:lnTo>
                  <a:pt x="0" y="1993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614680" y="1674575"/>
            <a:ext cx="27495" cy="95897"/>
          </a:xfrm>
          <a:custGeom>
            <a:avLst/>
            <a:gdLst/>
            <a:ahLst/>
            <a:cxnLst/>
            <a:rect l="l" t="t" r="r" b="b"/>
            <a:pathLst>
              <a:path w="27495" h="95897">
                <a:moveTo>
                  <a:pt x="0" y="95897"/>
                </a:moveTo>
                <a:lnTo>
                  <a:pt x="0" y="0"/>
                </a:lnTo>
                <a:lnTo>
                  <a:pt x="27495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653518" y="2794895"/>
            <a:ext cx="75615" cy="0"/>
          </a:xfrm>
          <a:custGeom>
            <a:avLst/>
            <a:gdLst/>
            <a:ahLst/>
            <a:cxnLst/>
            <a:rect l="l" t="t" r="r" b="b"/>
            <a:pathLst>
              <a:path w="75615">
                <a:moveTo>
                  <a:pt x="0" y="0"/>
                </a:moveTo>
                <a:lnTo>
                  <a:pt x="75615" y="0"/>
                </a:lnTo>
                <a:lnTo>
                  <a:pt x="5946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727756" y="2794895"/>
            <a:ext cx="5156" cy="0"/>
          </a:xfrm>
          <a:custGeom>
            <a:avLst/>
            <a:gdLst/>
            <a:ahLst/>
            <a:cxnLst/>
            <a:rect l="l" t="t" r="r" b="b"/>
            <a:pathLst>
              <a:path w="5156">
                <a:moveTo>
                  <a:pt x="0" y="0"/>
                </a:moveTo>
                <a:lnTo>
                  <a:pt x="5156" y="0"/>
                </a:lnTo>
                <a:lnTo>
                  <a:pt x="137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1732913" y="2794895"/>
            <a:ext cx="39700" cy="0"/>
          </a:xfrm>
          <a:custGeom>
            <a:avLst/>
            <a:gdLst/>
            <a:ahLst/>
            <a:cxnLst/>
            <a:rect l="l" t="t" r="r" b="b"/>
            <a:pathLst>
              <a:path w="39700">
                <a:moveTo>
                  <a:pt x="0" y="0"/>
                </a:moveTo>
                <a:lnTo>
                  <a:pt x="39700" y="0"/>
                </a:lnTo>
                <a:lnTo>
                  <a:pt x="1976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1772611" y="2794895"/>
            <a:ext cx="39700" cy="0"/>
          </a:xfrm>
          <a:custGeom>
            <a:avLst/>
            <a:gdLst/>
            <a:ahLst/>
            <a:cxnLst/>
            <a:rect l="l" t="t" r="r" b="b"/>
            <a:pathLst>
              <a:path w="39700">
                <a:moveTo>
                  <a:pt x="0" y="0"/>
                </a:moveTo>
                <a:lnTo>
                  <a:pt x="39700" y="0"/>
                </a:lnTo>
                <a:lnTo>
                  <a:pt x="1976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812307" y="2794895"/>
            <a:ext cx="19938" cy="0"/>
          </a:xfrm>
          <a:custGeom>
            <a:avLst/>
            <a:gdLst/>
            <a:ahLst/>
            <a:cxnLst/>
            <a:rect l="l" t="t" r="r" b="b"/>
            <a:pathLst>
              <a:path w="19938">
                <a:moveTo>
                  <a:pt x="0" y="0"/>
                </a:moveTo>
                <a:lnTo>
                  <a:pt x="19938" y="0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832248" y="2794895"/>
            <a:ext cx="19761" cy="0"/>
          </a:xfrm>
          <a:custGeom>
            <a:avLst/>
            <a:gdLst/>
            <a:ahLst/>
            <a:cxnLst/>
            <a:rect l="l" t="t" r="r" b="b"/>
            <a:pathLst>
              <a:path w="19761">
                <a:moveTo>
                  <a:pt x="0" y="0"/>
                </a:moveTo>
                <a:lnTo>
                  <a:pt x="19761" y="0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844443" y="2161095"/>
            <a:ext cx="145732" cy="138176"/>
          </a:xfrm>
          <a:custGeom>
            <a:avLst/>
            <a:gdLst/>
            <a:ahLst/>
            <a:cxnLst/>
            <a:rect l="l" t="t" r="r" b="b"/>
            <a:pathLst>
              <a:path w="145732" h="138175">
                <a:moveTo>
                  <a:pt x="0" y="70116"/>
                </a:moveTo>
                <a:lnTo>
                  <a:pt x="1206" y="55511"/>
                </a:lnTo>
                <a:lnTo>
                  <a:pt x="10833" y="33337"/>
                </a:lnTo>
                <a:lnTo>
                  <a:pt x="27330" y="15633"/>
                </a:lnTo>
                <a:lnTo>
                  <a:pt x="48628" y="4127"/>
                </a:lnTo>
                <a:lnTo>
                  <a:pt x="72529" y="0"/>
                </a:lnTo>
                <a:lnTo>
                  <a:pt x="96240" y="4127"/>
                </a:lnTo>
                <a:lnTo>
                  <a:pt x="117551" y="15633"/>
                </a:lnTo>
                <a:lnTo>
                  <a:pt x="134048" y="33515"/>
                </a:lnTo>
                <a:lnTo>
                  <a:pt x="143675" y="55511"/>
                </a:lnTo>
                <a:lnTo>
                  <a:pt x="145732" y="79743"/>
                </a:lnTo>
                <a:lnTo>
                  <a:pt x="139725" y="103111"/>
                </a:lnTo>
                <a:lnTo>
                  <a:pt x="126479" y="123393"/>
                </a:lnTo>
                <a:lnTo>
                  <a:pt x="107416" y="13817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843594" y="2216947"/>
            <a:ext cx="38315" cy="82321"/>
          </a:xfrm>
          <a:custGeom>
            <a:avLst/>
            <a:gdLst/>
            <a:ahLst/>
            <a:cxnLst/>
            <a:rect l="l" t="t" r="r" b="b"/>
            <a:pathLst>
              <a:path w="38315" h="82321">
                <a:moveTo>
                  <a:pt x="38315" y="82321"/>
                </a:moveTo>
                <a:lnTo>
                  <a:pt x="19240" y="67538"/>
                </a:lnTo>
                <a:lnTo>
                  <a:pt x="6007" y="47269"/>
                </a:lnTo>
                <a:lnTo>
                  <a:pt x="0" y="23888"/>
                </a:lnTo>
                <a:lnTo>
                  <a:pt x="2057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843589" y="2240834"/>
            <a:ext cx="2578" cy="10312"/>
          </a:xfrm>
          <a:custGeom>
            <a:avLst/>
            <a:gdLst/>
            <a:ahLst/>
            <a:cxnLst/>
            <a:rect l="l" t="t" r="r" b="b"/>
            <a:pathLst>
              <a:path w="2578" h="10312">
                <a:moveTo>
                  <a:pt x="2578" y="10312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852016" y="2794895"/>
            <a:ext cx="19926" cy="0"/>
          </a:xfrm>
          <a:custGeom>
            <a:avLst/>
            <a:gdLst/>
            <a:ahLst/>
            <a:cxnLst/>
            <a:rect l="l" t="t" r="r" b="b"/>
            <a:pathLst>
              <a:path w="19926">
                <a:moveTo>
                  <a:pt x="18376" y="0"/>
                </a:moveTo>
                <a:lnTo>
                  <a:pt x="0" y="0"/>
                </a:lnTo>
                <a:lnTo>
                  <a:pt x="19926" y="0"/>
                </a:lnTo>
                <a:lnTo>
                  <a:pt x="18376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871945" y="2794895"/>
            <a:ext cx="59461" cy="0"/>
          </a:xfrm>
          <a:custGeom>
            <a:avLst/>
            <a:gdLst/>
            <a:ahLst/>
            <a:cxnLst/>
            <a:rect l="l" t="t" r="r" b="b"/>
            <a:pathLst>
              <a:path w="59461">
                <a:moveTo>
                  <a:pt x="0" y="0"/>
                </a:moveTo>
                <a:lnTo>
                  <a:pt x="59461" y="0"/>
                </a:lnTo>
                <a:lnTo>
                  <a:pt x="3970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906657" y="2162130"/>
            <a:ext cx="4978" cy="685"/>
          </a:xfrm>
          <a:custGeom>
            <a:avLst/>
            <a:gdLst/>
            <a:ahLst/>
            <a:cxnLst/>
            <a:rect l="l" t="t" r="r" b="b"/>
            <a:pathLst>
              <a:path w="4978" h="685">
                <a:moveTo>
                  <a:pt x="0" y="685"/>
                </a:moveTo>
                <a:lnTo>
                  <a:pt x="497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931404" y="2794895"/>
            <a:ext cx="59626" cy="0"/>
          </a:xfrm>
          <a:custGeom>
            <a:avLst/>
            <a:gdLst/>
            <a:ahLst/>
            <a:cxnLst/>
            <a:rect l="l" t="t" r="r" b="b"/>
            <a:pathLst>
              <a:path w="59626">
                <a:moveTo>
                  <a:pt x="0" y="0"/>
                </a:moveTo>
                <a:lnTo>
                  <a:pt x="59626" y="0"/>
                </a:lnTo>
                <a:lnTo>
                  <a:pt x="39865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991037" y="2794730"/>
            <a:ext cx="556120" cy="165"/>
          </a:xfrm>
          <a:custGeom>
            <a:avLst/>
            <a:gdLst/>
            <a:ahLst/>
            <a:cxnLst/>
            <a:rect l="l" t="t" r="r" b="b"/>
            <a:pathLst>
              <a:path w="556120" h="165">
                <a:moveTo>
                  <a:pt x="0" y="165"/>
                </a:moveTo>
                <a:lnTo>
                  <a:pt x="556120" y="0"/>
                </a:lnTo>
                <a:lnTo>
                  <a:pt x="53618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991724" y="1674413"/>
            <a:ext cx="555434" cy="165"/>
          </a:xfrm>
          <a:custGeom>
            <a:avLst/>
            <a:gdLst/>
            <a:ahLst/>
            <a:cxnLst/>
            <a:rect l="l" t="t" r="r" b="b"/>
            <a:pathLst>
              <a:path w="555434" h="165">
                <a:moveTo>
                  <a:pt x="0" y="165"/>
                </a:moveTo>
                <a:lnTo>
                  <a:pt x="555434" y="0"/>
                </a:lnTo>
                <a:lnTo>
                  <a:pt x="535495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547158" y="2794723"/>
            <a:ext cx="258127" cy="0"/>
          </a:xfrm>
          <a:custGeom>
            <a:avLst/>
            <a:gdLst/>
            <a:ahLst/>
            <a:cxnLst/>
            <a:rect l="l" t="t" r="r" b="b"/>
            <a:pathLst>
              <a:path w="258127">
                <a:moveTo>
                  <a:pt x="0" y="0"/>
                </a:moveTo>
                <a:lnTo>
                  <a:pt x="258127" y="0"/>
                </a:lnTo>
                <a:lnTo>
                  <a:pt x="23835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547158" y="1674407"/>
            <a:ext cx="258127" cy="0"/>
          </a:xfrm>
          <a:custGeom>
            <a:avLst/>
            <a:gdLst/>
            <a:ahLst/>
            <a:cxnLst/>
            <a:rect l="l" t="t" r="r" b="b"/>
            <a:pathLst>
              <a:path w="258127">
                <a:moveTo>
                  <a:pt x="0" y="0"/>
                </a:moveTo>
                <a:lnTo>
                  <a:pt x="258127" y="0"/>
                </a:lnTo>
                <a:lnTo>
                  <a:pt x="23835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805282" y="2794723"/>
            <a:ext cx="278066" cy="0"/>
          </a:xfrm>
          <a:custGeom>
            <a:avLst/>
            <a:gdLst/>
            <a:ahLst/>
            <a:cxnLst/>
            <a:rect l="l" t="t" r="r" b="b"/>
            <a:pathLst>
              <a:path w="278066">
                <a:moveTo>
                  <a:pt x="22016" y="0"/>
                </a:moveTo>
                <a:lnTo>
                  <a:pt x="0" y="0"/>
                </a:lnTo>
              </a:path>
              <a:path w="278066">
                <a:moveTo>
                  <a:pt x="0" y="1"/>
                </a:moveTo>
                <a:lnTo>
                  <a:pt x="22016" y="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805282" y="1674242"/>
            <a:ext cx="278066" cy="165"/>
          </a:xfrm>
          <a:custGeom>
            <a:avLst/>
            <a:gdLst/>
            <a:ahLst/>
            <a:cxnLst/>
            <a:rect l="l" t="t" r="r" b="b"/>
            <a:pathLst>
              <a:path w="278066" h="165">
                <a:moveTo>
                  <a:pt x="22016" y="151"/>
                </a:moveTo>
                <a:lnTo>
                  <a:pt x="0" y="165"/>
                </a:lnTo>
                <a:lnTo>
                  <a:pt x="22016" y="15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728442" y="1896266"/>
            <a:ext cx="22517" cy="7048"/>
          </a:xfrm>
          <a:custGeom>
            <a:avLst/>
            <a:gdLst/>
            <a:ahLst/>
            <a:cxnLst/>
            <a:rect l="l" t="t" r="r" b="b"/>
            <a:pathLst>
              <a:path w="22517" h="7048">
                <a:moveTo>
                  <a:pt x="22517" y="7048"/>
                </a:moveTo>
                <a:lnTo>
                  <a:pt x="21488" y="5676"/>
                </a:lnTo>
                <a:lnTo>
                  <a:pt x="21310" y="5499"/>
                </a:lnTo>
                <a:lnTo>
                  <a:pt x="19938" y="4648"/>
                </a:lnTo>
                <a:lnTo>
                  <a:pt x="17017" y="2755"/>
                </a:lnTo>
                <a:lnTo>
                  <a:pt x="16840" y="2578"/>
                </a:lnTo>
                <a:lnTo>
                  <a:pt x="13754" y="1206"/>
                </a:lnTo>
                <a:lnTo>
                  <a:pt x="12204" y="685"/>
                </a:lnTo>
                <a:lnTo>
                  <a:pt x="12039" y="685"/>
                </a:lnTo>
                <a:lnTo>
                  <a:pt x="10312" y="355"/>
                </a:lnTo>
                <a:lnTo>
                  <a:pt x="8597" y="177"/>
                </a:lnTo>
                <a:lnTo>
                  <a:pt x="8432" y="0"/>
                </a:lnTo>
                <a:lnTo>
                  <a:pt x="6870" y="177"/>
                </a:lnTo>
                <a:lnTo>
                  <a:pt x="3441" y="355"/>
                </a:lnTo>
                <a:lnTo>
                  <a:pt x="3263" y="355"/>
                </a:lnTo>
                <a:lnTo>
                  <a:pt x="0" y="120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714181" y="1897471"/>
            <a:ext cx="14262" cy="21831"/>
          </a:xfrm>
          <a:custGeom>
            <a:avLst/>
            <a:gdLst/>
            <a:ahLst/>
            <a:cxnLst/>
            <a:rect l="l" t="t" r="r" b="b"/>
            <a:pathLst>
              <a:path w="14262" h="21831">
                <a:moveTo>
                  <a:pt x="14262" y="0"/>
                </a:moveTo>
                <a:lnTo>
                  <a:pt x="10998" y="1371"/>
                </a:lnTo>
                <a:lnTo>
                  <a:pt x="10833" y="1549"/>
                </a:lnTo>
                <a:lnTo>
                  <a:pt x="8077" y="3441"/>
                </a:lnTo>
                <a:lnTo>
                  <a:pt x="6705" y="4305"/>
                </a:lnTo>
                <a:lnTo>
                  <a:pt x="6705" y="4470"/>
                </a:lnTo>
                <a:lnTo>
                  <a:pt x="5499" y="5842"/>
                </a:lnTo>
                <a:lnTo>
                  <a:pt x="4292" y="7048"/>
                </a:lnTo>
                <a:lnTo>
                  <a:pt x="3276" y="8597"/>
                </a:lnTo>
                <a:lnTo>
                  <a:pt x="2412" y="9969"/>
                </a:lnTo>
                <a:lnTo>
                  <a:pt x="1714" y="11684"/>
                </a:lnTo>
                <a:lnTo>
                  <a:pt x="1028" y="13233"/>
                </a:lnTo>
                <a:lnTo>
                  <a:pt x="863" y="13233"/>
                </a:lnTo>
                <a:lnTo>
                  <a:pt x="507" y="14947"/>
                </a:lnTo>
                <a:lnTo>
                  <a:pt x="0" y="18389"/>
                </a:lnTo>
                <a:lnTo>
                  <a:pt x="0" y="18567"/>
                </a:lnTo>
                <a:lnTo>
                  <a:pt x="0" y="2183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725180" y="1936310"/>
            <a:ext cx="20281" cy="2755"/>
          </a:xfrm>
          <a:custGeom>
            <a:avLst/>
            <a:gdLst/>
            <a:ahLst/>
            <a:cxnLst/>
            <a:rect l="l" t="t" r="r" b="b"/>
            <a:pathLst>
              <a:path w="20281" h="2755">
                <a:moveTo>
                  <a:pt x="0" y="0"/>
                </a:moveTo>
                <a:lnTo>
                  <a:pt x="3086" y="1371"/>
                </a:lnTo>
                <a:lnTo>
                  <a:pt x="3263" y="1371"/>
                </a:lnTo>
                <a:lnTo>
                  <a:pt x="6527" y="2235"/>
                </a:lnTo>
                <a:lnTo>
                  <a:pt x="8242" y="2755"/>
                </a:lnTo>
                <a:lnTo>
                  <a:pt x="8420" y="2578"/>
                </a:lnTo>
                <a:lnTo>
                  <a:pt x="10134" y="2578"/>
                </a:lnTo>
                <a:lnTo>
                  <a:pt x="11861" y="2578"/>
                </a:lnTo>
                <a:lnTo>
                  <a:pt x="12026" y="2755"/>
                </a:lnTo>
                <a:lnTo>
                  <a:pt x="13576" y="2235"/>
                </a:lnTo>
                <a:lnTo>
                  <a:pt x="16840" y="1371"/>
                </a:lnTo>
                <a:lnTo>
                  <a:pt x="17018" y="1371"/>
                </a:lnTo>
                <a:lnTo>
                  <a:pt x="2028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738754" y="1932015"/>
            <a:ext cx="12204" cy="6527"/>
          </a:xfrm>
          <a:custGeom>
            <a:avLst/>
            <a:gdLst/>
            <a:ahLst/>
            <a:cxnLst/>
            <a:rect l="l" t="t" r="r" b="b"/>
            <a:pathLst>
              <a:path w="12204" h="6527">
                <a:moveTo>
                  <a:pt x="12204" y="0"/>
                </a:moveTo>
                <a:lnTo>
                  <a:pt x="10998" y="1206"/>
                </a:lnTo>
                <a:lnTo>
                  <a:pt x="10998" y="1371"/>
                </a:lnTo>
                <a:lnTo>
                  <a:pt x="9626" y="2413"/>
                </a:lnTo>
                <a:lnTo>
                  <a:pt x="8255" y="3441"/>
                </a:lnTo>
                <a:lnTo>
                  <a:pt x="8077" y="3441"/>
                </a:lnTo>
                <a:lnTo>
                  <a:pt x="6705" y="4292"/>
                </a:lnTo>
                <a:lnTo>
                  <a:pt x="5156" y="5156"/>
                </a:lnTo>
                <a:lnTo>
                  <a:pt x="4991" y="5156"/>
                </a:lnTo>
                <a:lnTo>
                  <a:pt x="3441" y="5676"/>
                </a:lnTo>
                <a:lnTo>
                  <a:pt x="1727" y="6184"/>
                </a:lnTo>
                <a:lnTo>
                  <a:pt x="0" y="652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1714008" y="1906071"/>
            <a:ext cx="17703" cy="32473"/>
          </a:xfrm>
          <a:custGeom>
            <a:avLst/>
            <a:gdLst/>
            <a:ahLst/>
            <a:cxnLst/>
            <a:rect l="l" t="t" r="r" b="b"/>
            <a:pathLst>
              <a:path w="17703" h="32473">
                <a:moveTo>
                  <a:pt x="17703" y="32473"/>
                </a:moveTo>
                <a:lnTo>
                  <a:pt x="16154" y="32308"/>
                </a:lnTo>
                <a:lnTo>
                  <a:pt x="15989" y="32131"/>
                </a:lnTo>
                <a:lnTo>
                  <a:pt x="14439" y="31610"/>
                </a:lnTo>
                <a:lnTo>
                  <a:pt x="12725" y="31102"/>
                </a:lnTo>
                <a:lnTo>
                  <a:pt x="11176" y="30238"/>
                </a:lnTo>
                <a:lnTo>
                  <a:pt x="9626" y="29387"/>
                </a:lnTo>
                <a:lnTo>
                  <a:pt x="9626" y="29210"/>
                </a:lnTo>
                <a:lnTo>
                  <a:pt x="8242" y="28346"/>
                </a:lnTo>
                <a:lnTo>
                  <a:pt x="8077" y="28181"/>
                </a:lnTo>
                <a:lnTo>
                  <a:pt x="6870" y="27152"/>
                </a:lnTo>
                <a:lnTo>
                  <a:pt x="6705" y="27152"/>
                </a:lnTo>
                <a:lnTo>
                  <a:pt x="5676" y="25946"/>
                </a:lnTo>
                <a:lnTo>
                  <a:pt x="4470" y="24739"/>
                </a:lnTo>
                <a:lnTo>
                  <a:pt x="4470" y="24574"/>
                </a:lnTo>
                <a:lnTo>
                  <a:pt x="3441" y="23190"/>
                </a:lnTo>
                <a:lnTo>
                  <a:pt x="2578" y="21640"/>
                </a:lnTo>
                <a:lnTo>
                  <a:pt x="1892" y="20104"/>
                </a:lnTo>
                <a:lnTo>
                  <a:pt x="1206" y="18554"/>
                </a:lnTo>
                <a:lnTo>
                  <a:pt x="1028" y="18389"/>
                </a:lnTo>
                <a:lnTo>
                  <a:pt x="685" y="16827"/>
                </a:lnTo>
                <a:lnTo>
                  <a:pt x="165" y="15113"/>
                </a:lnTo>
                <a:lnTo>
                  <a:pt x="165" y="14947"/>
                </a:lnTo>
                <a:lnTo>
                  <a:pt x="165" y="13220"/>
                </a:lnTo>
                <a:lnTo>
                  <a:pt x="0" y="11684"/>
                </a:lnTo>
                <a:lnTo>
                  <a:pt x="0" y="11506"/>
                </a:lnTo>
                <a:lnTo>
                  <a:pt x="165" y="9791"/>
                </a:lnTo>
                <a:lnTo>
                  <a:pt x="165" y="8077"/>
                </a:lnTo>
                <a:lnTo>
                  <a:pt x="165" y="7899"/>
                </a:lnTo>
                <a:lnTo>
                  <a:pt x="685" y="6350"/>
                </a:lnTo>
                <a:lnTo>
                  <a:pt x="1714" y="3086"/>
                </a:lnTo>
                <a:lnTo>
                  <a:pt x="1892" y="2921"/>
                </a:lnTo>
                <a:lnTo>
                  <a:pt x="344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717448" y="1896275"/>
            <a:ext cx="35572" cy="9791"/>
          </a:xfrm>
          <a:custGeom>
            <a:avLst/>
            <a:gdLst/>
            <a:ahLst/>
            <a:cxnLst/>
            <a:rect l="l" t="t" r="r" b="b"/>
            <a:pathLst>
              <a:path w="35572" h="9791">
                <a:moveTo>
                  <a:pt x="0" y="9791"/>
                </a:moveTo>
                <a:lnTo>
                  <a:pt x="2057" y="7035"/>
                </a:lnTo>
                <a:lnTo>
                  <a:pt x="2235" y="6870"/>
                </a:lnTo>
                <a:lnTo>
                  <a:pt x="4813" y="4635"/>
                </a:lnTo>
                <a:lnTo>
                  <a:pt x="6019" y="3428"/>
                </a:lnTo>
                <a:lnTo>
                  <a:pt x="6184" y="3428"/>
                </a:lnTo>
                <a:lnTo>
                  <a:pt x="7734" y="2743"/>
                </a:lnTo>
                <a:lnTo>
                  <a:pt x="9271" y="1892"/>
                </a:lnTo>
                <a:lnTo>
                  <a:pt x="10985" y="1206"/>
                </a:lnTo>
                <a:lnTo>
                  <a:pt x="12547" y="685"/>
                </a:lnTo>
                <a:lnTo>
                  <a:pt x="14262" y="342"/>
                </a:lnTo>
                <a:lnTo>
                  <a:pt x="15976" y="165"/>
                </a:lnTo>
                <a:lnTo>
                  <a:pt x="16154" y="0"/>
                </a:lnTo>
                <a:lnTo>
                  <a:pt x="17868" y="165"/>
                </a:lnTo>
                <a:lnTo>
                  <a:pt x="21310" y="342"/>
                </a:lnTo>
                <a:lnTo>
                  <a:pt x="21475" y="342"/>
                </a:lnTo>
                <a:lnTo>
                  <a:pt x="24752" y="1206"/>
                </a:lnTo>
                <a:lnTo>
                  <a:pt x="26288" y="1714"/>
                </a:lnTo>
                <a:lnTo>
                  <a:pt x="26466" y="1892"/>
                </a:lnTo>
                <a:lnTo>
                  <a:pt x="28003" y="2743"/>
                </a:lnTo>
                <a:lnTo>
                  <a:pt x="29387" y="3428"/>
                </a:lnTo>
                <a:lnTo>
                  <a:pt x="29730" y="3428"/>
                </a:lnTo>
                <a:lnTo>
                  <a:pt x="30937" y="4635"/>
                </a:lnTo>
                <a:lnTo>
                  <a:pt x="33172" y="6705"/>
                </a:lnTo>
                <a:lnTo>
                  <a:pt x="32994" y="7035"/>
                </a:lnTo>
                <a:lnTo>
                  <a:pt x="35229" y="9448"/>
                </a:lnTo>
                <a:lnTo>
                  <a:pt x="35572" y="979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1750960" y="1919297"/>
            <a:ext cx="5499" cy="12725"/>
          </a:xfrm>
          <a:custGeom>
            <a:avLst/>
            <a:gdLst/>
            <a:ahLst/>
            <a:cxnLst/>
            <a:rect l="l" t="t" r="r" b="b"/>
            <a:pathLst>
              <a:path w="5499" h="12725">
                <a:moveTo>
                  <a:pt x="5499" y="0"/>
                </a:moveTo>
                <a:lnTo>
                  <a:pt x="4978" y="3441"/>
                </a:lnTo>
                <a:lnTo>
                  <a:pt x="4813" y="3606"/>
                </a:lnTo>
                <a:lnTo>
                  <a:pt x="3771" y="6870"/>
                </a:lnTo>
                <a:lnTo>
                  <a:pt x="3263" y="8420"/>
                </a:lnTo>
                <a:lnTo>
                  <a:pt x="3086" y="8420"/>
                </a:lnTo>
                <a:lnTo>
                  <a:pt x="2057" y="9969"/>
                </a:lnTo>
                <a:lnTo>
                  <a:pt x="1206" y="11341"/>
                </a:lnTo>
                <a:lnTo>
                  <a:pt x="1028" y="11518"/>
                </a:lnTo>
                <a:lnTo>
                  <a:pt x="0" y="1272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1750959" y="1915861"/>
            <a:ext cx="5676" cy="16154"/>
          </a:xfrm>
          <a:custGeom>
            <a:avLst/>
            <a:gdLst/>
            <a:ahLst/>
            <a:cxnLst/>
            <a:rect l="l" t="t" r="r" b="b"/>
            <a:pathLst>
              <a:path w="5676" h="16154">
                <a:moveTo>
                  <a:pt x="0" y="16154"/>
                </a:moveTo>
                <a:lnTo>
                  <a:pt x="2057" y="13398"/>
                </a:lnTo>
                <a:lnTo>
                  <a:pt x="2057" y="13233"/>
                </a:lnTo>
                <a:lnTo>
                  <a:pt x="3771" y="10312"/>
                </a:lnTo>
                <a:lnTo>
                  <a:pt x="4470" y="8763"/>
                </a:lnTo>
                <a:lnTo>
                  <a:pt x="4470" y="8597"/>
                </a:lnTo>
                <a:lnTo>
                  <a:pt x="4978" y="7048"/>
                </a:lnTo>
                <a:lnTo>
                  <a:pt x="5334" y="5321"/>
                </a:lnTo>
                <a:lnTo>
                  <a:pt x="5334" y="5156"/>
                </a:lnTo>
                <a:lnTo>
                  <a:pt x="5499" y="3441"/>
                </a:lnTo>
                <a:lnTo>
                  <a:pt x="5676" y="1714"/>
                </a:lnTo>
                <a:lnTo>
                  <a:pt x="5676" y="1206"/>
                </a:lnTo>
                <a:lnTo>
                  <a:pt x="5499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1733939" y="1920159"/>
            <a:ext cx="2755" cy="342"/>
          </a:xfrm>
          <a:custGeom>
            <a:avLst/>
            <a:gdLst/>
            <a:ahLst/>
            <a:cxnLst/>
            <a:rect l="l" t="t" r="r" b="b"/>
            <a:pathLst>
              <a:path w="2755" h="342">
                <a:moveTo>
                  <a:pt x="2755" y="0"/>
                </a:moveTo>
                <a:lnTo>
                  <a:pt x="2235" y="165"/>
                </a:lnTo>
                <a:lnTo>
                  <a:pt x="1892" y="342"/>
                </a:lnTo>
                <a:lnTo>
                  <a:pt x="1371" y="342"/>
                </a:lnTo>
                <a:lnTo>
                  <a:pt x="863" y="342"/>
                </a:lnTo>
                <a:lnTo>
                  <a:pt x="342" y="165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1750960" y="1903313"/>
            <a:ext cx="5499" cy="12547"/>
          </a:xfrm>
          <a:custGeom>
            <a:avLst/>
            <a:gdLst/>
            <a:ahLst/>
            <a:cxnLst/>
            <a:rect l="l" t="t" r="r" b="b"/>
            <a:pathLst>
              <a:path w="5499" h="12547">
                <a:moveTo>
                  <a:pt x="5499" y="12547"/>
                </a:moveTo>
                <a:lnTo>
                  <a:pt x="5333" y="10833"/>
                </a:lnTo>
                <a:lnTo>
                  <a:pt x="4978" y="9105"/>
                </a:lnTo>
                <a:lnTo>
                  <a:pt x="4470" y="7391"/>
                </a:lnTo>
                <a:lnTo>
                  <a:pt x="3771" y="5854"/>
                </a:lnTo>
                <a:lnTo>
                  <a:pt x="3086" y="4127"/>
                </a:lnTo>
                <a:lnTo>
                  <a:pt x="2057" y="2755"/>
                </a:lnTo>
                <a:lnTo>
                  <a:pt x="1206" y="1206"/>
                </a:lnTo>
                <a:lnTo>
                  <a:pt x="1028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882937" y="1932017"/>
            <a:ext cx="12204" cy="6527"/>
          </a:xfrm>
          <a:custGeom>
            <a:avLst/>
            <a:gdLst/>
            <a:ahLst/>
            <a:cxnLst/>
            <a:rect l="l" t="t" r="r" b="b"/>
            <a:pathLst>
              <a:path w="12204" h="6527">
                <a:moveTo>
                  <a:pt x="12204" y="6527"/>
                </a:moveTo>
                <a:lnTo>
                  <a:pt x="10490" y="6184"/>
                </a:lnTo>
                <a:lnTo>
                  <a:pt x="8775" y="5664"/>
                </a:lnTo>
                <a:lnTo>
                  <a:pt x="7226" y="5156"/>
                </a:lnTo>
                <a:lnTo>
                  <a:pt x="7048" y="5156"/>
                </a:lnTo>
                <a:lnTo>
                  <a:pt x="5676" y="4292"/>
                </a:lnTo>
                <a:lnTo>
                  <a:pt x="4127" y="3441"/>
                </a:lnTo>
                <a:lnTo>
                  <a:pt x="3962" y="3441"/>
                </a:lnTo>
                <a:lnTo>
                  <a:pt x="2578" y="2400"/>
                </a:lnTo>
                <a:lnTo>
                  <a:pt x="1384" y="1206"/>
                </a:lnTo>
                <a:lnTo>
                  <a:pt x="1219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1888610" y="1932017"/>
            <a:ext cx="25603" cy="6870"/>
          </a:xfrm>
          <a:custGeom>
            <a:avLst/>
            <a:gdLst/>
            <a:ahLst/>
            <a:cxnLst/>
            <a:rect l="l" t="t" r="r" b="b"/>
            <a:pathLst>
              <a:path w="25603" h="6870">
                <a:moveTo>
                  <a:pt x="0" y="4292"/>
                </a:moveTo>
                <a:lnTo>
                  <a:pt x="3098" y="5664"/>
                </a:lnTo>
                <a:lnTo>
                  <a:pt x="3263" y="5664"/>
                </a:lnTo>
                <a:lnTo>
                  <a:pt x="6527" y="6527"/>
                </a:lnTo>
                <a:lnTo>
                  <a:pt x="8077" y="6870"/>
                </a:lnTo>
                <a:lnTo>
                  <a:pt x="8255" y="6870"/>
                </a:lnTo>
                <a:lnTo>
                  <a:pt x="9969" y="6870"/>
                </a:lnTo>
                <a:lnTo>
                  <a:pt x="11684" y="6870"/>
                </a:lnTo>
                <a:lnTo>
                  <a:pt x="11861" y="6870"/>
                </a:lnTo>
                <a:lnTo>
                  <a:pt x="13576" y="6527"/>
                </a:lnTo>
                <a:lnTo>
                  <a:pt x="15290" y="6184"/>
                </a:lnTo>
                <a:lnTo>
                  <a:pt x="16840" y="5664"/>
                </a:lnTo>
                <a:lnTo>
                  <a:pt x="18567" y="5156"/>
                </a:lnTo>
                <a:lnTo>
                  <a:pt x="20104" y="4292"/>
                </a:lnTo>
                <a:lnTo>
                  <a:pt x="21653" y="3428"/>
                </a:lnTo>
                <a:lnTo>
                  <a:pt x="23037" y="2400"/>
                </a:lnTo>
                <a:lnTo>
                  <a:pt x="24396" y="1206"/>
                </a:lnTo>
                <a:lnTo>
                  <a:pt x="2560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1877279" y="1914146"/>
            <a:ext cx="5651" cy="17868"/>
          </a:xfrm>
          <a:custGeom>
            <a:avLst/>
            <a:gdLst/>
            <a:ahLst/>
            <a:cxnLst/>
            <a:rect l="l" t="t" r="r" b="b"/>
            <a:pathLst>
              <a:path w="5651" h="17868">
                <a:moveTo>
                  <a:pt x="165" y="1714"/>
                </a:moveTo>
                <a:lnTo>
                  <a:pt x="0" y="0"/>
                </a:lnTo>
                <a:lnTo>
                  <a:pt x="0" y="3441"/>
                </a:lnTo>
                <a:lnTo>
                  <a:pt x="165" y="5156"/>
                </a:lnTo>
                <a:lnTo>
                  <a:pt x="330" y="6870"/>
                </a:lnTo>
                <a:lnTo>
                  <a:pt x="330" y="7048"/>
                </a:lnTo>
                <a:lnTo>
                  <a:pt x="850" y="8762"/>
                </a:lnTo>
                <a:lnTo>
                  <a:pt x="1193" y="10299"/>
                </a:lnTo>
                <a:lnTo>
                  <a:pt x="1193" y="10477"/>
                </a:lnTo>
                <a:lnTo>
                  <a:pt x="1879" y="12026"/>
                </a:lnTo>
                <a:lnTo>
                  <a:pt x="2565" y="13576"/>
                </a:lnTo>
                <a:lnTo>
                  <a:pt x="3594" y="15112"/>
                </a:lnTo>
                <a:lnTo>
                  <a:pt x="4457" y="16497"/>
                </a:lnTo>
                <a:lnTo>
                  <a:pt x="4622" y="16497"/>
                </a:lnTo>
                <a:lnTo>
                  <a:pt x="5651" y="1786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1882945" y="1897471"/>
            <a:ext cx="8763" cy="5842"/>
          </a:xfrm>
          <a:custGeom>
            <a:avLst/>
            <a:gdLst/>
            <a:ahLst/>
            <a:cxnLst/>
            <a:rect l="l" t="t" r="r" b="b"/>
            <a:pathLst>
              <a:path w="8762" h="5842">
                <a:moveTo>
                  <a:pt x="8762" y="0"/>
                </a:moveTo>
                <a:lnTo>
                  <a:pt x="7213" y="520"/>
                </a:lnTo>
                <a:lnTo>
                  <a:pt x="7048" y="685"/>
                </a:lnTo>
                <a:lnTo>
                  <a:pt x="5664" y="1371"/>
                </a:lnTo>
                <a:lnTo>
                  <a:pt x="4114" y="2235"/>
                </a:lnTo>
                <a:lnTo>
                  <a:pt x="3949" y="2235"/>
                </a:lnTo>
                <a:lnTo>
                  <a:pt x="2578" y="3441"/>
                </a:lnTo>
                <a:lnTo>
                  <a:pt x="1206" y="4470"/>
                </a:lnTo>
                <a:lnTo>
                  <a:pt x="0" y="584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1877453" y="1903314"/>
            <a:ext cx="5486" cy="12547"/>
          </a:xfrm>
          <a:custGeom>
            <a:avLst/>
            <a:gdLst/>
            <a:ahLst/>
            <a:cxnLst/>
            <a:rect l="l" t="t" r="r" b="b"/>
            <a:pathLst>
              <a:path w="5486" h="12547">
                <a:moveTo>
                  <a:pt x="5486" y="0"/>
                </a:moveTo>
                <a:lnTo>
                  <a:pt x="4457" y="1206"/>
                </a:lnTo>
                <a:lnTo>
                  <a:pt x="4279" y="1206"/>
                </a:lnTo>
                <a:lnTo>
                  <a:pt x="3428" y="2755"/>
                </a:lnTo>
                <a:lnTo>
                  <a:pt x="2400" y="4127"/>
                </a:lnTo>
                <a:lnTo>
                  <a:pt x="1714" y="5842"/>
                </a:lnTo>
                <a:lnTo>
                  <a:pt x="1028" y="7391"/>
                </a:lnTo>
                <a:lnTo>
                  <a:pt x="673" y="9105"/>
                </a:lnTo>
                <a:lnTo>
                  <a:pt x="165" y="10833"/>
                </a:lnTo>
                <a:lnTo>
                  <a:pt x="0" y="1254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1891708" y="1896277"/>
            <a:ext cx="19938" cy="4457"/>
          </a:xfrm>
          <a:custGeom>
            <a:avLst/>
            <a:gdLst/>
            <a:ahLst/>
            <a:cxnLst/>
            <a:rect l="l" t="t" r="r" b="b"/>
            <a:pathLst>
              <a:path w="19938" h="4457">
                <a:moveTo>
                  <a:pt x="0" y="1193"/>
                </a:moveTo>
                <a:lnTo>
                  <a:pt x="3429" y="330"/>
                </a:lnTo>
                <a:lnTo>
                  <a:pt x="3606" y="330"/>
                </a:lnTo>
                <a:lnTo>
                  <a:pt x="6870" y="165"/>
                </a:lnTo>
                <a:lnTo>
                  <a:pt x="8585" y="0"/>
                </a:lnTo>
                <a:lnTo>
                  <a:pt x="8763" y="165"/>
                </a:lnTo>
                <a:lnTo>
                  <a:pt x="10477" y="330"/>
                </a:lnTo>
                <a:lnTo>
                  <a:pt x="12204" y="673"/>
                </a:lnTo>
                <a:lnTo>
                  <a:pt x="13754" y="1193"/>
                </a:lnTo>
                <a:lnTo>
                  <a:pt x="15468" y="1714"/>
                </a:lnTo>
                <a:lnTo>
                  <a:pt x="15468" y="1879"/>
                </a:lnTo>
                <a:lnTo>
                  <a:pt x="17018" y="2565"/>
                </a:lnTo>
                <a:lnTo>
                  <a:pt x="18567" y="3429"/>
                </a:lnTo>
                <a:lnTo>
                  <a:pt x="19938" y="445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1891701" y="1896277"/>
            <a:ext cx="13754" cy="1193"/>
          </a:xfrm>
          <a:custGeom>
            <a:avLst/>
            <a:gdLst/>
            <a:ahLst/>
            <a:cxnLst/>
            <a:rect l="l" t="t" r="r" b="b"/>
            <a:pathLst>
              <a:path w="13754" h="1193">
                <a:moveTo>
                  <a:pt x="13754" y="1193"/>
                </a:moveTo>
                <a:lnTo>
                  <a:pt x="10490" y="330"/>
                </a:lnTo>
                <a:lnTo>
                  <a:pt x="10312" y="330"/>
                </a:lnTo>
                <a:lnTo>
                  <a:pt x="6883" y="165"/>
                </a:lnTo>
                <a:lnTo>
                  <a:pt x="5333" y="0"/>
                </a:lnTo>
                <a:lnTo>
                  <a:pt x="5168" y="165"/>
                </a:lnTo>
                <a:lnTo>
                  <a:pt x="3441" y="330"/>
                </a:lnTo>
                <a:lnTo>
                  <a:pt x="1727" y="673"/>
                </a:lnTo>
                <a:lnTo>
                  <a:pt x="0" y="119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1919202" y="1912429"/>
            <a:ext cx="685" cy="10477"/>
          </a:xfrm>
          <a:custGeom>
            <a:avLst/>
            <a:gdLst/>
            <a:ahLst/>
            <a:cxnLst/>
            <a:rect l="l" t="t" r="r" b="b"/>
            <a:pathLst>
              <a:path w="685" h="10477">
                <a:moveTo>
                  <a:pt x="0" y="10477"/>
                </a:moveTo>
                <a:lnTo>
                  <a:pt x="520" y="8763"/>
                </a:lnTo>
                <a:lnTo>
                  <a:pt x="520" y="8585"/>
                </a:lnTo>
                <a:lnTo>
                  <a:pt x="685" y="6870"/>
                </a:lnTo>
                <a:lnTo>
                  <a:pt x="685" y="3429"/>
                </a:lnTo>
                <a:lnTo>
                  <a:pt x="520" y="1714"/>
                </a:lnTo>
                <a:lnTo>
                  <a:pt x="520" y="1536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914212" y="1919297"/>
            <a:ext cx="5676" cy="12725"/>
          </a:xfrm>
          <a:custGeom>
            <a:avLst/>
            <a:gdLst/>
            <a:ahLst/>
            <a:cxnLst/>
            <a:rect l="l" t="t" r="r" b="b"/>
            <a:pathLst>
              <a:path w="5676" h="12725">
                <a:moveTo>
                  <a:pt x="5676" y="0"/>
                </a:moveTo>
                <a:lnTo>
                  <a:pt x="5156" y="1727"/>
                </a:lnTo>
                <a:lnTo>
                  <a:pt x="4813" y="3441"/>
                </a:lnTo>
                <a:lnTo>
                  <a:pt x="4305" y="5156"/>
                </a:lnTo>
                <a:lnTo>
                  <a:pt x="4470" y="5334"/>
                </a:lnTo>
                <a:lnTo>
                  <a:pt x="3962" y="6870"/>
                </a:lnTo>
                <a:lnTo>
                  <a:pt x="3276" y="8420"/>
                </a:lnTo>
                <a:lnTo>
                  <a:pt x="3098" y="8420"/>
                </a:lnTo>
                <a:lnTo>
                  <a:pt x="2247" y="9969"/>
                </a:lnTo>
                <a:lnTo>
                  <a:pt x="1219" y="11341"/>
                </a:lnTo>
                <a:lnTo>
                  <a:pt x="0" y="1272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1911642" y="1900909"/>
            <a:ext cx="7556" cy="11518"/>
          </a:xfrm>
          <a:custGeom>
            <a:avLst/>
            <a:gdLst/>
            <a:ahLst/>
            <a:cxnLst/>
            <a:rect l="l" t="t" r="r" b="b"/>
            <a:pathLst>
              <a:path w="7556" h="11518">
                <a:moveTo>
                  <a:pt x="0" y="0"/>
                </a:moveTo>
                <a:lnTo>
                  <a:pt x="2578" y="2235"/>
                </a:lnTo>
                <a:lnTo>
                  <a:pt x="2743" y="2413"/>
                </a:lnTo>
                <a:lnTo>
                  <a:pt x="4813" y="5156"/>
                </a:lnTo>
                <a:lnTo>
                  <a:pt x="5842" y="6362"/>
                </a:lnTo>
                <a:lnTo>
                  <a:pt x="5676" y="6540"/>
                </a:lnTo>
                <a:lnTo>
                  <a:pt x="6527" y="8077"/>
                </a:lnTo>
                <a:lnTo>
                  <a:pt x="7213" y="9791"/>
                </a:lnTo>
                <a:lnTo>
                  <a:pt x="7556" y="1151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1911645" y="1900740"/>
            <a:ext cx="7556" cy="11684"/>
          </a:xfrm>
          <a:custGeom>
            <a:avLst/>
            <a:gdLst/>
            <a:ahLst/>
            <a:cxnLst/>
            <a:rect l="l" t="t" r="r" b="b"/>
            <a:pathLst>
              <a:path w="7556" h="11683">
                <a:moveTo>
                  <a:pt x="7556" y="11683"/>
                </a:moveTo>
                <a:lnTo>
                  <a:pt x="6527" y="8420"/>
                </a:lnTo>
                <a:lnTo>
                  <a:pt x="6349" y="8242"/>
                </a:lnTo>
                <a:lnTo>
                  <a:pt x="4813" y="5321"/>
                </a:lnTo>
                <a:lnTo>
                  <a:pt x="3949" y="3784"/>
                </a:lnTo>
                <a:lnTo>
                  <a:pt x="3784" y="3784"/>
                </a:lnTo>
                <a:lnTo>
                  <a:pt x="2578" y="2400"/>
                </a:lnTo>
                <a:lnTo>
                  <a:pt x="1371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1714181" y="1919297"/>
            <a:ext cx="10998" cy="17005"/>
          </a:xfrm>
          <a:custGeom>
            <a:avLst/>
            <a:gdLst/>
            <a:ahLst/>
            <a:cxnLst/>
            <a:rect l="l" t="t" r="r" b="b"/>
            <a:pathLst>
              <a:path w="10998" h="17005">
                <a:moveTo>
                  <a:pt x="0" y="0"/>
                </a:moveTo>
                <a:lnTo>
                  <a:pt x="1714" y="6870"/>
                </a:lnTo>
                <a:lnTo>
                  <a:pt x="5499" y="12725"/>
                </a:lnTo>
                <a:lnTo>
                  <a:pt x="10998" y="1700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1745458" y="1932017"/>
            <a:ext cx="5499" cy="4292"/>
          </a:xfrm>
          <a:custGeom>
            <a:avLst/>
            <a:gdLst/>
            <a:ahLst/>
            <a:cxnLst/>
            <a:rect l="l" t="t" r="r" b="b"/>
            <a:pathLst>
              <a:path w="5499" h="4292">
                <a:moveTo>
                  <a:pt x="0" y="4292"/>
                </a:moveTo>
                <a:lnTo>
                  <a:pt x="5499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753019" y="1906066"/>
            <a:ext cx="3441" cy="13233"/>
          </a:xfrm>
          <a:custGeom>
            <a:avLst/>
            <a:gdLst/>
            <a:ahLst/>
            <a:cxnLst/>
            <a:rect l="l" t="t" r="r" b="b"/>
            <a:pathLst>
              <a:path w="3441" h="13233">
                <a:moveTo>
                  <a:pt x="0" y="0"/>
                </a:moveTo>
                <a:lnTo>
                  <a:pt x="2921" y="6362"/>
                </a:lnTo>
                <a:lnTo>
                  <a:pt x="3441" y="1323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732393" y="1914662"/>
            <a:ext cx="5854" cy="5499"/>
          </a:xfrm>
          <a:custGeom>
            <a:avLst/>
            <a:gdLst/>
            <a:ahLst/>
            <a:cxnLst/>
            <a:rect l="l" t="t" r="r" b="b"/>
            <a:pathLst>
              <a:path w="5854" h="5499">
                <a:moveTo>
                  <a:pt x="520" y="4635"/>
                </a:moveTo>
                <a:lnTo>
                  <a:pt x="177" y="4114"/>
                </a:lnTo>
                <a:lnTo>
                  <a:pt x="0" y="3263"/>
                </a:lnTo>
                <a:lnTo>
                  <a:pt x="0" y="2222"/>
                </a:lnTo>
                <a:lnTo>
                  <a:pt x="355" y="1371"/>
                </a:lnTo>
                <a:lnTo>
                  <a:pt x="1041" y="685"/>
                </a:lnTo>
                <a:lnTo>
                  <a:pt x="1892" y="165"/>
                </a:lnTo>
                <a:lnTo>
                  <a:pt x="2920" y="0"/>
                </a:lnTo>
                <a:lnTo>
                  <a:pt x="3784" y="165"/>
                </a:lnTo>
                <a:lnTo>
                  <a:pt x="4648" y="685"/>
                </a:lnTo>
                <a:lnTo>
                  <a:pt x="5333" y="1371"/>
                </a:lnTo>
                <a:lnTo>
                  <a:pt x="5676" y="2222"/>
                </a:lnTo>
                <a:lnTo>
                  <a:pt x="5854" y="3263"/>
                </a:lnTo>
                <a:lnTo>
                  <a:pt x="5499" y="4114"/>
                </a:lnTo>
                <a:lnTo>
                  <a:pt x="4991" y="4978"/>
                </a:lnTo>
                <a:lnTo>
                  <a:pt x="4305" y="549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1732915" y="1919296"/>
            <a:ext cx="1028" cy="863"/>
          </a:xfrm>
          <a:custGeom>
            <a:avLst/>
            <a:gdLst/>
            <a:ahLst/>
            <a:cxnLst/>
            <a:rect l="l" t="t" r="r" b="b"/>
            <a:pathLst>
              <a:path w="1028" h="863">
                <a:moveTo>
                  <a:pt x="1028" y="863"/>
                </a:moveTo>
                <a:lnTo>
                  <a:pt x="165" y="342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1714695" y="1922741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882940" y="1932015"/>
            <a:ext cx="5676" cy="4292"/>
          </a:xfrm>
          <a:custGeom>
            <a:avLst/>
            <a:gdLst/>
            <a:ahLst/>
            <a:cxnLst/>
            <a:rect l="l" t="t" r="r" b="b"/>
            <a:pathLst>
              <a:path w="5676" h="4292">
                <a:moveTo>
                  <a:pt x="0" y="0"/>
                </a:moveTo>
                <a:lnTo>
                  <a:pt x="5676" y="429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902190" y="1932015"/>
            <a:ext cx="12026" cy="6527"/>
          </a:xfrm>
          <a:custGeom>
            <a:avLst/>
            <a:gdLst/>
            <a:ahLst/>
            <a:cxnLst/>
            <a:rect l="l" t="t" r="r" b="b"/>
            <a:pathLst>
              <a:path w="12026" h="6527">
                <a:moveTo>
                  <a:pt x="12026" y="0"/>
                </a:moveTo>
                <a:lnTo>
                  <a:pt x="6527" y="4292"/>
                </a:lnTo>
                <a:lnTo>
                  <a:pt x="0" y="652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877453" y="1897471"/>
            <a:ext cx="14249" cy="34544"/>
          </a:xfrm>
          <a:custGeom>
            <a:avLst/>
            <a:gdLst/>
            <a:ahLst/>
            <a:cxnLst/>
            <a:rect l="l" t="t" r="r" b="b"/>
            <a:pathLst>
              <a:path w="14249" h="34543">
                <a:moveTo>
                  <a:pt x="5486" y="34544"/>
                </a:moveTo>
                <a:lnTo>
                  <a:pt x="1714" y="28702"/>
                </a:lnTo>
                <a:lnTo>
                  <a:pt x="0" y="21831"/>
                </a:lnTo>
                <a:lnTo>
                  <a:pt x="673" y="14960"/>
                </a:lnTo>
                <a:lnTo>
                  <a:pt x="3428" y="8597"/>
                </a:lnTo>
                <a:lnTo>
                  <a:pt x="8064" y="3441"/>
                </a:lnTo>
                <a:lnTo>
                  <a:pt x="14249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882940" y="1903149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1878131" y="1922741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1905457" y="1897472"/>
            <a:ext cx="6184" cy="3263"/>
          </a:xfrm>
          <a:custGeom>
            <a:avLst/>
            <a:gdLst/>
            <a:ahLst/>
            <a:cxnLst/>
            <a:rect l="l" t="t" r="r" b="b"/>
            <a:pathLst>
              <a:path w="6184" h="3263">
                <a:moveTo>
                  <a:pt x="6184" y="3263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895660" y="1914660"/>
            <a:ext cx="5842" cy="5842"/>
          </a:xfrm>
          <a:custGeom>
            <a:avLst/>
            <a:gdLst/>
            <a:ahLst/>
            <a:cxnLst/>
            <a:rect l="l" t="t" r="r" b="b"/>
            <a:pathLst>
              <a:path w="5842" h="5842">
                <a:moveTo>
                  <a:pt x="2920" y="5842"/>
                </a:moveTo>
                <a:lnTo>
                  <a:pt x="2578" y="5842"/>
                </a:lnTo>
                <a:lnTo>
                  <a:pt x="1549" y="5499"/>
                </a:lnTo>
                <a:lnTo>
                  <a:pt x="863" y="4978"/>
                </a:lnTo>
                <a:lnTo>
                  <a:pt x="342" y="4114"/>
                </a:lnTo>
                <a:lnTo>
                  <a:pt x="0" y="3263"/>
                </a:lnTo>
                <a:lnTo>
                  <a:pt x="165" y="2235"/>
                </a:lnTo>
                <a:lnTo>
                  <a:pt x="520" y="1371"/>
                </a:lnTo>
                <a:lnTo>
                  <a:pt x="1206" y="685"/>
                </a:lnTo>
                <a:lnTo>
                  <a:pt x="2057" y="165"/>
                </a:lnTo>
                <a:lnTo>
                  <a:pt x="2920" y="0"/>
                </a:lnTo>
                <a:lnTo>
                  <a:pt x="3949" y="165"/>
                </a:lnTo>
                <a:lnTo>
                  <a:pt x="4813" y="685"/>
                </a:lnTo>
                <a:lnTo>
                  <a:pt x="5499" y="1371"/>
                </a:lnTo>
                <a:lnTo>
                  <a:pt x="5841" y="2235"/>
                </a:lnTo>
                <a:lnTo>
                  <a:pt x="5841" y="3263"/>
                </a:lnTo>
                <a:lnTo>
                  <a:pt x="5664" y="4114"/>
                </a:lnTo>
                <a:lnTo>
                  <a:pt x="5156" y="4978"/>
                </a:lnTo>
                <a:lnTo>
                  <a:pt x="4292" y="5499"/>
                </a:lnTo>
                <a:lnTo>
                  <a:pt x="3441" y="5842"/>
                </a:lnTo>
                <a:lnTo>
                  <a:pt x="2920" y="584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919202" y="1912424"/>
            <a:ext cx="685" cy="6870"/>
          </a:xfrm>
          <a:custGeom>
            <a:avLst/>
            <a:gdLst/>
            <a:ahLst/>
            <a:cxnLst/>
            <a:rect l="l" t="t" r="r" b="b"/>
            <a:pathLst>
              <a:path w="685" h="6870">
                <a:moveTo>
                  <a:pt x="0" y="0"/>
                </a:moveTo>
                <a:lnTo>
                  <a:pt x="685" y="687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1914217" y="1922731"/>
            <a:ext cx="4978" cy="9283"/>
          </a:xfrm>
          <a:custGeom>
            <a:avLst/>
            <a:gdLst/>
            <a:ahLst/>
            <a:cxnLst/>
            <a:rect l="l" t="t" r="r" b="b"/>
            <a:pathLst>
              <a:path w="4978" h="9283">
                <a:moveTo>
                  <a:pt x="0" y="9283"/>
                </a:moveTo>
                <a:lnTo>
                  <a:pt x="3949" y="3441"/>
                </a:lnTo>
                <a:lnTo>
                  <a:pt x="497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1919202" y="1922741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1700427" y="1960540"/>
            <a:ext cx="32143" cy="12547"/>
          </a:xfrm>
          <a:custGeom>
            <a:avLst/>
            <a:gdLst/>
            <a:ahLst/>
            <a:cxnLst/>
            <a:rect l="l" t="t" r="r" b="b"/>
            <a:pathLst>
              <a:path w="32143" h="12547">
                <a:moveTo>
                  <a:pt x="32143" y="12547"/>
                </a:moveTo>
                <a:lnTo>
                  <a:pt x="25095" y="11518"/>
                </a:lnTo>
                <a:lnTo>
                  <a:pt x="18224" y="10147"/>
                </a:lnTo>
                <a:lnTo>
                  <a:pt x="16167" y="9626"/>
                </a:lnTo>
                <a:lnTo>
                  <a:pt x="15989" y="9626"/>
                </a:lnTo>
                <a:lnTo>
                  <a:pt x="14274" y="8763"/>
                </a:lnTo>
                <a:lnTo>
                  <a:pt x="7747" y="5334"/>
                </a:lnTo>
                <a:lnTo>
                  <a:pt x="1384" y="1371"/>
                </a:lnTo>
                <a:lnTo>
                  <a:pt x="685" y="1041"/>
                </a:lnTo>
                <a:lnTo>
                  <a:pt x="520" y="685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682736" y="1665980"/>
            <a:ext cx="105003" cy="104673"/>
          </a:xfrm>
          <a:custGeom>
            <a:avLst/>
            <a:gdLst/>
            <a:ahLst/>
            <a:cxnLst/>
            <a:rect l="l" t="t" r="r" b="b"/>
            <a:pathLst>
              <a:path w="105003" h="104673">
                <a:moveTo>
                  <a:pt x="8762" y="80949"/>
                </a:moveTo>
                <a:lnTo>
                  <a:pt x="10998" y="84556"/>
                </a:lnTo>
                <a:lnTo>
                  <a:pt x="11163" y="84556"/>
                </a:lnTo>
                <a:lnTo>
                  <a:pt x="14084" y="87820"/>
                </a:lnTo>
                <a:lnTo>
                  <a:pt x="17005" y="90919"/>
                </a:lnTo>
                <a:lnTo>
                  <a:pt x="17005" y="91084"/>
                </a:lnTo>
                <a:lnTo>
                  <a:pt x="20446" y="93662"/>
                </a:lnTo>
                <a:lnTo>
                  <a:pt x="23710" y="96240"/>
                </a:lnTo>
                <a:lnTo>
                  <a:pt x="23888" y="96240"/>
                </a:lnTo>
                <a:lnTo>
                  <a:pt x="27660" y="98310"/>
                </a:lnTo>
                <a:lnTo>
                  <a:pt x="31445" y="100368"/>
                </a:lnTo>
                <a:lnTo>
                  <a:pt x="31622" y="100368"/>
                </a:lnTo>
                <a:lnTo>
                  <a:pt x="35572" y="101739"/>
                </a:lnTo>
                <a:lnTo>
                  <a:pt x="39522" y="103111"/>
                </a:lnTo>
                <a:lnTo>
                  <a:pt x="39700" y="103289"/>
                </a:lnTo>
                <a:lnTo>
                  <a:pt x="43992" y="103974"/>
                </a:lnTo>
                <a:lnTo>
                  <a:pt x="48120" y="104673"/>
                </a:lnTo>
                <a:lnTo>
                  <a:pt x="48285" y="104673"/>
                </a:lnTo>
                <a:lnTo>
                  <a:pt x="52577" y="104673"/>
                </a:lnTo>
                <a:lnTo>
                  <a:pt x="56705" y="104673"/>
                </a:lnTo>
                <a:lnTo>
                  <a:pt x="56883" y="104673"/>
                </a:lnTo>
                <a:lnTo>
                  <a:pt x="61175" y="103974"/>
                </a:lnTo>
                <a:lnTo>
                  <a:pt x="65290" y="103111"/>
                </a:lnTo>
                <a:lnTo>
                  <a:pt x="65468" y="103111"/>
                </a:lnTo>
                <a:lnTo>
                  <a:pt x="69430" y="101739"/>
                </a:lnTo>
                <a:lnTo>
                  <a:pt x="73558" y="100368"/>
                </a:lnTo>
                <a:lnTo>
                  <a:pt x="73723" y="100368"/>
                </a:lnTo>
                <a:lnTo>
                  <a:pt x="77330" y="98310"/>
                </a:lnTo>
                <a:lnTo>
                  <a:pt x="81114" y="96240"/>
                </a:lnTo>
                <a:lnTo>
                  <a:pt x="81279" y="96240"/>
                </a:lnTo>
                <a:lnTo>
                  <a:pt x="84543" y="93662"/>
                </a:lnTo>
                <a:lnTo>
                  <a:pt x="87985" y="90919"/>
                </a:lnTo>
                <a:lnTo>
                  <a:pt x="88163" y="90919"/>
                </a:lnTo>
                <a:lnTo>
                  <a:pt x="90906" y="87820"/>
                </a:lnTo>
                <a:lnTo>
                  <a:pt x="93827" y="84556"/>
                </a:lnTo>
                <a:lnTo>
                  <a:pt x="94005" y="84556"/>
                </a:lnTo>
                <a:lnTo>
                  <a:pt x="96240" y="80949"/>
                </a:lnTo>
                <a:lnTo>
                  <a:pt x="98640" y="77343"/>
                </a:lnTo>
                <a:lnTo>
                  <a:pt x="98640" y="77165"/>
                </a:lnTo>
                <a:lnTo>
                  <a:pt x="100355" y="73380"/>
                </a:lnTo>
                <a:lnTo>
                  <a:pt x="102082" y="69443"/>
                </a:lnTo>
                <a:lnTo>
                  <a:pt x="102082" y="69265"/>
                </a:lnTo>
                <a:lnTo>
                  <a:pt x="103111" y="65138"/>
                </a:lnTo>
                <a:lnTo>
                  <a:pt x="104139" y="61010"/>
                </a:lnTo>
                <a:lnTo>
                  <a:pt x="104317" y="60845"/>
                </a:lnTo>
                <a:lnTo>
                  <a:pt x="104660" y="56718"/>
                </a:lnTo>
                <a:lnTo>
                  <a:pt x="105003" y="52412"/>
                </a:lnTo>
                <a:lnTo>
                  <a:pt x="105003" y="52247"/>
                </a:lnTo>
                <a:lnTo>
                  <a:pt x="104660" y="47955"/>
                </a:lnTo>
                <a:lnTo>
                  <a:pt x="104317" y="43827"/>
                </a:lnTo>
                <a:lnTo>
                  <a:pt x="104139" y="43662"/>
                </a:lnTo>
                <a:lnTo>
                  <a:pt x="103111" y="39535"/>
                </a:lnTo>
                <a:lnTo>
                  <a:pt x="102082" y="35407"/>
                </a:lnTo>
                <a:lnTo>
                  <a:pt x="102082" y="35229"/>
                </a:lnTo>
                <a:lnTo>
                  <a:pt x="100355" y="31280"/>
                </a:lnTo>
                <a:lnTo>
                  <a:pt x="98640" y="27508"/>
                </a:lnTo>
                <a:lnTo>
                  <a:pt x="98640" y="27330"/>
                </a:lnTo>
                <a:lnTo>
                  <a:pt x="96240" y="23723"/>
                </a:lnTo>
                <a:lnTo>
                  <a:pt x="94005" y="20116"/>
                </a:lnTo>
                <a:lnTo>
                  <a:pt x="93827" y="20116"/>
                </a:lnTo>
                <a:lnTo>
                  <a:pt x="90906" y="16852"/>
                </a:lnTo>
                <a:lnTo>
                  <a:pt x="88163" y="13754"/>
                </a:lnTo>
                <a:lnTo>
                  <a:pt x="87807" y="13931"/>
                </a:lnTo>
                <a:lnTo>
                  <a:pt x="84543" y="11010"/>
                </a:lnTo>
                <a:lnTo>
                  <a:pt x="83858" y="10490"/>
                </a:lnTo>
                <a:lnTo>
                  <a:pt x="83858" y="10655"/>
                </a:lnTo>
                <a:lnTo>
                  <a:pt x="82994" y="10147"/>
                </a:lnTo>
                <a:lnTo>
                  <a:pt x="80251" y="8255"/>
                </a:lnTo>
                <a:lnTo>
                  <a:pt x="80251" y="7912"/>
                </a:lnTo>
                <a:lnTo>
                  <a:pt x="77330" y="6362"/>
                </a:lnTo>
                <a:lnTo>
                  <a:pt x="73558" y="4305"/>
                </a:lnTo>
                <a:lnTo>
                  <a:pt x="69430" y="2921"/>
                </a:lnTo>
                <a:lnTo>
                  <a:pt x="65468" y="1549"/>
                </a:lnTo>
                <a:lnTo>
                  <a:pt x="65290" y="1549"/>
                </a:lnTo>
                <a:lnTo>
                  <a:pt x="61175" y="698"/>
                </a:lnTo>
                <a:lnTo>
                  <a:pt x="56883" y="0"/>
                </a:lnTo>
                <a:lnTo>
                  <a:pt x="56705" y="0"/>
                </a:lnTo>
                <a:lnTo>
                  <a:pt x="52577" y="0"/>
                </a:lnTo>
                <a:lnTo>
                  <a:pt x="48285" y="0"/>
                </a:lnTo>
                <a:lnTo>
                  <a:pt x="48120" y="0"/>
                </a:lnTo>
                <a:lnTo>
                  <a:pt x="43814" y="698"/>
                </a:lnTo>
                <a:lnTo>
                  <a:pt x="39700" y="1549"/>
                </a:lnTo>
                <a:lnTo>
                  <a:pt x="39522" y="1549"/>
                </a:lnTo>
                <a:lnTo>
                  <a:pt x="35572" y="2921"/>
                </a:lnTo>
                <a:lnTo>
                  <a:pt x="31445" y="4305"/>
                </a:lnTo>
                <a:lnTo>
                  <a:pt x="31267" y="4305"/>
                </a:lnTo>
                <a:lnTo>
                  <a:pt x="27660" y="6362"/>
                </a:lnTo>
                <a:lnTo>
                  <a:pt x="23888" y="8432"/>
                </a:lnTo>
                <a:lnTo>
                  <a:pt x="23710" y="8432"/>
                </a:lnTo>
                <a:lnTo>
                  <a:pt x="20446" y="11176"/>
                </a:lnTo>
                <a:lnTo>
                  <a:pt x="17005" y="13754"/>
                </a:lnTo>
                <a:lnTo>
                  <a:pt x="17005" y="13931"/>
                </a:lnTo>
                <a:lnTo>
                  <a:pt x="14084" y="17018"/>
                </a:lnTo>
                <a:lnTo>
                  <a:pt x="12026" y="19075"/>
                </a:lnTo>
                <a:lnTo>
                  <a:pt x="12191" y="19253"/>
                </a:lnTo>
                <a:lnTo>
                  <a:pt x="10477" y="21653"/>
                </a:lnTo>
                <a:lnTo>
                  <a:pt x="9626" y="22682"/>
                </a:lnTo>
                <a:lnTo>
                  <a:pt x="9448" y="22682"/>
                </a:lnTo>
                <a:lnTo>
                  <a:pt x="8762" y="23723"/>
                </a:lnTo>
                <a:lnTo>
                  <a:pt x="6527" y="27508"/>
                </a:lnTo>
                <a:lnTo>
                  <a:pt x="6349" y="27508"/>
                </a:lnTo>
                <a:lnTo>
                  <a:pt x="4635" y="31280"/>
                </a:lnTo>
                <a:lnTo>
                  <a:pt x="2920" y="35229"/>
                </a:lnTo>
                <a:lnTo>
                  <a:pt x="2920" y="35407"/>
                </a:lnTo>
                <a:lnTo>
                  <a:pt x="1892" y="39535"/>
                </a:lnTo>
                <a:lnTo>
                  <a:pt x="850" y="43662"/>
                </a:lnTo>
                <a:lnTo>
                  <a:pt x="685" y="43827"/>
                </a:lnTo>
                <a:lnTo>
                  <a:pt x="330" y="47955"/>
                </a:lnTo>
                <a:lnTo>
                  <a:pt x="0" y="52247"/>
                </a:lnTo>
                <a:lnTo>
                  <a:pt x="0" y="52412"/>
                </a:lnTo>
                <a:lnTo>
                  <a:pt x="330" y="56718"/>
                </a:lnTo>
                <a:lnTo>
                  <a:pt x="685" y="60845"/>
                </a:lnTo>
                <a:lnTo>
                  <a:pt x="850" y="61010"/>
                </a:lnTo>
                <a:lnTo>
                  <a:pt x="1892" y="65138"/>
                </a:lnTo>
                <a:lnTo>
                  <a:pt x="2920" y="69265"/>
                </a:lnTo>
                <a:lnTo>
                  <a:pt x="2920" y="69443"/>
                </a:lnTo>
                <a:lnTo>
                  <a:pt x="4635" y="73380"/>
                </a:lnTo>
                <a:lnTo>
                  <a:pt x="6349" y="77165"/>
                </a:lnTo>
                <a:lnTo>
                  <a:pt x="6349" y="77343"/>
                </a:lnTo>
                <a:lnTo>
                  <a:pt x="8762" y="8094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756459" y="19158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1780863" y="1916375"/>
            <a:ext cx="9448" cy="32994"/>
          </a:xfrm>
          <a:custGeom>
            <a:avLst/>
            <a:gdLst/>
            <a:ahLst/>
            <a:cxnLst/>
            <a:rect l="l" t="t" r="r" b="b"/>
            <a:pathLst>
              <a:path w="9448" h="32994">
                <a:moveTo>
                  <a:pt x="9105" y="0"/>
                </a:moveTo>
                <a:lnTo>
                  <a:pt x="9448" y="6362"/>
                </a:lnTo>
                <a:lnTo>
                  <a:pt x="9448" y="5499"/>
                </a:lnTo>
                <a:lnTo>
                  <a:pt x="9105" y="10655"/>
                </a:lnTo>
                <a:lnTo>
                  <a:pt x="9105" y="12547"/>
                </a:lnTo>
                <a:lnTo>
                  <a:pt x="9105" y="12890"/>
                </a:lnTo>
                <a:lnTo>
                  <a:pt x="8242" y="14617"/>
                </a:lnTo>
                <a:lnTo>
                  <a:pt x="4457" y="23888"/>
                </a:lnTo>
                <a:lnTo>
                  <a:pt x="4457" y="24066"/>
                </a:lnTo>
                <a:lnTo>
                  <a:pt x="0" y="32994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1750959" y="19033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1785491" y="1895590"/>
            <a:ext cx="4825" cy="35394"/>
          </a:xfrm>
          <a:custGeom>
            <a:avLst/>
            <a:gdLst/>
            <a:ahLst/>
            <a:cxnLst/>
            <a:rect l="l" t="t" r="r" b="b"/>
            <a:pathLst>
              <a:path w="4825" h="35394">
                <a:moveTo>
                  <a:pt x="3619" y="35394"/>
                </a:moveTo>
                <a:lnTo>
                  <a:pt x="4483" y="25260"/>
                </a:lnTo>
                <a:lnTo>
                  <a:pt x="4483" y="25082"/>
                </a:lnTo>
                <a:lnTo>
                  <a:pt x="4825" y="14935"/>
                </a:lnTo>
                <a:lnTo>
                  <a:pt x="4825" y="13741"/>
                </a:lnTo>
                <a:lnTo>
                  <a:pt x="4825" y="13563"/>
                </a:lnTo>
                <a:lnTo>
                  <a:pt x="4483" y="12534"/>
                </a:lnTo>
                <a:lnTo>
                  <a:pt x="2412" y="6184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1846167" y="1665992"/>
            <a:ext cx="104825" cy="104660"/>
          </a:xfrm>
          <a:custGeom>
            <a:avLst/>
            <a:gdLst/>
            <a:ahLst/>
            <a:cxnLst/>
            <a:rect l="l" t="t" r="r" b="b"/>
            <a:pathLst>
              <a:path w="104825" h="104660">
                <a:moveTo>
                  <a:pt x="342" y="56705"/>
                </a:moveTo>
                <a:lnTo>
                  <a:pt x="0" y="52920"/>
                </a:lnTo>
                <a:lnTo>
                  <a:pt x="0" y="52235"/>
                </a:lnTo>
                <a:lnTo>
                  <a:pt x="342" y="47942"/>
                </a:lnTo>
                <a:lnTo>
                  <a:pt x="685" y="43815"/>
                </a:lnTo>
                <a:lnTo>
                  <a:pt x="685" y="43649"/>
                </a:lnTo>
                <a:lnTo>
                  <a:pt x="1714" y="39522"/>
                </a:lnTo>
                <a:lnTo>
                  <a:pt x="2743" y="35394"/>
                </a:lnTo>
                <a:lnTo>
                  <a:pt x="2920" y="35229"/>
                </a:lnTo>
                <a:lnTo>
                  <a:pt x="4635" y="31267"/>
                </a:lnTo>
                <a:lnTo>
                  <a:pt x="6184" y="27495"/>
                </a:lnTo>
                <a:lnTo>
                  <a:pt x="6362" y="27317"/>
                </a:lnTo>
                <a:lnTo>
                  <a:pt x="8585" y="23710"/>
                </a:lnTo>
                <a:lnTo>
                  <a:pt x="10998" y="20104"/>
                </a:lnTo>
                <a:lnTo>
                  <a:pt x="11163" y="20104"/>
                </a:lnTo>
                <a:lnTo>
                  <a:pt x="13919" y="16840"/>
                </a:lnTo>
                <a:lnTo>
                  <a:pt x="16840" y="13741"/>
                </a:lnTo>
                <a:lnTo>
                  <a:pt x="17005" y="13919"/>
                </a:lnTo>
                <a:lnTo>
                  <a:pt x="20281" y="10998"/>
                </a:lnTo>
                <a:lnTo>
                  <a:pt x="20967" y="10477"/>
                </a:lnTo>
                <a:lnTo>
                  <a:pt x="21132" y="10642"/>
                </a:lnTo>
                <a:lnTo>
                  <a:pt x="21818" y="10134"/>
                </a:lnTo>
                <a:lnTo>
                  <a:pt x="24739" y="8242"/>
                </a:lnTo>
                <a:lnTo>
                  <a:pt x="24574" y="7899"/>
                </a:lnTo>
                <a:lnTo>
                  <a:pt x="27495" y="6350"/>
                </a:lnTo>
                <a:lnTo>
                  <a:pt x="31280" y="4292"/>
                </a:lnTo>
                <a:lnTo>
                  <a:pt x="31445" y="4292"/>
                </a:lnTo>
                <a:lnTo>
                  <a:pt x="35394" y="2908"/>
                </a:lnTo>
                <a:lnTo>
                  <a:pt x="39522" y="1536"/>
                </a:lnTo>
                <a:lnTo>
                  <a:pt x="39700" y="1371"/>
                </a:lnTo>
                <a:lnTo>
                  <a:pt x="43827" y="685"/>
                </a:lnTo>
                <a:lnTo>
                  <a:pt x="47942" y="0"/>
                </a:lnTo>
                <a:lnTo>
                  <a:pt x="48120" y="0"/>
                </a:lnTo>
                <a:lnTo>
                  <a:pt x="52412" y="0"/>
                </a:lnTo>
                <a:lnTo>
                  <a:pt x="56718" y="0"/>
                </a:lnTo>
                <a:lnTo>
                  <a:pt x="56883" y="0"/>
                </a:lnTo>
                <a:lnTo>
                  <a:pt x="61010" y="685"/>
                </a:lnTo>
                <a:lnTo>
                  <a:pt x="65303" y="1371"/>
                </a:lnTo>
                <a:lnTo>
                  <a:pt x="65468" y="1536"/>
                </a:lnTo>
                <a:lnTo>
                  <a:pt x="69430" y="2908"/>
                </a:lnTo>
                <a:lnTo>
                  <a:pt x="73380" y="4292"/>
                </a:lnTo>
                <a:lnTo>
                  <a:pt x="73545" y="4292"/>
                </a:lnTo>
                <a:lnTo>
                  <a:pt x="77330" y="6350"/>
                </a:lnTo>
                <a:lnTo>
                  <a:pt x="81114" y="8420"/>
                </a:lnTo>
                <a:lnTo>
                  <a:pt x="84556" y="10998"/>
                </a:lnTo>
                <a:lnTo>
                  <a:pt x="87820" y="13563"/>
                </a:lnTo>
                <a:lnTo>
                  <a:pt x="87985" y="13741"/>
                </a:lnTo>
                <a:lnTo>
                  <a:pt x="90906" y="16840"/>
                </a:lnTo>
                <a:lnTo>
                  <a:pt x="93827" y="19926"/>
                </a:lnTo>
                <a:lnTo>
                  <a:pt x="93827" y="20104"/>
                </a:lnTo>
                <a:lnTo>
                  <a:pt x="96240" y="23710"/>
                </a:lnTo>
                <a:lnTo>
                  <a:pt x="98475" y="27317"/>
                </a:lnTo>
                <a:lnTo>
                  <a:pt x="98640" y="27495"/>
                </a:lnTo>
                <a:lnTo>
                  <a:pt x="100355" y="31267"/>
                </a:lnTo>
                <a:lnTo>
                  <a:pt x="102082" y="35229"/>
                </a:lnTo>
                <a:lnTo>
                  <a:pt x="102082" y="35394"/>
                </a:lnTo>
                <a:lnTo>
                  <a:pt x="103111" y="39522"/>
                </a:lnTo>
                <a:lnTo>
                  <a:pt x="104139" y="43649"/>
                </a:lnTo>
                <a:lnTo>
                  <a:pt x="104139" y="43815"/>
                </a:lnTo>
                <a:lnTo>
                  <a:pt x="104482" y="47942"/>
                </a:lnTo>
                <a:lnTo>
                  <a:pt x="104825" y="52235"/>
                </a:lnTo>
                <a:lnTo>
                  <a:pt x="104825" y="52400"/>
                </a:lnTo>
                <a:lnTo>
                  <a:pt x="104482" y="56540"/>
                </a:lnTo>
                <a:lnTo>
                  <a:pt x="104139" y="60833"/>
                </a:lnTo>
                <a:lnTo>
                  <a:pt x="104139" y="60998"/>
                </a:lnTo>
                <a:lnTo>
                  <a:pt x="103111" y="65125"/>
                </a:lnTo>
                <a:lnTo>
                  <a:pt x="102590" y="67360"/>
                </a:lnTo>
                <a:lnTo>
                  <a:pt x="102425" y="67360"/>
                </a:lnTo>
                <a:lnTo>
                  <a:pt x="101561" y="69596"/>
                </a:lnTo>
                <a:lnTo>
                  <a:pt x="100876" y="71488"/>
                </a:lnTo>
                <a:lnTo>
                  <a:pt x="101218" y="71488"/>
                </a:lnTo>
                <a:lnTo>
                  <a:pt x="100355" y="73380"/>
                </a:lnTo>
                <a:lnTo>
                  <a:pt x="98475" y="77152"/>
                </a:lnTo>
                <a:lnTo>
                  <a:pt x="98475" y="77330"/>
                </a:lnTo>
                <a:lnTo>
                  <a:pt x="96240" y="80937"/>
                </a:lnTo>
                <a:lnTo>
                  <a:pt x="93827" y="84366"/>
                </a:lnTo>
                <a:lnTo>
                  <a:pt x="93827" y="84543"/>
                </a:lnTo>
                <a:lnTo>
                  <a:pt x="90906" y="87642"/>
                </a:lnTo>
                <a:lnTo>
                  <a:pt x="87985" y="90906"/>
                </a:lnTo>
                <a:lnTo>
                  <a:pt x="87820" y="90906"/>
                </a:lnTo>
                <a:lnTo>
                  <a:pt x="84556" y="93484"/>
                </a:lnTo>
                <a:lnTo>
                  <a:pt x="81279" y="96227"/>
                </a:lnTo>
                <a:lnTo>
                  <a:pt x="81114" y="96227"/>
                </a:lnTo>
                <a:lnTo>
                  <a:pt x="77330" y="98298"/>
                </a:lnTo>
                <a:lnTo>
                  <a:pt x="73545" y="100355"/>
                </a:lnTo>
                <a:lnTo>
                  <a:pt x="73380" y="100355"/>
                </a:lnTo>
                <a:lnTo>
                  <a:pt x="69430" y="101727"/>
                </a:lnTo>
                <a:lnTo>
                  <a:pt x="65468" y="103098"/>
                </a:lnTo>
                <a:lnTo>
                  <a:pt x="65303" y="103098"/>
                </a:lnTo>
                <a:lnTo>
                  <a:pt x="61010" y="103797"/>
                </a:lnTo>
                <a:lnTo>
                  <a:pt x="56883" y="104482"/>
                </a:lnTo>
                <a:lnTo>
                  <a:pt x="56718" y="104660"/>
                </a:lnTo>
                <a:lnTo>
                  <a:pt x="52412" y="104660"/>
                </a:lnTo>
                <a:lnTo>
                  <a:pt x="48285" y="104660"/>
                </a:lnTo>
                <a:lnTo>
                  <a:pt x="47942" y="104482"/>
                </a:lnTo>
                <a:lnTo>
                  <a:pt x="43827" y="103797"/>
                </a:lnTo>
                <a:lnTo>
                  <a:pt x="39700" y="103098"/>
                </a:lnTo>
                <a:lnTo>
                  <a:pt x="39522" y="103098"/>
                </a:lnTo>
                <a:lnTo>
                  <a:pt x="35394" y="101727"/>
                </a:lnTo>
                <a:lnTo>
                  <a:pt x="31445" y="100355"/>
                </a:lnTo>
                <a:lnTo>
                  <a:pt x="31445" y="100177"/>
                </a:lnTo>
                <a:lnTo>
                  <a:pt x="27673" y="98298"/>
                </a:lnTo>
                <a:lnTo>
                  <a:pt x="26631" y="97777"/>
                </a:lnTo>
                <a:lnTo>
                  <a:pt x="26631" y="97612"/>
                </a:lnTo>
                <a:lnTo>
                  <a:pt x="25780" y="97091"/>
                </a:lnTo>
                <a:lnTo>
                  <a:pt x="23025" y="95377"/>
                </a:lnTo>
                <a:lnTo>
                  <a:pt x="22847" y="95542"/>
                </a:lnTo>
                <a:lnTo>
                  <a:pt x="20281" y="93484"/>
                </a:lnTo>
                <a:lnTo>
                  <a:pt x="17005" y="90906"/>
                </a:lnTo>
                <a:lnTo>
                  <a:pt x="16840" y="90906"/>
                </a:lnTo>
                <a:lnTo>
                  <a:pt x="13919" y="87642"/>
                </a:lnTo>
                <a:lnTo>
                  <a:pt x="11163" y="84543"/>
                </a:lnTo>
                <a:lnTo>
                  <a:pt x="10998" y="84366"/>
                </a:lnTo>
                <a:lnTo>
                  <a:pt x="8762" y="80937"/>
                </a:lnTo>
                <a:lnTo>
                  <a:pt x="6362" y="77330"/>
                </a:lnTo>
                <a:lnTo>
                  <a:pt x="6362" y="77152"/>
                </a:lnTo>
                <a:lnTo>
                  <a:pt x="4635" y="73380"/>
                </a:lnTo>
                <a:lnTo>
                  <a:pt x="2920" y="69418"/>
                </a:lnTo>
                <a:lnTo>
                  <a:pt x="2743" y="69253"/>
                </a:lnTo>
                <a:lnTo>
                  <a:pt x="1714" y="65125"/>
                </a:lnTo>
                <a:lnTo>
                  <a:pt x="685" y="60998"/>
                </a:lnTo>
                <a:lnTo>
                  <a:pt x="685" y="60833"/>
                </a:lnTo>
                <a:lnTo>
                  <a:pt x="342" y="5654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725180" y="18990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642174" y="1930976"/>
            <a:ext cx="90398" cy="123913"/>
          </a:xfrm>
          <a:custGeom>
            <a:avLst/>
            <a:gdLst/>
            <a:ahLst/>
            <a:cxnLst/>
            <a:rect l="l" t="t" r="r" b="b"/>
            <a:pathLst>
              <a:path w="90398" h="123913">
                <a:moveTo>
                  <a:pt x="0" y="123913"/>
                </a:moveTo>
                <a:lnTo>
                  <a:pt x="0" y="42456"/>
                </a:lnTo>
                <a:lnTo>
                  <a:pt x="0" y="123913"/>
                </a:lnTo>
                <a:lnTo>
                  <a:pt x="39179" y="123913"/>
                </a:lnTo>
                <a:lnTo>
                  <a:pt x="39179" y="0"/>
                </a:lnTo>
                <a:lnTo>
                  <a:pt x="44335" y="13068"/>
                </a:lnTo>
                <a:lnTo>
                  <a:pt x="56540" y="28536"/>
                </a:lnTo>
                <a:lnTo>
                  <a:pt x="72517" y="38328"/>
                </a:lnTo>
                <a:lnTo>
                  <a:pt x="90398" y="4211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642174" y="1814807"/>
            <a:ext cx="0" cy="238023"/>
          </a:xfrm>
          <a:custGeom>
            <a:avLst/>
            <a:gdLst/>
            <a:ahLst/>
            <a:cxnLst/>
            <a:rect l="l" t="t" r="r" b="b"/>
            <a:pathLst>
              <a:path h="238023">
                <a:moveTo>
                  <a:pt x="0" y="238023"/>
                </a:moveTo>
                <a:lnTo>
                  <a:pt x="0" y="0"/>
                </a:lnTo>
                <a:lnTo>
                  <a:pt x="0" y="15862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642174" y="1966735"/>
            <a:ext cx="0" cy="46393"/>
          </a:xfrm>
          <a:custGeom>
            <a:avLst/>
            <a:gdLst/>
            <a:ahLst/>
            <a:cxnLst/>
            <a:rect l="l" t="t" r="r" b="b"/>
            <a:pathLst>
              <a:path h="46393">
                <a:moveTo>
                  <a:pt x="0" y="46393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642174" y="1814808"/>
            <a:ext cx="0" cy="138861"/>
          </a:xfrm>
          <a:custGeom>
            <a:avLst/>
            <a:gdLst/>
            <a:ahLst/>
            <a:cxnLst/>
            <a:rect l="l" t="t" r="r" b="b"/>
            <a:pathLst>
              <a:path h="138861">
                <a:moveTo>
                  <a:pt x="0" y="138861"/>
                </a:moveTo>
                <a:lnTo>
                  <a:pt x="0" y="19938"/>
                </a:lnTo>
                <a:lnTo>
                  <a:pt x="0" y="0"/>
                </a:lnTo>
                <a:lnTo>
                  <a:pt x="0" y="3970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642174" y="1795054"/>
            <a:ext cx="0" cy="73545"/>
          </a:xfrm>
          <a:custGeom>
            <a:avLst/>
            <a:gdLst/>
            <a:ahLst/>
            <a:cxnLst/>
            <a:rect l="l" t="t" r="r" b="b"/>
            <a:pathLst>
              <a:path h="73545">
                <a:moveTo>
                  <a:pt x="0" y="73545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1642174" y="1735580"/>
            <a:ext cx="0" cy="133019"/>
          </a:xfrm>
          <a:custGeom>
            <a:avLst/>
            <a:gdLst/>
            <a:ahLst/>
            <a:cxnLst/>
            <a:rect l="l" t="t" r="r" b="b"/>
            <a:pathLst>
              <a:path h="133019">
                <a:moveTo>
                  <a:pt x="0" y="133019"/>
                </a:moveTo>
                <a:lnTo>
                  <a:pt x="0" y="0"/>
                </a:lnTo>
                <a:lnTo>
                  <a:pt x="0" y="9916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1642174" y="1616489"/>
            <a:ext cx="0" cy="198323"/>
          </a:xfrm>
          <a:custGeom>
            <a:avLst/>
            <a:gdLst/>
            <a:ahLst/>
            <a:cxnLst/>
            <a:rect l="l" t="t" r="r" b="b"/>
            <a:pathLst>
              <a:path h="198323">
                <a:moveTo>
                  <a:pt x="0" y="39700"/>
                </a:moveTo>
                <a:lnTo>
                  <a:pt x="0" y="198323"/>
                </a:lnTo>
                <a:lnTo>
                  <a:pt x="0" y="0"/>
                </a:lnTo>
                <a:lnTo>
                  <a:pt x="0" y="26644"/>
                </a:lnTo>
                <a:lnTo>
                  <a:pt x="0" y="17856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1642174" y="1610479"/>
            <a:ext cx="130441" cy="125107"/>
          </a:xfrm>
          <a:custGeom>
            <a:avLst/>
            <a:gdLst/>
            <a:ahLst/>
            <a:cxnLst/>
            <a:rect l="l" t="t" r="r" b="b"/>
            <a:pathLst>
              <a:path w="130441" h="125107">
                <a:moveTo>
                  <a:pt x="0" y="125107"/>
                </a:moveTo>
                <a:lnTo>
                  <a:pt x="0" y="0"/>
                </a:lnTo>
                <a:lnTo>
                  <a:pt x="27660" y="0"/>
                </a:lnTo>
                <a:lnTo>
                  <a:pt x="130441" y="0"/>
                </a:lnTo>
                <a:lnTo>
                  <a:pt x="110502" y="0"/>
                </a:lnTo>
                <a:lnTo>
                  <a:pt x="1134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1908717" y="1898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1642174" y="1643128"/>
            <a:ext cx="349542" cy="411759"/>
          </a:xfrm>
          <a:custGeom>
            <a:avLst/>
            <a:gdLst/>
            <a:ahLst/>
            <a:cxnLst/>
            <a:rect l="l" t="t" r="r" b="b"/>
            <a:pathLst>
              <a:path w="349542" h="411759">
                <a:moveTo>
                  <a:pt x="0" y="0"/>
                </a:moveTo>
                <a:lnTo>
                  <a:pt x="349542" y="0"/>
                </a:lnTo>
                <a:lnTo>
                  <a:pt x="349542" y="411759"/>
                </a:lnTo>
                <a:lnTo>
                  <a:pt x="39179" y="41175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1642174" y="1610471"/>
            <a:ext cx="51041" cy="6019"/>
          </a:xfrm>
          <a:custGeom>
            <a:avLst/>
            <a:gdLst/>
            <a:ahLst/>
            <a:cxnLst/>
            <a:rect l="l" t="t" r="r" b="b"/>
            <a:pathLst>
              <a:path w="51041" h="6019">
                <a:moveTo>
                  <a:pt x="0" y="6019"/>
                </a:moveTo>
                <a:lnTo>
                  <a:pt x="0" y="0"/>
                </a:lnTo>
                <a:lnTo>
                  <a:pt x="51041" y="0"/>
                </a:lnTo>
                <a:lnTo>
                  <a:pt x="1134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642174" y="1610476"/>
            <a:ext cx="27660" cy="0"/>
          </a:xfrm>
          <a:custGeom>
            <a:avLst/>
            <a:gdLst/>
            <a:ahLst/>
            <a:cxnLst/>
            <a:rect l="l" t="t" r="r" b="b"/>
            <a:pathLst>
              <a:path w="27660">
                <a:moveTo>
                  <a:pt x="0" y="0"/>
                </a:moveTo>
                <a:lnTo>
                  <a:pt x="2766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1673282" y="1610476"/>
            <a:ext cx="79400" cy="0"/>
          </a:xfrm>
          <a:custGeom>
            <a:avLst/>
            <a:gdLst/>
            <a:ahLst/>
            <a:cxnLst/>
            <a:rect l="l" t="t" r="r" b="b"/>
            <a:pathLst>
              <a:path w="79400">
                <a:moveTo>
                  <a:pt x="0" y="0"/>
                </a:moveTo>
                <a:lnTo>
                  <a:pt x="79400" y="0"/>
                </a:lnTo>
                <a:lnTo>
                  <a:pt x="1993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687887" y="1945937"/>
            <a:ext cx="10833" cy="13576"/>
          </a:xfrm>
          <a:custGeom>
            <a:avLst/>
            <a:gdLst/>
            <a:ahLst/>
            <a:cxnLst/>
            <a:rect l="l" t="t" r="r" b="b"/>
            <a:pathLst>
              <a:path w="10833" h="13576">
                <a:moveTo>
                  <a:pt x="0" y="0"/>
                </a:moveTo>
                <a:lnTo>
                  <a:pt x="1028" y="2400"/>
                </a:lnTo>
                <a:lnTo>
                  <a:pt x="10833" y="1357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681358" y="1930989"/>
            <a:ext cx="5156" cy="13055"/>
          </a:xfrm>
          <a:custGeom>
            <a:avLst/>
            <a:gdLst/>
            <a:ahLst/>
            <a:cxnLst/>
            <a:rect l="l" t="t" r="r" b="b"/>
            <a:pathLst>
              <a:path w="5156" h="13055">
                <a:moveTo>
                  <a:pt x="5156" y="13055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681353" y="1826146"/>
            <a:ext cx="271195" cy="133197"/>
          </a:xfrm>
          <a:custGeom>
            <a:avLst/>
            <a:gdLst/>
            <a:ahLst/>
            <a:cxnLst/>
            <a:rect l="l" t="t" r="r" b="b"/>
            <a:pathLst>
              <a:path w="271195" h="133197">
                <a:moveTo>
                  <a:pt x="38671" y="37985"/>
                </a:moveTo>
                <a:lnTo>
                  <a:pt x="56718" y="35928"/>
                </a:lnTo>
                <a:lnTo>
                  <a:pt x="55854" y="35928"/>
                </a:lnTo>
                <a:lnTo>
                  <a:pt x="38671" y="37985"/>
                </a:lnTo>
                <a:lnTo>
                  <a:pt x="21996" y="46062"/>
                </a:lnTo>
                <a:lnTo>
                  <a:pt x="8254" y="59816"/>
                </a:lnTo>
                <a:lnTo>
                  <a:pt x="0" y="78206"/>
                </a:lnTo>
                <a:lnTo>
                  <a:pt x="0" y="0"/>
                </a:lnTo>
                <a:lnTo>
                  <a:pt x="271195" y="0"/>
                </a:lnTo>
                <a:lnTo>
                  <a:pt x="271195" y="78028"/>
                </a:lnTo>
                <a:lnTo>
                  <a:pt x="266026" y="64960"/>
                </a:lnTo>
                <a:lnTo>
                  <a:pt x="253834" y="49669"/>
                </a:lnTo>
                <a:lnTo>
                  <a:pt x="237858" y="39877"/>
                </a:lnTo>
                <a:lnTo>
                  <a:pt x="219976" y="35928"/>
                </a:lnTo>
                <a:lnTo>
                  <a:pt x="202107" y="37985"/>
                </a:lnTo>
                <a:lnTo>
                  <a:pt x="185267" y="46062"/>
                </a:lnTo>
                <a:lnTo>
                  <a:pt x="171691" y="59816"/>
                </a:lnTo>
                <a:lnTo>
                  <a:pt x="163436" y="78028"/>
                </a:lnTo>
                <a:lnTo>
                  <a:pt x="162229" y="98653"/>
                </a:lnTo>
                <a:lnTo>
                  <a:pt x="168414" y="117894"/>
                </a:lnTo>
                <a:lnTo>
                  <a:pt x="180797" y="133197"/>
                </a:lnTo>
                <a:lnTo>
                  <a:pt x="168935" y="118579"/>
                </a:lnTo>
                <a:lnTo>
                  <a:pt x="169443" y="11927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1681356" y="1886477"/>
            <a:ext cx="8077" cy="17868"/>
          </a:xfrm>
          <a:custGeom>
            <a:avLst/>
            <a:gdLst/>
            <a:ahLst/>
            <a:cxnLst/>
            <a:rect l="l" t="t" r="r" b="b"/>
            <a:pathLst>
              <a:path w="8077" h="17868">
                <a:moveTo>
                  <a:pt x="0" y="17868"/>
                </a:moveTo>
                <a:lnTo>
                  <a:pt x="7556" y="508"/>
                </a:lnTo>
                <a:lnTo>
                  <a:pt x="8077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1681361" y="1886990"/>
            <a:ext cx="7556" cy="17360"/>
          </a:xfrm>
          <a:custGeom>
            <a:avLst/>
            <a:gdLst/>
            <a:ahLst/>
            <a:cxnLst/>
            <a:rect l="l" t="t" r="r" b="b"/>
            <a:pathLst>
              <a:path w="7556" h="17360">
                <a:moveTo>
                  <a:pt x="7556" y="0"/>
                </a:moveTo>
                <a:lnTo>
                  <a:pt x="0" y="1736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1689604" y="1872903"/>
            <a:ext cx="13055" cy="13055"/>
          </a:xfrm>
          <a:custGeom>
            <a:avLst/>
            <a:gdLst/>
            <a:ahLst/>
            <a:cxnLst/>
            <a:rect l="l" t="t" r="r" b="b"/>
            <a:pathLst>
              <a:path w="13055" h="13055">
                <a:moveTo>
                  <a:pt x="0" y="13055"/>
                </a:moveTo>
                <a:lnTo>
                  <a:pt x="12204" y="342"/>
                </a:lnTo>
                <a:lnTo>
                  <a:pt x="13055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1679803" y="1663584"/>
            <a:ext cx="110858" cy="110324"/>
          </a:xfrm>
          <a:custGeom>
            <a:avLst/>
            <a:gdLst/>
            <a:ahLst/>
            <a:cxnLst/>
            <a:rect l="l" t="t" r="r" b="b"/>
            <a:pathLst>
              <a:path w="110858" h="110324">
                <a:moveTo>
                  <a:pt x="72872" y="107403"/>
                </a:moveTo>
                <a:lnTo>
                  <a:pt x="89547" y="98640"/>
                </a:lnTo>
                <a:lnTo>
                  <a:pt x="101917" y="85064"/>
                </a:lnTo>
                <a:lnTo>
                  <a:pt x="109308" y="68389"/>
                </a:lnTo>
                <a:lnTo>
                  <a:pt x="110858" y="50177"/>
                </a:lnTo>
                <a:lnTo>
                  <a:pt x="106375" y="32473"/>
                </a:lnTo>
                <a:lnTo>
                  <a:pt x="96240" y="17183"/>
                </a:lnTo>
                <a:lnTo>
                  <a:pt x="81813" y="5841"/>
                </a:lnTo>
                <a:lnTo>
                  <a:pt x="64630" y="0"/>
                </a:lnTo>
                <a:lnTo>
                  <a:pt x="46227" y="0"/>
                </a:lnTo>
                <a:lnTo>
                  <a:pt x="29044" y="5841"/>
                </a:lnTo>
                <a:lnTo>
                  <a:pt x="14617" y="17183"/>
                </a:lnTo>
                <a:lnTo>
                  <a:pt x="4648" y="32473"/>
                </a:lnTo>
                <a:lnTo>
                  <a:pt x="0" y="50177"/>
                </a:lnTo>
                <a:lnTo>
                  <a:pt x="1549" y="68389"/>
                </a:lnTo>
                <a:lnTo>
                  <a:pt x="8940" y="85064"/>
                </a:lnTo>
                <a:lnTo>
                  <a:pt x="21310" y="98640"/>
                </a:lnTo>
                <a:lnTo>
                  <a:pt x="37477" y="107238"/>
                </a:lnTo>
                <a:lnTo>
                  <a:pt x="53111" y="109816"/>
                </a:lnTo>
                <a:lnTo>
                  <a:pt x="37477" y="107238"/>
                </a:lnTo>
                <a:lnTo>
                  <a:pt x="55511" y="110324"/>
                </a:lnTo>
                <a:lnTo>
                  <a:pt x="72872" y="107403"/>
                </a:lnTo>
                <a:lnTo>
                  <a:pt x="55511" y="110324"/>
                </a:lnTo>
                <a:lnTo>
                  <a:pt x="53111" y="10981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1712812" y="1912763"/>
            <a:ext cx="18732" cy="27165"/>
          </a:xfrm>
          <a:custGeom>
            <a:avLst/>
            <a:gdLst/>
            <a:ahLst/>
            <a:cxnLst/>
            <a:rect l="l" t="t" r="r" b="b"/>
            <a:pathLst>
              <a:path w="18732" h="27165">
                <a:moveTo>
                  <a:pt x="13055" y="25438"/>
                </a:moveTo>
                <a:lnTo>
                  <a:pt x="18732" y="27165"/>
                </a:lnTo>
                <a:lnTo>
                  <a:pt x="15112" y="26466"/>
                </a:lnTo>
                <a:lnTo>
                  <a:pt x="8407" y="22860"/>
                </a:lnTo>
                <a:lnTo>
                  <a:pt x="2908" y="16852"/>
                </a:lnTo>
                <a:lnTo>
                  <a:pt x="0" y="9105"/>
                </a:lnTo>
                <a:lnTo>
                  <a:pt x="0" y="6705"/>
                </a:lnTo>
                <a:lnTo>
                  <a:pt x="33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1712803" y="1920505"/>
            <a:ext cx="1892" cy="6184"/>
          </a:xfrm>
          <a:custGeom>
            <a:avLst/>
            <a:gdLst/>
            <a:ahLst/>
            <a:cxnLst/>
            <a:rect l="l" t="t" r="r" b="b"/>
            <a:pathLst>
              <a:path w="1892" h="6184">
                <a:moveTo>
                  <a:pt x="1892" y="6184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1712807" y="1894716"/>
            <a:ext cx="29908" cy="24752"/>
          </a:xfrm>
          <a:custGeom>
            <a:avLst/>
            <a:gdLst/>
            <a:ahLst/>
            <a:cxnLst/>
            <a:rect l="l" t="t" r="r" b="b"/>
            <a:pathLst>
              <a:path w="29908" h="24752">
                <a:moveTo>
                  <a:pt x="0" y="24752"/>
                </a:moveTo>
                <a:lnTo>
                  <a:pt x="0" y="18732"/>
                </a:lnTo>
                <a:lnTo>
                  <a:pt x="2921" y="10833"/>
                </a:lnTo>
                <a:lnTo>
                  <a:pt x="8420" y="4991"/>
                </a:lnTo>
                <a:lnTo>
                  <a:pt x="15125" y="1206"/>
                </a:lnTo>
                <a:lnTo>
                  <a:pt x="22504" y="0"/>
                </a:lnTo>
                <a:lnTo>
                  <a:pt x="29908" y="1206"/>
                </a:lnTo>
                <a:lnTo>
                  <a:pt x="22504" y="0"/>
                </a:lnTo>
                <a:lnTo>
                  <a:pt x="15125" y="120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1703351" y="1864475"/>
            <a:ext cx="15989" cy="7734"/>
          </a:xfrm>
          <a:custGeom>
            <a:avLst/>
            <a:gdLst/>
            <a:ahLst/>
            <a:cxnLst/>
            <a:rect l="l" t="t" r="r" b="b"/>
            <a:pathLst>
              <a:path w="15989" h="7734">
                <a:moveTo>
                  <a:pt x="0" y="7734"/>
                </a:moveTo>
                <a:lnTo>
                  <a:pt x="15290" y="177"/>
                </a:lnTo>
                <a:lnTo>
                  <a:pt x="15989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1694411" y="1726478"/>
            <a:ext cx="48983" cy="32651"/>
          </a:xfrm>
          <a:custGeom>
            <a:avLst/>
            <a:gdLst/>
            <a:ahLst/>
            <a:cxnLst/>
            <a:rect l="l" t="t" r="r" b="b"/>
            <a:pathLst>
              <a:path w="48983" h="32651">
                <a:moveTo>
                  <a:pt x="18567" y="0"/>
                </a:moveTo>
                <a:lnTo>
                  <a:pt x="0" y="0"/>
                </a:lnTo>
                <a:lnTo>
                  <a:pt x="32651" y="0"/>
                </a:lnTo>
                <a:lnTo>
                  <a:pt x="32651" y="32651"/>
                </a:lnTo>
                <a:lnTo>
                  <a:pt x="48983" y="32651"/>
                </a:lnTo>
                <a:lnTo>
                  <a:pt x="48983" y="30416"/>
                </a:lnTo>
                <a:lnTo>
                  <a:pt x="48983" y="32651"/>
                </a:lnTo>
                <a:lnTo>
                  <a:pt x="38506" y="32651"/>
                </a:lnTo>
                <a:lnTo>
                  <a:pt x="48983" y="32651"/>
                </a:lnTo>
                <a:lnTo>
                  <a:pt x="48983" y="28867"/>
                </a:lnTo>
                <a:lnTo>
                  <a:pt x="48983" y="3041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1694420" y="1726478"/>
            <a:ext cx="5842" cy="0"/>
          </a:xfrm>
          <a:custGeom>
            <a:avLst/>
            <a:gdLst/>
            <a:ahLst/>
            <a:cxnLst/>
            <a:rect l="l" t="t" r="r" b="b"/>
            <a:pathLst>
              <a:path w="5842">
                <a:moveTo>
                  <a:pt x="5842" y="0"/>
                </a:moveTo>
                <a:lnTo>
                  <a:pt x="0" y="0"/>
                </a:lnTo>
                <a:lnTo>
                  <a:pt x="3606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1694418" y="1716852"/>
            <a:ext cx="685" cy="9626"/>
          </a:xfrm>
          <a:custGeom>
            <a:avLst/>
            <a:gdLst/>
            <a:ahLst/>
            <a:cxnLst/>
            <a:rect l="l" t="t" r="r" b="b"/>
            <a:pathLst>
              <a:path w="685" h="9626">
                <a:moveTo>
                  <a:pt x="685" y="9626"/>
                </a:moveTo>
                <a:lnTo>
                  <a:pt x="0" y="9626"/>
                </a:lnTo>
                <a:lnTo>
                  <a:pt x="0" y="0"/>
                </a:lnTo>
                <a:lnTo>
                  <a:pt x="0" y="292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1694417" y="1677496"/>
            <a:ext cx="81635" cy="77851"/>
          </a:xfrm>
          <a:custGeom>
            <a:avLst/>
            <a:gdLst/>
            <a:ahLst/>
            <a:cxnLst/>
            <a:rect l="l" t="t" r="r" b="b"/>
            <a:pathLst>
              <a:path w="81635" h="77850">
                <a:moveTo>
                  <a:pt x="0" y="39357"/>
                </a:moveTo>
                <a:lnTo>
                  <a:pt x="0" y="32664"/>
                </a:lnTo>
                <a:lnTo>
                  <a:pt x="32651" y="32664"/>
                </a:lnTo>
                <a:lnTo>
                  <a:pt x="32651" y="0"/>
                </a:lnTo>
                <a:lnTo>
                  <a:pt x="48983" y="0"/>
                </a:lnTo>
                <a:lnTo>
                  <a:pt x="48983" y="32664"/>
                </a:lnTo>
                <a:lnTo>
                  <a:pt x="81635" y="32664"/>
                </a:lnTo>
                <a:lnTo>
                  <a:pt x="81635" y="40906"/>
                </a:lnTo>
                <a:lnTo>
                  <a:pt x="81635" y="48983"/>
                </a:lnTo>
                <a:lnTo>
                  <a:pt x="48983" y="48983"/>
                </a:lnTo>
                <a:lnTo>
                  <a:pt x="48983" y="77851"/>
                </a:lnTo>
                <a:lnTo>
                  <a:pt x="48983" y="5808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1732570" y="1971894"/>
            <a:ext cx="10833" cy="1193"/>
          </a:xfrm>
          <a:custGeom>
            <a:avLst/>
            <a:gdLst/>
            <a:ahLst/>
            <a:cxnLst/>
            <a:rect l="l" t="t" r="r" b="b"/>
            <a:pathLst>
              <a:path w="10833" h="1193">
                <a:moveTo>
                  <a:pt x="0" y="1193"/>
                </a:moveTo>
                <a:lnTo>
                  <a:pt x="4813" y="1193"/>
                </a:lnTo>
                <a:lnTo>
                  <a:pt x="1083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1719680" y="1934074"/>
            <a:ext cx="4813" cy="3441"/>
          </a:xfrm>
          <a:custGeom>
            <a:avLst/>
            <a:gdLst/>
            <a:ahLst/>
            <a:cxnLst/>
            <a:rect l="l" t="t" r="r" b="b"/>
            <a:pathLst>
              <a:path w="4813" h="3441">
                <a:moveTo>
                  <a:pt x="4813" y="3441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1731539" y="1938195"/>
            <a:ext cx="13055" cy="2247"/>
          </a:xfrm>
          <a:custGeom>
            <a:avLst/>
            <a:gdLst/>
            <a:ahLst/>
            <a:cxnLst/>
            <a:rect l="l" t="t" r="r" b="b"/>
            <a:pathLst>
              <a:path w="13055" h="2247">
                <a:moveTo>
                  <a:pt x="0" y="1727"/>
                </a:moveTo>
                <a:lnTo>
                  <a:pt x="3771" y="2247"/>
                </a:lnTo>
                <a:lnTo>
                  <a:pt x="7391" y="1727"/>
                </a:lnTo>
                <a:lnTo>
                  <a:pt x="13055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1715208" y="1927895"/>
            <a:ext cx="3441" cy="4978"/>
          </a:xfrm>
          <a:custGeom>
            <a:avLst/>
            <a:gdLst/>
            <a:ahLst/>
            <a:cxnLst/>
            <a:rect l="l" t="t" r="r" b="b"/>
            <a:pathLst>
              <a:path w="3441" h="4978">
                <a:moveTo>
                  <a:pt x="3441" y="4978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1713322" y="1905387"/>
            <a:ext cx="2743" cy="6692"/>
          </a:xfrm>
          <a:custGeom>
            <a:avLst/>
            <a:gdLst/>
            <a:ahLst/>
            <a:cxnLst/>
            <a:rect l="l" t="t" r="r" b="b"/>
            <a:pathLst>
              <a:path w="2743" h="6692">
                <a:moveTo>
                  <a:pt x="0" y="6692"/>
                </a:moveTo>
                <a:lnTo>
                  <a:pt x="274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1716247" y="1899701"/>
            <a:ext cx="4978" cy="5334"/>
          </a:xfrm>
          <a:custGeom>
            <a:avLst/>
            <a:gdLst/>
            <a:ahLst/>
            <a:cxnLst/>
            <a:rect l="l" t="t" r="r" b="b"/>
            <a:pathLst>
              <a:path w="4978" h="5333">
                <a:moveTo>
                  <a:pt x="4292" y="520"/>
                </a:moveTo>
                <a:lnTo>
                  <a:pt x="4978" y="0"/>
                </a:lnTo>
                <a:lnTo>
                  <a:pt x="0" y="5334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1726726" y="1769097"/>
            <a:ext cx="17018" cy="1549"/>
          </a:xfrm>
          <a:custGeom>
            <a:avLst/>
            <a:gdLst/>
            <a:ahLst/>
            <a:cxnLst/>
            <a:rect l="l" t="t" r="r" b="b"/>
            <a:pathLst>
              <a:path w="17018" h="1549">
                <a:moveTo>
                  <a:pt x="0" y="0"/>
                </a:moveTo>
                <a:lnTo>
                  <a:pt x="8585" y="1549"/>
                </a:lnTo>
                <a:lnTo>
                  <a:pt x="1701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1732908" y="1949371"/>
            <a:ext cx="47955" cy="23710"/>
          </a:xfrm>
          <a:custGeom>
            <a:avLst/>
            <a:gdLst/>
            <a:ahLst/>
            <a:cxnLst/>
            <a:rect l="l" t="t" r="r" b="b"/>
            <a:pathLst>
              <a:path w="47955" h="23710">
                <a:moveTo>
                  <a:pt x="47955" y="0"/>
                </a:moveTo>
                <a:lnTo>
                  <a:pt x="34378" y="13754"/>
                </a:lnTo>
                <a:lnTo>
                  <a:pt x="17538" y="21653"/>
                </a:lnTo>
                <a:lnTo>
                  <a:pt x="0" y="2371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1750443" y="1965869"/>
            <a:ext cx="10820" cy="5156"/>
          </a:xfrm>
          <a:custGeom>
            <a:avLst/>
            <a:gdLst/>
            <a:ahLst/>
            <a:cxnLst/>
            <a:rect l="l" t="t" r="r" b="b"/>
            <a:pathLst>
              <a:path w="10820" h="5156">
                <a:moveTo>
                  <a:pt x="0" y="5156"/>
                </a:moveTo>
                <a:lnTo>
                  <a:pt x="5334" y="3441"/>
                </a:lnTo>
                <a:lnTo>
                  <a:pt x="1082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1738922" y="1912595"/>
            <a:ext cx="18910" cy="27317"/>
          </a:xfrm>
          <a:custGeom>
            <a:avLst/>
            <a:gdLst/>
            <a:ahLst/>
            <a:cxnLst/>
            <a:rect l="l" t="t" r="r" b="b"/>
            <a:pathLst>
              <a:path w="18910" h="27317">
                <a:moveTo>
                  <a:pt x="18567" y="0"/>
                </a:moveTo>
                <a:lnTo>
                  <a:pt x="18910" y="6870"/>
                </a:lnTo>
                <a:lnTo>
                  <a:pt x="18910" y="9283"/>
                </a:lnTo>
                <a:lnTo>
                  <a:pt x="15811" y="17005"/>
                </a:lnTo>
                <a:lnTo>
                  <a:pt x="10490" y="23025"/>
                </a:lnTo>
                <a:lnTo>
                  <a:pt x="3784" y="26644"/>
                </a:lnTo>
                <a:lnTo>
                  <a:pt x="0" y="2731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1745974" y="1934074"/>
            <a:ext cx="4813" cy="3441"/>
          </a:xfrm>
          <a:custGeom>
            <a:avLst/>
            <a:gdLst/>
            <a:ahLst/>
            <a:cxnLst/>
            <a:rect l="l" t="t" r="r" b="b"/>
            <a:pathLst>
              <a:path w="4813" h="3441">
                <a:moveTo>
                  <a:pt x="0" y="3441"/>
                </a:moveTo>
                <a:lnTo>
                  <a:pt x="481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1733428" y="1940265"/>
            <a:ext cx="3784" cy="0"/>
          </a:xfrm>
          <a:custGeom>
            <a:avLst/>
            <a:gdLst/>
            <a:ahLst/>
            <a:cxnLst/>
            <a:rect l="l" t="t" r="r" b="b"/>
            <a:pathLst>
              <a:path w="3784">
                <a:moveTo>
                  <a:pt x="0" y="0"/>
                </a:moveTo>
                <a:lnTo>
                  <a:pt x="3784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1751817" y="1927895"/>
            <a:ext cx="3619" cy="4978"/>
          </a:xfrm>
          <a:custGeom>
            <a:avLst/>
            <a:gdLst/>
            <a:ahLst/>
            <a:cxnLst/>
            <a:rect l="l" t="t" r="r" b="b"/>
            <a:pathLst>
              <a:path w="3619" h="4978">
                <a:moveTo>
                  <a:pt x="0" y="4978"/>
                </a:moveTo>
                <a:lnTo>
                  <a:pt x="3619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1742707" y="1895923"/>
            <a:ext cx="15125" cy="23545"/>
          </a:xfrm>
          <a:custGeom>
            <a:avLst/>
            <a:gdLst/>
            <a:ahLst/>
            <a:cxnLst/>
            <a:rect l="l" t="t" r="r" b="b"/>
            <a:pathLst>
              <a:path w="15125" h="23545">
                <a:moveTo>
                  <a:pt x="15125" y="23545"/>
                </a:moveTo>
                <a:lnTo>
                  <a:pt x="15125" y="17526"/>
                </a:lnTo>
                <a:lnTo>
                  <a:pt x="12026" y="9626"/>
                </a:lnTo>
                <a:lnTo>
                  <a:pt x="6705" y="3784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1749414" y="1899530"/>
            <a:ext cx="4978" cy="5676"/>
          </a:xfrm>
          <a:custGeom>
            <a:avLst/>
            <a:gdLst/>
            <a:ahLst/>
            <a:cxnLst/>
            <a:rect l="l" t="t" r="r" b="b"/>
            <a:pathLst>
              <a:path w="4978" h="5676">
                <a:moveTo>
                  <a:pt x="4978" y="5676"/>
                </a:moveTo>
                <a:lnTo>
                  <a:pt x="0" y="0"/>
                </a:lnTo>
                <a:lnTo>
                  <a:pt x="685" y="86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1749242" y="18995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738069" y="1862070"/>
            <a:ext cx="33858" cy="13754"/>
          </a:xfrm>
          <a:custGeom>
            <a:avLst/>
            <a:gdLst/>
            <a:ahLst/>
            <a:cxnLst/>
            <a:rect l="l" t="t" r="r" b="b"/>
            <a:pathLst>
              <a:path w="33858" h="13754">
                <a:moveTo>
                  <a:pt x="0" y="0"/>
                </a:moveTo>
                <a:lnTo>
                  <a:pt x="17703" y="3949"/>
                </a:lnTo>
                <a:lnTo>
                  <a:pt x="33858" y="13754"/>
                </a:lnTo>
                <a:lnTo>
                  <a:pt x="29552" y="1117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1735316" y="1755343"/>
            <a:ext cx="40220" cy="18567"/>
          </a:xfrm>
          <a:custGeom>
            <a:avLst/>
            <a:gdLst/>
            <a:ahLst/>
            <a:cxnLst/>
            <a:rect l="l" t="t" r="r" b="b"/>
            <a:pathLst>
              <a:path w="40220" h="18567">
                <a:moveTo>
                  <a:pt x="0" y="18567"/>
                </a:moveTo>
                <a:lnTo>
                  <a:pt x="18046" y="15481"/>
                </a:lnTo>
                <a:lnTo>
                  <a:pt x="34023" y="6883"/>
                </a:lnTo>
                <a:lnTo>
                  <a:pt x="40220" y="0"/>
                </a:lnTo>
                <a:lnTo>
                  <a:pt x="37287" y="327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1741797" y="1676040"/>
            <a:ext cx="0" cy="19848"/>
          </a:xfrm>
          <a:custGeom>
            <a:avLst/>
            <a:gdLst/>
            <a:ahLst/>
            <a:cxnLst/>
            <a:rect l="l" t="t" r="r" b="b"/>
            <a:pathLst>
              <a:path h="19848">
                <a:moveTo>
                  <a:pt x="0" y="0"/>
                </a:moveTo>
                <a:lnTo>
                  <a:pt x="0" y="19848"/>
                </a:lnTo>
              </a:path>
            </a:pathLst>
          </a:custGeom>
          <a:ln w="29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1767287" y="1954011"/>
            <a:ext cx="9105" cy="9105"/>
          </a:xfrm>
          <a:custGeom>
            <a:avLst/>
            <a:gdLst/>
            <a:ahLst/>
            <a:cxnLst/>
            <a:rect l="l" t="t" r="r" b="b"/>
            <a:pathLst>
              <a:path w="9105" h="9105">
                <a:moveTo>
                  <a:pt x="9105" y="0"/>
                </a:moveTo>
                <a:lnTo>
                  <a:pt x="4457" y="5499"/>
                </a:lnTo>
                <a:lnTo>
                  <a:pt x="0" y="910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1755943" y="1920505"/>
            <a:ext cx="1892" cy="6184"/>
          </a:xfrm>
          <a:custGeom>
            <a:avLst/>
            <a:gdLst/>
            <a:ahLst/>
            <a:cxnLst/>
            <a:rect l="l" t="t" r="r" b="b"/>
            <a:pathLst>
              <a:path w="1892" h="6184">
                <a:moveTo>
                  <a:pt x="0" y="6184"/>
                </a:moveTo>
                <a:lnTo>
                  <a:pt x="1892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1754562" y="1905387"/>
            <a:ext cx="2755" cy="6692"/>
          </a:xfrm>
          <a:custGeom>
            <a:avLst/>
            <a:gdLst/>
            <a:ahLst/>
            <a:cxnLst/>
            <a:rect l="l" t="t" r="r" b="b"/>
            <a:pathLst>
              <a:path w="2755" h="6692">
                <a:moveTo>
                  <a:pt x="2755" y="6692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1771924" y="1875820"/>
            <a:ext cx="12204" cy="15290"/>
          </a:xfrm>
          <a:custGeom>
            <a:avLst/>
            <a:gdLst/>
            <a:ahLst/>
            <a:cxnLst/>
            <a:rect l="l" t="t" r="r" b="b"/>
            <a:pathLst>
              <a:path w="12204" h="15290">
                <a:moveTo>
                  <a:pt x="0" y="0"/>
                </a:moveTo>
                <a:lnTo>
                  <a:pt x="12204" y="15290"/>
                </a:lnTo>
                <a:lnTo>
                  <a:pt x="11861" y="14604"/>
                </a:lnTo>
                <a:lnTo>
                  <a:pt x="165" y="34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1753880" y="1865682"/>
            <a:ext cx="1892" cy="342"/>
          </a:xfrm>
          <a:custGeom>
            <a:avLst/>
            <a:gdLst/>
            <a:ahLst/>
            <a:cxnLst/>
            <a:rect l="l" t="t" r="r" b="b"/>
            <a:pathLst>
              <a:path w="1892" h="342">
                <a:moveTo>
                  <a:pt x="1892" y="342"/>
                </a:moveTo>
                <a:lnTo>
                  <a:pt x="1892" y="342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1753362" y="1762231"/>
            <a:ext cx="15989" cy="8585"/>
          </a:xfrm>
          <a:custGeom>
            <a:avLst/>
            <a:gdLst/>
            <a:ahLst/>
            <a:cxnLst/>
            <a:rect l="l" t="t" r="r" b="b"/>
            <a:pathLst>
              <a:path w="15989" h="8585">
                <a:moveTo>
                  <a:pt x="0" y="8585"/>
                </a:moveTo>
                <a:lnTo>
                  <a:pt x="15989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1752674" y="1715645"/>
            <a:ext cx="23380" cy="10833"/>
          </a:xfrm>
          <a:custGeom>
            <a:avLst/>
            <a:gdLst/>
            <a:ahLst/>
            <a:cxnLst/>
            <a:rect l="l" t="t" r="r" b="b"/>
            <a:pathLst>
              <a:path w="23380" h="10833">
                <a:moveTo>
                  <a:pt x="22517" y="10833"/>
                </a:moveTo>
                <a:lnTo>
                  <a:pt x="23380" y="10833"/>
                </a:lnTo>
                <a:lnTo>
                  <a:pt x="23380" y="0"/>
                </a:lnTo>
                <a:lnTo>
                  <a:pt x="23380" y="10833"/>
                </a:lnTo>
                <a:lnTo>
                  <a:pt x="0" y="1083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1761615" y="1669421"/>
            <a:ext cx="10985" cy="8585"/>
          </a:xfrm>
          <a:custGeom>
            <a:avLst/>
            <a:gdLst/>
            <a:ahLst/>
            <a:cxnLst/>
            <a:rect l="l" t="t" r="r" b="b"/>
            <a:pathLst>
              <a:path w="10985" h="8585">
                <a:moveTo>
                  <a:pt x="0" y="0"/>
                </a:moveTo>
                <a:lnTo>
                  <a:pt x="10985" y="8585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752676" y="1610476"/>
            <a:ext cx="99339" cy="0"/>
          </a:xfrm>
          <a:custGeom>
            <a:avLst/>
            <a:gdLst/>
            <a:ahLst/>
            <a:cxnLst/>
            <a:rect l="l" t="t" r="r" b="b"/>
            <a:pathLst>
              <a:path w="99339">
                <a:moveTo>
                  <a:pt x="0" y="0"/>
                </a:moveTo>
                <a:lnTo>
                  <a:pt x="99339" y="0"/>
                </a:lnTo>
                <a:lnTo>
                  <a:pt x="1993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1752681" y="1610476"/>
            <a:ext cx="198666" cy="0"/>
          </a:xfrm>
          <a:custGeom>
            <a:avLst/>
            <a:gdLst/>
            <a:ahLst/>
            <a:cxnLst/>
            <a:rect l="l" t="t" r="r" b="b"/>
            <a:pathLst>
              <a:path w="198666">
                <a:moveTo>
                  <a:pt x="59626" y="0"/>
                </a:moveTo>
                <a:lnTo>
                  <a:pt x="198666" y="0"/>
                </a:lnTo>
                <a:lnTo>
                  <a:pt x="0" y="0"/>
                </a:lnTo>
                <a:lnTo>
                  <a:pt x="59626" y="0"/>
                </a:lnTo>
                <a:lnTo>
                  <a:pt x="39687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780865" y="1936828"/>
            <a:ext cx="5664" cy="12547"/>
          </a:xfrm>
          <a:custGeom>
            <a:avLst/>
            <a:gdLst/>
            <a:ahLst/>
            <a:cxnLst/>
            <a:rect l="l" t="t" r="r" b="b"/>
            <a:pathLst>
              <a:path w="5664" h="12547">
                <a:moveTo>
                  <a:pt x="5664" y="0"/>
                </a:moveTo>
                <a:lnTo>
                  <a:pt x="2920" y="7899"/>
                </a:lnTo>
                <a:lnTo>
                  <a:pt x="0" y="1254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1784127" y="1891115"/>
            <a:ext cx="6184" cy="19418"/>
          </a:xfrm>
          <a:custGeom>
            <a:avLst/>
            <a:gdLst/>
            <a:ahLst/>
            <a:cxnLst/>
            <a:rect l="l" t="t" r="r" b="b"/>
            <a:pathLst>
              <a:path w="6184" h="19418">
                <a:moveTo>
                  <a:pt x="6184" y="19418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1775537" y="1735592"/>
            <a:ext cx="12026" cy="19761"/>
          </a:xfrm>
          <a:custGeom>
            <a:avLst/>
            <a:gdLst/>
            <a:ahLst/>
            <a:cxnLst/>
            <a:rect l="l" t="t" r="r" b="b"/>
            <a:pathLst>
              <a:path w="12026" h="19761">
                <a:moveTo>
                  <a:pt x="6184" y="13055"/>
                </a:moveTo>
                <a:lnTo>
                  <a:pt x="0" y="19761"/>
                </a:lnTo>
                <a:lnTo>
                  <a:pt x="6184" y="13055"/>
                </a:lnTo>
                <a:lnTo>
                  <a:pt x="12026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1781722" y="1696057"/>
            <a:ext cx="8940" cy="52590"/>
          </a:xfrm>
          <a:custGeom>
            <a:avLst/>
            <a:gdLst/>
            <a:ahLst/>
            <a:cxnLst/>
            <a:rect l="l" t="t" r="r" b="b"/>
            <a:pathLst>
              <a:path w="8940" h="52590">
                <a:moveTo>
                  <a:pt x="0" y="52590"/>
                </a:moveTo>
                <a:lnTo>
                  <a:pt x="7391" y="35915"/>
                </a:lnTo>
                <a:lnTo>
                  <a:pt x="8940" y="17703"/>
                </a:lnTo>
                <a:lnTo>
                  <a:pt x="4457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1776050" y="1710152"/>
            <a:ext cx="0" cy="5499"/>
          </a:xfrm>
          <a:custGeom>
            <a:avLst/>
            <a:gdLst/>
            <a:ahLst/>
            <a:cxnLst/>
            <a:rect l="l" t="t" r="r" b="b"/>
            <a:pathLst>
              <a:path h="5499">
                <a:moveTo>
                  <a:pt x="0" y="5499"/>
                </a:moveTo>
                <a:lnTo>
                  <a:pt x="0" y="0"/>
                </a:lnTo>
                <a:lnTo>
                  <a:pt x="0" y="481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1776050" y="1716854"/>
            <a:ext cx="0" cy="2921"/>
          </a:xfrm>
          <a:custGeom>
            <a:avLst/>
            <a:gdLst/>
            <a:ahLst/>
            <a:cxnLst/>
            <a:rect l="l" t="t" r="r" b="b"/>
            <a:pathLst>
              <a:path h="2920">
                <a:moveTo>
                  <a:pt x="0" y="2921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1789111" y="1715645"/>
            <a:ext cx="1371" cy="16332"/>
          </a:xfrm>
          <a:custGeom>
            <a:avLst/>
            <a:gdLst/>
            <a:ahLst/>
            <a:cxnLst/>
            <a:rect l="l" t="t" r="r" b="b"/>
            <a:pathLst>
              <a:path w="1371" h="16332">
                <a:moveTo>
                  <a:pt x="0" y="16332"/>
                </a:moveTo>
                <a:lnTo>
                  <a:pt x="137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1776051" y="1680766"/>
            <a:ext cx="14604" cy="32994"/>
          </a:xfrm>
          <a:custGeom>
            <a:avLst/>
            <a:gdLst/>
            <a:ahLst/>
            <a:cxnLst/>
            <a:rect l="l" t="t" r="r" b="b"/>
            <a:pathLst>
              <a:path w="14605" h="32994">
                <a:moveTo>
                  <a:pt x="14605" y="32994"/>
                </a:moveTo>
                <a:lnTo>
                  <a:pt x="10134" y="15303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1772611" y="1678015"/>
            <a:ext cx="13398" cy="17868"/>
          </a:xfrm>
          <a:custGeom>
            <a:avLst/>
            <a:gdLst/>
            <a:ahLst/>
            <a:cxnLst/>
            <a:rect l="l" t="t" r="r" b="b"/>
            <a:pathLst>
              <a:path w="13398" h="17868">
                <a:moveTo>
                  <a:pt x="0" y="0"/>
                </a:moveTo>
                <a:lnTo>
                  <a:pt x="3441" y="2755"/>
                </a:lnTo>
                <a:lnTo>
                  <a:pt x="13398" y="1786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1800626" y="1610476"/>
            <a:ext cx="190411" cy="0"/>
          </a:xfrm>
          <a:custGeom>
            <a:avLst/>
            <a:gdLst/>
            <a:ahLst/>
            <a:cxnLst/>
            <a:rect l="l" t="t" r="r" b="b"/>
            <a:pathLst>
              <a:path w="190411">
                <a:moveTo>
                  <a:pt x="0" y="0"/>
                </a:moveTo>
                <a:lnTo>
                  <a:pt x="31623" y="0"/>
                </a:lnTo>
                <a:lnTo>
                  <a:pt x="163258" y="0"/>
                </a:lnTo>
                <a:lnTo>
                  <a:pt x="190411" y="0"/>
                </a:lnTo>
                <a:lnTo>
                  <a:pt x="51384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1850123" y="1944389"/>
            <a:ext cx="165" cy="342"/>
          </a:xfrm>
          <a:custGeom>
            <a:avLst/>
            <a:gdLst/>
            <a:ahLst/>
            <a:cxnLst/>
            <a:rect l="l" t="t" r="r" b="b"/>
            <a:pathLst>
              <a:path w="165" h="342">
                <a:moveTo>
                  <a:pt x="165" y="342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1843930" y="1925833"/>
            <a:ext cx="5842" cy="18211"/>
          </a:xfrm>
          <a:custGeom>
            <a:avLst/>
            <a:gdLst/>
            <a:ahLst/>
            <a:cxnLst/>
            <a:rect l="l" t="t" r="r" b="b"/>
            <a:pathLst>
              <a:path w="5842" h="18211">
                <a:moveTo>
                  <a:pt x="5842" y="18211"/>
                </a:moveTo>
                <a:lnTo>
                  <a:pt x="0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1843585" y="1906230"/>
            <a:ext cx="1028" cy="18567"/>
          </a:xfrm>
          <a:custGeom>
            <a:avLst/>
            <a:gdLst/>
            <a:ahLst/>
            <a:cxnLst/>
            <a:rect l="l" t="t" r="r" b="b"/>
            <a:pathLst>
              <a:path w="1028" h="18567">
                <a:moveTo>
                  <a:pt x="0" y="18567"/>
                </a:moveTo>
                <a:lnTo>
                  <a:pt x="342" y="1892"/>
                </a:lnTo>
                <a:lnTo>
                  <a:pt x="102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1844793" y="1888196"/>
            <a:ext cx="7213" cy="15976"/>
          </a:xfrm>
          <a:custGeom>
            <a:avLst/>
            <a:gdLst/>
            <a:ahLst/>
            <a:cxnLst/>
            <a:rect l="l" t="t" r="r" b="b"/>
            <a:pathLst>
              <a:path w="7213" h="15976">
                <a:moveTo>
                  <a:pt x="0" y="15976"/>
                </a:moveTo>
                <a:lnTo>
                  <a:pt x="5321" y="2222"/>
                </a:lnTo>
                <a:lnTo>
                  <a:pt x="721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1843247" y="1663576"/>
            <a:ext cx="110680" cy="110337"/>
          </a:xfrm>
          <a:custGeom>
            <a:avLst/>
            <a:gdLst/>
            <a:ahLst/>
            <a:cxnLst/>
            <a:rect l="l" t="t" r="r" b="b"/>
            <a:pathLst>
              <a:path w="110680" h="110337">
                <a:moveTo>
                  <a:pt x="8762" y="84899"/>
                </a:moveTo>
                <a:lnTo>
                  <a:pt x="1549" y="68402"/>
                </a:lnTo>
                <a:lnTo>
                  <a:pt x="0" y="50190"/>
                </a:lnTo>
                <a:lnTo>
                  <a:pt x="4470" y="32486"/>
                </a:lnTo>
                <a:lnTo>
                  <a:pt x="14439" y="17195"/>
                </a:lnTo>
                <a:lnTo>
                  <a:pt x="28867" y="5841"/>
                </a:lnTo>
                <a:lnTo>
                  <a:pt x="46227" y="0"/>
                </a:lnTo>
                <a:lnTo>
                  <a:pt x="64439" y="0"/>
                </a:lnTo>
                <a:lnTo>
                  <a:pt x="81800" y="5841"/>
                </a:lnTo>
                <a:lnTo>
                  <a:pt x="96240" y="17017"/>
                </a:lnTo>
                <a:lnTo>
                  <a:pt x="106197" y="32308"/>
                </a:lnTo>
                <a:lnTo>
                  <a:pt x="110680" y="50190"/>
                </a:lnTo>
                <a:lnTo>
                  <a:pt x="109118" y="68402"/>
                </a:lnTo>
                <a:lnTo>
                  <a:pt x="101904" y="85064"/>
                </a:lnTo>
                <a:lnTo>
                  <a:pt x="89534" y="98475"/>
                </a:lnTo>
                <a:lnTo>
                  <a:pt x="73380" y="107238"/>
                </a:lnTo>
                <a:lnTo>
                  <a:pt x="55333" y="110337"/>
                </a:lnTo>
                <a:lnTo>
                  <a:pt x="37287" y="107238"/>
                </a:lnTo>
                <a:lnTo>
                  <a:pt x="48463" y="109131"/>
                </a:lnTo>
                <a:lnTo>
                  <a:pt x="37287" y="107238"/>
                </a:lnTo>
                <a:lnTo>
                  <a:pt x="21310" y="98475"/>
                </a:lnTo>
                <a:lnTo>
                  <a:pt x="8928" y="85064"/>
                </a:lnTo>
                <a:lnTo>
                  <a:pt x="8762" y="8489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1862146" y="1959342"/>
            <a:ext cx="9791" cy="6019"/>
          </a:xfrm>
          <a:custGeom>
            <a:avLst/>
            <a:gdLst/>
            <a:ahLst/>
            <a:cxnLst/>
            <a:rect l="l" t="t" r="r" b="b"/>
            <a:pathLst>
              <a:path w="9791" h="6019">
                <a:moveTo>
                  <a:pt x="0" y="0"/>
                </a:moveTo>
                <a:lnTo>
                  <a:pt x="9791" y="6019"/>
                </a:lnTo>
                <a:lnTo>
                  <a:pt x="0" y="0"/>
                </a:lnTo>
                <a:lnTo>
                  <a:pt x="5156" y="326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1857505" y="1953670"/>
            <a:ext cx="3619" cy="4470"/>
          </a:xfrm>
          <a:custGeom>
            <a:avLst/>
            <a:gdLst/>
            <a:ahLst/>
            <a:cxnLst/>
            <a:rect l="l" t="t" r="r" b="b"/>
            <a:pathLst>
              <a:path w="3619" h="4470">
                <a:moveTo>
                  <a:pt x="0" y="0"/>
                </a:moveTo>
                <a:lnTo>
                  <a:pt x="3619" y="447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1853041" y="1874274"/>
            <a:ext cx="11684" cy="11684"/>
          </a:xfrm>
          <a:custGeom>
            <a:avLst/>
            <a:gdLst/>
            <a:ahLst/>
            <a:cxnLst/>
            <a:rect l="l" t="t" r="r" b="b"/>
            <a:pathLst>
              <a:path w="11683" h="11683">
                <a:moveTo>
                  <a:pt x="0" y="11683"/>
                </a:moveTo>
                <a:lnTo>
                  <a:pt x="9105" y="1549"/>
                </a:lnTo>
                <a:lnTo>
                  <a:pt x="11684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1866616" y="1865339"/>
            <a:ext cx="14262" cy="6870"/>
          </a:xfrm>
          <a:custGeom>
            <a:avLst/>
            <a:gdLst/>
            <a:ahLst/>
            <a:cxnLst/>
            <a:rect l="l" t="t" r="r" b="b"/>
            <a:pathLst>
              <a:path w="14262" h="6870">
                <a:moveTo>
                  <a:pt x="0" y="6870"/>
                </a:moveTo>
                <a:lnTo>
                  <a:pt x="11518" y="685"/>
                </a:lnTo>
                <a:lnTo>
                  <a:pt x="14262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1857858" y="1677494"/>
            <a:ext cx="81622" cy="48983"/>
          </a:xfrm>
          <a:custGeom>
            <a:avLst/>
            <a:gdLst/>
            <a:ahLst/>
            <a:cxnLst/>
            <a:rect l="l" t="t" r="r" b="b"/>
            <a:pathLst>
              <a:path w="81622" h="48983">
                <a:moveTo>
                  <a:pt x="3429" y="48983"/>
                </a:moveTo>
                <a:lnTo>
                  <a:pt x="0" y="48983"/>
                </a:lnTo>
                <a:lnTo>
                  <a:pt x="5664" y="48983"/>
                </a:lnTo>
                <a:lnTo>
                  <a:pt x="0" y="48983"/>
                </a:lnTo>
                <a:lnTo>
                  <a:pt x="0" y="32651"/>
                </a:lnTo>
                <a:lnTo>
                  <a:pt x="32639" y="32651"/>
                </a:lnTo>
                <a:lnTo>
                  <a:pt x="32639" y="0"/>
                </a:lnTo>
                <a:lnTo>
                  <a:pt x="48971" y="0"/>
                </a:lnTo>
                <a:lnTo>
                  <a:pt x="48971" y="32651"/>
                </a:lnTo>
                <a:lnTo>
                  <a:pt x="81622" y="32651"/>
                </a:lnTo>
                <a:lnTo>
                  <a:pt x="81622" y="48983"/>
                </a:lnTo>
                <a:lnTo>
                  <a:pt x="75780" y="48983"/>
                </a:lnTo>
                <a:lnTo>
                  <a:pt x="81622" y="48983"/>
                </a:lnTo>
                <a:lnTo>
                  <a:pt x="80594" y="4898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1857848" y="1726478"/>
            <a:ext cx="14096" cy="0"/>
          </a:xfrm>
          <a:custGeom>
            <a:avLst/>
            <a:gdLst/>
            <a:ahLst/>
            <a:cxnLst/>
            <a:rect l="l" t="t" r="r" b="b"/>
            <a:pathLst>
              <a:path w="14097">
                <a:moveTo>
                  <a:pt x="520" y="0"/>
                </a:moveTo>
                <a:lnTo>
                  <a:pt x="0" y="0"/>
                </a:lnTo>
                <a:lnTo>
                  <a:pt x="14096" y="0"/>
                </a:lnTo>
                <a:lnTo>
                  <a:pt x="5676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1857855" y="1716853"/>
            <a:ext cx="0" cy="2921"/>
          </a:xfrm>
          <a:custGeom>
            <a:avLst/>
            <a:gdLst/>
            <a:ahLst/>
            <a:cxnLst/>
            <a:rect l="l" t="t" r="r" b="b"/>
            <a:pathLst>
              <a:path h="2920">
                <a:moveTo>
                  <a:pt x="0" y="0"/>
                </a:moveTo>
                <a:lnTo>
                  <a:pt x="0" y="292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1878131" y="1969137"/>
            <a:ext cx="13576" cy="3086"/>
          </a:xfrm>
          <a:custGeom>
            <a:avLst/>
            <a:gdLst/>
            <a:ahLst/>
            <a:cxnLst/>
            <a:rect l="l" t="t" r="r" b="b"/>
            <a:pathLst>
              <a:path w="13576" h="3086">
                <a:moveTo>
                  <a:pt x="0" y="0"/>
                </a:moveTo>
                <a:lnTo>
                  <a:pt x="13576" y="3086"/>
                </a:lnTo>
                <a:lnTo>
                  <a:pt x="0" y="0"/>
                </a:lnTo>
                <a:lnTo>
                  <a:pt x="0" y="165"/>
                </a:lnTo>
                <a:lnTo>
                  <a:pt x="2578" y="68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1871946" y="1965352"/>
            <a:ext cx="6184" cy="3784"/>
          </a:xfrm>
          <a:custGeom>
            <a:avLst/>
            <a:gdLst/>
            <a:ahLst/>
            <a:cxnLst/>
            <a:rect l="l" t="t" r="r" b="b"/>
            <a:pathLst>
              <a:path w="6184" h="3784">
                <a:moveTo>
                  <a:pt x="6184" y="3784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1876242" y="1912598"/>
            <a:ext cx="18732" cy="27330"/>
          </a:xfrm>
          <a:custGeom>
            <a:avLst/>
            <a:gdLst/>
            <a:ahLst/>
            <a:cxnLst/>
            <a:rect l="l" t="t" r="r" b="b"/>
            <a:pathLst>
              <a:path w="18732" h="27330">
                <a:moveTo>
                  <a:pt x="13055" y="25603"/>
                </a:moveTo>
                <a:lnTo>
                  <a:pt x="18732" y="27330"/>
                </a:lnTo>
                <a:lnTo>
                  <a:pt x="14947" y="26631"/>
                </a:lnTo>
                <a:lnTo>
                  <a:pt x="8242" y="23025"/>
                </a:lnTo>
                <a:lnTo>
                  <a:pt x="2920" y="17017"/>
                </a:lnTo>
                <a:lnTo>
                  <a:pt x="0" y="9270"/>
                </a:lnTo>
                <a:lnTo>
                  <a:pt x="0" y="6870"/>
                </a:lnTo>
                <a:lnTo>
                  <a:pt x="165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1883111" y="1934074"/>
            <a:ext cx="4813" cy="3441"/>
          </a:xfrm>
          <a:custGeom>
            <a:avLst/>
            <a:gdLst/>
            <a:ahLst/>
            <a:cxnLst/>
            <a:rect l="l" t="t" r="r" b="b"/>
            <a:pathLst>
              <a:path w="4813" h="3441">
                <a:moveTo>
                  <a:pt x="4813" y="3441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1876237" y="1905384"/>
            <a:ext cx="3098" cy="14084"/>
          </a:xfrm>
          <a:custGeom>
            <a:avLst/>
            <a:gdLst/>
            <a:ahLst/>
            <a:cxnLst/>
            <a:rect l="l" t="t" r="r" b="b"/>
            <a:pathLst>
              <a:path w="3098" h="14084">
                <a:moveTo>
                  <a:pt x="0" y="14084"/>
                </a:moveTo>
                <a:lnTo>
                  <a:pt x="0" y="8064"/>
                </a:lnTo>
                <a:lnTo>
                  <a:pt x="342" y="6692"/>
                </a:lnTo>
                <a:lnTo>
                  <a:pt x="309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1878474" y="1927895"/>
            <a:ext cx="3606" cy="4978"/>
          </a:xfrm>
          <a:custGeom>
            <a:avLst/>
            <a:gdLst/>
            <a:ahLst/>
            <a:cxnLst/>
            <a:rect l="l" t="t" r="r" b="b"/>
            <a:pathLst>
              <a:path w="3606" h="4978">
                <a:moveTo>
                  <a:pt x="3606" y="4978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1876233" y="1920505"/>
            <a:ext cx="1727" cy="6184"/>
          </a:xfrm>
          <a:custGeom>
            <a:avLst/>
            <a:gdLst/>
            <a:ahLst/>
            <a:cxnLst/>
            <a:rect l="l" t="t" r="r" b="b"/>
            <a:pathLst>
              <a:path w="1727" h="6184">
                <a:moveTo>
                  <a:pt x="1727" y="6184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1876581" y="1894719"/>
            <a:ext cx="29565" cy="17360"/>
          </a:xfrm>
          <a:custGeom>
            <a:avLst/>
            <a:gdLst/>
            <a:ahLst/>
            <a:cxnLst/>
            <a:rect l="l" t="t" r="r" b="b"/>
            <a:pathLst>
              <a:path w="29565" h="17360">
                <a:moveTo>
                  <a:pt x="0" y="17360"/>
                </a:moveTo>
                <a:lnTo>
                  <a:pt x="2578" y="10833"/>
                </a:lnTo>
                <a:lnTo>
                  <a:pt x="7912" y="4813"/>
                </a:lnTo>
                <a:lnTo>
                  <a:pt x="14604" y="1206"/>
                </a:lnTo>
                <a:lnTo>
                  <a:pt x="21996" y="0"/>
                </a:lnTo>
                <a:lnTo>
                  <a:pt x="29565" y="1206"/>
                </a:lnTo>
                <a:lnTo>
                  <a:pt x="21996" y="0"/>
                </a:lnTo>
                <a:lnTo>
                  <a:pt x="29209" y="120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1879683" y="1899536"/>
            <a:ext cx="4813" cy="5499"/>
          </a:xfrm>
          <a:custGeom>
            <a:avLst/>
            <a:gdLst/>
            <a:ahLst/>
            <a:cxnLst/>
            <a:rect l="l" t="t" r="r" b="b"/>
            <a:pathLst>
              <a:path w="4813" h="5499">
                <a:moveTo>
                  <a:pt x="4292" y="685"/>
                </a:moveTo>
                <a:lnTo>
                  <a:pt x="4813" y="0"/>
                </a:lnTo>
                <a:lnTo>
                  <a:pt x="0" y="549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1883459" y="1862070"/>
            <a:ext cx="17868" cy="2057"/>
          </a:xfrm>
          <a:custGeom>
            <a:avLst/>
            <a:gdLst/>
            <a:ahLst/>
            <a:cxnLst/>
            <a:rect l="l" t="t" r="r" b="b"/>
            <a:pathLst>
              <a:path w="17868" h="2057">
                <a:moveTo>
                  <a:pt x="17868" y="0"/>
                </a:moveTo>
                <a:lnTo>
                  <a:pt x="13233" y="0"/>
                </a:lnTo>
                <a:lnTo>
                  <a:pt x="0" y="205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1871941" y="1726481"/>
            <a:ext cx="34886" cy="32651"/>
          </a:xfrm>
          <a:custGeom>
            <a:avLst/>
            <a:gdLst/>
            <a:ahLst/>
            <a:cxnLst/>
            <a:rect l="l" t="t" r="r" b="b"/>
            <a:pathLst>
              <a:path w="34886" h="32651">
                <a:moveTo>
                  <a:pt x="34886" y="30416"/>
                </a:moveTo>
                <a:lnTo>
                  <a:pt x="34886" y="28867"/>
                </a:lnTo>
                <a:lnTo>
                  <a:pt x="34886" y="32651"/>
                </a:lnTo>
                <a:lnTo>
                  <a:pt x="19761" y="32651"/>
                </a:lnTo>
                <a:lnTo>
                  <a:pt x="34886" y="32651"/>
                </a:lnTo>
                <a:lnTo>
                  <a:pt x="34886" y="30416"/>
                </a:lnTo>
                <a:lnTo>
                  <a:pt x="34886" y="32651"/>
                </a:lnTo>
                <a:lnTo>
                  <a:pt x="18567" y="32651"/>
                </a:lnTo>
                <a:lnTo>
                  <a:pt x="18567" y="0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1873669" y="1764286"/>
            <a:ext cx="165" cy="0"/>
          </a:xfrm>
          <a:custGeom>
            <a:avLst/>
            <a:gdLst/>
            <a:ahLst/>
            <a:cxnLst/>
            <a:rect l="l" t="t" r="r" b="b"/>
            <a:pathLst>
              <a:path w="165">
                <a:moveTo>
                  <a:pt x="165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1890162" y="1769097"/>
            <a:ext cx="17018" cy="1549"/>
          </a:xfrm>
          <a:custGeom>
            <a:avLst/>
            <a:gdLst/>
            <a:ahLst/>
            <a:cxnLst/>
            <a:rect l="l" t="t" r="r" b="b"/>
            <a:pathLst>
              <a:path w="17018" h="1549">
                <a:moveTo>
                  <a:pt x="0" y="0"/>
                </a:moveTo>
                <a:lnTo>
                  <a:pt x="8420" y="1549"/>
                </a:lnTo>
                <a:lnTo>
                  <a:pt x="1701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1871945" y="1610476"/>
            <a:ext cx="19761" cy="0"/>
          </a:xfrm>
          <a:custGeom>
            <a:avLst/>
            <a:gdLst/>
            <a:ahLst/>
            <a:cxnLst/>
            <a:rect l="l" t="t" r="r" b="b"/>
            <a:pathLst>
              <a:path w="19761">
                <a:moveTo>
                  <a:pt x="0" y="0"/>
                </a:moveTo>
                <a:lnTo>
                  <a:pt x="1976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1895836" y="1930976"/>
            <a:ext cx="56705" cy="123913"/>
          </a:xfrm>
          <a:custGeom>
            <a:avLst/>
            <a:gdLst/>
            <a:ahLst/>
            <a:cxnLst/>
            <a:rect l="l" t="t" r="r" b="b"/>
            <a:pathLst>
              <a:path w="56705" h="123913">
                <a:moveTo>
                  <a:pt x="56705" y="123913"/>
                </a:moveTo>
                <a:lnTo>
                  <a:pt x="56705" y="0"/>
                </a:lnTo>
                <a:lnTo>
                  <a:pt x="48463" y="18389"/>
                </a:lnTo>
                <a:lnTo>
                  <a:pt x="34709" y="31978"/>
                </a:lnTo>
                <a:lnTo>
                  <a:pt x="18034" y="40055"/>
                </a:lnTo>
                <a:lnTo>
                  <a:pt x="0" y="42113"/>
                </a:lnTo>
                <a:lnTo>
                  <a:pt x="850" y="42113"/>
                </a:lnTo>
                <a:lnTo>
                  <a:pt x="6705" y="4142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1891701" y="1972224"/>
            <a:ext cx="4127" cy="863"/>
          </a:xfrm>
          <a:custGeom>
            <a:avLst/>
            <a:gdLst/>
            <a:ahLst/>
            <a:cxnLst/>
            <a:rect l="l" t="t" r="r" b="b"/>
            <a:pathLst>
              <a:path w="4127" h="863">
                <a:moveTo>
                  <a:pt x="4127" y="863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1894965" y="1895927"/>
            <a:ext cx="26123" cy="44513"/>
          </a:xfrm>
          <a:custGeom>
            <a:avLst/>
            <a:gdLst/>
            <a:ahLst/>
            <a:cxnLst/>
            <a:rect l="l" t="t" r="r" b="b"/>
            <a:pathLst>
              <a:path w="26123" h="44513">
                <a:moveTo>
                  <a:pt x="11175" y="0"/>
                </a:moveTo>
                <a:lnTo>
                  <a:pt x="17868" y="3606"/>
                </a:lnTo>
                <a:lnTo>
                  <a:pt x="23202" y="9626"/>
                </a:lnTo>
                <a:lnTo>
                  <a:pt x="26123" y="17360"/>
                </a:lnTo>
                <a:lnTo>
                  <a:pt x="26123" y="25946"/>
                </a:lnTo>
                <a:lnTo>
                  <a:pt x="23202" y="33680"/>
                </a:lnTo>
                <a:lnTo>
                  <a:pt x="17868" y="39700"/>
                </a:lnTo>
                <a:lnTo>
                  <a:pt x="11010" y="43307"/>
                </a:lnTo>
                <a:lnTo>
                  <a:pt x="3619" y="44513"/>
                </a:lnTo>
                <a:lnTo>
                  <a:pt x="0" y="4399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1909410" y="1934079"/>
            <a:ext cx="4813" cy="3263"/>
          </a:xfrm>
          <a:custGeom>
            <a:avLst/>
            <a:gdLst/>
            <a:ahLst/>
            <a:cxnLst/>
            <a:rect l="l" t="t" r="r" b="b"/>
            <a:pathLst>
              <a:path w="4813" h="3263">
                <a:moveTo>
                  <a:pt x="0" y="3263"/>
                </a:moveTo>
                <a:lnTo>
                  <a:pt x="481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1902358" y="1938195"/>
            <a:ext cx="5676" cy="1727"/>
          </a:xfrm>
          <a:custGeom>
            <a:avLst/>
            <a:gdLst/>
            <a:ahLst/>
            <a:cxnLst/>
            <a:rect l="l" t="t" r="r" b="b"/>
            <a:pathLst>
              <a:path w="5676" h="1727">
                <a:moveTo>
                  <a:pt x="0" y="1727"/>
                </a:moveTo>
                <a:lnTo>
                  <a:pt x="5676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1896698" y="1940093"/>
            <a:ext cx="3771" cy="0"/>
          </a:xfrm>
          <a:custGeom>
            <a:avLst/>
            <a:gdLst/>
            <a:ahLst/>
            <a:cxnLst/>
            <a:rect l="l" t="t" r="r" b="b"/>
            <a:pathLst>
              <a:path w="3771">
                <a:moveTo>
                  <a:pt x="3771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1891710" y="1894724"/>
            <a:ext cx="6870" cy="1206"/>
          </a:xfrm>
          <a:custGeom>
            <a:avLst/>
            <a:gdLst/>
            <a:ahLst/>
            <a:cxnLst/>
            <a:rect l="l" t="t" r="r" b="b"/>
            <a:pathLst>
              <a:path w="6870" h="1206">
                <a:moveTo>
                  <a:pt x="6870" y="0"/>
                </a:moveTo>
                <a:lnTo>
                  <a:pt x="0" y="120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1908717" y="1863789"/>
            <a:ext cx="10477" cy="2235"/>
          </a:xfrm>
          <a:custGeom>
            <a:avLst/>
            <a:gdLst/>
            <a:ahLst/>
            <a:cxnLst/>
            <a:rect l="l" t="t" r="r" b="b"/>
            <a:pathLst>
              <a:path w="10477" h="2235">
                <a:moveTo>
                  <a:pt x="0" y="0"/>
                </a:moveTo>
                <a:lnTo>
                  <a:pt x="6527" y="863"/>
                </a:lnTo>
                <a:lnTo>
                  <a:pt x="10477" y="223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1891710" y="1771675"/>
            <a:ext cx="19926" cy="2235"/>
          </a:xfrm>
          <a:custGeom>
            <a:avLst/>
            <a:gdLst/>
            <a:ahLst/>
            <a:cxnLst/>
            <a:rect l="l" t="t" r="r" b="b"/>
            <a:pathLst>
              <a:path w="19926" h="2235">
                <a:moveTo>
                  <a:pt x="6870" y="2235"/>
                </a:moveTo>
                <a:lnTo>
                  <a:pt x="19926" y="0"/>
                </a:lnTo>
                <a:lnTo>
                  <a:pt x="6870" y="2235"/>
                </a:lnTo>
                <a:lnTo>
                  <a:pt x="0" y="104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1906828" y="1735588"/>
            <a:ext cx="0" cy="19761"/>
          </a:xfrm>
          <a:custGeom>
            <a:avLst/>
            <a:gdLst/>
            <a:ahLst/>
            <a:cxnLst/>
            <a:rect l="l" t="t" r="r" b="b"/>
            <a:pathLst>
              <a:path h="19761">
                <a:moveTo>
                  <a:pt x="0" y="19761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1911642" y="1762735"/>
            <a:ext cx="19761" cy="8940"/>
          </a:xfrm>
          <a:custGeom>
            <a:avLst/>
            <a:gdLst/>
            <a:ahLst/>
            <a:cxnLst/>
            <a:rect l="l" t="t" r="r" b="b"/>
            <a:pathLst>
              <a:path w="19761" h="8940">
                <a:moveTo>
                  <a:pt x="0" y="8940"/>
                </a:moveTo>
                <a:lnTo>
                  <a:pt x="4978" y="8077"/>
                </a:lnTo>
                <a:lnTo>
                  <a:pt x="19761" y="0"/>
                </a:lnTo>
                <a:lnTo>
                  <a:pt x="4978" y="807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1906828" y="1726481"/>
            <a:ext cx="26809" cy="9105"/>
          </a:xfrm>
          <a:custGeom>
            <a:avLst/>
            <a:gdLst/>
            <a:ahLst/>
            <a:cxnLst/>
            <a:rect l="l" t="t" r="r" b="b"/>
            <a:pathLst>
              <a:path w="26809" h="9105">
                <a:moveTo>
                  <a:pt x="0" y="9105"/>
                </a:moveTo>
                <a:lnTo>
                  <a:pt x="0" y="0"/>
                </a:lnTo>
                <a:lnTo>
                  <a:pt x="26809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1905228" y="1676040"/>
            <a:ext cx="0" cy="19848"/>
          </a:xfrm>
          <a:custGeom>
            <a:avLst/>
            <a:gdLst/>
            <a:ahLst/>
            <a:cxnLst/>
            <a:rect l="l" t="t" r="r" b="b"/>
            <a:pathLst>
              <a:path h="19848">
                <a:moveTo>
                  <a:pt x="0" y="0"/>
                </a:moveTo>
                <a:lnTo>
                  <a:pt x="0" y="19848"/>
                </a:lnTo>
              </a:path>
            </a:pathLst>
          </a:custGeom>
          <a:ln w="29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1930546" y="1954529"/>
            <a:ext cx="8585" cy="8420"/>
          </a:xfrm>
          <a:custGeom>
            <a:avLst/>
            <a:gdLst/>
            <a:ahLst/>
            <a:cxnLst/>
            <a:rect l="l" t="t" r="r" b="b"/>
            <a:pathLst>
              <a:path w="8585" h="8420">
                <a:moveTo>
                  <a:pt x="0" y="8420"/>
                </a:moveTo>
                <a:lnTo>
                  <a:pt x="1549" y="7391"/>
                </a:lnTo>
                <a:lnTo>
                  <a:pt x="8585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1913867" y="1967073"/>
            <a:ext cx="8432" cy="3949"/>
          </a:xfrm>
          <a:custGeom>
            <a:avLst/>
            <a:gdLst/>
            <a:ahLst/>
            <a:cxnLst/>
            <a:rect l="l" t="t" r="r" b="b"/>
            <a:pathLst>
              <a:path w="8432" h="3949">
                <a:moveTo>
                  <a:pt x="8432" y="0"/>
                </a:moveTo>
                <a:lnTo>
                  <a:pt x="1384" y="3441"/>
                </a:lnTo>
                <a:lnTo>
                  <a:pt x="0" y="394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1915247" y="1927895"/>
            <a:ext cx="3441" cy="4978"/>
          </a:xfrm>
          <a:custGeom>
            <a:avLst/>
            <a:gdLst/>
            <a:ahLst/>
            <a:cxnLst/>
            <a:rect l="l" t="t" r="r" b="b"/>
            <a:pathLst>
              <a:path w="3441" h="4978">
                <a:moveTo>
                  <a:pt x="0" y="4978"/>
                </a:moveTo>
                <a:lnTo>
                  <a:pt x="344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1919202" y="1920505"/>
            <a:ext cx="1892" cy="6184"/>
          </a:xfrm>
          <a:custGeom>
            <a:avLst/>
            <a:gdLst/>
            <a:ahLst/>
            <a:cxnLst/>
            <a:rect l="l" t="t" r="r" b="b"/>
            <a:pathLst>
              <a:path w="1892" h="6184">
                <a:moveTo>
                  <a:pt x="0" y="6184"/>
                </a:moveTo>
                <a:lnTo>
                  <a:pt x="1892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1920927" y="1912598"/>
            <a:ext cx="165" cy="6870"/>
          </a:xfrm>
          <a:custGeom>
            <a:avLst/>
            <a:gdLst/>
            <a:ahLst/>
            <a:cxnLst/>
            <a:rect l="l" t="t" r="r" b="b"/>
            <a:pathLst>
              <a:path w="165" h="6870">
                <a:moveTo>
                  <a:pt x="165" y="687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1912679" y="1899530"/>
            <a:ext cx="4978" cy="5676"/>
          </a:xfrm>
          <a:custGeom>
            <a:avLst/>
            <a:gdLst/>
            <a:ahLst/>
            <a:cxnLst/>
            <a:rect l="l" t="t" r="r" b="b"/>
            <a:pathLst>
              <a:path w="4978" h="5676">
                <a:moveTo>
                  <a:pt x="4978" y="5676"/>
                </a:moveTo>
                <a:lnTo>
                  <a:pt x="0" y="0"/>
                </a:lnTo>
                <a:lnTo>
                  <a:pt x="685" y="69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1917833" y="1905387"/>
            <a:ext cx="2743" cy="6692"/>
          </a:xfrm>
          <a:custGeom>
            <a:avLst/>
            <a:gdLst/>
            <a:ahLst/>
            <a:cxnLst/>
            <a:rect l="l" t="t" r="r" b="b"/>
            <a:pathLst>
              <a:path w="2743" h="6692">
                <a:moveTo>
                  <a:pt x="2743" y="6692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1925561" y="1869804"/>
            <a:ext cx="9626" cy="6019"/>
          </a:xfrm>
          <a:custGeom>
            <a:avLst/>
            <a:gdLst/>
            <a:ahLst/>
            <a:cxnLst/>
            <a:rect l="l" t="t" r="r" b="b"/>
            <a:pathLst>
              <a:path w="9626" h="6019">
                <a:moveTo>
                  <a:pt x="0" y="0"/>
                </a:moveTo>
                <a:lnTo>
                  <a:pt x="6527" y="3441"/>
                </a:lnTo>
                <a:lnTo>
                  <a:pt x="9626" y="601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1931404" y="1735585"/>
            <a:ext cx="19418" cy="27152"/>
          </a:xfrm>
          <a:custGeom>
            <a:avLst/>
            <a:gdLst/>
            <a:ahLst/>
            <a:cxnLst/>
            <a:rect l="l" t="t" r="r" b="b"/>
            <a:pathLst>
              <a:path w="19418" h="27152">
                <a:moveTo>
                  <a:pt x="0" y="27152"/>
                </a:moveTo>
                <a:lnTo>
                  <a:pt x="1371" y="26466"/>
                </a:lnTo>
                <a:lnTo>
                  <a:pt x="13754" y="13068"/>
                </a:lnTo>
                <a:lnTo>
                  <a:pt x="19418" y="0"/>
                </a:lnTo>
                <a:lnTo>
                  <a:pt x="13754" y="1306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1925046" y="1669421"/>
            <a:ext cx="14439" cy="11176"/>
          </a:xfrm>
          <a:custGeom>
            <a:avLst/>
            <a:gdLst/>
            <a:ahLst/>
            <a:cxnLst/>
            <a:rect l="l" t="t" r="r" b="b"/>
            <a:pathLst>
              <a:path w="14439" h="11175">
                <a:moveTo>
                  <a:pt x="0" y="0"/>
                </a:moveTo>
                <a:lnTo>
                  <a:pt x="14439" y="1117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1931404" y="1674407"/>
            <a:ext cx="22517" cy="39357"/>
          </a:xfrm>
          <a:custGeom>
            <a:avLst/>
            <a:gdLst/>
            <a:ahLst/>
            <a:cxnLst/>
            <a:rect l="l" t="t" r="r" b="b"/>
            <a:pathLst>
              <a:path w="22517" h="39357">
                <a:moveTo>
                  <a:pt x="0" y="0"/>
                </a:moveTo>
                <a:lnTo>
                  <a:pt x="8077" y="6184"/>
                </a:lnTo>
                <a:lnTo>
                  <a:pt x="18046" y="21475"/>
                </a:lnTo>
                <a:lnTo>
                  <a:pt x="22517" y="3935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1931404" y="1610476"/>
            <a:ext cx="60312" cy="0"/>
          </a:xfrm>
          <a:custGeom>
            <a:avLst/>
            <a:gdLst/>
            <a:ahLst/>
            <a:cxnLst/>
            <a:rect l="l" t="t" r="r" b="b"/>
            <a:pathLst>
              <a:path w="60312">
                <a:moveTo>
                  <a:pt x="0" y="0"/>
                </a:moveTo>
                <a:lnTo>
                  <a:pt x="32473" y="0"/>
                </a:lnTo>
                <a:lnTo>
                  <a:pt x="60312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1944293" y="1930981"/>
            <a:ext cx="8242" cy="121843"/>
          </a:xfrm>
          <a:custGeom>
            <a:avLst/>
            <a:gdLst/>
            <a:ahLst/>
            <a:cxnLst/>
            <a:rect l="l" t="t" r="r" b="b"/>
            <a:pathLst>
              <a:path w="8242" h="121843">
                <a:moveTo>
                  <a:pt x="0" y="18389"/>
                </a:moveTo>
                <a:lnTo>
                  <a:pt x="685" y="17183"/>
                </a:lnTo>
                <a:lnTo>
                  <a:pt x="8242" y="0"/>
                </a:lnTo>
                <a:lnTo>
                  <a:pt x="8242" y="12184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1939485" y="1881143"/>
            <a:ext cx="7899" cy="9969"/>
          </a:xfrm>
          <a:custGeom>
            <a:avLst/>
            <a:gdLst/>
            <a:ahLst/>
            <a:cxnLst/>
            <a:rect l="l" t="t" r="r" b="b"/>
            <a:pathLst>
              <a:path w="7899" h="9969">
                <a:moveTo>
                  <a:pt x="7899" y="9969"/>
                </a:moveTo>
                <a:lnTo>
                  <a:pt x="5499" y="5841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1932782" y="1748647"/>
            <a:ext cx="12369" cy="13398"/>
          </a:xfrm>
          <a:custGeom>
            <a:avLst/>
            <a:gdLst/>
            <a:ahLst/>
            <a:cxnLst/>
            <a:rect l="l" t="t" r="r" b="b"/>
            <a:pathLst>
              <a:path w="12369" h="13398">
                <a:moveTo>
                  <a:pt x="12369" y="0"/>
                </a:moveTo>
                <a:lnTo>
                  <a:pt x="0" y="1339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1950825" y="1715648"/>
            <a:ext cx="2921" cy="19938"/>
          </a:xfrm>
          <a:custGeom>
            <a:avLst/>
            <a:gdLst/>
            <a:ahLst/>
            <a:cxnLst/>
            <a:rect l="l" t="t" r="r" b="b"/>
            <a:pathLst>
              <a:path w="2920" h="19938">
                <a:moveTo>
                  <a:pt x="0" y="19939"/>
                </a:moveTo>
                <a:lnTo>
                  <a:pt x="1549" y="16332"/>
                </a:lnTo>
                <a:lnTo>
                  <a:pt x="2921" y="0"/>
                </a:lnTo>
                <a:lnTo>
                  <a:pt x="1549" y="1633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1939480" y="1716854"/>
            <a:ext cx="0" cy="2921"/>
          </a:xfrm>
          <a:custGeom>
            <a:avLst/>
            <a:gdLst/>
            <a:ahLst/>
            <a:cxnLst/>
            <a:rect l="l" t="t" r="r" b="b"/>
            <a:pathLst>
              <a:path h="2920">
                <a:moveTo>
                  <a:pt x="0" y="2921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1931403" y="1715645"/>
            <a:ext cx="8077" cy="10833"/>
          </a:xfrm>
          <a:custGeom>
            <a:avLst/>
            <a:gdLst/>
            <a:ahLst/>
            <a:cxnLst/>
            <a:rect l="l" t="t" r="r" b="b"/>
            <a:pathLst>
              <a:path w="8077" h="10833">
                <a:moveTo>
                  <a:pt x="8077" y="10833"/>
                </a:moveTo>
                <a:lnTo>
                  <a:pt x="8077" y="0"/>
                </a:lnTo>
                <a:lnTo>
                  <a:pt x="8077" y="10833"/>
                </a:lnTo>
                <a:lnTo>
                  <a:pt x="0" y="1083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1939480" y="1710152"/>
            <a:ext cx="0" cy="5499"/>
          </a:xfrm>
          <a:custGeom>
            <a:avLst/>
            <a:gdLst/>
            <a:ahLst/>
            <a:cxnLst/>
            <a:rect l="l" t="t" r="r" b="b"/>
            <a:pathLst>
              <a:path h="5499">
                <a:moveTo>
                  <a:pt x="0" y="5499"/>
                </a:moveTo>
                <a:lnTo>
                  <a:pt x="0" y="0"/>
                </a:lnTo>
                <a:lnTo>
                  <a:pt x="0" y="481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1939481" y="1680598"/>
            <a:ext cx="9969" cy="15290"/>
          </a:xfrm>
          <a:custGeom>
            <a:avLst/>
            <a:gdLst/>
            <a:ahLst/>
            <a:cxnLst/>
            <a:rect l="l" t="t" r="r" b="b"/>
            <a:pathLst>
              <a:path w="9969" h="15290">
                <a:moveTo>
                  <a:pt x="9969" y="1529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1952542" y="1854503"/>
            <a:ext cx="0" cy="49669"/>
          </a:xfrm>
          <a:custGeom>
            <a:avLst/>
            <a:gdLst/>
            <a:ahLst/>
            <a:cxnLst/>
            <a:rect l="l" t="t" r="r" b="b"/>
            <a:pathLst>
              <a:path h="49669">
                <a:moveTo>
                  <a:pt x="0" y="49669"/>
                </a:moveTo>
                <a:lnTo>
                  <a:pt x="0" y="0"/>
                </a:lnTo>
                <a:lnTo>
                  <a:pt x="0" y="3970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1952542" y="1826149"/>
            <a:ext cx="0" cy="28359"/>
          </a:xfrm>
          <a:custGeom>
            <a:avLst/>
            <a:gdLst/>
            <a:ahLst/>
            <a:cxnLst/>
            <a:rect l="l" t="t" r="r" b="b"/>
            <a:pathLst>
              <a:path h="28359">
                <a:moveTo>
                  <a:pt x="0" y="28359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1951343" y="1703282"/>
            <a:ext cx="2578" cy="12369"/>
          </a:xfrm>
          <a:custGeom>
            <a:avLst/>
            <a:gdLst/>
            <a:ahLst/>
            <a:cxnLst/>
            <a:rect l="l" t="t" r="r" b="b"/>
            <a:pathLst>
              <a:path w="2578" h="12369">
                <a:moveTo>
                  <a:pt x="2400" y="12369"/>
                </a:moveTo>
                <a:lnTo>
                  <a:pt x="2578" y="10477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1951338" y="1610476"/>
            <a:ext cx="39700" cy="0"/>
          </a:xfrm>
          <a:custGeom>
            <a:avLst/>
            <a:gdLst/>
            <a:ahLst/>
            <a:cxnLst/>
            <a:rect l="l" t="t" r="r" b="b"/>
            <a:pathLst>
              <a:path w="39700">
                <a:moveTo>
                  <a:pt x="12547" y="0"/>
                </a:moveTo>
                <a:lnTo>
                  <a:pt x="19938" y="0"/>
                </a:lnTo>
                <a:lnTo>
                  <a:pt x="0" y="0"/>
                </a:lnTo>
                <a:lnTo>
                  <a:pt x="39700" y="0"/>
                </a:lnTo>
                <a:lnTo>
                  <a:pt x="1993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1991037" y="1610476"/>
            <a:ext cx="685" cy="32651"/>
          </a:xfrm>
          <a:custGeom>
            <a:avLst/>
            <a:gdLst/>
            <a:ahLst/>
            <a:cxnLst/>
            <a:rect l="l" t="t" r="r" b="b"/>
            <a:pathLst>
              <a:path w="685" h="32651">
                <a:moveTo>
                  <a:pt x="0" y="0"/>
                </a:moveTo>
                <a:lnTo>
                  <a:pt x="685" y="0"/>
                </a:lnTo>
                <a:lnTo>
                  <a:pt x="685" y="3265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57200" y="7962353"/>
            <a:ext cx="3358794" cy="1771954"/>
          </a:xfrm>
          <a:custGeom>
            <a:avLst/>
            <a:gdLst/>
            <a:ahLst/>
            <a:cxnLst/>
            <a:rect l="l" t="t" r="r" b="b"/>
            <a:pathLst>
              <a:path w="3358794" h="1771954">
                <a:moveTo>
                  <a:pt x="0" y="1771954"/>
                </a:moveTo>
                <a:lnTo>
                  <a:pt x="3358794" y="1771954"/>
                </a:lnTo>
                <a:lnTo>
                  <a:pt x="3358794" y="0"/>
                </a:lnTo>
                <a:lnTo>
                  <a:pt x="0" y="0"/>
                </a:lnTo>
                <a:lnTo>
                  <a:pt x="0" y="17719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979711" y="8037122"/>
            <a:ext cx="1556639" cy="1619694"/>
          </a:xfrm>
          <a:custGeom>
            <a:avLst/>
            <a:gdLst/>
            <a:ahLst/>
            <a:cxnLst/>
            <a:rect l="l" t="t" r="r" b="b"/>
            <a:pathLst>
              <a:path w="1556639" h="1619694">
                <a:moveTo>
                  <a:pt x="0" y="0"/>
                </a:moveTo>
                <a:lnTo>
                  <a:pt x="0" y="1617522"/>
                </a:lnTo>
                <a:lnTo>
                  <a:pt x="29476" y="1619694"/>
                </a:lnTo>
                <a:lnTo>
                  <a:pt x="269811" y="1619694"/>
                </a:lnTo>
                <a:lnTo>
                  <a:pt x="379958" y="1610766"/>
                </a:lnTo>
                <a:lnTo>
                  <a:pt x="495655" y="1594294"/>
                </a:lnTo>
                <a:lnTo>
                  <a:pt x="604418" y="1570875"/>
                </a:lnTo>
                <a:lnTo>
                  <a:pt x="726084" y="1537131"/>
                </a:lnTo>
                <a:lnTo>
                  <a:pt x="832840" y="1498434"/>
                </a:lnTo>
                <a:lnTo>
                  <a:pt x="937437" y="1451203"/>
                </a:lnTo>
                <a:lnTo>
                  <a:pt x="1037666" y="1395831"/>
                </a:lnTo>
                <a:lnTo>
                  <a:pt x="1125778" y="1335303"/>
                </a:lnTo>
                <a:lnTo>
                  <a:pt x="1188491" y="1282306"/>
                </a:lnTo>
                <a:lnTo>
                  <a:pt x="1262519" y="1207490"/>
                </a:lnTo>
                <a:lnTo>
                  <a:pt x="1317701" y="1133856"/>
                </a:lnTo>
                <a:lnTo>
                  <a:pt x="1365123" y="1052499"/>
                </a:lnTo>
                <a:lnTo>
                  <a:pt x="1387144" y="1028077"/>
                </a:lnTo>
                <a:lnTo>
                  <a:pt x="1440929" y="959612"/>
                </a:lnTo>
                <a:lnTo>
                  <a:pt x="1493926" y="870496"/>
                </a:lnTo>
                <a:lnTo>
                  <a:pt x="1527073" y="794499"/>
                </a:lnTo>
                <a:lnTo>
                  <a:pt x="1550085" y="705180"/>
                </a:lnTo>
                <a:lnTo>
                  <a:pt x="1556639" y="652195"/>
                </a:lnTo>
                <a:lnTo>
                  <a:pt x="1556639" y="492633"/>
                </a:lnTo>
                <a:lnTo>
                  <a:pt x="1540167" y="241376"/>
                </a:lnTo>
                <a:lnTo>
                  <a:pt x="1530248" y="178676"/>
                </a:lnTo>
                <a:lnTo>
                  <a:pt x="1510411" y="109207"/>
                </a:lnTo>
                <a:lnTo>
                  <a:pt x="1477251" y="30010"/>
                </a:lnTo>
                <a:lnTo>
                  <a:pt x="147382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585763" y="9045160"/>
            <a:ext cx="109562" cy="152425"/>
          </a:xfrm>
          <a:custGeom>
            <a:avLst/>
            <a:gdLst/>
            <a:ahLst/>
            <a:cxnLst/>
            <a:rect l="l" t="t" r="r" b="b"/>
            <a:pathLst>
              <a:path w="109562" h="152425">
                <a:moveTo>
                  <a:pt x="99428" y="6743"/>
                </a:moveTo>
                <a:lnTo>
                  <a:pt x="86334" y="0"/>
                </a:lnTo>
                <a:lnTo>
                  <a:pt x="55168" y="0"/>
                </a:lnTo>
                <a:lnTo>
                  <a:pt x="43472" y="8140"/>
                </a:lnTo>
                <a:lnTo>
                  <a:pt x="22428" y="33337"/>
                </a:lnTo>
                <a:lnTo>
                  <a:pt x="9131" y="59537"/>
                </a:lnTo>
                <a:lnTo>
                  <a:pt x="203" y="90309"/>
                </a:lnTo>
                <a:lnTo>
                  <a:pt x="0" y="129197"/>
                </a:lnTo>
                <a:lnTo>
                  <a:pt x="6959" y="142100"/>
                </a:lnTo>
                <a:lnTo>
                  <a:pt x="29768" y="152425"/>
                </a:lnTo>
                <a:lnTo>
                  <a:pt x="52197" y="152425"/>
                </a:lnTo>
                <a:lnTo>
                  <a:pt x="69862" y="140309"/>
                </a:lnTo>
                <a:lnTo>
                  <a:pt x="92684" y="110337"/>
                </a:lnTo>
                <a:lnTo>
                  <a:pt x="105981" y="77203"/>
                </a:lnTo>
                <a:lnTo>
                  <a:pt x="109359" y="64096"/>
                </a:lnTo>
                <a:lnTo>
                  <a:pt x="109562" y="19837"/>
                </a:lnTo>
                <a:lnTo>
                  <a:pt x="99428" y="67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005712" y="9253343"/>
            <a:ext cx="287769" cy="208584"/>
          </a:xfrm>
          <a:custGeom>
            <a:avLst/>
            <a:gdLst/>
            <a:ahLst/>
            <a:cxnLst/>
            <a:rect l="l" t="t" r="r" b="b"/>
            <a:pathLst>
              <a:path w="287769" h="208584">
                <a:moveTo>
                  <a:pt x="168490" y="192112"/>
                </a:moveTo>
                <a:lnTo>
                  <a:pt x="175437" y="201637"/>
                </a:lnTo>
                <a:lnTo>
                  <a:pt x="191515" y="208584"/>
                </a:lnTo>
                <a:lnTo>
                  <a:pt x="217322" y="208584"/>
                </a:lnTo>
                <a:lnTo>
                  <a:pt x="253237" y="188341"/>
                </a:lnTo>
                <a:lnTo>
                  <a:pt x="270103" y="168897"/>
                </a:lnTo>
                <a:lnTo>
                  <a:pt x="284391" y="140106"/>
                </a:lnTo>
                <a:lnTo>
                  <a:pt x="287566" y="126822"/>
                </a:lnTo>
                <a:lnTo>
                  <a:pt x="287769" y="89306"/>
                </a:lnTo>
                <a:lnTo>
                  <a:pt x="284200" y="82956"/>
                </a:lnTo>
                <a:lnTo>
                  <a:pt x="281216" y="62712"/>
                </a:lnTo>
                <a:lnTo>
                  <a:pt x="271297" y="49809"/>
                </a:lnTo>
                <a:lnTo>
                  <a:pt x="251447" y="39700"/>
                </a:lnTo>
                <a:lnTo>
                  <a:pt x="233591" y="39700"/>
                </a:lnTo>
                <a:lnTo>
                  <a:pt x="224853" y="44259"/>
                </a:lnTo>
                <a:lnTo>
                  <a:pt x="200444" y="66484"/>
                </a:lnTo>
                <a:lnTo>
                  <a:pt x="195084" y="66687"/>
                </a:lnTo>
                <a:lnTo>
                  <a:pt x="43065" y="203"/>
                </a:lnTo>
                <a:lnTo>
                  <a:pt x="21831" y="0"/>
                </a:lnTo>
                <a:lnTo>
                  <a:pt x="13487" y="8140"/>
                </a:lnTo>
                <a:lnTo>
                  <a:pt x="0" y="30759"/>
                </a:lnTo>
                <a:lnTo>
                  <a:pt x="203" y="72834"/>
                </a:lnTo>
                <a:lnTo>
                  <a:pt x="165519" y="145872"/>
                </a:lnTo>
                <a:lnTo>
                  <a:pt x="165315" y="178816"/>
                </a:lnTo>
                <a:lnTo>
                  <a:pt x="168490" y="192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979716" y="8687324"/>
            <a:ext cx="1551279" cy="966114"/>
          </a:xfrm>
          <a:custGeom>
            <a:avLst/>
            <a:gdLst/>
            <a:ahLst/>
            <a:cxnLst/>
            <a:rect l="l" t="t" r="r" b="b"/>
            <a:pathLst>
              <a:path w="1551279" h="966114">
                <a:moveTo>
                  <a:pt x="997572" y="622376"/>
                </a:moveTo>
                <a:lnTo>
                  <a:pt x="950531" y="645998"/>
                </a:lnTo>
                <a:lnTo>
                  <a:pt x="941006" y="641642"/>
                </a:lnTo>
                <a:lnTo>
                  <a:pt x="888619" y="662863"/>
                </a:lnTo>
                <a:lnTo>
                  <a:pt x="882065" y="672782"/>
                </a:lnTo>
                <a:lnTo>
                  <a:pt x="839203" y="689864"/>
                </a:lnTo>
                <a:lnTo>
                  <a:pt x="832053" y="688276"/>
                </a:lnTo>
                <a:lnTo>
                  <a:pt x="832243" y="684898"/>
                </a:lnTo>
                <a:lnTo>
                  <a:pt x="762596" y="708317"/>
                </a:lnTo>
                <a:lnTo>
                  <a:pt x="766165" y="711695"/>
                </a:lnTo>
                <a:lnTo>
                  <a:pt x="726071" y="724992"/>
                </a:lnTo>
                <a:lnTo>
                  <a:pt x="699681" y="724789"/>
                </a:lnTo>
                <a:lnTo>
                  <a:pt x="636968" y="741464"/>
                </a:lnTo>
                <a:lnTo>
                  <a:pt x="640549" y="744639"/>
                </a:lnTo>
                <a:lnTo>
                  <a:pt x="637565" y="748207"/>
                </a:lnTo>
                <a:lnTo>
                  <a:pt x="590321" y="757923"/>
                </a:lnTo>
                <a:lnTo>
                  <a:pt x="580999" y="757732"/>
                </a:lnTo>
                <a:lnTo>
                  <a:pt x="580999" y="754367"/>
                </a:lnTo>
                <a:lnTo>
                  <a:pt x="517296" y="764286"/>
                </a:lnTo>
                <a:lnTo>
                  <a:pt x="511733" y="767854"/>
                </a:lnTo>
                <a:lnTo>
                  <a:pt x="511733" y="772210"/>
                </a:lnTo>
                <a:lnTo>
                  <a:pt x="458139" y="781151"/>
                </a:lnTo>
                <a:lnTo>
                  <a:pt x="448627" y="780948"/>
                </a:lnTo>
                <a:lnTo>
                  <a:pt x="449021" y="777570"/>
                </a:lnTo>
                <a:lnTo>
                  <a:pt x="375793" y="784136"/>
                </a:lnTo>
                <a:lnTo>
                  <a:pt x="375793" y="790867"/>
                </a:lnTo>
                <a:lnTo>
                  <a:pt x="349199" y="794258"/>
                </a:lnTo>
                <a:lnTo>
                  <a:pt x="316445" y="794054"/>
                </a:lnTo>
                <a:lnTo>
                  <a:pt x="316636" y="790867"/>
                </a:lnTo>
                <a:lnTo>
                  <a:pt x="240449" y="794258"/>
                </a:lnTo>
                <a:lnTo>
                  <a:pt x="240639" y="797229"/>
                </a:lnTo>
                <a:lnTo>
                  <a:pt x="237464" y="801192"/>
                </a:lnTo>
                <a:lnTo>
                  <a:pt x="180911" y="800595"/>
                </a:lnTo>
                <a:lnTo>
                  <a:pt x="181292" y="797433"/>
                </a:lnTo>
                <a:lnTo>
                  <a:pt x="108267" y="797433"/>
                </a:lnTo>
                <a:lnTo>
                  <a:pt x="108661" y="800595"/>
                </a:lnTo>
                <a:lnTo>
                  <a:pt x="56070" y="801001"/>
                </a:lnTo>
                <a:lnTo>
                  <a:pt x="45351" y="797826"/>
                </a:lnTo>
                <a:lnTo>
                  <a:pt x="49326" y="794054"/>
                </a:lnTo>
                <a:lnTo>
                  <a:pt x="0" y="792010"/>
                </a:lnTo>
                <a:lnTo>
                  <a:pt x="0" y="963701"/>
                </a:lnTo>
                <a:lnTo>
                  <a:pt x="32842" y="966114"/>
                </a:lnTo>
                <a:lnTo>
                  <a:pt x="266446" y="966114"/>
                </a:lnTo>
                <a:lnTo>
                  <a:pt x="376580" y="957376"/>
                </a:lnTo>
                <a:lnTo>
                  <a:pt x="492290" y="940714"/>
                </a:lnTo>
                <a:lnTo>
                  <a:pt x="601230" y="917486"/>
                </a:lnTo>
                <a:lnTo>
                  <a:pt x="722706" y="883754"/>
                </a:lnTo>
                <a:lnTo>
                  <a:pt x="829475" y="845058"/>
                </a:lnTo>
                <a:lnTo>
                  <a:pt x="934262" y="797623"/>
                </a:lnTo>
                <a:lnTo>
                  <a:pt x="1034288" y="742454"/>
                </a:lnTo>
                <a:lnTo>
                  <a:pt x="1122400" y="681723"/>
                </a:lnTo>
                <a:lnTo>
                  <a:pt x="1185113" y="628738"/>
                </a:lnTo>
                <a:lnTo>
                  <a:pt x="1259141" y="554113"/>
                </a:lnTo>
                <a:lnTo>
                  <a:pt x="1314323" y="480275"/>
                </a:lnTo>
                <a:lnTo>
                  <a:pt x="1361948" y="398907"/>
                </a:lnTo>
                <a:lnTo>
                  <a:pt x="1383766" y="374510"/>
                </a:lnTo>
                <a:lnTo>
                  <a:pt x="1437563" y="306031"/>
                </a:lnTo>
                <a:lnTo>
                  <a:pt x="1490548" y="216928"/>
                </a:lnTo>
                <a:lnTo>
                  <a:pt x="1523695" y="140919"/>
                </a:lnTo>
                <a:lnTo>
                  <a:pt x="1546720" y="51612"/>
                </a:lnTo>
                <a:lnTo>
                  <a:pt x="1551279" y="0"/>
                </a:lnTo>
                <a:lnTo>
                  <a:pt x="1546313" y="4965"/>
                </a:lnTo>
                <a:lnTo>
                  <a:pt x="1536992" y="64909"/>
                </a:lnTo>
                <a:lnTo>
                  <a:pt x="1519326" y="106984"/>
                </a:lnTo>
                <a:lnTo>
                  <a:pt x="1510588" y="140919"/>
                </a:lnTo>
                <a:lnTo>
                  <a:pt x="1499476" y="166725"/>
                </a:lnTo>
                <a:lnTo>
                  <a:pt x="1494320" y="169887"/>
                </a:lnTo>
                <a:lnTo>
                  <a:pt x="1477441" y="200456"/>
                </a:lnTo>
                <a:lnTo>
                  <a:pt x="1470901" y="220294"/>
                </a:lnTo>
                <a:lnTo>
                  <a:pt x="1457604" y="243713"/>
                </a:lnTo>
                <a:lnTo>
                  <a:pt x="1451254" y="245897"/>
                </a:lnTo>
                <a:lnTo>
                  <a:pt x="1422869" y="284810"/>
                </a:lnTo>
                <a:lnTo>
                  <a:pt x="1417904" y="299694"/>
                </a:lnTo>
                <a:lnTo>
                  <a:pt x="1397076" y="325285"/>
                </a:lnTo>
                <a:lnTo>
                  <a:pt x="1391920" y="328663"/>
                </a:lnTo>
                <a:lnTo>
                  <a:pt x="1388338" y="329260"/>
                </a:lnTo>
                <a:lnTo>
                  <a:pt x="1360157" y="360819"/>
                </a:lnTo>
                <a:lnTo>
                  <a:pt x="1355001" y="372313"/>
                </a:lnTo>
                <a:lnTo>
                  <a:pt x="1328991" y="399503"/>
                </a:lnTo>
                <a:lnTo>
                  <a:pt x="1322247" y="401307"/>
                </a:lnTo>
                <a:lnTo>
                  <a:pt x="1312125" y="408635"/>
                </a:lnTo>
                <a:lnTo>
                  <a:pt x="1283944" y="433654"/>
                </a:lnTo>
                <a:lnTo>
                  <a:pt x="1282166" y="441985"/>
                </a:lnTo>
                <a:lnTo>
                  <a:pt x="1246238" y="471360"/>
                </a:lnTo>
                <a:lnTo>
                  <a:pt x="1242669" y="467588"/>
                </a:lnTo>
                <a:lnTo>
                  <a:pt x="1197825" y="499732"/>
                </a:lnTo>
                <a:lnTo>
                  <a:pt x="1196225" y="508266"/>
                </a:lnTo>
                <a:lnTo>
                  <a:pt x="1158913" y="533476"/>
                </a:lnTo>
                <a:lnTo>
                  <a:pt x="1149184" y="532879"/>
                </a:lnTo>
                <a:lnTo>
                  <a:pt x="1099972" y="562838"/>
                </a:lnTo>
                <a:lnTo>
                  <a:pt x="1099578" y="569404"/>
                </a:lnTo>
                <a:lnTo>
                  <a:pt x="1059891" y="593013"/>
                </a:lnTo>
                <a:lnTo>
                  <a:pt x="1046581" y="592416"/>
                </a:lnTo>
                <a:lnTo>
                  <a:pt x="993990" y="619023"/>
                </a:lnTo>
                <a:lnTo>
                  <a:pt x="997572" y="6223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589143" y="9048339"/>
            <a:ext cx="102806" cy="145872"/>
          </a:xfrm>
          <a:custGeom>
            <a:avLst/>
            <a:gdLst/>
            <a:ahLst/>
            <a:cxnLst/>
            <a:rect l="l" t="t" r="r" b="b"/>
            <a:pathLst>
              <a:path w="102806" h="145872">
                <a:moveTo>
                  <a:pt x="92875" y="6743"/>
                </a:moveTo>
                <a:lnTo>
                  <a:pt x="79590" y="190"/>
                </a:lnTo>
                <a:lnTo>
                  <a:pt x="55168" y="0"/>
                </a:lnTo>
                <a:lnTo>
                  <a:pt x="43268" y="8128"/>
                </a:lnTo>
                <a:lnTo>
                  <a:pt x="22415" y="33528"/>
                </a:lnTo>
                <a:lnTo>
                  <a:pt x="8928" y="59728"/>
                </a:lnTo>
                <a:lnTo>
                  <a:pt x="0" y="90487"/>
                </a:lnTo>
                <a:lnTo>
                  <a:pt x="0" y="122643"/>
                </a:lnTo>
                <a:lnTo>
                  <a:pt x="6946" y="135534"/>
                </a:lnTo>
                <a:lnTo>
                  <a:pt x="29768" y="145872"/>
                </a:lnTo>
                <a:lnTo>
                  <a:pt x="45440" y="145872"/>
                </a:lnTo>
                <a:lnTo>
                  <a:pt x="63309" y="133959"/>
                </a:lnTo>
                <a:lnTo>
                  <a:pt x="86131" y="103784"/>
                </a:lnTo>
                <a:lnTo>
                  <a:pt x="99237" y="70840"/>
                </a:lnTo>
                <a:lnTo>
                  <a:pt x="102603" y="57556"/>
                </a:lnTo>
                <a:lnTo>
                  <a:pt x="102806" y="19837"/>
                </a:lnTo>
                <a:lnTo>
                  <a:pt x="92875" y="6743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008889" y="9256718"/>
            <a:ext cx="281419" cy="202031"/>
          </a:xfrm>
          <a:custGeom>
            <a:avLst/>
            <a:gdLst/>
            <a:ahLst/>
            <a:cxnLst/>
            <a:rect l="l" t="t" r="r" b="b"/>
            <a:pathLst>
              <a:path w="281419" h="202031">
                <a:moveTo>
                  <a:pt x="203" y="66294"/>
                </a:moveTo>
                <a:lnTo>
                  <a:pt x="165519" y="138925"/>
                </a:lnTo>
                <a:lnTo>
                  <a:pt x="165315" y="172059"/>
                </a:lnTo>
                <a:lnTo>
                  <a:pt x="168503" y="185559"/>
                </a:lnTo>
                <a:lnTo>
                  <a:pt x="175640" y="194894"/>
                </a:lnTo>
                <a:lnTo>
                  <a:pt x="191719" y="202031"/>
                </a:lnTo>
                <a:lnTo>
                  <a:pt x="210959" y="201828"/>
                </a:lnTo>
                <a:lnTo>
                  <a:pt x="246875" y="181787"/>
                </a:lnTo>
                <a:lnTo>
                  <a:pt x="263550" y="162140"/>
                </a:lnTo>
                <a:lnTo>
                  <a:pt x="278041" y="133565"/>
                </a:lnTo>
                <a:lnTo>
                  <a:pt x="281216" y="120268"/>
                </a:lnTo>
                <a:lnTo>
                  <a:pt x="281419" y="89103"/>
                </a:lnTo>
                <a:lnTo>
                  <a:pt x="277647" y="82956"/>
                </a:lnTo>
                <a:lnTo>
                  <a:pt x="274662" y="62712"/>
                </a:lnTo>
                <a:lnTo>
                  <a:pt x="264756" y="49618"/>
                </a:lnTo>
                <a:lnTo>
                  <a:pt x="244894" y="39496"/>
                </a:lnTo>
                <a:lnTo>
                  <a:pt x="233781" y="39496"/>
                </a:lnTo>
                <a:lnTo>
                  <a:pt x="224853" y="44056"/>
                </a:lnTo>
                <a:lnTo>
                  <a:pt x="200647" y="66294"/>
                </a:lnTo>
                <a:lnTo>
                  <a:pt x="188531" y="66484"/>
                </a:lnTo>
                <a:lnTo>
                  <a:pt x="36715" y="0"/>
                </a:lnTo>
                <a:lnTo>
                  <a:pt x="22034" y="0"/>
                </a:lnTo>
                <a:lnTo>
                  <a:pt x="13690" y="8140"/>
                </a:lnTo>
                <a:lnTo>
                  <a:pt x="0" y="30759"/>
                </a:lnTo>
                <a:lnTo>
                  <a:pt x="203" y="66294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979711" y="8037122"/>
            <a:ext cx="1553857" cy="1451394"/>
          </a:xfrm>
          <a:custGeom>
            <a:avLst/>
            <a:gdLst/>
            <a:ahLst/>
            <a:cxnLst/>
            <a:rect l="l" t="t" r="r" b="b"/>
            <a:pathLst>
              <a:path w="1553857" h="1451394">
                <a:moveTo>
                  <a:pt x="1470088" y="0"/>
                </a:moveTo>
                <a:lnTo>
                  <a:pt x="0" y="0"/>
                </a:lnTo>
                <a:lnTo>
                  <a:pt x="0" y="1442212"/>
                </a:lnTo>
                <a:lnTo>
                  <a:pt x="49314" y="1444256"/>
                </a:lnTo>
                <a:lnTo>
                  <a:pt x="45351" y="1448028"/>
                </a:lnTo>
                <a:lnTo>
                  <a:pt x="56070" y="1451203"/>
                </a:lnTo>
                <a:lnTo>
                  <a:pt x="108661" y="1450797"/>
                </a:lnTo>
                <a:lnTo>
                  <a:pt x="108267" y="1447634"/>
                </a:lnTo>
                <a:lnTo>
                  <a:pt x="181305" y="1447634"/>
                </a:lnTo>
                <a:lnTo>
                  <a:pt x="180898" y="1450797"/>
                </a:lnTo>
                <a:lnTo>
                  <a:pt x="237451" y="1451394"/>
                </a:lnTo>
                <a:lnTo>
                  <a:pt x="240652" y="1447431"/>
                </a:lnTo>
                <a:lnTo>
                  <a:pt x="240436" y="1444459"/>
                </a:lnTo>
                <a:lnTo>
                  <a:pt x="316661" y="1441081"/>
                </a:lnTo>
                <a:lnTo>
                  <a:pt x="316458" y="1444256"/>
                </a:lnTo>
                <a:lnTo>
                  <a:pt x="349199" y="1444459"/>
                </a:lnTo>
                <a:lnTo>
                  <a:pt x="375793" y="1441081"/>
                </a:lnTo>
                <a:lnTo>
                  <a:pt x="375793" y="1434338"/>
                </a:lnTo>
                <a:lnTo>
                  <a:pt x="449021" y="1427772"/>
                </a:lnTo>
                <a:lnTo>
                  <a:pt x="448640" y="1431150"/>
                </a:lnTo>
                <a:lnTo>
                  <a:pt x="458165" y="1431353"/>
                </a:lnTo>
                <a:lnTo>
                  <a:pt x="511733" y="1422412"/>
                </a:lnTo>
                <a:lnTo>
                  <a:pt x="511733" y="1418056"/>
                </a:lnTo>
                <a:lnTo>
                  <a:pt x="517296" y="1414487"/>
                </a:lnTo>
                <a:lnTo>
                  <a:pt x="581012" y="1404569"/>
                </a:lnTo>
                <a:lnTo>
                  <a:pt x="581012" y="1407934"/>
                </a:lnTo>
                <a:lnTo>
                  <a:pt x="590334" y="1408125"/>
                </a:lnTo>
                <a:lnTo>
                  <a:pt x="637565" y="1398409"/>
                </a:lnTo>
                <a:lnTo>
                  <a:pt x="640549" y="1394841"/>
                </a:lnTo>
                <a:lnTo>
                  <a:pt x="636968" y="1391653"/>
                </a:lnTo>
                <a:lnTo>
                  <a:pt x="699681" y="1374990"/>
                </a:lnTo>
                <a:lnTo>
                  <a:pt x="726084" y="1375194"/>
                </a:lnTo>
                <a:lnTo>
                  <a:pt x="766178" y="1361897"/>
                </a:lnTo>
                <a:lnTo>
                  <a:pt x="762596" y="1358519"/>
                </a:lnTo>
                <a:lnTo>
                  <a:pt x="832256" y="1335100"/>
                </a:lnTo>
                <a:lnTo>
                  <a:pt x="832053" y="1338478"/>
                </a:lnTo>
                <a:lnTo>
                  <a:pt x="839203" y="1340065"/>
                </a:lnTo>
                <a:lnTo>
                  <a:pt x="882065" y="1322984"/>
                </a:lnTo>
                <a:lnTo>
                  <a:pt x="888619" y="1313065"/>
                </a:lnTo>
                <a:lnTo>
                  <a:pt x="941006" y="1291844"/>
                </a:lnTo>
                <a:lnTo>
                  <a:pt x="950531" y="1296200"/>
                </a:lnTo>
                <a:lnTo>
                  <a:pt x="997572" y="1272578"/>
                </a:lnTo>
                <a:lnTo>
                  <a:pt x="994003" y="1269225"/>
                </a:lnTo>
                <a:lnTo>
                  <a:pt x="1046581" y="1242618"/>
                </a:lnTo>
                <a:lnTo>
                  <a:pt x="1059891" y="1243215"/>
                </a:lnTo>
                <a:lnTo>
                  <a:pt x="1099578" y="1219606"/>
                </a:lnTo>
                <a:lnTo>
                  <a:pt x="1099985" y="1213040"/>
                </a:lnTo>
                <a:lnTo>
                  <a:pt x="1149197" y="1183081"/>
                </a:lnTo>
                <a:lnTo>
                  <a:pt x="1158938" y="1183678"/>
                </a:lnTo>
                <a:lnTo>
                  <a:pt x="1196225" y="1158468"/>
                </a:lnTo>
                <a:lnTo>
                  <a:pt x="1197813" y="1149934"/>
                </a:lnTo>
                <a:lnTo>
                  <a:pt x="1242682" y="1117790"/>
                </a:lnTo>
                <a:lnTo>
                  <a:pt x="1246238" y="1121562"/>
                </a:lnTo>
                <a:lnTo>
                  <a:pt x="1282153" y="1092187"/>
                </a:lnTo>
                <a:lnTo>
                  <a:pt x="1283957" y="1083843"/>
                </a:lnTo>
                <a:lnTo>
                  <a:pt x="1312138" y="1058837"/>
                </a:lnTo>
                <a:lnTo>
                  <a:pt x="1322260" y="1051509"/>
                </a:lnTo>
                <a:lnTo>
                  <a:pt x="1329004" y="1049705"/>
                </a:lnTo>
                <a:lnTo>
                  <a:pt x="1355001" y="1022515"/>
                </a:lnTo>
                <a:lnTo>
                  <a:pt x="1360170" y="1011021"/>
                </a:lnTo>
                <a:lnTo>
                  <a:pt x="1388338" y="979462"/>
                </a:lnTo>
                <a:lnTo>
                  <a:pt x="1391907" y="978865"/>
                </a:lnTo>
                <a:lnTo>
                  <a:pt x="1397076" y="975499"/>
                </a:lnTo>
                <a:lnTo>
                  <a:pt x="1417916" y="949896"/>
                </a:lnTo>
                <a:lnTo>
                  <a:pt x="1422869" y="935012"/>
                </a:lnTo>
                <a:lnTo>
                  <a:pt x="1451254" y="896099"/>
                </a:lnTo>
                <a:lnTo>
                  <a:pt x="1457604" y="893914"/>
                </a:lnTo>
                <a:lnTo>
                  <a:pt x="1470901" y="870496"/>
                </a:lnTo>
                <a:lnTo>
                  <a:pt x="1477454" y="850658"/>
                </a:lnTo>
                <a:lnTo>
                  <a:pt x="1494320" y="820089"/>
                </a:lnTo>
                <a:lnTo>
                  <a:pt x="1499476" y="816927"/>
                </a:lnTo>
                <a:lnTo>
                  <a:pt x="1510601" y="791121"/>
                </a:lnTo>
                <a:lnTo>
                  <a:pt x="1519326" y="757174"/>
                </a:lnTo>
                <a:lnTo>
                  <a:pt x="1536992" y="715111"/>
                </a:lnTo>
                <a:lnTo>
                  <a:pt x="1546313" y="655180"/>
                </a:lnTo>
                <a:lnTo>
                  <a:pt x="1551279" y="650214"/>
                </a:lnTo>
                <a:lnTo>
                  <a:pt x="1553857" y="620445"/>
                </a:lnTo>
                <a:lnTo>
                  <a:pt x="1553464" y="495808"/>
                </a:lnTo>
                <a:lnTo>
                  <a:pt x="1536788" y="244551"/>
                </a:lnTo>
                <a:lnTo>
                  <a:pt x="1526870" y="181838"/>
                </a:lnTo>
                <a:lnTo>
                  <a:pt x="1507020" y="112585"/>
                </a:lnTo>
                <a:lnTo>
                  <a:pt x="1473873" y="33197"/>
                </a:lnTo>
                <a:lnTo>
                  <a:pt x="1470088" y="0"/>
                </a:lnTo>
                <a:close/>
              </a:path>
            </a:pathLst>
          </a:custGeom>
          <a:solidFill>
            <a:srgbClr val="FF800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455776" y="8089957"/>
            <a:ext cx="14490" cy="166712"/>
          </a:xfrm>
          <a:custGeom>
            <a:avLst/>
            <a:gdLst/>
            <a:ahLst/>
            <a:cxnLst/>
            <a:rect l="l" t="t" r="r" b="b"/>
            <a:pathLst>
              <a:path w="14490" h="166712">
                <a:moveTo>
                  <a:pt x="4762" y="9931"/>
                </a:moveTo>
                <a:lnTo>
                  <a:pt x="0" y="0"/>
                </a:lnTo>
                <a:lnTo>
                  <a:pt x="14490" y="166712"/>
                </a:lnTo>
                <a:lnTo>
                  <a:pt x="14490" y="109169"/>
                </a:lnTo>
                <a:lnTo>
                  <a:pt x="4762" y="99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245406" y="8915954"/>
            <a:ext cx="36322" cy="84353"/>
          </a:xfrm>
          <a:custGeom>
            <a:avLst/>
            <a:gdLst/>
            <a:ahLst/>
            <a:cxnLst/>
            <a:rect l="l" t="t" r="r" b="b"/>
            <a:pathLst>
              <a:path w="36322" h="84353">
                <a:moveTo>
                  <a:pt x="36321" y="0"/>
                </a:moveTo>
                <a:lnTo>
                  <a:pt x="28778" y="0"/>
                </a:lnTo>
                <a:lnTo>
                  <a:pt x="10121" y="27990"/>
                </a:lnTo>
                <a:lnTo>
                  <a:pt x="0" y="57556"/>
                </a:lnTo>
                <a:lnTo>
                  <a:pt x="203" y="84353"/>
                </a:lnTo>
                <a:lnTo>
                  <a:pt x="6553" y="47637"/>
                </a:lnTo>
                <a:lnTo>
                  <a:pt x="21831" y="16675"/>
                </a:lnTo>
                <a:lnTo>
                  <a:pt x="363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79714" y="9107868"/>
            <a:ext cx="1342301" cy="416763"/>
          </a:xfrm>
          <a:custGeom>
            <a:avLst/>
            <a:gdLst/>
            <a:ahLst/>
            <a:cxnLst/>
            <a:rect l="l" t="t" r="r" b="b"/>
            <a:pathLst>
              <a:path w="1342301" h="416763">
                <a:moveTo>
                  <a:pt x="1342301" y="4165"/>
                </a:moveTo>
                <a:lnTo>
                  <a:pt x="1340904" y="0"/>
                </a:lnTo>
                <a:lnTo>
                  <a:pt x="1309154" y="31369"/>
                </a:lnTo>
                <a:lnTo>
                  <a:pt x="1229779" y="97447"/>
                </a:lnTo>
                <a:lnTo>
                  <a:pt x="1137297" y="160350"/>
                </a:lnTo>
                <a:lnTo>
                  <a:pt x="1031506" y="219900"/>
                </a:lnTo>
                <a:lnTo>
                  <a:pt x="932078" y="265734"/>
                </a:lnTo>
                <a:lnTo>
                  <a:pt x="809625" y="311988"/>
                </a:lnTo>
                <a:lnTo>
                  <a:pt x="687184" y="348107"/>
                </a:lnTo>
                <a:lnTo>
                  <a:pt x="571474" y="374700"/>
                </a:lnTo>
                <a:lnTo>
                  <a:pt x="455968" y="394741"/>
                </a:lnTo>
                <a:lnTo>
                  <a:pt x="336892" y="407835"/>
                </a:lnTo>
                <a:lnTo>
                  <a:pt x="230111" y="413410"/>
                </a:lnTo>
                <a:lnTo>
                  <a:pt x="69176" y="413410"/>
                </a:lnTo>
                <a:lnTo>
                  <a:pt x="0" y="410514"/>
                </a:lnTo>
                <a:lnTo>
                  <a:pt x="0" y="413842"/>
                </a:lnTo>
                <a:lnTo>
                  <a:pt x="65989" y="416763"/>
                </a:lnTo>
                <a:lnTo>
                  <a:pt x="233489" y="416763"/>
                </a:lnTo>
                <a:lnTo>
                  <a:pt x="340271" y="411213"/>
                </a:lnTo>
                <a:lnTo>
                  <a:pt x="459346" y="397916"/>
                </a:lnTo>
                <a:lnTo>
                  <a:pt x="574840" y="378079"/>
                </a:lnTo>
                <a:lnTo>
                  <a:pt x="690346" y="351472"/>
                </a:lnTo>
                <a:lnTo>
                  <a:pt x="813003" y="315353"/>
                </a:lnTo>
                <a:lnTo>
                  <a:pt x="935253" y="269125"/>
                </a:lnTo>
                <a:lnTo>
                  <a:pt x="1034884" y="223075"/>
                </a:lnTo>
                <a:lnTo>
                  <a:pt x="1140663" y="163741"/>
                </a:lnTo>
                <a:lnTo>
                  <a:pt x="1233144" y="100812"/>
                </a:lnTo>
                <a:lnTo>
                  <a:pt x="1312329" y="34747"/>
                </a:lnTo>
                <a:lnTo>
                  <a:pt x="1342301" y="41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634592" y="9123747"/>
            <a:ext cx="6934" cy="18859"/>
          </a:xfrm>
          <a:custGeom>
            <a:avLst/>
            <a:gdLst/>
            <a:ahLst/>
            <a:cxnLst/>
            <a:rect l="l" t="t" r="r" b="b"/>
            <a:pathLst>
              <a:path w="6934" h="18859">
                <a:moveTo>
                  <a:pt x="3771" y="596"/>
                </a:moveTo>
                <a:lnTo>
                  <a:pt x="0" y="17856"/>
                </a:lnTo>
                <a:lnTo>
                  <a:pt x="3771" y="18859"/>
                </a:lnTo>
                <a:lnTo>
                  <a:pt x="6934" y="0"/>
                </a:lnTo>
                <a:lnTo>
                  <a:pt x="3771" y="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185525" y="9329351"/>
            <a:ext cx="16065" cy="32156"/>
          </a:xfrm>
          <a:custGeom>
            <a:avLst/>
            <a:gdLst/>
            <a:ahLst/>
            <a:cxnLst/>
            <a:rect l="l" t="t" r="r" b="b"/>
            <a:pathLst>
              <a:path w="16065" h="32156">
                <a:moveTo>
                  <a:pt x="16065" y="1790"/>
                </a:moveTo>
                <a:lnTo>
                  <a:pt x="14287" y="0"/>
                </a:lnTo>
                <a:lnTo>
                  <a:pt x="1777" y="17462"/>
                </a:lnTo>
                <a:lnTo>
                  <a:pt x="0" y="32156"/>
                </a:lnTo>
                <a:lnTo>
                  <a:pt x="16065" y="17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252600" y="9378570"/>
            <a:ext cx="7543" cy="5168"/>
          </a:xfrm>
          <a:custGeom>
            <a:avLst/>
            <a:gdLst/>
            <a:ahLst/>
            <a:cxnLst/>
            <a:rect l="l" t="t" r="r" b="b"/>
            <a:pathLst>
              <a:path w="7543" h="5168">
                <a:moveTo>
                  <a:pt x="0" y="800"/>
                </a:moveTo>
                <a:lnTo>
                  <a:pt x="990" y="5168"/>
                </a:lnTo>
                <a:lnTo>
                  <a:pt x="7543" y="0"/>
                </a:lnTo>
                <a:lnTo>
                  <a:pt x="0" y="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173418" y="9361507"/>
            <a:ext cx="12103" cy="28968"/>
          </a:xfrm>
          <a:custGeom>
            <a:avLst/>
            <a:gdLst/>
            <a:ahLst/>
            <a:cxnLst/>
            <a:rect l="l" t="t" r="r" b="b"/>
            <a:pathLst>
              <a:path w="12103" h="28968">
                <a:moveTo>
                  <a:pt x="7721" y="2374"/>
                </a:moveTo>
                <a:lnTo>
                  <a:pt x="0" y="27978"/>
                </a:lnTo>
                <a:lnTo>
                  <a:pt x="3771" y="28968"/>
                </a:lnTo>
                <a:lnTo>
                  <a:pt x="12103" y="0"/>
                </a:lnTo>
                <a:lnTo>
                  <a:pt x="7721" y="23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252600" y="9388891"/>
            <a:ext cx="4559" cy="11506"/>
          </a:xfrm>
          <a:custGeom>
            <a:avLst/>
            <a:gdLst/>
            <a:ahLst/>
            <a:cxnLst/>
            <a:rect l="l" t="t" r="r" b="b"/>
            <a:pathLst>
              <a:path w="4559" h="11506">
                <a:moveTo>
                  <a:pt x="0" y="10515"/>
                </a:moveTo>
                <a:lnTo>
                  <a:pt x="3949" y="11506"/>
                </a:lnTo>
                <a:lnTo>
                  <a:pt x="4559" y="0"/>
                </a:lnTo>
                <a:lnTo>
                  <a:pt x="0" y="105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530990" y="8657560"/>
            <a:ext cx="2578" cy="29768"/>
          </a:xfrm>
          <a:custGeom>
            <a:avLst/>
            <a:gdLst/>
            <a:ahLst/>
            <a:cxnLst/>
            <a:rect l="l" t="t" r="r" b="b"/>
            <a:pathLst>
              <a:path w="2578" h="29768">
                <a:moveTo>
                  <a:pt x="0" y="29768"/>
                </a:moveTo>
                <a:lnTo>
                  <a:pt x="1790" y="28384"/>
                </a:lnTo>
                <a:lnTo>
                  <a:pt x="2578" y="0"/>
                </a:lnTo>
                <a:lnTo>
                  <a:pt x="0" y="297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445655" y="9025111"/>
            <a:ext cx="425297" cy="208787"/>
          </a:xfrm>
          <a:custGeom>
            <a:avLst/>
            <a:gdLst/>
            <a:ahLst/>
            <a:cxnLst/>
            <a:rect l="l" t="t" r="r" b="b"/>
            <a:pathLst>
              <a:path w="425297" h="208788">
                <a:moveTo>
                  <a:pt x="147256" y="97053"/>
                </a:moveTo>
                <a:lnTo>
                  <a:pt x="163728" y="59347"/>
                </a:lnTo>
                <a:lnTo>
                  <a:pt x="107162" y="33147"/>
                </a:lnTo>
                <a:lnTo>
                  <a:pt x="106972" y="24612"/>
                </a:lnTo>
                <a:lnTo>
                  <a:pt x="117094" y="0"/>
                </a:lnTo>
                <a:lnTo>
                  <a:pt x="83146" y="406"/>
                </a:lnTo>
                <a:lnTo>
                  <a:pt x="0" y="10325"/>
                </a:lnTo>
                <a:lnTo>
                  <a:pt x="1384" y="16471"/>
                </a:lnTo>
                <a:lnTo>
                  <a:pt x="5168" y="19850"/>
                </a:lnTo>
                <a:lnTo>
                  <a:pt x="67868" y="103009"/>
                </a:lnTo>
                <a:lnTo>
                  <a:pt x="73037" y="103200"/>
                </a:lnTo>
                <a:lnTo>
                  <a:pt x="86537" y="73037"/>
                </a:lnTo>
                <a:lnTo>
                  <a:pt x="97434" y="76403"/>
                </a:lnTo>
                <a:lnTo>
                  <a:pt x="147256" y="97053"/>
                </a:lnTo>
                <a:close/>
              </a:path>
              <a:path w="425297" h="208788">
                <a:moveTo>
                  <a:pt x="424700" y="172466"/>
                </a:moveTo>
                <a:lnTo>
                  <a:pt x="212953" y="79387"/>
                </a:lnTo>
                <a:lnTo>
                  <a:pt x="205409" y="79184"/>
                </a:lnTo>
                <a:lnTo>
                  <a:pt x="195478" y="92887"/>
                </a:lnTo>
                <a:lnTo>
                  <a:pt x="188734" y="116103"/>
                </a:lnTo>
                <a:lnTo>
                  <a:pt x="398119" y="208788"/>
                </a:lnTo>
                <a:lnTo>
                  <a:pt x="410222" y="208584"/>
                </a:lnTo>
                <a:lnTo>
                  <a:pt x="425297" y="176441"/>
                </a:lnTo>
                <a:lnTo>
                  <a:pt x="424700" y="17246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442878" y="9022130"/>
            <a:ext cx="166903" cy="109156"/>
          </a:xfrm>
          <a:custGeom>
            <a:avLst/>
            <a:gdLst/>
            <a:ahLst/>
            <a:cxnLst/>
            <a:rect l="l" t="t" r="r" b="b"/>
            <a:pathLst>
              <a:path w="166903" h="109156">
                <a:moveTo>
                  <a:pt x="166903" y="61531"/>
                </a:moveTo>
                <a:lnTo>
                  <a:pt x="106375" y="35128"/>
                </a:lnTo>
                <a:lnTo>
                  <a:pt x="121843" y="0"/>
                </a:lnTo>
                <a:lnTo>
                  <a:pt x="0" y="11722"/>
                </a:lnTo>
                <a:lnTo>
                  <a:pt x="74015" y="109156"/>
                </a:lnTo>
                <a:lnTo>
                  <a:pt x="89306" y="74218"/>
                </a:lnTo>
                <a:lnTo>
                  <a:pt x="150037" y="100622"/>
                </a:lnTo>
              </a:path>
            </a:pathLst>
          </a:custGeom>
          <a:ln w="3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635180" y="9102314"/>
            <a:ext cx="236359" cy="134950"/>
          </a:xfrm>
          <a:custGeom>
            <a:avLst/>
            <a:gdLst/>
            <a:ahLst/>
            <a:cxnLst/>
            <a:rect l="l" t="t" r="r" b="b"/>
            <a:pathLst>
              <a:path w="236359" h="134950">
                <a:moveTo>
                  <a:pt x="17272" y="0"/>
                </a:moveTo>
                <a:lnTo>
                  <a:pt x="236359" y="95859"/>
                </a:lnTo>
                <a:lnTo>
                  <a:pt x="219303" y="134950"/>
                </a:lnTo>
                <a:lnTo>
                  <a:pt x="0" y="39090"/>
                </a:lnTo>
              </a:path>
            </a:pathLst>
          </a:custGeom>
          <a:ln w="3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243425" y="8912392"/>
            <a:ext cx="36512" cy="85928"/>
          </a:xfrm>
          <a:custGeom>
            <a:avLst/>
            <a:gdLst/>
            <a:ahLst/>
            <a:cxnLst/>
            <a:rect l="l" t="t" r="r" b="b"/>
            <a:pathLst>
              <a:path w="36512" h="85928">
                <a:moveTo>
                  <a:pt x="990" y="85928"/>
                </a:moveTo>
                <a:lnTo>
                  <a:pt x="393" y="79768"/>
                </a:lnTo>
                <a:lnTo>
                  <a:pt x="203" y="73621"/>
                </a:lnTo>
                <a:lnTo>
                  <a:pt x="0" y="70650"/>
                </a:lnTo>
                <a:lnTo>
                  <a:pt x="203" y="70650"/>
                </a:lnTo>
                <a:lnTo>
                  <a:pt x="596" y="67678"/>
                </a:lnTo>
                <a:lnTo>
                  <a:pt x="1384" y="61912"/>
                </a:lnTo>
                <a:lnTo>
                  <a:pt x="1181" y="61721"/>
                </a:lnTo>
                <a:lnTo>
                  <a:pt x="2578" y="56159"/>
                </a:lnTo>
                <a:lnTo>
                  <a:pt x="5156" y="46837"/>
                </a:lnTo>
                <a:lnTo>
                  <a:pt x="5549" y="46837"/>
                </a:lnTo>
                <a:lnTo>
                  <a:pt x="8928" y="37909"/>
                </a:lnTo>
                <a:lnTo>
                  <a:pt x="10121" y="34721"/>
                </a:lnTo>
                <a:lnTo>
                  <a:pt x="10121" y="34518"/>
                </a:lnTo>
                <a:lnTo>
                  <a:pt x="11696" y="31546"/>
                </a:lnTo>
                <a:lnTo>
                  <a:pt x="16268" y="23418"/>
                </a:lnTo>
                <a:lnTo>
                  <a:pt x="16268" y="23215"/>
                </a:lnTo>
                <a:lnTo>
                  <a:pt x="21424" y="15468"/>
                </a:lnTo>
                <a:lnTo>
                  <a:pt x="24409" y="10909"/>
                </a:lnTo>
                <a:lnTo>
                  <a:pt x="24599" y="10718"/>
                </a:lnTo>
                <a:lnTo>
                  <a:pt x="28371" y="6934"/>
                </a:lnTo>
                <a:lnTo>
                  <a:pt x="32143" y="3174"/>
                </a:lnTo>
                <a:lnTo>
                  <a:pt x="32346" y="2971"/>
                </a:lnTo>
                <a:lnTo>
                  <a:pt x="36512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252743" y="8920726"/>
            <a:ext cx="37515" cy="77787"/>
          </a:xfrm>
          <a:custGeom>
            <a:avLst/>
            <a:gdLst/>
            <a:ahLst/>
            <a:cxnLst/>
            <a:rect l="l" t="t" r="r" b="b"/>
            <a:pathLst>
              <a:path w="37515" h="77787">
                <a:moveTo>
                  <a:pt x="35928" y="0"/>
                </a:moveTo>
                <a:lnTo>
                  <a:pt x="37312" y="4762"/>
                </a:lnTo>
                <a:lnTo>
                  <a:pt x="37515" y="5359"/>
                </a:lnTo>
                <a:lnTo>
                  <a:pt x="37515" y="10515"/>
                </a:lnTo>
                <a:lnTo>
                  <a:pt x="37312" y="17068"/>
                </a:lnTo>
                <a:lnTo>
                  <a:pt x="37312" y="17462"/>
                </a:lnTo>
                <a:lnTo>
                  <a:pt x="35928" y="24015"/>
                </a:lnTo>
                <a:lnTo>
                  <a:pt x="34531" y="30962"/>
                </a:lnTo>
                <a:lnTo>
                  <a:pt x="34340" y="31356"/>
                </a:lnTo>
                <a:lnTo>
                  <a:pt x="31750" y="37909"/>
                </a:lnTo>
                <a:lnTo>
                  <a:pt x="29184" y="45059"/>
                </a:lnTo>
                <a:lnTo>
                  <a:pt x="28981" y="45250"/>
                </a:lnTo>
                <a:lnTo>
                  <a:pt x="25400" y="51993"/>
                </a:lnTo>
                <a:lnTo>
                  <a:pt x="21831" y="58140"/>
                </a:lnTo>
                <a:lnTo>
                  <a:pt x="21640" y="58547"/>
                </a:lnTo>
                <a:lnTo>
                  <a:pt x="17272" y="64096"/>
                </a:lnTo>
                <a:lnTo>
                  <a:pt x="13500" y="68859"/>
                </a:lnTo>
                <a:lnTo>
                  <a:pt x="13106" y="69265"/>
                </a:lnTo>
                <a:lnTo>
                  <a:pt x="8534" y="73037"/>
                </a:lnTo>
                <a:lnTo>
                  <a:pt x="4762" y="75806"/>
                </a:lnTo>
                <a:lnTo>
                  <a:pt x="4165" y="76212"/>
                </a:lnTo>
                <a:lnTo>
                  <a:pt x="0" y="77787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261085" y="8909413"/>
            <a:ext cx="49022" cy="107162"/>
          </a:xfrm>
          <a:custGeom>
            <a:avLst/>
            <a:gdLst/>
            <a:ahLst/>
            <a:cxnLst/>
            <a:rect l="l" t="t" r="r" b="b"/>
            <a:pathLst>
              <a:path w="49022" h="107162">
                <a:moveTo>
                  <a:pt x="0" y="106972"/>
                </a:moveTo>
                <a:lnTo>
                  <a:pt x="1790" y="107162"/>
                </a:lnTo>
                <a:lnTo>
                  <a:pt x="2184" y="107162"/>
                </a:lnTo>
                <a:lnTo>
                  <a:pt x="3771" y="106578"/>
                </a:lnTo>
                <a:lnTo>
                  <a:pt x="7340" y="105575"/>
                </a:lnTo>
                <a:lnTo>
                  <a:pt x="7543" y="105575"/>
                </a:lnTo>
                <a:lnTo>
                  <a:pt x="10706" y="103987"/>
                </a:lnTo>
                <a:lnTo>
                  <a:pt x="13500" y="102603"/>
                </a:lnTo>
                <a:lnTo>
                  <a:pt x="13690" y="102412"/>
                </a:lnTo>
                <a:lnTo>
                  <a:pt x="15875" y="100418"/>
                </a:lnTo>
                <a:lnTo>
                  <a:pt x="21043" y="95859"/>
                </a:lnTo>
                <a:lnTo>
                  <a:pt x="21628" y="95859"/>
                </a:lnTo>
                <a:lnTo>
                  <a:pt x="25793" y="90487"/>
                </a:lnTo>
                <a:lnTo>
                  <a:pt x="31356" y="83540"/>
                </a:lnTo>
                <a:lnTo>
                  <a:pt x="31153" y="83159"/>
                </a:lnTo>
                <a:lnTo>
                  <a:pt x="35521" y="75412"/>
                </a:lnTo>
                <a:lnTo>
                  <a:pt x="38493" y="70065"/>
                </a:lnTo>
                <a:lnTo>
                  <a:pt x="38696" y="69862"/>
                </a:lnTo>
                <a:lnTo>
                  <a:pt x="40690" y="64109"/>
                </a:lnTo>
                <a:lnTo>
                  <a:pt x="44056" y="54978"/>
                </a:lnTo>
                <a:lnTo>
                  <a:pt x="43865" y="54775"/>
                </a:lnTo>
                <a:lnTo>
                  <a:pt x="46443" y="45440"/>
                </a:lnTo>
                <a:lnTo>
                  <a:pt x="47231" y="42075"/>
                </a:lnTo>
                <a:lnTo>
                  <a:pt x="47231" y="41871"/>
                </a:lnTo>
                <a:lnTo>
                  <a:pt x="47625" y="38493"/>
                </a:lnTo>
                <a:lnTo>
                  <a:pt x="48425" y="30365"/>
                </a:lnTo>
                <a:lnTo>
                  <a:pt x="49022" y="29959"/>
                </a:lnTo>
                <a:lnTo>
                  <a:pt x="48628" y="22021"/>
                </a:lnTo>
                <a:lnTo>
                  <a:pt x="48425" y="15481"/>
                </a:lnTo>
                <a:lnTo>
                  <a:pt x="48221" y="14884"/>
                </a:lnTo>
                <a:lnTo>
                  <a:pt x="46240" y="8521"/>
                </a:lnTo>
                <a:lnTo>
                  <a:pt x="45440" y="5562"/>
                </a:lnTo>
                <a:lnTo>
                  <a:pt x="44843" y="5156"/>
                </a:lnTo>
                <a:lnTo>
                  <a:pt x="43065" y="2171"/>
                </a:lnTo>
                <a:lnTo>
                  <a:pt x="42278" y="1193"/>
                </a:lnTo>
                <a:lnTo>
                  <a:pt x="42075" y="787"/>
                </a:lnTo>
                <a:lnTo>
                  <a:pt x="40881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250165" y="8912391"/>
            <a:ext cx="46443" cy="96240"/>
          </a:xfrm>
          <a:custGeom>
            <a:avLst/>
            <a:gdLst/>
            <a:ahLst/>
            <a:cxnLst/>
            <a:rect l="l" t="t" r="r" b="b"/>
            <a:pathLst>
              <a:path w="46443" h="96240">
                <a:moveTo>
                  <a:pt x="44462" y="0"/>
                </a:moveTo>
                <a:lnTo>
                  <a:pt x="46253" y="6146"/>
                </a:lnTo>
                <a:lnTo>
                  <a:pt x="46443" y="6743"/>
                </a:lnTo>
                <a:lnTo>
                  <a:pt x="46443" y="13093"/>
                </a:lnTo>
                <a:lnTo>
                  <a:pt x="46443" y="21031"/>
                </a:lnTo>
                <a:lnTo>
                  <a:pt x="46253" y="21424"/>
                </a:lnTo>
                <a:lnTo>
                  <a:pt x="44462" y="29362"/>
                </a:lnTo>
                <a:lnTo>
                  <a:pt x="42672" y="38099"/>
                </a:lnTo>
                <a:lnTo>
                  <a:pt x="42672" y="38493"/>
                </a:lnTo>
                <a:lnTo>
                  <a:pt x="39306" y="47040"/>
                </a:lnTo>
                <a:lnTo>
                  <a:pt x="36118" y="55765"/>
                </a:lnTo>
                <a:lnTo>
                  <a:pt x="35915" y="56159"/>
                </a:lnTo>
                <a:lnTo>
                  <a:pt x="31369" y="64300"/>
                </a:lnTo>
                <a:lnTo>
                  <a:pt x="27000" y="72034"/>
                </a:lnTo>
                <a:lnTo>
                  <a:pt x="26797" y="72440"/>
                </a:lnTo>
                <a:lnTo>
                  <a:pt x="21437" y="79374"/>
                </a:lnTo>
                <a:lnTo>
                  <a:pt x="16675" y="85331"/>
                </a:lnTo>
                <a:lnTo>
                  <a:pt x="10515" y="90500"/>
                </a:lnTo>
                <a:lnTo>
                  <a:pt x="6146" y="93865"/>
                </a:lnTo>
                <a:lnTo>
                  <a:pt x="5359" y="94462"/>
                </a:lnTo>
                <a:lnTo>
                  <a:pt x="0" y="9624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452805" y="8069331"/>
            <a:ext cx="83540" cy="535838"/>
          </a:xfrm>
          <a:custGeom>
            <a:avLst/>
            <a:gdLst/>
            <a:ahLst/>
            <a:cxnLst/>
            <a:rect l="l" t="t" r="r" b="b"/>
            <a:pathLst>
              <a:path w="83540" h="535838">
                <a:moveTo>
                  <a:pt x="82156" y="535838"/>
                </a:moveTo>
                <a:lnTo>
                  <a:pt x="83540" y="526707"/>
                </a:lnTo>
                <a:lnTo>
                  <a:pt x="83540" y="526313"/>
                </a:lnTo>
                <a:lnTo>
                  <a:pt x="82943" y="517182"/>
                </a:lnTo>
                <a:lnTo>
                  <a:pt x="82015" y="498255"/>
                </a:lnTo>
                <a:lnTo>
                  <a:pt x="81184" y="481116"/>
                </a:lnTo>
                <a:lnTo>
                  <a:pt x="80436" y="465566"/>
                </a:lnTo>
                <a:lnTo>
                  <a:pt x="79760" y="451406"/>
                </a:lnTo>
                <a:lnTo>
                  <a:pt x="79142" y="438440"/>
                </a:lnTo>
                <a:lnTo>
                  <a:pt x="78570" y="426467"/>
                </a:lnTo>
                <a:lnTo>
                  <a:pt x="78029" y="415291"/>
                </a:lnTo>
                <a:lnTo>
                  <a:pt x="77508" y="404712"/>
                </a:lnTo>
                <a:lnTo>
                  <a:pt x="76994" y="394533"/>
                </a:lnTo>
                <a:lnTo>
                  <a:pt x="76473" y="384555"/>
                </a:lnTo>
                <a:lnTo>
                  <a:pt x="75932" y="374581"/>
                </a:lnTo>
                <a:lnTo>
                  <a:pt x="75359" y="364411"/>
                </a:lnTo>
                <a:lnTo>
                  <a:pt x="74741" y="353848"/>
                </a:lnTo>
                <a:lnTo>
                  <a:pt x="74065" y="342693"/>
                </a:lnTo>
                <a:lnTo>
                  <a:pt x="73317" y="330748"/>
                </a:lnTo>
                <a:lnTo>
                  <a:pt x="72485" y="317814"/>
                </a:lnTo>
                <a:lnTo>
                  <a:pt x="71557" y="303695"/>
                </a:lnTo>
                <a:lnTo>
                  <a:pt x="70518" y="288190"/>
                </a:lnTo>
                <a:lnTo>
                  <a:pt x="69356" y="271103"/>
                </a:lnTo>
                <a:lnTo>
                  <a:pt x="68059" y="252234"/>
                </a:lnTo>
                <a:lnTo>
                  <a:pt x="66978" y="235836"/>
                </a:lnTo>
                <a:lnTo>
                  <a:pt x="66211" y="223290"/>
                </a:lnTo>
                <a:lnTo>
                  <a:pt x="65490" y="213000"/>
                </a:lnTo>
                <a:lnTo>
                  <a:pt x="64549" y="203368"/>
                </a:lnTo>
                <a:lnTo>
                  <a:pt x="63120" y="192795"/>
                </a:lnTo>
                <a:lnTo>
                  <a:pt x="60938" y="179684"/>
                </a:lnTo>
                <a:lnTo>
                  <a:pt x="58737" y="167703"/>
                </a:lnTo>
                <a:lnTo>
                  <a:pt x="55672" y="151617"/>
                </a:lnTo>
                <a:lnTo>
                  <a:pt x="53196" y="139264"/>
                </a:lnTo>
                <a:lnTo>
                  <a:pt x="50901" y="129134"/>
                </a:lnTo>
                <a:lnTo>
                  <a:pt x="48373" y="119716"/>
                </a:lnTo>
                <a:lnTo>
                  <a:pt x="45203" y="109502"/>
                </a:lnTo>
                <a:lnTo>
                  <a:pt x="40979" y="96982"/>
                </a:lnTo>
                <a:lnTo>
                  <a:pt x="36512" y="84137"/>
                </a:lnTo>
                <a:lnTo>
                  <a:pt x="31059" y="68573"/>
                </a:lnTo>
                <a:lnTo>
                  <a:pt x="26696" y="56486"/>
                </a:lnTo>
                <a:lnTo>
                  <a:pt x="22870" y="46599"/>
                </a:lnTo>
                <a:lnTo>
                  <a:pt x="19029" y="37640"/>
                </a:lnTo>
                <a:lnTo>
                  <a:pt x="14620" y="28335"/>
                </a:lnTo>
                <a:lnTo>
                  <a:pt x="9088" y="17408"/>
                </a:lnTo>
                <a:lnTo>
                  <a:pt x="1881" y="3587"/>
                </a:lnTo>
                <a:lnTo>
                  <a:pt x="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266246" y="6423486"/>
            <a:ext cx="201434" cy="1776031"/>
          </a:xfrm>
          <a:custGeom>
            <a:avLst/>
            <a:gdLst/>
            <a:ahLst/>
            <a:cxnLst/>
            <a:rect l="l" t="t" r="r" b="b"/>
            <a:pathLst>
              <a:path w="201434" h="1776031">
                <a:moveTo>
                  <a:pt x="183015" y="1613632"/>
                </a:moveTo>
                <a:lnTo>
                  <a:pt x="201434" y="1776031"/>
                </a:lnTo>
                <a:lnTo>
                  <a:pt x="183015" y="1613632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017722" y="9486933"/>
            <a:ext cx="73037" cy="2578"/>
          </a:xfrm>
          <a:custGeom>
            <a:avLst/>
            <a:gdLst/>
            <a:ahLst/>
            <a:cxnLst/>
            <a:rect l="l" t="t" r="r" b="b"/>
            <a:pathLst>
              <a:path w="73037" h="2578">
                <a:moveTo>
                  <a:pt x="0" y="0"/>
                </a:moveTo>
                <a:lnTo>
                  <a:pt x="38493" y="2578"/>
                </a:lnTo>
                <a:lnTo>
                  <a:pt x="73037" y="2578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151682" y="9487728"/>
            <a:ext cx="73825" cy="1981"/>
          </a:xfrm>
          <a:custGeom>
            <a:avLst/>
            <a:gdLst/>
            <a:ahLst/>
            <a:cxnLst/>
            <a:rect l="l" t="t" r="r" b="b"/>
            <a:pathLst>
              <a:path w="73825" h="1981">
                <a:moveTo>
                  <a:pt x="0" y="1981"/>
                </a:moveTo>
                <a:lnTo>
                  <a:pt x="40690" y="1981"/>
                </a:lnTo>
                <a:lnTo>
                  <a:pt x="73825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285652" y="9477607"/>
            <a:ext cx="75412" cy="6553"/>
          </a:xfrm>
          <a:custGeom>
            <a:avLst/>
            <a:gdLst/>
            <a:ahLst/>
            <a:cxnLst/>
            <a:rect l="l" t="t" r="r" b="b"/>
            <a:pathLst>
              <a:path w="75412" h="6553">
                <a:moveTo>
                  <a:pt x="75412" y="0"/>
                </a:moveTo>
                <a:lnTo>
                  <a:pt x="42062" y="4165"/>
                </a:lnTo>
                <a:lnTo>
                  <a:pt x="0" y="6553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419606" y="9459344"/>
            <a:ext cx="74625" cy="11315"/>
          </a:xfrm>
          <a:custGeom>
            <a:avLst/>
            <a:gdLst/>
            <a:ahLst/>
            <a:cxnLst/>
            <a:rect l="l" t="t" r="r" b="b"/>
            <a:pathLst>
              <a:path w="74625" h="11315">
                <a:moveTo>
                  <a:pt x="0" y="11315"/>
                </a:moveTo>
                <a:lnTo>
                  <a:pt x="41681" y="6159"/>
                </a:lnTo>
                <a:lnTo>
                  <a:pt x="74625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553573" y="9433358"/>
            <a:ext cx="69862" cy="15074"/>
          </a:xfrm>
          <a:custGeom>
            <a:avLst/>
            <a:gdLst/>
            <a:ahLst/>
            <a:cxnLst/>
            <a:rect l="l" t="t" r="r" b="b"/>
            <a:pathLst>
              <a:path w="69862" h="15074">
                <a:moveTo>
                  <a:pt x="0" y="15074"/>
                </a:moveTo>
                <a:lnTo>
                  <a:pt x="38100" y="7924"/>
                </a:lnTo>
                <a:lnTo>
                  <a:pt x="69862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685932" y="9397229"/>
            <a:ext cx="68681" cy="20243"/>
          </a:xfrm>
          <a:custGeom>
            <a:avLst/>
            <a:gdLst/>
            <a:ahLst/>
            <a:cxnLst/>
            <a:rect l="l" t="t" r="r" b="b"/>
            <a:pathLst>
              <a:path w="68681" h="20243">
                <a:moveTo>
                  <a:pt x="68681" y="0"/>
                </a:moveTo>
                <a:lnTo>
                  <a:pt x="31775" y="12103"/>
                </a:lnTo>
                <a:lnTo>
                  <a:pt x="0" y="20243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799267" y="9358337"/>
            <a:ext cx="66878" cy="24206"/>
          </a:xfrm>
          <a:custGeom>
            <a:avLst/>
            <a:gdLst/>
            <a:ahLst/>
            <a:cxnLst/>
            <a:rect l="l" t="t" r="r" b="b"/>
            <a:pathLst>
              <a:path w="66878" h="24206">
                <a:moveTo>
                  <a:pt x="0" y="24206"/>
                </a:moveTo>
                <a:lnTo>
                  <a:pt x="39090" y="11506"/>
                </a:lnTo>
                <a:lnTo>
                  <a:pt x="66878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924100" y="9309710"/>
            <a:ext cx="54978" cy="25006"/>
          </a:xfrm>
          <a:custGeom>
            <a:avLst/>
            <a:gdLst/>
            <a:ahLst/>
            <a:cxnLst/>
            <a:rect l="l" t="t" r="r" b="b"/>
            <a:pathLst>
              <a:path w="54978" h="25006">
                <a:moveTo>
                  <a:pt x="0" y="25006"/>
                </a:moveTo>
                <a:lnTo>
                  <a:pt x="28168" y="13487"/>
                </a:lnTo>
                <a:lnTo>
                  <a:pt x="54978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031663" y="9250968"/>
            <a:ext cx="57759" cy="32346"/>
          </a:xfrm>
          <a:custGeom>
            <a:avLst/>
            <a:gdLst/>
            <a:ahLst/>
            <a:cxnLst/>
            <a:rect l="l" t="t" r="r" b="b"/>
            <a:pathLst>
              <a:path w="57759" h="32346">
                <a:moveTo>
                  <a:pt x="0" y="32346"/>
                </a:moveTo>
                <a:lnTo>
                  <a:pt x="26987" y="18846"/>
                </a:lnTo>
                <a:lnTo>
                  <a:pt x="57759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131889" y="9189834"/>
            <a:ext cx="51790" cy="35331"/>
          </a:xfrm>
          <a:custGeom>
            <a:avLst/>
            <a:gdLst/>
            <a:ahLst/>
            <a:cxnLst/>
            <a:rect l="l" t="t" r="r" b="b"/>
            <a:pathLst>
              <a:path w="51790" h="35331">
                <a:moveTo>
                  <a:pt x="0" y="35331"/>
                </a:moveTo>
                <a:lnTo>
                  <a:pt x="24409" y="20446"/>
                </a:lnTo>
                <a:lnTo>
                  <a:pt x="5179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222386" y="9123348"/>
            <a:ext cx="45643" cy="37909"/>
          </a:xfrm>
          <a:custGeom>
            <a:avLst/>
            <a:gdLst/>
            <a:ahLst/>
            <a:cxnLst/>
            <a:rect l="l" t="t" r="r" b="b"/>
            <a:pathLst>
              <a:path w="45643" h="37909">
                <a:moveTo>
                  <a:pt x="0" y="37909"/>
                </a:moveTo>
                <a:lnTo>
                  <a:pt x="21831" y="21640"/>
                </a:lnTo>
                <a:lnTo>
                  <a:pt x="45643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279942" y="8912391"/>
            <a:ext cx="8724" cy="8331"/>
          </a:xfrm>
          <a:custGeom>
            <a:avLst/>
            <a:gdLst/>
            <a:ahLst/>
            <a:cxnLst/>
            <a:rect l="l" t="t" r="r" b="b"/>
            <a:pathLst>
              <a:path w="8724" h="8331">
                <a:moveTo>
                  <a:pt x="0" y="0"/>
                </a:moveTo>
                <a:lnTo>
                  <a:pt x="4559" y="1384"/>
                </a:lnTo>
                <a:lnTo>
                  <a:pt x="8724" y="8331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244418" y="8998328"/>
            <a:ext cx="16662" cy="18059"/>
          </a:xfrm>
          <a:custGeom>
            <a:avLst/>
            <a:gdLst/>
            <a:ahLst/>
            <a:cxnLst/>
            <a:rect l="l" t="t" r="r" b="b"/>
            <a:pathLst>
              <a:path w="16662" h="18059">
                <a:moveTo>
                  <a:pt x="8331" y="190"/>
                </a:moveTo>
                <a:lnTo>
                  <a:pt x="0" y="0"/>
                </a:lnTo>
                <a:lnTo>
                  <a:pt x="3365" y="9918"/>
                </a:lnTo>
                <a:lnTo>
                  <a:pt x="6146" y="13284"/>
                </a:lnTo>
                <a:lnTo>
                  <a:pt x="10706" y="16662"/>
                </a:lnTo>
                <a:lnTo>
                  <a:pt x="16662" y="18059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279942" y="8906642"/>
            <a:ext cx="22021" cy="5753"/>
          </a:xfrm>
          <a:custGeom>
            <a:avLst/>
            <a:gdLst/>
            <a:ahLst/>
            <a:cxnLst/>
            <a:rect l="l" t="t" r="r" b="b"/>
            <a:pathLst>
              <a:path w="22021" h="5753">
                <a:moveTo>
                  <a:pt x="22021" y="2768"/>
                </a:moveTo>
                <a:lnTo>
                  <a:pt x="16662" y="190"/>
                </a:lnTo>
                <a:lnTo>
                  <a:pt x="13296" y="0"/>
                </a:lnTo>
                <a:lnTo>
                  <a:pt x="6743" y="1574"/>
                </a:lnTo>
                <a:lnTo>
                  <a:pt x="0" y="5753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291448" y="8907030"/>
            <a:ext cx="3175" cy="5359"/>
          </a:xfrm>
          <a:custGeom>
            <a:avLst/>
            <a:gdLst/>
            <a:ahLst/>
            <a:cxnLst/>
            <a:rect l="l" t="t" r="r" b="b"/>
            <a:pathLst>
              <a:path w="3175" h="5359">
                <a:moveTo>
                  <a:pt x="0" y="0"/>
                </a:moveTo>
                <a:lnTo>
                  <a:pt x="3175" y="5359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248374" y="9008638"/>
            <a:ext cx="1790" cy="203"/>
          </a:xfrm>
          <a:custGeom>
            <a:avLst/>
            <a:gdLst/>
            <a:ahLst/>
            <a:cxnLst/>
            <a:rect l="l" t="t" r="r" b="b"/>
            <a:pathLst>
              <a:path w="1790" h="203">
                <a:moveTo>
                  <a:pt x="1790" y="0"/>
                </a:moveTo>
                <a:lnTo>
                  <a:pt x="0" y="203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302565" y="9056267"/>
            <a:ext cx="35725" cy="35928"/>
          </a:xfrm>
          <a:custGeom>
            <a:avLst/>
            <a:gdLst/>
            <a:ahLst/>
            <a:cxnLst/>
            <a:rect l="l" t="t" r="r" b="b"/>
            <a:pathLst>
              <a:path w="35725" h="35928">
                <a:moveTo>
                  <a:pt x="0" y="35928"/>
                </a:moveTo>
                <a:lnTo>
                  <a:pt x="19240" y="18465"/>
                </a:lnTo>
                <a:lnTo>
                  <a:pt x="35725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371830" y="8980462"/>
            <a:ext cx="30162" cy="38100"/>
          </a:xfrm>
          <a:custGeom>
            <a:avLst/>
            <a:gdLst/>
            <a:ahLst/>
            <a:cxnLst/>
            <a:rect l="l" t="t" r="r" b="b"/>
            <a:pathLst>
              <a:path w="30162" h="38100">
                <a:moveTo>
                  <a:pt x="30162" y="0"/>
                </a:moveTo>
                <a:lnTo>
                  <a:pt x="16471" y="19646"/>
                </a:lnTo>
                <a:lnTo>
                  <a:pt x="0" y="38099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426996" y="8900275"/>
            <a:ext cx="27393" cy="44462"/>
          </a:xfrm>
          <a:custGeom>
            <a:avLst/>
            <a:gdLst/>
            <a:ahLst/>
            <a:cxnLst/>
            <a:rect l="l" t="t" r="r" b="b"/>
            <a:pathLst>
              <a:path w="27393" h="44462">
                <a:moveTo>
                  <a:pt x="0" y="44462"/>
                </a:moveTo>
                <a:lnTo>
                  <a:pt x="16078" y="21437"/>
                </a:lnTo>
                <a:lnTo>
                  <a:pt x="27393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474826" y="8819706"/>
            <a:ext cx="18059" cy="41084"/>
          </a:xfrm>
          <a:custGeom>
            <a:avLst/>
            <a:gdLst/>
            <a:ahLst/>
            <a:cxnLst/>
            <a:rect l="l" t="t" r="r" b="b"/>
            <a:pathLst>
              <a:path w="18059" h="41084">
                <a:moveTo>
                  <a:pt x="18059" y="0"/>
                </a:moveTo>
                <a:lnTo>
                  <a:pt x="10718" y="20637"/>
                </a:lnTo>
                <a:lnTo>
                  <a:pt x="0" y="41084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507968" y="8735555"/>
            <a:ext cx="11518" cy="42075"/>
          </a:xfrm>
          <a:custGeom>
            <a:avLst/>
            <a:gdLst/>
            <a:ahLst/>
            <a:cxnLst/>
            <a:rect l="l" t="t" r="r" b="b"/>
            <a:pathLst>
              <a:path w="11518" h="42075">
                <a:moveTo>
                  <a:pt x="0" y="42075"/>
                </a:moveTo>
                <a:lnTo>
                  <a:pt x="7340" y="21234"/>
                </a:lnTo>
                <a:lnTo>
                  <a:pt x="11518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526626" y="8650414"/>
            <a:ext cx="6350" cy="49225"/>
          </a:xfrm>
          <a:custGeom>
            <a:avLst/>
            <a:gdLst/>
            <a:ahLst/>
            <a:cxnLst/>
            <a:rect l="l" t="t" r="r" b="b"/>
            <a:pathLst>
              <a:path w="6350" h="49225">
                <a:moveTo>
                  <a:pt x="0" y="49225"/>
                </a:moveTo>
                <a:lnTo>
                  <a:pt x="5562" y="21640"/>
                </a:lnTo>
                <a:lnTo>
                  <a:pt x="635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606800" y="9054091"/>
            <a:ext cx="61722" cy="127215"/>
          </a:xfrm>
          <a:custGeom>
            <a:avLst/>
            <a:gdLst/>
            <a:ahLst/>
            <a:cxnLst/>
            <a:rect l="l" t="t" r="r" b="b"/>
            <a:pathLst>
              <a:path w="61722" h="127215">
                <a:moveTo>
                  <a:pt x="61722" y="0"/>
                </a:moveTo>
                <a:lnTo>
                  <a:pt x="54584" y="2578"/>
                </a:lnTo>
                <a:lnTo>
                  <a:pt x="53581" y="3175"/>
                </a:lnTo>
                <a:lnTo>
                  <a:pt x="47637" y="7734"/>
                </a:lnTo>
                <a:lnTo>
                  <a:pt x="39890" y="13893"/>
                </a:lnTo>
                <a:lnTo>
                  <a:pt x="39497" y="14490"/>
                </a:lnTo>
                <a:lnTo>
                  <a:pt x="33350" y="22225"/>
                </a:lnTo>
                <a:lnTo>
                  <a:pt x="25996" y="31356"/>
                </a:lnTo>
                <a:lnTo>
                  <a:pt x="25806" y="31750"/>
                </a:lnTo>
                <a:lnTo>
                  <a:pt x="20040" y="42075"/>
                </a:lnTo>
                <a:lnTo>
                  <a:pt x="13893" y="52984"/>
                </a:lnTo>
                <a:lnTo>
                  <a:pt x="13893" y="53187"/>
                </a:lnTo>
                <a:lnTo>
                  <a:pt x="9334" y="64897"/>
                </a:lnTo>
                <a:lnTo>
                  <a:pt x="5156" y="76212"/>
                </a:lnTo>
                <a:lnTo>
                  <a:pt x="4965" y="76606"/>
                </a:lnTo>
                <a:lnTo>
                  <a:pt x="2387" y="88519"/>
                </a:lnTo>
                <a:lnTo>
                  <a:pt x="203" y="98831"/>
                </a:lnTo>
                <a:lnTo>
                  <a:pt x="0" y="99428"/>
                </a:lnTo>
                <a:lnTo>
                  <a:pt x="0" y="109943"/>
                </a:lnTo>
                <a:lnTo>
                  <a:pt x="0" y="118287"/>
                </a:lnTo>
                <a:lnTo>
                  <a:pt x="0" y="119278"/>
                </a:lnTo>
                <a:lnTo>
                  <a:pt x="2387" y="127215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587161" y="9045555"/>
            <a:ext cx="61722" cy="127215"/>
          </a:xfrm>
          <a:custGeom>
            <a:avLst/>
            <a:gdLst/>
            <a:ahLst/>
            <a:cxnLst/>
            <a:rect l="l" t="t" r="r" b="b"/>
            <a:pathLst>
              <a:path w="61722" h="127215">
                <a:moveTo>
                  <a:pt x="2374" y="127215"/>
                </a:moveTo>
                <a:lnTo>
                  <a:pt x="190" y="119278"/>
                </a:lnTo>
                <a:lnTo>
                  <a:pt x="0" y="118287"/>
                </a:lnTo>
                <a:lnTo>
                  <a:pt x="0" y="109943"/>
                </a:lnTo>
                <a:lnTo>
                  <a:pt x="0" y="99428"/>
                </a:lnTo>
                <a:lnTo>
                  <a:pt x="393" y="98831"/>
                </a:lnTo>
                <a:lnTo>
                  <a:pt x="2565" y="88315"/>
                </a:lnTo>
                <a:lnTo>
                  <a:pt x="4953" y="76606"/>
                </a:lnTo>
                <a:lnTo>
                  <a:pt x="5156" y="76212"/>
                </a:lnTo>
                <a:lnTo>
                  <a:pt x="9321" y="64897"/>
                </a:lnTo>
                <a:lnTo>
                  <a:pt x="13893" y="53187"/>
                </a:lnTo>
                <a:lnTo>
                  <a:pt x="20040" y="42075"/>
                </a:lnTo>
                <a:lnTo>
                  <a:pt x="25793" y="31750"/>
                </a:lnTo>
                <a:lnTo>
                  <a:pt x="25984" y="31356"/>
                </a:lnTo>
                <a:lnTo>
                  <a:pt x="33337" y="22225"/>
                </a:lnTo>
                <a:lnTo>
                  <a:pt x="39484" y="14478"/>
                </a:lnTo>
                <a:lnTo>
                  <a:pt x="40081" y="13690"/>
                </a:lnTo>
                <a:lnTo>
                  <a:pt x="47625" y="7747"/>
                </a:lnTo>
                <a:lnTo>
                  <a:pt x="53581" y="3175"/>
                </a:lnTo>
                <a:lnTo>
                  <a:pt x="54571" y="2578"/>
                </a:lnTo>
                <a:lnTo>
                  <a:pt x="61722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689171" y="9061634"/>
            <a:ext cx="5549" cy="56756"/>
          </a:xfrm>
          <a:custGeom>
            <a:avLst/>
            <a:gdLst/>
            <a:ahLst/>
            <a:cxnLst/>
            <a:rect l="l" t="t" r="r" b="b"/>
            <a:pathLst>
              <a:path w="5549" h="56756">
                <a:moveTo>
                  <a:pt x="0" y="0"/>
                </a:moveTo>
                <a:lnTo>
                  <a:pt x="2971" y="6743"/>
                </a:lnTo>
                <a:lnTo>
                  <a:pt x="3175" y="7340"/>
                </a:lnTo>
                <a:lnTo>
                  <a:pt x="4762" y="14490"/>
                </a:lnTo>
                <a:lnTo>
                  <a:pt x="5549" y="18846"/>
                </a:lnTo>
                <a:lnTo>
                  <a:pt x="5346" y="19240"/>
                </a:lnTo>
                <a:lnTo>
                  <a:pt x="5156" y="23812"/>
                </a:lnTo>
                <a:lnTo>
                  <a:pt x="5156" y="28981"/>
                </a:lnTo>
                <a:lnTo>
                  <a:pt x="5346" y="29171"/>
                </a:lnTo>
                <a:lnTo>
                  <a:pt x="4546" y="34137"/>
                </a:lnTo>
                <a:lnTo>
                  <a:pt x="2768" y="45440"/>
                </a:lnTo>
                <a:lnTo>
                  <a:pt x="2768" y="45643"/>
                </a:lnTo>
                <a:lnTo>
                  <a:pt x="0" y="56756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639550" y="9157286"/>
            <a:ext cx="32143" cy="35128"/>
          </a:xfrm>
          <a:custGeom>
            <a:avLst/>
            <a:gdLst/>
            <a:ahLst/>
            <a:cxnLst/>
            <a:rect l="l" t="t" r="r" b="b"/>
            <a:pathLst>
              <a:path w="32143" h="35128">
                <a:moveTo>
                  <a:pt x="0" y="35128"/>
                </a:moveTo>
                <a:lnTo>
                  <a:pt x="7543" y="30568"/>
                </a:lnTo>
                <a:lnTo>
                  <a:pt x="8331" y="30175"/>
                </a:lnTo>
                <a:lnTo>
                  <a:pt x="14490" y="23825"/>
                </a:lnTo>
                <a:lnTo>
                  <a:pt x="22021" y="16281"/>
                </a:lnTo>
                <a:lnTo>
                  <a:pt x="21831" y="15481"/>
                </a:lnTo>
                <a:lnTo>
                  <a:pt x="28384" y="6553"/>
                </a:lnTo>
                <a:lnTo>
                  <a:pt x="30556" y="3568"/>
                </a:lnTo>
                <a:lnTo>
                  <a:pt x="30759" y="3378"/>
                </a:lnTo>
                <a:lnTo>
                  <a:pt x="32143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634780" y="9100723"/>
            <a:ext cx="19646" cy="46443"/>
          </a:xfrm>
          <a:custGeom>
            <a:avLst/>
            <a:gdLst/>
            <a:ahLst/>
            <a:cxnLst/>
            <a:rect l="l" t="t" r="r" b="b"/>
            <a:pathLst>
              <a:path w="19646" h="46443">
                <a:moveTo>
                  <a:pt x="1993" y="46443"/>
                </a:moveTo>
                <a:lnTo>
                  <a:pt x="1003" y="44259"/>
                </a:lnTo>
                <a:lnTo>
                  <a:pt x="800" y="43865"/>
                </a:lnTo>
                <a:lnTo>
                  <a:pt x="393" y="41287"/>
                </a:lnTo>
                <a:lnTo>
                  <a:pt x="0" y="38112"/>
                </a:lnTo>
                <a:lnTo>
                  <a:pt x="0" y="37718"/>
                </a:lnTo>
                <a:lnTo>
                  <a:pt x="393" y="34340"/>
                </a:lnTo>
                <a:lnTo>
                  <a:pt x="1003" y="30365"/>
                </a:lnTo>
                <a:lnTo>
                  <a:pt x="1003" y="30175"/>
                </a:lnTo>
                <a:lnTo>
                  <a:pt x="2184" y="26200"/>
                </a:lnTo>
                <a:lnTo>
                  <a:pt x="3378" y="22034"/>
                </a:lnTo>
                <a:lnTo>
                  <a:pt x="3378" y="21831"/>
                </a:lnTo>
                <a:lnTo>
                  <a:pt x="5359" y="17868"/>
                </a:lnTo>
                <a:lnTo>
                  <a:pt x="7150" y="13906"/>
                </a:lnTo>
                <a:lnTo>
                  <a:pt x="7353" y="13906"/>
                </a:lnTo>
                <a:lnTo>
                  <a:pt x="9728" y="10121"/>
                </a:lnTo>
                <a:lnTo>
                  <a:pt x="11125" y="7950"/>
                </a:lnTo>
                <a:lnTo>
                  <a:pt x="11315" y="8140"/>
                </a:lnTo>
                <a:lnTo>
                  <a:pt x="12903" y="6159"/>
                </a:lnTo>
                <a:lnTo>
                  <a:pt x="13703" y="4965"/>
                </a:lnTo>
                <a:lnTo>
                  <a:pt x="13703" y="4775"/>
                </a:lnTo>
                <a:lnTo>
                  <a:pt x="14681" y="3975"/>
                </a:lnTo>
                <a:lnTo>
                  <a:pt x="17068" y="1790"/>
                </a:lnTo>
                <a:lnTo>
                  <a:pt x="19646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668520" y="9054091"/>
            <a:ext cx="11912" cy="0"/>
          </a:xfrm>
          <a:custGeom>
            <a:avLst/>
            <a:gdLst/>
            <a:ahLst/>
            <a:cxnLst/>
            <a:rect l="l" t="t" r="r" b="b"/>
            <a:pathLst>
              <a:path w="11912">
                <a:moveTo>
                  <a:pt x="11912" y="0"/>
                </a:moveTo>
                <a:lnTo>
                  <a:pt x="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589538" y="9172770"/>
            <a:ext cx="26390" cy="19837"/>
          </a:xfrm>
          <a:custGeom>
            <a:avLst/>
            <a:gdLst/>
            <a:ahLst/>
            <a:cxnLst/>
            <a:rect l="l" t="t" r="r" b="b"/>
            <a:pathLst>
              <a:path w="26390" h="19837">
                <a:moveTo>
                  <a:pt x="19646" y="8534"/>
                </a:moveTo>
                <a:lnTo>
                  <a:pt x="26390" y="19837"/>
                </a:lnTo>
                <a:lnTo>
                  <a:pt x="6743" y="11302"/>
                </a:lnTo>
                <a:lnTo>
                  <a:pt x="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648875" y="9045552"/>
            <a:ext cx="40297" cy="16078"/>
          </a:xfrm>
          <a:custGeom>
            <a:avLst/>
            <a:gdLst/>
            <a:ahLst/>
            <a:cxnLst/>
            <a:rect l="l" t="t" r="r" b="b"/>
            <a:pathLst>
              <a:path w="40297" h="16078">
                <a:moveTo>
                  <a:pt x="0" y="0"/>
                </a:moveTo>
                <a:lnTo>
                  <a:pt x="11912" y="0"/>
                </a:lnTo>
                <a:lnTo>
                  <a:pt x="31559" y="8547"/>
                </a:lnTo>
                <a:lnTo>
                  <a:pt x="40297" y="16078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615934" y="9192423"/>
            <a:ext cx="23609" cy="3962"/>
          </a:xfrm>
          <a:custGeom>
            <a:avLst/>
            <a:gdLst/>
            <a:ahLst/>
            <a:cxnLst/>
            <a:rect l="l" t="t" r="r" b="b"/>
            <a:pathLst>
              <a:path w="23609" h="3962">
                <a:moveTo>
                  <a:pt x="0" y="190"/>
                </a:moveTo>
                <a:lnTo>
                  <a:pt x="10515" y="3962"/>
                </a:lnTo>
                <a:lnTo>
                  <a:pt x="23609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636772" y="9147175"/>
            <a:ext cx="12103" cy="2768"/>
          </a:xfrm>
          <a:custGeom>
            <a:avLst/>
            <a:gdLst/>
            <a:ahLst/>
            <a:cxnLst/>
            <a:rect l="l" t="t" r="r" b="b"/>
            <a:pathLst>
              <a:path w="12103" h="2768">
                <a:moveTo>
                  <a:pt x="12103" y="190"/>
                </a:moveTo>
                <a:lnTo>
                  <a:pt x="7543" y="2768"/>
                </a:lnTo>
                <a:lnTo>
                  <a:pt x="3175" y="2768"/>
                </a:lnTo>
                <a:lnTo>
                  <a:pt x="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654434" y="9099344"/>
            <a:ext cx="11315" cy="8724"/>
          </a:xfrm>
          <a:custGeom>
            <a:avLst/>
            <a:gdLst/>
            <a:ahLst/>
            <a:cxnLst/>
            <a:rect l="l" t="t" r="r" b="b"/>
            <a:pathLst>
              <a:path w="11315" h="8724">
                <a:moveTo>
                  <a:pt x="0" y="1384"/>
                </a:moveTo>
                <a:lnTo>
                  <a:pt x="4762" y="0"/>
                </a:lnTo>
                <a:lnTo>
                  <a:pt x="8534" y="1384"/>
                </a:lnTo>
                <a:lnTo>
                  <a:pt x="10909" y="5359"/>
                </a:lnTo>
                <a:lnTo>
                  <a:pt x="11315" y="8724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005117" y="9255925"/>
            <a:ext cx="27978" cy="62903"/>
          </a:xfrm>
          <a:custGeom>
            <a:avLst/>
            <a:gdLst/>
            <a:ahLst/>
            <a:cxnLst/>
            <a:rect l="l" t="t" r="r" b="b"/>
            <a:pathLst>
              <a:path w="27978" h="62903">
                <a:moveTo>
                  <a:pt x="27978" y="0"/>
                </a:moveTo>
                <a:lnTo>
                  <a:pt x="24409" y="1790"/>
                </a:lnTo>
                <a:lnTo>
                  <a:pt x="24015" y="1981"/>
                </a:lnTo>
                <a:lnTo>
                  <a:pt x="21031" y="4559"/>
                </a:lnTo>
                <a:lnTo>
                  <a:pt x="17462" y="7937"/>
                </a:lnTo>
                <a:lnTo>
                  <a:pt x="17272" y="8331"/>
                </a:lnTo>
                <a:lnTo>
                  <a:pt x="14287" y="12306"/>
                </a:lnTo>
                <a:lnTo>
                  <a:pt x="10909" y="17068"/>
                </a:lnTo>
                <a:lnTo>
                  <a:pt x="10909" y="17259"/>
                </a:lnTo>
                <a:lnTo>
                  <a:pt x="8140" y="22428"/>
                </a:lnTo>
                <a:lnTo>
                  <a:pt x="5549" y="27584"/>
                </a:lnTo>
                <a:lnTo>
                  <a:pt x="5549" y="27787"/>
                </a:lnTo>
                <a:lnTo>
                  <a:pt x="3771" y="33134"/>
                </a:lnTo>
                <a:lnTo>
                  <a:pt x="1790" y="38696"/>
                </a:lnTo>
                <a:lnTo>
                  <a:pt x="1790" y="38900"/>
                </a:lnTo>
                <a:lnTo>
                  <a:pt x="787" y="44462"/>
                </a:lnTo>
                <a:lnTo>
                  <a:pt x="0" y="49212"/>
                </a:lnTo>
                <a:lnTo>
                  <a:pt x="0" y="49618"/>
                </a:lnTo>
                <a:lnTo>
                  <a:pt x="190" y="54381"/>
                </a:lnTo>
                <a:lnTo>
                  <a:pt x="584" y="58547"/>
                </a:lnTo>
                <a:lnTo>
                  <a:pt x="787" y="59143"/>
                </a:lnTo>
                <a:lnTo>
                  <a:pt x="2184" y="62903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172430" y="9297607"/>
            <a:ext cx="65087" cy="143878"/>
          </a:xfrm>
          <a:custGeom>
            <a:avLst/>
            <a:gdLst/>
            <a:ahLst/>
            <a:cxnLst/>
            <a:rect l="l" t="t" r="r" b="b"/>
            <a:pathLst>
              <a:path w="65087" h="143878">
                <a:moveTo>
                  <a:pt x="4559" y="143878"/>
                </a:moveTo>
                <a:lnTo>
                  <a:pt x="1574" y="135940"/>
                </a:lnTo>
                <a:lnTo>
                  <a:pt x="1181" y="134746"/>
                </a:lnTo>
                <a:lnTo>
                  <a:pt x="787" y="126415"/>
                </a:lnTo>
                <a:lnTo>
                  <a:pt x="0" y="115303"/>
                </a:lnTo>
                <a:lnTo>
                  <a:pt x="177" y="114503"/>
                </a:lnTo>
                <a:lnTo>
                  <a:pt x="1981" y="103390"/>
                </a:lnTo>
                <a:lnTo>
                  <a:pt x="4394" y="90723"/>
                </a:lnTo>
                <a:lnTo>
                  <a:pt x="7972" y="79209"/>
                </a:lnTo>
                <a:lnTo>
                  <a:pt x="12818" y="65330"/>
                </a:lnTo>
                <a:lnTo>
                  <a:pt x="17621" y="54904"/>
                </a:lnTo>
                <a:lnTo>
                  <a:pt x="19253" y="51587"/>
                </a:lnTo>
                <a:lnTo>
                  <a:pt x="25376" y="40154"/>
                </a:lnTo>
                <a:lnTo>
                  <a:pt x="32037" y="30350"/>
                </a:lnTo>
                <a:lnTo>
                  <a:pt x="40284" y="19049"/>
                </a:lnTo>
                <a:lnTo>
                  <a:pt x="40678" y="18453"/>
                </a:lnTo>
                <a:lnTo>
                  <a:pt x="49212" y="10706"/>
                </a:lnTo>
                <a:lnTo>
                  <a:pt x="55943" y="4559"/>
                </a:lnTo>
                <a:lnTo>
                  <a:pt x="56756" y="3962"/>
                </a:lnTo>
                <a:lnTo>
                  <a:pt x="65087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187910" y="9304343"/>
            <a:ext cx="64884" cy="143891"/>
          </a:xfrm>
          <a:custGeom>
            <a:avLst/>
            <a:gdLst/>
            <a:ahLst/>
            <a:cxnLst/>
            <a:rect l="l" t="t" r="r" b="b"/>
            <a:pathLst>
              <a:path w="64884" h="143891">
                <a:moveTo>
                  <a:pt x="4559" y="143890"/>
                </a:moveTo>
                <a:lnTo>
                  <a:pt x="1371" y="135953"/>
                </a:lnTo>
                <a:lnTo>
                  <a:pt x="1181" y="134759"/>
                </a:lnTo>
                <a:lnTo>
                  <a:pt x="584" y="126428"/>
                </a:lnTo>
                <a:lnTo>
                  <a:pt x="0" y="115315"/>
                </a:lnTo>
                <a:lnTo>
                  <a:pt x="177" y="114515"/>
                </a:lnTo>
                <a:lnTo>
                  <a:pt x="1981" y="103403"/>
                </a:lnTo>
                <a:lnTo>
                  <a:pt x="4369" y="90786"/>
                </a:lnTo>
                <a:lnTo>
                  <a:pt x="7838" y="79185"/>
                </a:lnTo>
                <a:lnTo>
                  <a:pt x="8318" y="77596"/>
                </a:lnTo>
                <a:lnTo>
                  <a:pt x="10515" y="70662"/>
                </a:lnTo>
                <a:lnTo>
                  <a:pt x="11303" y="70662"/>
                </a:lnTo>
                <a:lnTo>
                  <a:pt x="14071" y="63906"/>
                </a:lnTo>
                <a:lnTo>
                  <a:pt x="16662" y="57759"/>
                </a:lnTo>
                <a:lnTo>
                  <a:pt x="16268" y="57365"/>
                </a:lnTo>
                <a:lnTo>
                  <a:pt x="19253" y="51600"/>
                </a:lnTo>
                <a:lnTo>
                  <a:pt x="25456" y="40242"/>
                </a:lnTo>
                <a:lnTo>
                  <a:pt x="32039" y="30364"/>
                </a:lnTo>
                <a:lnTo>
                  <a:pt x="33324" y="28574"/>
                </a:lnTo>
                <a:lnTo>
                  <a:pt x="40284" y="19062"/>
                </a:lnTo>
                <a:lnTo>
                  <a:pt x="40678" y="18465"/>
                </a:lnTo>
                <a:lnTo>
                  <a:pt x="49212" y="10718"/>
                </a:lnTo>
                <a:lnTo>
                  <a:pt x="55956" y="4571"/>
                </a:lnTo>
                <a:lnTo>
                  <a:pt x="56756" y="3975"/>
                </a:lnTo>
                <a:lnTo>
                  <a:pt x="64884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208346" y="9443073"/>
            <a:ext cx="20027" cy="6159"/>
          </a:xfrm>
          <a:custGeom>
            <a:avLst/>
            <a:gdLst/>
            <a:ahLst/>
            <a:cxnLst/>
            <a:rect l="l" t="t" r="r" b="b"/>
            <a:pathLst>
              <a:path w="20027" h="6159">
                <a:moveTo>
                  <a:pt x="0" y="0"/>
                </a:moveTo>
                <a:lnTo>
                  <a:pt x="2768" y="1384"/>
                </a:lnTo>
                <a:lnTo>
                  <a:pt x="5753" y="2374"/>
                </a:lnTo>
                <a:lnTo>
                  <a:pt x="10121" y="3771"/>
                </a:lnTo>
                <a:lnTo>
                  <a:pt x="10121" y="3581"/>
                </a:lnTo>
                <a:lnTo>
                  <a:pt x="14478" y="4762"/>
                </a:lnTo>
                <a:lnTo>
                  <a:pt x="17259" y="5562"/>
                </a:lnTo>
                <a:lnTo>
                  <a:pt x="20027" y="6159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228379" y="9329364"/>
            <a:ext cx="63715" cy="119862"/>
          </a:xfrm>
          <a:custGeom>
            <a:avLst/>
            <a:gdLst/>
            <a:ahLst/>
            <a:cxnLst/>
            <a:rect l="l" t="t" r="r" b="b"/>
            <a:pathLst>
              <a:path w="63715" h="119862">
                <a:moveTo>
                  <a:pt x="0" y="119862"/>
                </a:moveTo>
                <a:lnTo>
                  <a:pt x="2781" y="119862"/>
                </a:lnTo>
                <a:lnTo>
                  <a:pt x="2984" y="119862"/>
                </a:lnTo>
                <a:lnTo>
                  <a:pt x="5753" y="119265"/>
                </a:lnTo>
                <a:lnTo>
                  <a:pt x="10718" y="118071"/>
                </a:lnTo>
                <a:lnTo>
                  <a:pt x="10934" y="118071"/>
                </a:lnTo>
                <a:lnTo>
                  <a:pt x="15684" y="116281"/>
                </a:lnTo>
                <a:lnTo>
                  <a:pt x="18059" y="115493"/>
                </a:lnTo>
                <a:lnTo>
                  <a:pt x="18262" y="115303"/>
                </a:lnTo>
                <a:lnTo>
                  <a:pt x="20256" y="113906"/>
                </a:lnTo>
                <a:lnTo>
                  <a:pt x="25412" y="110540"/>
                </a:lnTo>
                <a:lnTo>
                  <a:pt x="26009" y="110731"/>
                </a:lnTo>
                <a:lnTo>
                  <a:pt x="30365" y="106362"/>
                </a:lnTo>
                <a:lnTo>
                  <a:pt x="35737" y="101396"/>
                </a:lnTo>
                <a:lnTo>
                  <a:pt x="35521" y="100799"/>
                </a:lnTo>
                <a:lnTo>
                  <a:pt x="40297" y="94856"/>
                </a:lnTo>
                <a:lnTo>
                  <a:pt x="41275" y="93865"/>
                </a:lnTo>
                <a:lnTo>
                  <a:pt x="41884" y="92671"/>
                </a:lnTo>
                <a:lnTo>
                  <a:pt x="46050" y="86118"/>
                </a:lnTo>
                <a:lnTo>
                  <a:pt x="46456" y="86321"/>
                </a:lnTo>
                <a:lnTo>
                  <a:pt x="50025" y="79578"/>
                </a:lnTo>
                <a:lnTo>
                  <a:pt x="53797" y="72440"/>
                </a:lnTo>
                <a:lnTo>
                  <a:pt x="53797" y="72237"/>
                </a:lnTo>
                <a:lnTo>
                  <a:pt x="56565" y="64884"/>
                </a:lnTo>
                <a:lnTo>
                  <a:pt x="59347" y="57556"/>
                </a:lnTo>
                <a:lnTo>
                  <a:pt x="58953" y="57340"/>
                </a:lnTo>
                <a:lnTo>
                  <a:pt x="60934" y="49809"/>
                </a:lnTo>
                <a:lnTo>
                  <a:pt x="61328" y="48615"/>
                </a:lnTo>
                <a:lnTo>
                  <a:pt x="61531" y="47421"/>
                </a:lnTo>
                <a:lnTo>
                  <a:pt x="62522" y="39687"/>
                </a:lnTo>
                <a:lnTo>
                  <a:pt x="63119" y="39484"/>
                </a:lnTo>
                <a:lnTo>
                  <a:pt x="63512" y="31940"/>
                </a:lnTo>
                <a:lnTo>
                  <a:pt x="63715" y="25781"/>
                </a:lnTo>
                <a:lnTo>
                  <a:pt x="63309" y="25590"/>
                </a:lnTo>
                <a:lnTo>
                  <a:pt x="62331" y="19240"/>
                </a:lnTo>
                <a:lnTo>
                  <a:pt x="61937" y="16865"/>
                </a:lnTo>
                <a:lnTo>
                  <a:pt x="61937" y="16662"/>
                </a:lnTo>
                <a:lnTo>
                  <a:pt x="60934" y="14287"/>
                </a:lnTo>
                <a:lnTo>
                  <a:pt x="58953" y="9512"/>
                </a:lnTo>
                <a:lnTo>
                  <a:pt x="59156" y="9118"/>
                </a:lnTo>
                <a:lnTo>
                  <a:pt x="56565" y="4546"/>
                </a:lnTo>
                <a:lnTo>
                  <a:pt x="55384" y="2171"/>
                </a:lnTo>
                <a:lnTo>
                  <a:pt x="55181" y="1981"/>
                </a:lnTo>
                <a:lnTo>
                  <a:pt x="5320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260934" y="9317837"/>
            <a:ext cx="20637" cy="11518"/>
          </a:xfrm>
          <a:custGeom>
            <a:avLst/>
            <a:gdLst/>
            <a:ahLst/>
            <a:cxnLst/>
            <a:rect l="l" t="t" r="r" b="b"/>
            <a:pathLst>
              <a:path w="20637" h="11518">
                <a:moveTo>
                  <a:pt x="20637" y="11518"/>
                </a:moveTo>
                <a:lnTo>
                  <a:pt x="17068" y="8940"/>
                </a:lnTo>
                <a:lnTo>
                  <a:pt x="13296" y="6362"/>
                </a:lnTo>
                <a:lnTo>
                  <a:pt x="10909" y="4775"/>
                </a:lnTo>
                <a:lnTo>
                  <a:pt x="10909" y="4368"/>
                </a:lnTo>
                <a:lnTo>
                  <a:pt x="8331" y="3187"/>
                </a:lnTo>
                <a:lnTo>
                  <a:pt x="4368" y="1193"/>
                </a:lnTo>
                <a:lnTo>
                  <a:pt x="4152" y="1193"/>
                </a:lnTo>
                <a:lnTo>
                  <a:pt x="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197824" y="9319628"/>
            <a:ext cx="51790" cy="101219"/>
          </a:xfrm>
          <a:custGeom>
            <a:avLst/>
            <a:gdLst/>
            <a:ahLst/>
            <a:cxnLst/>
            <a:rect l="l" t="t" r="r" b="b"/>
            <a:pathLst>
              <a:path w="51790" h="101219">
                <a:moveTo>
                  <a:pt x="51790" y="0"/>
                </a:moveTo>
                <a:lnTo>
                  <a:pt x="45237" y="3175"/>
                </a:lnTo>
                <a:lnTo>
                  <a:pt x="44653" y="3771"/>
                </a:lnTo>
                <a:lnTo>
                  <a:pt x="39293" y="8547"/>
                </a:lnTo>
                <a:lnTo>
                  <a:pt x="32346" y="14884"/>
                </a:lnTo>
                <a:lnTo>
                  <a:pt x="32156" y="15278"/>
                </a:lnTo>
                <a:lnTo>
                  <a:pt x="26581" y="23025"/>
                </a:lnTo>
                <a:lnTo>
                  <a:pt x="20243" y="31559"/>
                </a:lnTo>
                <a:lnTo>
                  <a:pt x="20243" y="31953"/>
                </a:lnTo>
                <a:lnTo>
                  <a:pt x="15278" y="41478"/>
                </a:lnTo>
                <a:lnTo>
                  <a:pt x="10312" y="51409"/>
                </a:lnTo>
                <a:lnTo>
                  <a:pt x="10121" y="51600"/>
                </a:lnTo>
                <a:lnTo>
                  <a:pt x="6540" y="62128"/>
                </a:lnTo>
                <a:lnTo>
                  <a:pt x="3365" y="72047"/>
                </a:lnTo>
                <a:lnTo>
                  <a:pt x="3175" y="72440"/>
                </a:lnTo>
                <a:lnTo>
                  <a:pt x="1384" y="82765"/>
                </a:lnTo>
                <a:lnTo>
                  <a:pt x="0" y="91694"/>
                </a:lnTo>
                <a:lnTo>
                  <a:pt x="0" y="92290"/>
                </a:lnTo>
                <a:lnTo>
                  <a:pt x="381" y="101219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217464" y="9329158"/>
            <a:ext cx="60540" cy="117094"/>
          </a:xfrm>
          <a:custGeom>
            <a:avLst/>
            <a:gdLst/>
            <a:ahLst/>
            <a:cxnLst/>
            <a:rect l="l" t="t" r="r" b="b"/>
            <a:pathLst>
              <a:path w="60540" h="117094">
                <a:moveTo>
                  <a:pt x="8534" y="117094"/>
                </a:moveTo>
                <a:lnTo>
                  <a:pt x="5765" y="113512"/>
                </a:lnTo>
                <a:lnTo>
                  <a:pt x="2984" y="109943"/>
                </a:lnTo>
                <a:lnTo>
                  <a:pt x="2984" y="109753"/>
                </a:lnTo>
                <a:lnTo>
                  <a:pt x="2781" y="109753"/>
                </a:lnTo>
                <a:lnTo>
                  <a:pt x="1396" y="104000"/>
                </a:lnTo>
                <a:lnTo>
                  <a:pt x="215" y="98234"/>
                </a:lnTo>
                <a:lnTo>
                  <a:pt x="0" y="98031"/>
                </a:lnTo>
                <a:lnTo>
                  <a:pt x="0" y="97840"/>
                </a:lnTo>
                <a:lnTo>
                  <a:pt x="215" y="90500"/>
                </a:lnTo>
                <a:lnTo>
                  <a:pt x="596" y="82956"/>
                </a:lnTo>
                <a:lnTo>
                  <a:pt x="596" y="82562"/>
                </a:lnTo>
                <a:lnTo>
                  <a:pt x="2374" y="74218"/>
                </a:lnTo>
                <a:lnTo>
                  <a:pt x="1790" y="73825"/>
                </a:lnTo>
                <a:lnTo>
                  <a:pt x="3987" y="65684"/>
                </a:lnTo>
                <a:lnTo>
                  <a:pt x="6553" y="56756"/>
                </a:lnTo>
                <a:lnTo>
                  <a:pt x="6756" y="56565"/>
                </a:lnTo>
                <a:lnTo>
                  <a:pt x="10515" y="48031"/>
                </a:lnTo>
                <a:lnTo>
                  <a:pt x="14287" y="39497"/>
                </a:lnTo>
                <a:lnTo>
                  <a:pt x="14897" y="39497"/>
                </a:lnTo>
                <a:lnTo>
                  <a:pt x="19253" y="31165"/>
                </a:lnTo>
                <a:lnTo>
                  <a:pt x="19469" y="30962"/>
                </a:lnTo>
                <a:lnTo>
                  <a:pt x="19646" y="30568"/>
                </a:lnTo>
                <a:lnTo>
                  <a:pt x="24612" y="23812"/>
                </a:lnTo>
                <a:lnTo>
                  <a:pt x="29578" y="16865"/>
                </a:lnTo>
                <a:lnTo>
                  <a:pt x="29768" y="16662"/>
                </a:lnTo>
                <a:lnTo>
                  <a:pt x="29984" y="16471"/>
                </a:lnTo>
                <a:lnTo>
                  <a:pt x="35128" y="11315"/>
                </a:lnTo>
                <a:lnTo>
                  <a:pt x="40487" y="6350"/>
                </a:lnTo>
                <a:lnTo>
                  <a:pt x="40703" y="6146"/>
                </a:lnTo>
                <a:lnTo>
                  <a:pt x="40881" y="6146"/>
                </a:lnTo>
                <a:lnTo>
                  <a:pt x="45846" y="3378"/>
                </a:lnTo>
                <a:lnTo>
                  <a:pt x="51003" y="596"/>
                </a:lnTo>
                <a:lnTo>
                  <a:pt x="51219" y="596"/>
                </a:lnTo>
                <a:lnTo>
                  <a:pt x="51219" y="393"/>
                </a:lnTo>
                <a:lnTo>
                  <a:pt x="51396" y="393"/>
                </a:lnTo>
                <a:lnTo>
                  <a:pt x="55778" y="203"/>
                </a:lnTo>
                <a:lnTo>
                  <a:pt x="60134" y="0"/>
                </a:lnTo>
                <a:lnTo>
                  <a:pt x="60324" y="0"/>
                </a:lnTo>
                <a:lnTo>
                  <a:pt x="60540" y="203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033095" y="9254338"/>
            <a:ext cx="173062" cy="71640"/>
          </a:xfrm>
          <a:custGeom>
            <a:avLst/>
            <a:gdLst/>
            <a:ahLst/>
            <a:cxnLst/>
            <a:rect l="l" t="t" r="r" b="b"/>
            <a:pathLst>
              <a:path w="173062" h="71640">
                <a:moveTo>
                  <a:pt x="173062" y="71640"/>
                </a:moveTo>
                <a:lnTo>
                  <a:pt x="9321" y="203"/>
                </a:lnTo>
                <a:lnTo>
                  <a:pt x="8343" y="0"/>
                </a:lnTo>
                <a:lnTo>
                  <a:pt x="7150" y="0"/>
                </a:lnTo>
                <a:lnTo>
                  <a:pt x="800" y="1181"/>
                </a:lnTo>
                <a:lnTo>
                  <a:pt x="0" y="1587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007305" y="9318834"/>
            <a:ext cx="168287" cy="77203"/>
          </a:xfrm>
          <a:custGeom>
            <a:avLst/>
            <a:gdLst/>
            <a:ahLst/>
            <a:cxnLst/>
            <a:rect l="l" t="t" r="r" b="b"/>
            <a:pathLst>
              <a:path w="168287" h="77203">
                <a:moveTo>
                  <a:pt x="0" y="0"/>
                </a:moveTo>
                <a:lnTo>
                  <a:pt x="787" y="990"/>
                </a:lnTo>
                <a:lnTo>
                  <a:pt x="4546" y="5562"/>
                </a:lnTo>
                <a:lnTo>
                  <a:pt x="5549" y="6159"/>
                </a:lnTo>
                <a:lnTo>
                  <a:pt x="168287" y="77203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176992" y="9441491"/>
            <a:ext cx="58140" cy="19050"/>
          </a:xfrm>
          <a:custGeom>
            <a:avLst/>
            <a:gdLst/>
            <a:ahLst/>
            <a:cxnLst/>
            <a:rect l="l" t="t" r="r" b="b"/>
            <a:pathLst>
              <a:path w="58140" h="19050">
                <a:moveTo>
                  <a:pt x="58140" y="6743"/>
                </a:moveTo>
                <a:lnTo>
                  <a:pt x="51981" y="12496"/>
                </a:lnTo>
                <a:lnTo>
                  <a:pt x="36906" y="19050"/>
                </a:lnTo>
                <a:lnTo>
                  <a:pt x="24193" y="17068"/>
                </a:lnTo>
                <a:lnTo>
                  <a:pt x="8928" y="10312"/>
                </a:lnTo>
                <a:lnTo>
                  <a:pt x="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237513" y="9295217"/>
            <a:ext cx="47434" cy="38696"/>
          </a:xfrm>
          <a:custGeom>
            <a:avLst/>
            <a:gdLst/>
            <a:ahLst/>
            <a:cxnLst/>
            <a:rect l="l" t="t" r="r" b="b"/>
            <a:pathLst>
              <a:path w="47434" h="38696">
                <a:moveTo>
                  <a:pt x="0" y="2387"/>
                </a:moveTo>
                <a:lnTo>
                  <a:pt x="14097" y="0"/>
                </a:lnTo>
                <a:lnTo>
                  <a:pt x="29375" y="6743"/>
                </a:lnTo>
                <a:lnTo>
                  <a:pt x="40284" y="12903"/>
                </a:lnTo>
                <a:lnTo>
                  <a:pt x="46647" y="27000"/>
                </a:lnTo>
                <a:lnTo>
                  <a:pt x="47434" y="38696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192468" y="9448227"/>
            <a:ext cx="8724" cy="10325"/>
          </a:xfrm>
          <a:custGeom>
            <a:avLst/>
            <a:gdLst/>
            <a:ahLst/>
            <a:cxnLst/>
            <a:rect l="l" t="t" r="r" b="b"/>
            <a:pathLst>
              <a:path w="8724" h="10325">
                <a:moveTo>
                  <a:pt x="8724" y="10325"/>
                </a:moveTo>
                <a:lnTo>
                  <a:pt x="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252801" y="9301971"/>
            <a:ext cx="14084" cy="2374"/>
          </a:xfrm>
          <a:custGeom>
            <a:avLst/>
            <a:gdLst/>
            <a:ahLst/>
            <a:cxnLst/>
            <a:rect l="l" t="t" r="r" b="b"/>
            <a:pathLst>
              <a:path w="14084" h="2374">
                <a:moveTo>
                  <a:pt x="0" y="2374"/>
                </a:moveTo>
                <a:lnTo>
                  <a:pt x="14084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198213" y="9420846"/>
            <a:ext cx="10134" cy="22225"/>
          </a:xfrm>
          <a:custGeom>
            <a:avLst/>
            <a:gdLst/>
            <a:ahLst/>
            <a:cxnLst/>
            <a:rect l="l" t="t" r="r" b="b"/>
            <a:pathLst>
              <a:path w="10134" h="22225">
                <a:moveTo>
                  <a:pt x="0" y="0"/>
                </a:moveTo>
                <a:lnTo>
                  <a:pt x="3187" y="14096"/>
                </a:lnTo>
                <a:lnTo>
                  <a:pt x="10134" y="22224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249622" y="9317843"/>
            <a:ext cx="11315" cy="1790"/>
          </a:xfrm>
          <a:custGeom>
            <a:avLst/>
            <a:gdLst/>
            <a:ahLst/>
            <a:cxnLst/>
            <a:rect l="l" t="t" r="r" b="b"/>
            <a:pathLst>
              <a:path w="11315" h="1790">
                <a:moveTo>
                  <a:pt x="11315" y="0"/>
                </a:moveTo>
                <a:lnTo>
                  <a:pt x="0" y="179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226005" y="9445452"/>
            <a:ext cx="18262" cy="3175"/>
          </a:xfrm>
          <a:custGeom>
            <a:avLst/>
            <a:gdLst/>
            <a:ahLst/>
            <a:cxnLst/>
            <a:rect l="l" t="t" r="r" b="b"/>
            <a:pathLst>
              <a:path w="18262" h="3175">
                <a:moveTo>
                  <a:pt x="18262" y="0"/>
                </a:moveTo>
                <a:lnTo>
                  <a:pt x="8331" y="3174"/>
                </a:lnTo>
                <a:lnTo>
                  <a:pt x="393" y="800"/>
                </a:lnTo>
                <a:lnTo>
                  <a:pt x="0" y="80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278003" y="9329356"/>
            <a:ext cx="11303" cy="14693"/>
          </a:xfrm>
          <a:custGeom>
            <a:avLst/>
            <a:gdLst/>
            <a:ahLst/>
            <a:cxnLst/>
            <a:rect l="l" t="t" r="r" b="b"/>
            <a:pathLst>
              <a:path w="11302" h="14693">
                <a:moveTo>
                  <a:pt x="0" y="0"/>
                </a:moveTo>
                <a:lnTo>
                  <a:pt x="7137" y="4762"/>
                </a:lnTo>
                <a:lnTo>
                  <a:pt x="11303" y="14693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242480" y="9379966"/>
            <a:ext cx="13677" cy="45250"/>
          </a:xfrm>
          <a:custGeom>
            <a:avLst/>
            <a:gdLst/>
            <a:ahLst/>
            <a:cxnLst/>
            <a:rect l="l" t="t" r="r" b="b"/>
            <a:pathLst>
              <a:path w="13677" h="45250">
                <a:moveTo>
                  <a:pt x="9131" y="0"/>
                </a:moveTo>
                <a:lnTo>
                  <a:pt x="13677" y="13881"/>
                </a:lnTo>
                <a:lnTo>
                  <a:pt x="13677" y="14693"/>
                </a:lnTo>
                <a:lnTo>
                  <a:pt x="0" y="33731"/>
                </a:lnTo>
                <a:lnTo>
                  <a:pt x="3771" y="45250"/>
                </a:lnTo>
                <a:lnTo>
                  <a:pt x="2971" y="42468"/>
                </a:lnTo>
                <a:lnTo>
                  <a:pt x="0" y="3354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246250" y="9360521"/>
            <a:ext cx="38696" cy="64693"/>
          </a:xfrm>
          <a:custGeom>
            <a:avLst/>
            <a:gdLst/>
            <a:ahLst/>
            <a:cxnLst/>
            <a:rect l="l" t="t" r="r" b="b"/>
            <a:pathLst>
              <a:path w="38696" h="64693">
                <a:moveTo>
                  <a:pt x="0" y="64693"/>
                </a:moveTo>
                <a:lnTo>
                  <a:pt x="13893" y="45834"/>
                </a:lnTo>
                <a:lnTo>
                  <a:pt x="18453" y="60324"/>
                </a:lnTo>
                <a:lnTo>
                  <a:pt x="17653" y="57353"/>
                </a:lnTo>
                <a:lnTo>
                  <a:pt x="26987" y="44843"/>
                </a:lnTo>
                <a:lnTo>
                  <a:pt x="22225" y="30365"/>
                </a:lnTo>
                <a:lnTo>
                  <a:pt x="24803" y="30556"/>
                </a:lnTo>
                <a:lnTo>
                  <a:pt x="38696" y="11709"/>
                </a:lnTo>
                <a:lnTo>
                  <a:pt x="34925" y="0"/>
                </a:lnTo>
                <a:lnTo>
                  <a:pt x="21031" y="19049"/>
                </a:lnTo>
                <a:lnTo>
                  <a:pt x="16268" y="4559"/>
                </a:lnTo>
                <a:lnTo>
                  <a:pt x="13893" y="7734"/>
                </a:lnTo>
                <a:lnTo>
                  <a:pt x="5359" y="19634"/>
                </a:lnTo>
                <a:lnTo>
                  <a:pt x="9918" y="34137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245458" y="9403382"/>
            <a:ext cx="14693" cy="19050"/>
          </a:xfrm>
          <a:custGeom>
            <a:avLst/>
            <a:gdLst/>
            <a:ahLst/>
            <a:cxnLst/>
            <a:rect l="l" t="t" r="r" b="b"/>
            <a:pathLst>
              <a:path w="14693" h="19050">
                <a:moveTo>
                  <a:pt x="0" y="19049"/>
                </a:moveTo>
                <a:lnTo>
                  <a:pt x="13893" y="0"/>
                </a:lnTo>
                <a:lnTo>
                  <a:pt x="14693" y="2971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264697" y="9391077"/>
            <a:ext cx="11112" cy="29768"/>
          </a:xfrm>
          <a:custGeom>
            <a:avLst/>
            <a:gdLst/>
            <a:ahLst/>
            <a:cxnLst/>
            <a:rect l="l" t="t" r="r" b="b"/>
            <a:pathLst>
              <a:path w="11112" h="29768">
                <a:moveTo>
                  <a:pt x="0" y="29768"/>
                </a:moveTo>
                <a:lnTo>
                  <a:pt x="11112" y="14490"/>
                </a:lnTo>
                <a:lnTo>
                  <a:pt x="6362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252195" y="9400409"/>
            <a:ext cx="11709" cy="17462"/>
          </a:xfrm>
          <a:custGeom>
            <a:avLst/>
            <a:gdLst/>
            <a:ahLst/>
            <a:cxnLst/>
            <a:rect l="l" t="t" r="r" b="b"/>
            <a:pathLst>
              <a:path w="11709" h="17462">
                <a:moveTo>
                  <a:pt x="11709" y="17462"/>
                </a:moveTo>
                <a:lnTo>
                  <a:pt x="7162" y="2971"/>
                </a:lnTo>
                <a:lnTo>
                  <a:pt x="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254390" y="9397232"/>
            <a:ext cx="21424" cy="8331"/>
          </a:xfrm>
          <a:custGeom>
            <a:avLst/>
            <a:gdLst/>
            <a:ahLst/>
            <a:cxnLst/>
            <a:rect l="l" t="t" r="r" b="b"/>
            <a:pathLst>
              <a:path w="21424" h="8331">
                <a:moveTo>
                  <a:pt x="21424" y="8331"/>
                </a:moveTo>
                <a:lnTo>
                  <a:pt x="18859" y="8140"/>
                </a:lnTo>
                <a:lnTo>
                  <a:pt x="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252801" y="9368652"/>
            <a:ext cx="29565" cy="22225"/>
          </a:xfrm>
          <a:custGeom>
            <a:avLst/>
            <a:gdLst/>
            <a:ahLst/>
            <a:cxnLst/>
            <a:rect l="l" t="t" r="r" b="b"/>
            <a:pathLst>
              <a:path w="29565" h="22225">
                <a:moveTo>
                  <a:pt x="0" y="15278"/>
                </a:moveTo>
                <a:lnTo>
                  <a:pt x="15671" y="22224"/>
                </a:lnTo>
                <a:lnTo>
                  <a:pt x="29565" y="3174"/>
                </a:lnTo>
                <a:lnTo>
                  <a:pt x="22428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3254391" y="9376394"/>
            <a:ext cx="12890" cy="4762"/>
          </a:xfrm>
          <a:custGeom>
            <a:avLst/>
            <a:gdLst/>
            <a:ahLst/>
            <a:cxnLst/>
            <a:rect l="l" t="t" r="r" b="b"/>
            <a:pathLst>
              <a:path w="12890" h="4762">
                <a:moveTo>
                  <a:pt x="12890" y="3174"/>
                </a:moveTo>
                <a:lnTo>
                  <a:pt x="10909" y="4762"/>
                </a:lnTo>
                <a:lnTo>
                  <a:pt x="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3260740" y="9367464"/>
            <a:ext cx="4559" cy="13690"/>
          </a:xfrm>
          <a:custGeom>
            <a:avLst/>
            <a:gdLst/>
            <a:ahLst/>
            <a:cxnLst/>
            <a:rect l="l" t="t" r="r" b="b"/>
            <a:pathLst>
              <a:path w="4559" h="13690">
                <a:moveTo>
                  <a:pt x="4559" y="13690"/>
                </a:moveTo>
                <a:lnTo>
                  <a:pt x="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279383" y="9362893"/>
            <a:ext cx="5562" cy="9334"/>
          </a:xfrm>
          <a:custGeom>
            <a:avLst/>
            <a:gdLst/>
            <a:ahLst/>
            <a:cxnLst/>
            <a:rect l="l" t="t" r="r" b="b"/>
            <a:pathLst>
              <a:path w="5562" h="9334">
                <a:moveTo>
                  <a:pt x="0" y="0"/>
                </a:moveTo>
                <a:lnTo>
                  <a:pt x="2984" y="8928"/>
                </a:lnTo>
                <a:lnTo>
                  <a:pt x="5562" y="9334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278892" y="8588100"/>
            <a:ext cx="2815549" cy="935611"/>
          </a:xfrm>
          <a:custGeom>
            <a:avLst/>
            <a:gdLst/>
            <a:ahLst/>
            <a:cxnLst/>
            <a:rect l="l" t="t" r="r" b="b"/>
            <a:pathLst>
              <a:path w="2815549" h="935611">
                <a:moveTo>
                  <a:pt x="1443933" y="935599"/>
                </a:moveTo>
                <a:lnTo>
                  <a:pt x="1455034" y="935526"/>
                </a:lnTo>
              </a:path>
              <a:path w="2815549" h="935611">
                <a:moveTo>
                  <a:pt x="1465047" y="935374"/>
                </a:moveTo>
                <a:lnTo>
                  <a:pt x="1474630" y="935125"/>
                </a:lnTo>
                <a:lnTo>
                  <a:pt x="1484442" y="934760"/>
                </a:lnTo>
                <a:lnTo>
                  <a:pt x="1495140" y="934261"/>
                </a:lnTo>
                <a:lnTo>
                  <a:pt x="1507384" y="933609"/>
                </a:lnTo>
              </a:path>
              <a:path w="2815549" h="935611">
                <a:moveTo>
                  <a:pt x="1521831" y="932786"/>
                </a:moveTo>
                <a:lnTo>
                  <a:pt x="1539140" y="931773"/>
                </a:lnTo>
                <a:lnTo>
                  <a:pt x="1550531" y="931101"/>
                </a:lnTo>
                <a:lnTo>
                  <a:pt x="1565931" y="930181"/>
                </a:lnTo>
                <a:lnTo>
                  <a:pt x="1578873" y="929372"/>
                </a:lnTo>
                <a:lnTo>
                  <a:pt x="1590021" y="928615"/>
                </a:lnTo>
              </a:path>
              <a:path w="2815549" h="935611">
                <a:moveTo>
                  <a:pt x="1600041" y="927848"/>
                </a:moveTo>
                <a:lnTo>
                  <a:pt x="1609597" y="927011"/>
                </a:lnTo>
                <a:lnTo>
                  <a:pt x="1619354" y="926044"/>
                </a:lnTo>
                <a:lnTo>
                  <a:pt x="1629976" y="924887"/>
                </a:lnTo>
                <a:lnTo>
                  <a:pt x="1642129" y="923479"/>
                </a:lnTo>
                <a:lnTo>
                  <a:pt x="1656476" y="921760"/>
                </a:lnTo>
                <a:lnTo>
                  <a:pt x="1673684" y="919670"/>
                </a:lnTo>
                <a:lnTo>
                  <a:pt x="1683170" y="918530"/>
                </a:lnTo>
                <a:lnTo>
                  <a:pt x="1698726" y="916652"/>
                </a:lnTo>
                <a:lnTo>
                  <a:pt x="1711757" y="915043"/>
                </a:lnTo>
                <a:lnTo>
                  <a:pt x="1722935" y="913601"/>
                </a:lnTo>
              </a:path>
              <a:path w="2815549" h="935611">
                <a:moveTo>
                  <a:pt x="1732935" y="912222"/>
                </a:moveTo>
                <a:lnTo>
                  <a:pt x="1742428" y="910800"/>
                </a:lnTo>
                <a:lnTo>
                  <a:pt x="1752089" y="909233"/>
                </a:lnTo>
                <a:lnTo>
                  <a:pt x="1762590" y="907416"/>
                </a:lnTo>
              </a:path>
              <a:path w="2815549" h="935611">
                <a:moveTo>
                  <a:pt x="1828071" y="895311"/>
                </a:moveTo>
                <a:lnTo>
                  <a:pt x="1841291" y="892828"/>
                </a:lnTo>
                <a:lnTo>
                  <a:pt x="1852551" y="890653"/>
                </a:lnTo>
              </a:path>
              <a:path w="2815549" h="935611">
                <a:moveTo>
                  <a:pt x="1862537" y="888634"/>
                </a:moveTo>
                <a:lnTo>
                  <a:pt x="1871940" y="886618"/>
                </a:lnTo>
                <a:lnTo>
                  <a:pt x="1881446" y="884452"/>
                </a:lnTo>
                <a:lnTo>
                  <a:pt x="1891745" y="881984"/>
                </a:lnTo>
                <a:lnTo>
                  <a:pt x="1903524" y="879062"/>
                </a:lnTo>
                <a:lnTo>
                  <a:pt x="1917471" y="875533"/>
                </a:lnTo>
              </a:path>
              <a:path w="2815549" h="935611">
                <a:moveTo>
                  <a:pt x="1934275" y="871245"/>
                </a:moveTo>
                <a:lnTo>
                  <a:pt x="1936438" y="870699"/>
                </a:lnTo>
              </a:path>
              <a:path w="2815549" h="935611">
                <a:moveTo>
                  <a:pt x="1987693" y="857488"/>
                </a:moveTo>
                <a:lnTo>
                  <a:pt x="1996985" y="854868"/>
                </a:lnTo>
                <a:lnTo>
                  <a:pt x="2006285" y="852107"/>
                </a:lnTo>
                <a:lnTo>
                  <a:pt x="2016300" y="848999"/>
                </a:lnTo>
                <a:lnTo>
                  <a:pt x="2027739" y="845336"/>
                </a:lnTo>
              </a:path>
              <a:path w="2815549" h="935611">
                <a:moveTo>
                  <a:pt x="2057719" y="835520"/>
                </a:moveTo>
                <a:lnTo>
                  <a:pt x="2071873" y="830881"/>
                </a:lnTo>
                <a:lnTo>
                  <a:pt x="2085710" y="826328"/>
                </a:lnTo>
                <a:lnTo>
                  <a:pt x="2097256" y="822476"/>
                </a:lnTo>
              </a:path>
              <a:path w="2815549" h="935611">
                <a:moveTo>
                  <a:pt x="2107240" y="819056"/>
                </a:moveTo>
                <a:lnTo>
                  <a:pt x="2116392" y="815797"/>
                </a:lnTo>
                <a:lnTo>
                  <a:pt x="2125441" y="812429"/>
                </a:lnTo>
                <a:lnTo>
                  <a:pt x="2135118" y="808682"/>
                </a:lnTo>
                <a:lnTo>
                  <a:pt x="2146151" y="804286"/>
                </a:lnTo>
              </a:path>
              <a:path w="2815549" h="935611">
                <a:moveTo>
                  <a:pt x="2184044" y="788848"/>
                </a:moveTo>
                <a:lnTo>
                  <a:pt x="2198267" y="783006"/>
                </a:lnTo>
                <a:lnTo>
                  <a:pt x="2209997" y="778134"/>
                </a:lnTo>
              </a:path>
              <a:path w="2815549" h="935611">
                <a:moveTo>
                  <a:pt x="2219984" y="773885"/>
                </a:moveTo>
                <a:lnTo>
                  <a:pt x="2228980" y="769918"/>
                </a:lnTo>
                <a:lnTo>
                  <a:pt x="2237734" y="765887"/>
                </a:lnTo>
                <a:lnTo>
                  <a:pt x="2246998" y="761449"/>
                </a:lnTo>
                <a:lnTo>
                  <a:pt x="2257522" y="756259"/>
                </a:lnTo>
                <a:lnTo>
                  <a:pt x="2270057" y="749975"/>
                </a:lnTo>
                <a:lnTo>
                  <a:pt x="2285354" y="742251"/>
                </a:lnTo>
                <a:lnTo>
                  <a:pt x="2288632" y="740611"/>
                </a:lnTo>
                <a:lnTo>
                  <a:pt x="2303269" y="733282"/>
                </a:lnTo>
                <a:lnTo>
                  <a:pt x="2315188" y="727266"/>
                </a:lnTo>
                <a:lnTo>
                  <a:pt x="2325163" y="722133"/>
                </a:lnTo>
                <a:lnTo>
                  <a:pt x="2333969" y="717451"/>
                </a:lnTo>
                <a:lnTo>
                  <a:pt x="2342379" y="712788"/>
                </a:lnTo>
                <a:lnTo>
                  <a:pt x="2351167" y="707711"/>
                </a:lnTo>
                <a:lnTo>
                  <a:pt x="2361110" y="701790"/>
                </a:lnTo>
                <a:lnTo>
                  <a:pt x="2372979" y="694592"/>
                </a:lnTo>
                <a:lnTo>
                  <a:pt x="2387551" y="685685"/>
                </a:lnTo>
                <a:lnTo>
                  <a:pt x="2399491" y="678392"/>
                </a:lnTo>
                <a:lnTo>
                  <a:pt x="2411631" y="670946"/>
                </a:lnTo>
                <a:lnTo>
                  <a:pt x="2421593" y="664747"/>
                </a:lnTo>
                <a:lnTo>
                  <a:pt x="2430178" y="659252"/>
                </a:lnTo>
                <a:lnTo>
                  <a:pt x="2438186" y="653919"/>
                </a:lnTo>
                <a:lnTo>
                  <a:pt x="2446415" y="648207"/>
                </a:lnTo>
                <a:lnTo>
                  <a:pt x="2455667" y="641572"/>
                </a:lnTo>
                <a:lnTo>
                  <a:pt x="2466742" y="633473"/>
                </a:lnTo>
              </a:path>
              <a:path w="2815549" h="935611">
                <a:moveTo>
                  <a:pt x="2480438" y="623366"/>
                </a:moveTo>
                <a:lnTo>
                  <a:pt x="2486804" y="618652"/>
                </a:lnTo>
                <a:lnTo>
                  <a:pt x="2499090" y="609526"/>
                </a:lnTo>
              </a:path>
              <a:path w="2815549" h="935611">
                <a:moveTo>
                  <a:pt x="2508979" y="602083"/>
                </a:moveTo>
                <a:lnTo>
                  <a:pt x="2517283" y="595658"/>
                </a:lnTo>
                <a:lnTo>
                  <a:pt x="2524813" y="589584"/>
                </a:lnTo>
                <a:lnTo>
                  <a:pt x="2532378" y="583197"/>
                </a:lnTo>
                <a:lnTo>
                  <a:pt x="2540790" y="575831"/>
                </a:lnTo>
                <a:lnTo>
                  <a:pt x="2550859" y="566820"/>
                </a:lnTo>
              </a:path>
              <a:path w="2815549" h="935611">
                <a:moveTo>
                  <a:pt x="2563395" y="555498"/>
                </a:moveTo>
                <a:lnTo>
                  <a:pt x="2576409" y="543641"/>
                </a:lnTo>
                <a:lnTo>
                  <a:pt x="2586095" y="534736"/>
                </a:lnTo>
                <a:lnTo>
                  <a:pt x="2594032" y="527259"/>
                </a:lnTo>
                <a:lnTo>
                  <a:pt x="2601018" y="520399"/>
                </a:lnTo>
                <a:lnTo>
                  <a:pt x="2607853" y="513341"/>
                </a:lnTo>
                <a:lnTo>
                  <a:pt x="2615336" y="505273"/>
                </a:lnTo>
                <a:lnTo>
                  <a:pt x="2624266" y="495381"/>
                </a:lnTo>
                <a:lnTo>
                  <a:pt x="2635442" y="482854"/>
                </a:lnTo>
              </a:path>
              <a:path w="2815549" h="935611">
                <a:moveTo>
                  <a:pt x="2643438" y="473864"/>
                </a:moveTo>
                <a:lnTo>
                  <a:pt x="2652751" y="463326"/>
                </a:lnTo>
                <a:lnTo>
                  <a:pt x="2666526" y="447039"/>
                </a:lnTo>
                <a:lnTo>
                  <a:pt x="2678949" y="430622"/>
                </a:lnTo>
                <a:lnTo>
                  <a:pt x="2686572" y="419923"/>
                </a:lnTo>
                <a:lnTo>
                  <a:pt x="2696161" y="406260"/>
                </a:lnTo>
                <a:lnTo>
                  <a:pt x="2708452" y="388560"/>
                </a:lnTo>
                <a:lnTo>
                  <a:pt x="2720701" y="370120"/>
                </a:lnTo>
                <a:lnTo>
                  <a:pt x="2730955" y="352506"/>
                </a:lnTo>
                <a:lnTo>
                  <a:pt x="2737076" y="341117"/>
                </a:lnTo>
                <a:lnTo>
                  <a:pt x="2744789" y="326466"/>
                </a:lnTo>
                <a:lnTo>
                  <a:pt x="2753038" y="310631"/>
                </a:lnTo>
                <a:lnTo>
                  <a:pt x="2763205" y="290098"/>
                </a:lnTo>
                <a:lnTo>
                  <a:pt x="2770957" y="271397"/>
                </a:lnTo>
                <a:lnTo>
                  <a:pt x="2780908" y="243916"/>
                </a:lnTo>
                <a:lnTo>
                  <a:pt x="2785857" y="229954"/>
                </a:lnTo>
                <a:lnTo>
                  <a:pt x="2790097" y="217654"/>
                </a:lnTo>
                <a:lnTo>
                  <a:pt x="2795931" y="198149"/>
                </a:lnTo>
                <a:lnTo>
                  <a:pt x="2800929" y="175630"/>
                </a:lnTo>
                <a:lnTo>
                  <a:pt x="2804123" y="159562"/>
                </a:lnTo>
                <a:lnTo>
                  <a:pt x="2806682" y="146497"/>
                </a:lnTo>
                <a:lnTo>
                  <a:pt x="2808970" y="133603"/>
                </a:lnTo>
                <a:lnTo>
                  <a:pt x="2811523" y="113519"/>
                </a:lnTo>
                <a:lnTo>
                  <a:pt x="2813225" y="90631"/>
                </a:lnTo>
                <a:lnTo>
                  <a:pt x="2814448" y="74231"/>
                </a:lnTo>
                <a:lnTo>
                  <a:pt x="2814646" y="71802"/>
                </a:lnTo>
                <a:lnTo>
                  <a:pt x="2815549" y="58658"/>
                </a:lnTo>
                <a:lnTo>
                  <a:pt x="2815483" y="48654"/>
                </a:lnTo>
                <a:lnTo>
                  <a:pt x="2814448" y="34531"/>
                </a:lnTo>
              </a:path>
              <a:path w="2815549" h="935611">
                <a:moveTo>
                  <a:pt x="1267436" y="931176"/>
                </a:moveTo>
                <a:lnTo>
                  <a:pt x="1279820" y="931974"/>
                </a:lnTo>
                <a:lnTo>
                  <a:pt x="1295073" y="932942"/>
                </a:lnTo>
              </a:path>
              <a:path w="2815549" h="935611">
                <a:moveTo>
                  <a:pt x="1307910" y="933717"/>
                </a:moveTo>
                <a:lnTo>
                  <a:pt x="1318994" y="934320"/>
                </a:lnTo>
                <a:lnTo>
                  <a:pt x="1328989" y="934774"/>
                </a:lnTo>
                <a:lnTo>
                  <a:pt x="1338557" y="935099"/>
                </a:lnTo>
                <a:lnTo>
                  <a:pt x="1348361" y="935316"/>
                </a:lnTo>
                <a:lnTo>
                  <a:pt x="1359064" y="935449"/>
                </a:lnTo>
                <a:lnTo>
                  <a:pt x="1371330" y="935516"/>
                </a:lnTo>
                <a:lnTo>
                  <a:pt x="1385820" y="935541"/>
                </a:lnTo>
                <a:lnTo>
                  <a:pt x="1403199" y="935545"/>
                </a:lnTo>
                <a:lnTo>
                  <a:pt x="1415832" y="935582"/>
                </a:lnTo>
                <a:lnTo>
                  <a:pt x="1431085" y="935611"/>
                </a:lnTo>
                <a:lnTo>
                  <a:pt x="1443933" y="935599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80561" y="9089214"/>
            <a:ext cx="2418651" cy="569086"/>
          </a:xfrm>
          <a:custGeom>
            <a:avLst/>
            <a:gdLst/>
            <a:ahLst/>
            <a:cxnLst/>
            <a:rect l="l" t="t" r="r" b="b"/>
            <a:pathLst>
              <a:path w="2418651" h="569086">
                <a:moveTo>
                  <a:pt x="1229933" y="568860"/>
                </a:moveTo>
                <a:lnTo>
                  <a:pt x="1241777" y="568571"/>
                </a:lnTo>
                <a:lnTo>
                  <a:pt x="1255830" y="568164"/>
                </a:lnTo>
                <a:lnTo>
                  <a:pt x="1272835" y="567640"/>
                </a:lnTo>
                <a:lnTo>
                  <a:pt x="1291397" y="567059"/>
                </a:lnTo>
                <a:lnTo>
                  <a:pt x="1305657" y="566588"/>
                </a:lnTo>
              </a:path>
              <a:path w="2418651" h="569086">
                <a:moveTo>
                  <a:pt x="1317642" y="566138"/>
                </a:moveTo>
                <a:lnTo>
                  <a:pt x="1328100" y="565661"/>
                </a:lnTo>
                <a:lnTo>
                  <a:pt x="1337777" y="565108"/>
                </a:lnTo>
                <a:lnTo>
                  <a:pt x="1347422" y="564433"/>
                </a:lnTo>
              </a:path>
              <a:path w="2418651" h="569086">
                <a:moveTo>
                  <a:pt x="1357781" y="563585"/>
                </a:moveTo>
                <a:lnTo>
                  <a:pt x="1369604" y="562518"/>
                </a:lnTo>
              </a:path>
              <a:path w="2418651" h="569086">
                <a:moveTo>
                  <a:pt x="1383636" y="561181"/>
                </a:moveTo>
                <a:lnTo>
                  <a:pt x="1400626" y="559529"/>
                </a:lnTo>
                <a:lnTo>
                  <a:pt x="1401330" y="559460"/>
                </a:lnTo>
                <a:lnTo>
                  <a:pt x="1418489" y="557775"/>
                </a:lnTo>
              </a:path>
              <a:path w="2418651" h="569086">
                <a:moveTo>
                  <a:pt x="1432623" y="556365"/>
                </a:moveTo>
                <a:lnTo>
                  <a:pt x="1444488" y="555128"/>
                </a:lnTo>
              </a:path>
              <a:path w="2418651" h="569086">
                <a:moveTo>
                  <a:pt x="1454842" y="553967"/>
                </a:moveTo>
                <a:lnTo>
                  <a:pt x="1464442" y="552782"/>
                </a:lnTo>
                <a:lnTo>
                  <a:pt x="1474045" y="551473"/>
                </a:lnTo>
                <a:lnTo>
                  <a:pt x="1484407" y="549942"/>
                </a:lnTo>
                <a:lnTo>
                  <a:pt x="1496286" y="548088"/>
                </a:lnTo>
              </a:path>
              <a:path w="2418651" h="569086">
                <a:moveTo>
                  <a:pt x="1569229" y="536045"/>
                </a:moveTo>
                <a:lnTo>
                  <a:pt x="1579432" y="534208"/>
                </a:lnTo>
                <a:lnTo>
                  <a:pt x="1588911" y="532385"/>
                </a:lnTo>
                <a:lnTo>
                  <a:pt x="1598437" y="530422"/>
                </a:lnTo>
              </a:path>
              <a:path w="2418651" h="569086">
                <a:moveTo>
                  <a:pt x="1608780" y="528165"/>
                </a:moveTo>
                <a:lnTo>
                  <a:pt x="1620712" y="525459"/>
                </a:lnTo>
              </a:path>
              <a:path w="2418651" h="569086">
                <a:moveTo>
                  <a:pt x="1635004" y="522150"/>
                </a:moveTo>
                <a:lnTo>
                  <a:pt x="1648625" y="518972"/>
                </a:lnTo>
              </a:path>
              <a:path w="2418651" h="569086">
                <a:moveTo>
                  <a:pt x="1665353" y="515095"/>
                </a:moveTo>
                <a:lnTo>
                  <a:pt x="1679036" y="511886"/>
                </a:lnTo>
                <a:lnTo>
                  <a:pt x="1690466" y="509133"/>
                </a:lnTo>
                <a:lnTo>
                  <a:pt x="1700437" y="506623"/>
                </a:lnTo>
                <a:lnTo>
                  <a:pt x="1709741" y="504144"/>
                </a:lnTo>
                <a:lnTo>
                  <a:pt x="1719171" y="501484"/>
                </a:lnTo>
              </a:path>
              <a:path w="2418651" h="569086">
                <a:moveTo>
                  <a:pt x="1756151" y="490294"/>
                </a:moveTo>
                <a:lnTo>
                  <a:pt x="1766112" y="487222"/>
                </a:lnTo>
                <a:lnTo>
                  <a:pt x="1782458" y="482156"/>
                </a:lnTo>
                <a:lnTo>
                  <a:pt x="1795758" y="478006"/>
                </a:lnTo>
                <a:lnTo>
                  <a:pt x="1806829" y="474484"/>
                </a:lnTo>
                <a:lnTo>
                  <a:pt x="1816493" y="471298"/>
                </a:lnTo>
                <a:lnTo>
                  <a:pt x="1825568" y="468159"/>
                </a:lnTo>
                <a:lnTo>
                  <a:pt x="1834872" y="464778"/>
                </a:lnTo>
                <a:lnTo>
                  <a:pt x="1845227" y="460865"/>
                </a:lnTo>
                <a:lnTo>
                  <a:pt x="1857450" y="456131"/>
                </a:lnTo>
                <a:lnTo>
                  <a:pt x="1872362" y="450284"/>
                </a:lnTo>
                <a:lnTo>
                  <a:pt x="1877834" y="448132"/>
                </a:lnTo>
                <a:lnTo>
                  <a:pt x="1893733" y="441895"/>
                </a:lnTo>
                <a:lnTo>
                  <a:pt x="1906581" y="436810"/>
                </a:lnTo>
                <a:lnTo>
                  <a:pt x="1917227" y="432505"/>
                </a:lnTo>
                <a:lnTo>
                  <a:pt x="1926520" y="428608"/>
                </a:lnTo>
                <a:lnTo>
                  <a:pt x="1935309" y="424745"/>
                </a:lnTo>
                <a:lnTo>
                  <a:pt x="1944444" y="420546"/>
                </a:lnTo>
              </a:path>
              <a:path w="2418651" h="569086">
                <a:moveTo>
                  <a:pt x="1954773" y="415637"/>
                </a:moveTo>
                <a:lnTo>
                  <a:pt x="1967146" y="409647"/>
                </a:lnTo>
                <a:lnTo>
                  <a:pt x="1982411" y="402203"/>
                </a:lnTo>
                <a:lnTo>
                  <a:pt x="1982635" y="402094"/>
                </a:lnTo>
              </a:path>
              <a:path w="2418651" h="569086">
                <a:moveTo>
                  <a:pt x="1997906" y="394662"/>
                </a:moveTo>
                <a:lnTo>
                  <a:pt x="2010166" y="388652"/>
                </a:lnTo>
                <a:lnTo>
                  <a:pt x="2020289" y="383589"/>
                </a:lnTo>
                <a:lnTo>
                  <a:pt x="2029146" y="378998"/>
                </a:lnTo>
                <a:lnTo>
                  <a:pt x="2037611" y="374404"/>
                </a:lnTo>
                <a:lnTo>
                  <a:pt x="2046557" y="369332"/>
                </a:lnTo>
                <a:lnTo>
                  <a:pt x="2056855" y="363308"/>
                </a:lnTo>
              </a:path>
              <a:path w="2418651" h="569086">
                <a:moveTo>
                  <a:pt x="2069380" y="355856"/>
                </a:moveTo>
                <a:lnTo>
                  <a:pt x="2079675" y="349694"/>
                </a:lnTo>
                <a:lnTo>
                  <a:pt x="2094142" y="341018"/>
                </a:lnTo>
                <a:lnTo>
                  <a:pt x="2105655" y="334050"/>
                </a:lnTo>
                <a:lnTo>
                  <a:pt x="2115115" y="328195"/>
                </a:lnTo>
                <a:lnTo>
                  <a:pt x="2123418" y="322858"/>
                </a:lnTo>
                <a:lnTo>
                  <a:pt x="2131465" y="317446"/>
                </a:lnTo>
                <a:lnTo>
                  <a:pt x="2140153" y="311362"/>
                </a:lnTo>
                <a:lnTo>
                  <a:pt x="2150381" y="304012"/>
                </a:lnTo>
                <a:lnTo>
                  <a:pt x="2163047" y="294802"/>
                </a:lnTo>
                <a:lnTo>
                  <a:pt x="2167801" y="291338"/>
                </a:lnTo>
                <a:lnTo>
                  <a:pt x="2181292" y="281364"/>
                </a:lnTo>
                <a:lnTo>
                  <a:pt x="2191934" y="273438"/>
                </a:lnTo>
                <a:lnTo>
                  <a:pt x="2200635" y="266808"/>
                </a:lnTo>
                <a:lnTo>
                  <a:pt x="2208302" y="260726"/>
                </a:lnTo>
                <a:lnTo>
                  <a:pt x="2215846" y="254442"/>
                </a:lnTo>
                <a:lnTo>
                  <a:pt x="2224174" y="247205"/>
                </a:lnTo>
                <a:lnTo>
                  <a:pt x="2234195" y="238267"/>
                </a:lnTo>
              </a:path>
              <a:path w="2418651" h="569086">
                <a:moveTo>
                  <a:pt x="2245982" y="227634"/>
                </a:moveTo>
                <a:lnTo>
                  <a:pt x="2258343" y="216444"/>
                </a:lnTo>
                <a:lnTo>
                  <a:pt x="2267981" y="207624"/>
                </a:lnTo>
                <a:lnTo>
                  <a:pt x="2275802" y="200250"/>
                </a:lnTo>
                <a:lnTo>
                  <a:pt x="2282709" y="193398"/>
                </a:lnTo>
                <a:lnTo>
                  <a:pt x="2289607" y="186144"/>
                </a:lnTo>
                <a:lnTo>
                  <a:pt x="2297401" y="177566"/>
                </a:lnTo>
              </a:path>
              <a:path w="2418651" h="569086">
                <a:moveTo>
                  <a:pt x="2306994" y="166739"/>
                </a:moveTo>
                <a:lnTo>
                  <a:pt x="2313470" y="159372"/>
                </a:lnTo>
                <a:lnTo>
                  <a:pt x="2324390" y="146913"/>
                </a:lnTo>
                <a:lnTo>
                  <a:pt x="2332811" y="137181"/>
                </a:lnTo>
                <a:lnTo>
                  <a:pt x="2339595" y="129059"/>
                </a:lnTo>
                <a:lnTo>
                  <a:pt x="2345605" y="121433"/>
                </a:lnTo>
                <a:lnTo>
                  <a:pt x="2351702" y="113185"/>
                </a:lnTo>
                <a:lnTo>
                  <a:pt x="2358748" y="103202"/>
                </a:lnTo>
                <a:lnTo>
                  <a:pt x="2367605" y="90366"/>
                </a:lnTo>
                <a:lnTo>
                  <a:pt x="2378769" y="73642"/>
                </a:lnTo>
                <a:lnTo>
                  <a:pt x="2385425" y="63120"/>
                </a:lnTo>
                <a:lnTo>
                  <a:pt x="2390642" y="54322"/>
                </a:lnTo>
                <a:lnTo>
                  <a:pt x="2395265" y="46013"/>
                </a:lnTo>
                <a:lnTo>
                  <a:pt x="2400136" y="36961"/>
                </a:lnTo>
                <a:lnTo>
                  <a:pt x="2406098" y="25933"/>
                </a:lnTo>
                <a:lnTo>
                  <a:pt x="2413993" y="11693"/>
                </a:lnTo>
                <a:lnTo>
                  <a:pt x="2414092" y="11518"/>
                </a:lnTo>
                <a:lnTo>
                  <a:pt x="2416860" y="6553"/>
                </a:lnTo>
                <a:lnTo>
                  <a:pt x="2417051" y="5956"/>
                </a:lnTo>
                <a:lnTo>
                  <a:pt x="2418651" y="393"/>
                </a:lnTo>
              </a:path>
              <a:path w="2418651" h="569086">
                <a:moveTo>
                  <a:pt x="1060277" y="563436"/>
                </a:moveTo>
                <a:lnTo>
                  <a:pt x="1062379" y="563620"/>
                </a:lnTo>
                <a:lnTo>
                  <a:pt x="1072798" y="564449"/>
                </a:lnTo>
                <a:lnTo>
                  <a:pt x="1082462" y="565112"/>
                </a:lnTo>
                <a:lnTo>
                  <a:pt x="1092120" y="565656"/>
                </a:lnTo>
              </a:path>
              <a:path w="2418651" h="569086">
                <a:moveTo>
                  <a:pt x="1102518" y="566127"/>
                </a:moveTo>
                <a:lnTo>
                  <a:pt x="1114406" y="566573"/>
                </a:lnTo>
                <a:lnTo>
                  <a:pt x="1128532" y="567042"/>
                </a:lnTo>
                <a:lnTo>
                  <a:pt x="1145643" y="567580"/>
                </a:lnTo>
                <a:lnTo>
                  <a:pt x="1163547" y="568132"/>
                </a:lnTo>
                <a:lnTo>
                  <a:pt x="1177776" y="568547"/>
                </a:lnTo>
                <a:lnTo>
                  <a:pt x="1189747" y="568844"/>
                </a:lnTo>
                <a:lnTo>
                  <a:pt x="1200203" y="569024"/>
                </a:lnTo>
                <a:lnTo>
                  <a:pt x="1209890" y="569086"/>
                </a:lnTo>
                <a:lnTo>
                  <a:pt x="1219552" y="569032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532383" y="8622637"/>
            <a:ext cx="3175" cy="25996"/>
          </a:xfrm>
          <a:custGeom>
            <a:avLst/>
            <a:gdLst/>
            <a:ahLst/>
            <a:cxnLst/>
            <a:rect l="l" t="t" r="r" b="b"/>
            <a:pathLst>
              <a:path w="3175" h="25996">
                <a:moveTo>
                  <a:pt x="0" y="25996"/>
                </a:moveTo>
                <a:lnTo>
                  <a:pt x="3175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947073" y="9475619"/>
            <a:ext cx="82956" cy="5359"/>
          </a:xfrm>
          <a:custGeom>
            <a:avLst/>
            <a:gdLst/>
            <a:ahLst/>
            <a:cxnLst/>
            <a:rect l="l" t="t" r="r" b="b"/>
            <a:pathLst>
              <a:path w="82956" h="5359">
                <a:moveTo>
                  <a:pt x="32642" y="3128"/>
                </a:moveTo>
                <a:lnTo>
                  <a:pt x="41478" y="3975"/>
                </a:lnTo>
                <a:lnTo>
                  <a:pt x="82956" y="5359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083017" y="9482564"/>
            <a:ext cx="91097" cy="1397"/>
          </a:xfrm>
          <a:custGeom>
            <a:avLst/>
            <a:gdLst/>
            <a:ahLst/>
            <a:cxnLst/>
            <a:rect l="l" t="t" r="r" b="b"/>
            <a:pathLst>
              <a:path w="91097" h="1397">
                <a:moveTo>
                  <a:pt x="0" y="0"/>
                </a:moveTo>
                <a:lnTo>
                  <a:pt x="41275" y="1397"/>
                </a:lnTo>
                <a:lnTo>
                  <a:pt x="91097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217773" y="9475823"/>
            <a:ext cx="90297" cy="5549"/>
          </a:xfrm>
          <a:custGeom>
            <a:avLst/>
            <a:gdLst/>
            <a:ahLst/>
            <a:cxnLst/>
            <a:rect l="l" t="t" r="r" b="b"/>
            <a:pathLst>
              <a:path w="90297" h="5549">
                <a:moveTo>
                  <a:pt x="90297" y="0"/>
                </a:moveTo>
                <a:lnTo>
                  <a:pt x="42468" y="4356"/>
                </a:lnTo>
                <a:lnTo>
                  <a:pt x="0" y="5549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352723" y="9460739"/>
            <a:ext cx="89319" cy="11112"/>
          </a:xfrm>
          <a:custGeom>
            <a:avLst/>
            <a:gdLst/>
            <a:ahLst/>
            <a:cxnLst/>
            <a:rect l="l" t="t" r="r" b="b"/>
            <a:pathLst>
              <a:path w="89319" h="11112">
                <a:moveTo>
                  <a:pt x="0" y="11112"/>
                </a:moveTo>
                <a:lnTo>
                  <a:pt x="42075" y="7340"/>
                </a:lnTo>
                <a:lnTo>
                  <a:pt x="89319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486691" y="9439297"/>
            <a:ext cx="79375" cy="14693"/>
          </a:xfrm>
          <a:custGeom>
            <a:avLst/>
            <a:gdLst/>
            <a:ahLst/>
            <a:cxnLst/>
            <a:rect l="l" t="t" r="r" b="b"/>
            <a:pathLst>
              <a:path w="79375" h="14693">
                <a:moveTo>
                  <a:pt x="0" y="14693"/>
                </a:moveTo>
                <a:lnTo>
                  <a:pt x="40284" y="8534"/>
                </a:lnTo>
                <a:lnTo>
                  <a:pt x="79375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616077" y="9408736"/>
            <a:ext cx="76809" cy="19443"/>
          </a:xfrm>
          <a:custGeom>
            <a:avLst/>
            <a:gdLst/>
            <a:ahLst/>
            <a:cxnLst/>
            <a:rect l="l" t="t" r="r" b="b"/>
            <a:pathLst>
              <a:path w="76809" h="19443">
                <a:moveTo>
                  <a:pt x="76809" y="0"/>
                </a:moveTo>
                <a:lnTo>
                  <a:pt x="39306" y="10922"/>
                </a:lnTo>
                <a:lnTo>
                  <a:pt x="0" y="19443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741319" y="9368254"/>
            <a:ext cx="80175" cy="26593"/>
          </a:xfrm>
          <a:custGeom>
            <a:avLst/>
            <a:gdLst/>
            <a:ahLst/>
            <a:cxnLst/>
            <a:rect l="l" t="t" r="r" b="b"/>
            <a:pathLst>
              <a:path w="80175" h="26593">
                <a:moveTo>
                  <a:pt x="80175" y="0"/>
                </a:moveTo>
                <a:lnTo>
                  <a:pt x="37503" y="15671"/>
                </a:lnTo>
                <a:lnTo>
                  <a:pt x="0" y="26593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859995" y="9323598"/>
            <a:ext cx="73825" cy="30365"/>
          </a:xfrm>
          <a:custGeom>
            <a:avLst/>
            <a:gdLst/>
            <a:ahLst/>
            <a:cxnLst/>
            <a:rect l="l" t="t" r="r" b="b"/>
            <a:pathLst>
              <a:path w="73825" h="30365">
                <a:moveTo>
                  <a:pt x="0" y="30365"/>
                </a:moveTo>
                <a:lnTo>
                  <a:pt x="36322" y="17068"/>
                </a:lnTo>
                <a:lnTo>
                  <a:pt x="73825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1972721" y="9273387"/>
            <a:ext cx="64897" cy="32753"/>
          </a:xfrm>
          <a:custGeom>
            <a:avLst/>
            <a:gdLst/>
            <a:ahLst/>
            <a:cxnLst/>
            <a:rect l="l" t="t" r="r" b="b"/>
            <a:pathLst>
              <a:path w="64897" h="32753">
                <a:moveTo>
                  <a:pt x="64897" y="0"/>
                </a:moveTo>
                <a:lnTo>
                  <a:pt x="33743" y="17272"/>
                </a:lnTo>
                <a:lnTo>
                  <a:pt x="0" y="32753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077506" y="9212267"/>
            <a:ext cx="63715" cy="39090"/>
          </a:xfrm>
          <a:custGeom>
            <a:avLst/>
            <a:gdLst/>
            <a:ahLst/>
            <a:cxnLst/>
            <a:rect l="l" t="t" r="r" b="b"/>
            <a:pathLst>
              <a:path w="63715" h="39090">
                <a:moveTo>
                  <a:pt x="0" y="39090"/>
                </a:moveTo>
                <a:lnTo>
                  <a:pt x="31153" y="21831"/>
                </a:lnTo>
                <a:lnTo>
                  <a:pt x="63715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172769" y="9150734"/>
            <a:ext cx="54178" cy="40093"/>
          </a:xfrm>
          <a:custGeom>
            <a:avLst/>
            <a:gdLst/>
            <a:ahLst/>
            <a:cxnLst/>
            <a:rect l="l" t="t" r="r" b="b"/>
            <a:pathLst>
              <a:path w="54178" h="40093">
                <a:moveTo>
                  <a:pt x="0" y="40093"/>
                </a:moveTo>
                <a:lnTo>
                  <a:pt x="28778" y="20853"/>
                </a:lnTo>
                <a:lnTo>
                  <a:pt x="54178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260084" y="9078501"/>
            <a:ext cx="49428" cy="45250"/>
          </a:xfrm>
          <a:custGeom>
            <a:avLst/>
            <a:gdLst/>
            <a:ahLst/>
            <a:cxnLst/>
            <a:rect l="l" t="t" r="r" b="b"/>
            <a:pathLst>
              <a:path w="49428" h="45250">
                <a:moveTo>
                  <a:pt x="49428" y="0"/>
                </a:moveTo>
                <a:lnTo>
                  <a:pt x="24422" y="25209"/>
                </a:lnTo>
                <a:lnTo>
                  <a:pt x="0" y="4525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331740" y="9007645"/>
            <a:ext cx="43459" cy="48628"/>
          </a:xfrm>
          <a:custGeom>
            <a:avLst/>
            <a:gdLst/>
            <a:ahLst/>
            <a:cxnLst/>
            <a:rect l="l" t="t" r="r" b="b"/>
            <a:pathLst>
              <a:path w="43459" h="48628">
                <a:moveTo>
                  <a:pt x="0" y="48628"/>
                </a:moveTo>
                <a:lnTo>
                  <a:pt x="24803" y="23621"/>
                </a:lnTo>
                <a:lnTo>
                  <a:pt x="43459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398422" y="8930256"/>
            <a:ext cx="33540" cy="48018"/>
          </a:xfrm>
          <a:custGeom>
            <a:avLst/>
            <a:gdLst/>
            <a:ahLst/>
            <a:cxnLst/>
            <a:rect l="l" t="t" r="r" b="b"/>
            <a:pathLst>
              <a:path w="33540" h="48018">
                <a:moveTo>
                  <a:pt x="0" y="48018"/>
                </a:moveTo>
                <a:lnTo>
                  <a:pt x="18846" y="24409"/>
                </a:lnTo>
                <a:lnTo>
                  <a:pt x="3354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450412" y="8849470"/>
            <a:ext cx="26593" cy="50812"/>
          </a:xfrm>
          <a:custGeom>
            <a:avLst/>
            <a:gdLst/>
            <a:ahLst/>
            <a:cxnLst/>
            <a:rect l="l" t="t" r="r" b="b"/>
            <a:pathLst>
              <a:path w="26593" h="50812">
                <a:moveTo>
                  <a:pt x="0" y="50812"/>
                </a:moveTo>
                <a:lnTo>
                  <a:pt x="15481" y="25209"/>
                </a:lnTo>
                <a:lnTo>
                  <a:pt x="26593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490903" y="8766517"/>
            <a:ext cx="18249" cy="51206"/>
          </a:xfrm>
          <a:custGeom>
            <a:avLst/>
            <a:gdLst/>
            <a:ahLst/>
            <a:cxnLst/>
            <a:rect l="l" t="t" r="r" b="b"/>
            <a:pathLst>
              <a:path w="18249" h="51206">
                <a:moveTo>
                  <a:pt x="0" y="51206"/>
                </a:moveTo>
                <a:lnTo>
                  <a:pt x="11112" y="25793"/>
                </a:lnTo>
                <a:lnTo>
                  <a:pt x="18249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518095" y="8677408"/>
            <a:ext cx="10909" cy="56362"/>
          </a:xfrm>
          <a:custGeom>
            <a:avLst/>
            <a:gdLst/>
            <a:ahLst/>
            <a:cxnLst/>
            <a:rect l="l" t="t" r="r" b="b"/>
            <a:pathLst>
              <a:path w="10909" h="56362">
                <a:moveTo>
                  <a:pt x="0" y="56362"/>
                </a:moveTo>
                <a:lnTo>
                  <a:pt x="7150" y="30568"/>
                </a:lnTo>
                <a:lnTo>
                  <a:pt x="10909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534768" y="8596444"/>
            <a:ext cx="787" cy="26187"/>
          </a:xfrm>
          <a:custGeom>
            <a:avLst/>
            <a:gdLst/>
            <a:ahLst/>
            <a:cxnLst/>
            <a:rect l="l" t="t" r="r" b="b"/>
            <a:pathLst>
              <a:path w="787" h="26187">
                <a:moveTo>
                  <a:pt x="787" y="26187"/>
                </a:moveTo>
                <a:lnTo>
                  <a:pt x="0" y="0"/>
                </a:lnTo>
              </a:path>
            </a:pathLst>
          </a:custGeom>
          <a:ln w="2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04296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804296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048542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48542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946105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946105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946105" y="10098862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946105" y="10098862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023496" y="9959724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023496" y="9959724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964923" y="9959729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964923" y="9959729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9457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9457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943775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943775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956711" y="9966874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956711" y="9966874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954886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954886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944327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944327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943771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943771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029719" y="9966874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029719" y="9966874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0503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0503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0379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0379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048857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048857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976842" y="9956861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976842" y="9956861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013151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013151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971146" y="9958574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971146" y="9958574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976835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976835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976835" y="9957837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976835" y="9957837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017811" y="9958574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017811" y="9958574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017812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017812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896645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896645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896646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896646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893405" y="9949541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893405" y="9949541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857383" y="9959892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857383" y="9959892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865258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865258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8586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8586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870635" y="995989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870635" y="995989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8805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8805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8649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8649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858314" y="1001565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858314" y="1001565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870322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870322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880257" y="1000201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880257" y="1000201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8651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8651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858498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858498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8705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8705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880441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80441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865153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865153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858522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858522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870529" y="1004373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870529" y="1004373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8804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8804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865072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865072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858442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858442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8704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8704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880385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880385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864913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864913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858282" y="10127169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858282" y="10127169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8702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8702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880225" y="10113535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880225" y="10113535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865207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865207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858578" y="10155539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858578" y="10155539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870585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870585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8805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8805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865232" y="1016978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865232" y="1016978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8586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8586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870610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870610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880545" y="1016980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880545" y="1016980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936697" y="10147076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8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3" y="9232"/>
                </a:lnTo>
                <a:lnTo>
                  <a:pt x="38480" y="9232"/>
                </a:lnTo>
                <a:lnTo>
                  <a:pt x="38480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993919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003952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003952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035328" y="10148663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3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6" y="8978"/>
                </a:lnTo>
                <a:lnTo>
                  <a:pt x="10033" y="8978"/>
                </a:lnTo>
                <a:lnTo>
                  <a:pt x="10033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260300" y="9900003"/>
            <a:ext cx="359999" cy="359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853631" y="10143024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G4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818258" y="10131939"/>
            <a:ext cx="184904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858442" y="9949541"/>
            <a:ext cx="34963" cy="132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5893405" y="9949541"/>
            <a:ext cx="181674" cy="132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5858442" y="10082162"/>
            <a:ext cx="34963" cy="108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41" name="object 41"/>
          <p:cNvSpPr txBox="1"/>
          <p:nvPr/>
        </p:nvSpPr>
        <p:spPr>
          <a:xfrm>
            <a:off x="5893405" y="10082162"/>
            <a:ext cx="195826" cy="108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2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854205" y="9940535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7200" y="7962353"/>
            <a:ext cx="3358794" cy="17719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7200" y="5298351"/>
            <a:ext cx="3358794" cy="243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60437" y="4481712"/>
            <a:ext cx="50869" cy="5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611307" y="4481712"/>
            <a:ext cx="50870" cy="5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567378" y="4278257"/>
            <a:ext cx="43932" cy="508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611310" y="4278257"/>
            <a:ext cx="50871" cy="508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876826" y="4193900"/>
            <a:ext cx="51275" cy="51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928102" y="4193900"/>
            <a:ext cx="51291" cy="51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560434" y="4074803"/>
            <a:ext cx="50895" cy="50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611330" y="4074803"/>
            <a:ext cx="50853" cy="50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192216" y="3958837"/>
            <a:ext cx="154253" cy="48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346469" y="3958837"/>
            <a:ext cx="171251" cy="638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2517721" y="3958837"/>
            <a:ext cx="187172" cy="638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2704894" y="3958837"/>
            <a:ext cx="40172" cy="638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192216" y="4007650"/>
            <a:ext cx="154253" cy="590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876828" y="3978510"/>
            <a:ext cx="51280" cy="61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28109" y="3978510"/>
            <a:ext cx="51284" cy="61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05460" y="3872306"/>
            <a:ext cx="147825" cy="487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53285" y="3872306"/>
            <a:ext cx="369150" cy="438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022436" y="3872306"/>
            <a:ext cx="40629" cy="438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05460" y="3921055"/>
            <a:ext cx="147825" cy="389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868282" y="3368661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868282" y="3728628"/>
            <a:ext cx="870165" cy="361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868282" y="4090076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868282" y="4450044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127950" y="3368661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127950" y="3728628"/>
            <a:ext cx="870165" cy="361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127950" y="4090076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27950" y="4450044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57200" y="3200311"/>
            <a:ext cx="3358794" cy="1842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R="137177" algn="r">
              <a:lnSpc>
                <a:spcPts val="894"/>
              </a:lnSpc>
            </a:pPr>
            <a:r>
              <a:rPr sz="1200" b="1" spc="0" baseline="3413" dirty="0" smtClean="0">
                <a:solidFill>
                  <a:srgbClr val="363435"/>
                </a:solidFill>
                <a:latin typeface="Calibri"/>
                <a:cs typeface="Calibri"/>
              </a:rPr>
              <a:t>RFK/DC/12-55/                                            </a:t>
            </a:r>
            <a:r>
              <a:rPr sz="1200" b="1" spc="69" baseline="341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200" b="1" spc="0" baseline="3413" dirty="0" smtClean="0">
                <a:solidFill>
                  <a:srgbClr val="363435"/>
                </a:solidFill>
                <a:latin typeface="Calibri"/>
                <a:cs typeface="Calibri"/>
              </a:rPr>
              <a:t>RFK/UC/115-230/</a:t>
            </a:r>
            <a:endParaRPr sz="800">
              <a:latin typeface="Calibri"/>
              <a:cs typeface="Calibri"/>
            </a:endParaRPr>
          </a:p>
          <a:p>
            <a:pPr marL="934227" marR="341029" algn="ctr">
              <a:lnSpc>
                <a:spcPts val="960"/>
              </a:lnSpc>
              <a:spcBef>
                <a:spcPts val="3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RMLED                                                             </a:t>
            </a:r>
            <a:r>
              <a:rPr sz="800" b="1" spc="11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RMLED</a:t>
            </a:r>
            <a:endParaRPr sz="800">
              <a:latin typeface="Calibri"/>
              <a:cs typeface="Calibri"/>
            </a:endParaRPr>
          </a:p>
          <a:p>
            <a:pPr marR="479788" algn="r">
              <a:lnSpc>
                <a:spcPct val="101725"/>
              </a:lnSpc>
              <a:spcBef>
                <a:spcPts val="1335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                                               </a:t>
            </a:r>
            <a:r>
              <a:rPr sz="800" spc="7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2801317" marR="486346" indent="-2022783" algn="r">
              <a:lnSpc>
                <a:spcPct val="244791"/>
              </a:lnSpc>
              <a:spcBef>
                <a:spcPts val="726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(10-55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                                                </a:t>
            </a:r>
            <a:r>
              <a:rPr sz="800" spc="5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P</a:t>
            </a:r>
            <a:endParaRPr sz="800">
              <a:latin typeface="Calibri"/>
              <a:cs typeface="Calibri"/>
            </a:endParaRPr>
          </a:p>
          <a:p>
            <a:pPr marR="157914" algn="r">
              <a:lnSpc>
                <a:spcPts val="960"/>
              </a:lnSpc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(115-230V ac/dc)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57858" y="1718313"/>
            <a:ext cx="47976" cy="40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05835" y="1718313"/>
            <a:ext cx="33646" cy="40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94418" y="1718319"/>
            <a:ext cx="40817" cy="40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35235" y="1718319"/>
            <a:ext cx="40820" cy="40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28427" y="1610476"/>
            <a:ext cx="363289" cy="45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056964" y="140135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299" y="791126"/>
            <a:ext cx="1327200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CuadroTexto 1431"/>
          <p:cNvSpPr txBox="1"/>
          <p:nvPr/>
        </p:nvSpPr>
        <p:spPr>
          <a:xfrm>
            <a:off x="463549" y="997906"/>
            <a:ext cx="508053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Giratoria Espejo LED RFK/RMLED</a:t>
            </a:r>
            <a:endParaRPr lang="es-ES" sz="1700" b="1" dirty="0" smtClean="0"/>
          </a:p>
          <a:p>
            <a:endParaRPr lang="es-ES" sz="1400" b="1" dirty="0"/>
          </a:p>
        </p:txBody>
      </p:sp>
      <p:pic>
        <p:nvPicPr>
          <p:cNvPr id="1433" name="Imagen 14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1434" name="CuadroTexto 1433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3E48D9-F29F-432C-94FD-BA187867AF90}"/>
</file>

<file path=customXml/itemProps2.xml><?xml version="1.0" encoding="utf-8"?>
<ds:datastoreItem xmlns:ds="http://schemas.openxmlformats.org/officeDocument/2006/customXml" ds:itemID="{6DDA1D97-96C6-4547-817E-95F3F16C3C10}"/>
</file>

<file path=customXml/itemProps3.xml><?xml version="1.0" encoding="utf-8"?>
<ds:datastoreItem xmlns:ds="http://schemas.openxmlformats.org/officeDocument/2006/customXml" ds:itemID="{D34137FE-C0BA-4DBA-B366-C2B36C4AD39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77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</cp:revision>
  <dcterms:modified xsi:type="dcterms:W3CDTF">2015-04-09T14:59:21Z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