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785100" cy="109093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536" y="-14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object 228"/>
          <p:cNvSpPr/>
          <p:nvPr/>
        </p:nvSpPr>
        <p:spPr>
          <a:xfrm>
            <a:off x="1047647" y="1568450"/>
            <a:ext cx="1720704" cy="216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539545" y="4498687"/>
            <a:ext cx="46596" cy="69278"/>
          </a:xfrm>
          <a:custGeom>
            <a:avLst/>
            <a:gdLst/>
            <a:ahLst/>
            <a:cxnLst/>
            <a:rect l="l" t="t" r="r" b="b"/>
            <a:pathLst>
              <a:path w="46596" h="69278">
                <a:moveTo>
                  <a:pt x="25717" y="69278"/>
                </a:moveTo>
                <a:lnTo>
                  <a:pt x="46596" y="57124"/>
                </a:lnTo>
                <a:lnTo>
                  <a:pt x="0" y="0"/>
                </a:lnTo>
                <a:lnTo>
                  <a:pt x="25717" y="692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576747" y="4562906"/>
            <a:ext cx="144462" cy="247787"/>
          </a:xfrm>
          <a:custGeom>
            <a:avLst/>
            <a:gdLst/>
            <a:ahLst/>
            <a:cxnLst/>
            <a:rect l="l" t="t" r="r" b="b"/>
            <a:pathLst>
              <a:path w="114363" h="198500">
                <a:moveTo>
                  <a:pt x="0" y="0"/>
                </a:moveTo>
                <a:lnTo>
                  <a:pt x="114363" y="198501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691111" y="4761407"/>
            <a:ext cx="30098" cy="52247"/>
          </a:xfrm>
          <a:custGeom>
            <a:avLst/>
            <a:gdLst/>
            <a:ahLst/>
            <a:cxnLst/>
            <a:rect l="l" t="t" r="r" b="b"/>
            <a:pathLst>
              <a:path w="30099" h="52247">
                <a:moveTo>
                  <a:pt x="0" y="0"/>
                </a:moveTo>
                <a:lnTo>
                  <a:pt x="30099" y="52247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116211" y="4391392"/>
            <a:ext cx="0" cy="638111"/>
          </a:xfrm>
          <a:custGeom>
            <a:avLst/>
            <a:gdLst/>
            <a:ahLst/>
            <a:cxnLst/>
            <a:rect l="l" t="t" r="r" b="b"/>
            <a:pathLst>
              <a:path h="638111">
                <a:moveTo>
                  <a:pt x="0" y="0"/>
                </a:moveTo>
                <a:lnTo>
                  <a:pt x="0" y="638111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188030" y="4968886"/>
            <a:ext cx="161594" cy="0"/>
          </a:xfrm>
          <a:custGeom>
            <a:avLst/>
            <a:gdLst/>
            <a:ahLst/>
            <a:cxnLst/>
            <a:rect l="l" t="t" r="r" b="b"/>
            <a:pathLst>
              <a:path w="161594">
                <a:moveTo>
                  <a:pt x="0" y="0"/>
                </a:moveTo>
                <a:lnTo>
                  <a:pt x="161594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115161" y="4957546"/>
            <a:ext cx="72313" cy="24333"/>
          </a:xfrm>
          <a:custGeom>
            <a:avLst/>
            <a:gdLst/>
            <a:ahLst/>
            <a:cxnLst/>
            <a:rect l="l" t="t" r="r" b="b"/>
            <a:pathLst>
              <a:path w="72313" h="24333">
                <a:moveTo>
                  <a:pt x="72313" y="0"/>
                </a:moveTo>
                <a:lnTo>
                  <a:pt x="0" y="12166"/>
                </a:lnTo>
                <a:lnTo>
                  <a:pt x="72313" y="24333"/>
                </a:lnTo>
                <a:lnTo>
                  <a:pt x="7231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421443" y="4391392"/>
            <a:ext cx="0" cy="638111"/>
          </a:xfrm>
          <a:custGeom>
            <a:avLst/>
            <a:gdLst/>
            <a:ahLst/>
            <a:cxnLst/>
            <a:rect l="l" t="t" r="r" b="b"/>
            <a:pathLst>
              <a:path h="638111">
                <a:moveTo>
                  <a:pt x="0" y="0"/>
                </a:moveTo>
                <a:lnTo>
                  <a:pt x="0" y="638111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350175" y="4957546"/>
            <a:ext cx="72313" cy="24333"/>
          </a:xfrm>
          <a:custGeom>
            <a:avLst/>
            <a:gdLst/>
            <a:ahLst/>
            <a:cxnLst/>
            <a:rect l="l" t="t" r="r" b="b"/>
            <a:pathLst>
              <a:path w="72313" h="24333">
                <a:moveTo>
                  <a:pt x="0" y="0"/>
                </a:moveTo>
                <a:lnTo>
                  <a:pt x="0" y="24333"/>
                </a:lnTo>
                <a:lnTo>
                  <a:pt x="72313" y="12166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902516" y="4466815"/>
            <a:ext cx="242404" cy="236740"/>
          </a:xfrm>
          <a:custGeom>
            <a:avLst/>
            <a:gdLst/>
            <a:ahLst/>
            <a:cxnLst/>
            <a:rect l="l" t="t" r="r" b="b"/>
            <a:pathLst>
              <a:path w="242404" h="236740">
                <a:moveTo>
                  <a:pt x="0" y="0"/>
                </a:moveTo>
                <a:lnTo>
                  <a:pt x="6507" y="16523"/>
                </a:lnTo>
                <a:lnTo>
                  <a:pt x="13721" y="32670"/>
                </a:lnTo>
                <a:lnTo>
                  <a:pt x="21623" y="48422"/>
                </a:lnTo>
                <a:lnTo>
                  <a:pt x="30194" y="63758"/>
                </a:lnTo>
                <a:lnTo>
                  <a:pt x="39413" y="78660"/>
                </a:lnTo>
                <a:lnTo>
                  <a:pt x="49262" y="93107"/>
                </a:lnTo>
                <a:lnTo>
                  <a:pt x="59721" y="107081"/>
                </a:lnTo>
                <a:lnTo>
                  <a:pt x="70771" y="120561"/>
                </a:lnTo>
                <a:lnTo>
                  <a:pt x="82392" y="133529"/>
                </a:lnTo>
                <a:lnTo>
                  <a:pt x="94565" y="145964"/>
                </a:lnTo>
                <a:lnTo>
                  <a:pt x="107271" y="157847"/>
                </a:lnTo>
                <a:lnTo>
                  <a:pt x="120491" y="169159"/>
                </a:lnTo>
                <a:lnTo>
                  <a:pt x="134204" y="179880"/>
                </a:lnTo>
                <a:lnTo>
                  <a:pt x="148393" y="189990"/>
                </a:lnTo>
                <a:lnTo>
                  <a:pt x="163036" y="199471"/>
                </a:lnTo>
                <a:lnTo>
                  <a:pt x="178115" y="208302"/>
                </a:lnTo>
                <a:lnTo>
                  <a:pt x="193611" y="216464"/>
                </a:lnTo>
                <a:lnTo>
                  <a:pt x="209504" y="223937"/>
                </a:lnTo>
                <a:lnTo>
                  <a:pt x="225775" y="230703"/>
                </a:lnTo>
                <a:lnTo>
                  <a:pt x="242404" y="236740"/>
                </a:lnTo>
              </a:path>
            </a:pathLst>
          </a:custGeom>
          <a:ln w="9004">
            <a:solidFill>
              <a:srgbClr val="211F2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405923" y="4453577"/>
            <a:ext cx="233819" cy="245262"/>
          </a:xfrm>
          <a:custGeom>
            <a:avLst/>
            <a:gdLst/>
            <a:ahLst/>
            <a:cxnLst/>
            <a:rect l="l" t="t" r="r" b="b"/>
            <a:pathLst>
              <a:path w="233819" h="245262">
                <a:moveTo>
                  <a:pt x="0" y="245262"/>
                </a:moveTo>
                <a:lnTo>
                  <a:pt x="16343" y="238649"/>
                </a:lnTo>
                <a:lnTo>
                  <a:pt x="32313" y="231324"/>
                </a:lnTo>
                <a:lnTo>
                  <a:pt x="47890" y="223307"/>
                </a:lnTo>
                <a:lnTo>
                  <a:pt x="63054" y="214617"/>
                </a:lnTo>
                <a:lnTo>
                  <a:pt x="77787" y="205273"/>
                </a:lnTo>
                <a:lnTo>
                  <a:pt x="92069" y="195296"/>
                </a:lnTo>
                <a:lnTo>
                  <a:pt x="105880" y="184704"/>
                </a:lnTo>
                <a:lnTo>
                  <a:pt x="119202" y="173518"/>
                </a:lnTo>
                <a:lnTo>
                  <a:pt x="132014" y="161756"/>
                </a:lnTo>
                <a:lnTo>
                  <a:pt x="144298" y="149439"/>
                </a:lnTo>
                <a:lnTo>
                  <a:pt x="156035" y="136585"/>
                </a:lnTo>
                <a:lnTo>
                  <a:pt x="167204" y="123215"/>
                </a:lnTo>
                <a:lnTo>
                  <a:pt x="177787" y="109348"/>
                </a:lnTo>
                <a:lnTo>
                  <a:pt x="187764" y="95003"/>
                </a:lnTo>
                <a:lnTo>
                  <a:pt x="197115" y="80200"/>
                </a:lnTo>
                <a:lnTo>
                  <a:pt x="205822" y="64959"/>
                </a:lnTo>
                <a:lnTo>
                  <a:pt x="213866" y="49299"/>
                </a:lnTo>
                <a:lnTo>
                  <a:pt x="221226" y="33239"/>
                </a:lnTo>
                <a:lnTo>
                  <a:pt x="227883" y="16799"/>
                </a:lnTo>
                <a:lnTo>
                  <a:pt x="233819" y="0"/>
                </a:lnTo>
              </a:path>
            </a:pathLst>
          </a:custGeom>
          <a:ln w="9004">
            <a:solidFill>
              <a:srgbClr val="211F2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897907" y="3960289"/>
            <a:ext cx="233819" cy="245262"/>
          </a:xfrm>
          <a:custGeom>
            <a:avLst/>
            <a:gdLst/>
            <a:ahLst/>
            <a:cxnLst/>
            <a:rect l="l" t="t" r="r" b="b"/>
            <a:pathLst>
              <a:path w="233819" h="245262">
                <a:moveTo>
                  <a:pt x="233819" y="0"/>
                </a:moveTo>
                <a:lnTo>
                  <a:pt x="217477" y="6612"/>
                </a:lnTo>
                <a:lnTo>
                  <a:pt x="201509" y="13937"/>
                </a:lnTo>
                <a:lnTo>
                  <a:pt x="185933" y="21954"/>
                </a:lnTo>
                <a:lnTo>
                  <a:pt x="170769" y="30644"/>
                </a:lnTo>
                <a:lnTo>
                  <a:pt x="156037" y="39988"/>
                </a:lnTo>
                <a:lnTo>
                  <a:pt x="141755" y="49965"/>
                </a:lnTo>
                <a:lnTo>
                  <a:pt x="127944" y="60557"/>
                </a:lnTo>
                <a:lnTo>
                  <a:pt x="114622" y="71744"/>
                </a:lnTo>
                <a:lnTo>
                  <a:pt x="101809" y="83505"/>
                </a:lnTo>
                <a:lnTo>
                  <a:pt x="89525" y="95823"/>
                </a:lnTo>
                <a:lnTo>
                  <a:pt x="77788" y="108676"/>
                </a:lnTo>
                <a:lnTo>
                  <a:pt x="66618" y="122046"/>
                </a:lnTo>
                <a:lnTo>
                  <a:pt x="56035" y="135914"/>
                </a:lnTo>
                <a:lnTo>
                  <a:pt x="46058" y="150258"/>
                </a:lnTo>
                <a:lnTo>
                  <a:pt x="36705" y="165061"/>
                </a:lnTo>
                <a:lnTo>
                  <a:pt x="27998" y="180303"/>
                </a:lnTo>
                <a:lnTo>
                  <a:pt x="19954" y="195963"/>
                </a:lnTo>
                <a:lnTo>
                  <a:pt x="12593" y="212022"/>
                </a:lnTo>
                <a:lnTo>
                  <a:pt x="5935" y="228462"/>
                </a:lnTo>
                <a:lnTo>
                  <a:pt x="0" y="245262"/>
                </a:lnTo>
              </a:path>
            </a:pathLst>
          </a:custGeom>
          <a:ln w="9004">
            <a:solidFill>
              <a:srgbClr val="211F2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878194" y="4218936"/>
            <a:ext cx="15582" cy="221259"/>
          </a:xfrm>
          <a:custGeom>
            <a:avLst/>
            <a:gdLst/>
            <a:ahLst/>
            <a:cxnLst/>
            <a:rect l="l" t="t" r="r" b="b"/>
            <a:pathLst>
              <a:path w="15582" h="221259">
                <a:moveTo>
                  <a:pt x="15582" y="0"/>
                </a:moveTo>
                <a:lnTo>
                  <a:pt x="12306" y="12048"/>
                </a:lnTo>
                <a:lnTo>
                  <a:pt x="9401" y="24246"/>
                </a:lnTo>
                <a:lnTo>
                  <a:pt x="6874" y="36588"/>
                </a:lnTo>
                <a:lnTo>
                  <a:pt x="4731" y="49067"/>
                </a:lnTo>
                <a:lnTo>
                  <a:pt x="2979" y="61676"/>
                </a:lnTo>
                <a:lnTo>
                  <a:pt x="1625" y="74410"/>
                </a:lnTo>
                <a:lnTo>
                  <a:pt x="674" y="87261"/>
                </a:lnTo>
                <a:lnTo>
                  <a:pt x="133" y="100223"/>
                </a:lnTo>
                <a:lnTo>
                  <a:pt x="0" y="110629"/>
                </a:lnTo>
                <a:lnTo>
                  <a:pt x="209" y="123675"/>
                </a:lnTo>
                <a:lnTo>
                  <a:pt x="834" y="136616"/>
                </a:lnTo>
                <a:lnTo>
                  <a:pt x="1867" y="149444"/>
                </a:lnTo>
                <a:lnTo>
                  <a:pt x="3303" y="162152"/>
                </a:lnTo>
                <a:lnTo>
                  <a:pt x="5135" y="174736"/>
                </a:lnTo>
                <a:lnTo>
                  <a:pt x="7356" y="187188"/>
                </a:lnTo>
                <a:lnTo>
                  <a:pt x="9960" y="199501"/>
                </a:lnTo>
                <a:lnTo>
                  <a:pt x="12941" y="211669"/>
                </a:lnTo>
                <a:lnTo>
                  <a:pt x="15582" y="221259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158280" y="4707797"/>
            <a:ext cx="221094" cy="16001"/>
          </a:xfrm>
          <a:custGeom>
            <a:avLst/>
            <a:gdLst/>
            <a:ahLst/>
            <a:cxnLst/>
            <a:rect l="l" t="t" r="r" b="b"/>
            <a:pathLst>
              <a:path w="221094" h="16001">
                <a:moveTo>
                  <a:pt x="0" y="0"/>
                </a:moveTo>
                <a:lnTo>
                  <a:pt x="12034" y="3364"/>
                </a:lnTo>
                <a:lnTo>
                  <a:pt x="24221" y="6347"/>
                </a:lnTo>
                <a:lnTo>
                  <a:pt x="36554" y="8942"/>
                </a:lnTo>
                <a:lnTo>
                  <a:pt x="49025" y="11142"/>
                </a:lnTo>
                <a:lnTo>
                  <a:pt x="61628" y="12942"/>
                </a:lnTo>
                <a:lnTo>
                  <a:pt x="74357" y="14333"/>
                </a:lnTo>
                <a:lnTo>
                  <a:pt x="87205" y="15310"/>
                </a:lnTo>
                <a:lnTo>
                  <a:pt x="100165" y="15865"/>
                </a:lnTo>
                <a:lnTo>
                  <a:pt x="110540" y="16001"/>
                </a:lnTo>
                <a:lnTo>
                  <a:pt x="123587" y="15786"/>
                </a:lnTo>
                <a:lnTo>
                  <a:pt x="136527" y="15144"/>
                </a:lnTo>
                <a:lnTo>
                  <a:pt x="149351" y="14082"/>
                </a:lnTo>
                <a:lnTo>
                  <a:pt x="162055" y="12606"/>
                </a:lnTo>
                <a:lnTo>
                  <a:pt x="174631" y="10724"/>
                </a:lnTo>
                <a:lnTo>
                  <a:pt x="187074" y="8443"/>
                </a:lnTo>
                <a:lnTo>
                  <a:pt x="199376" y="5768"/>
                </a:lnTo>
                <a:lnTo>
                  <a:pt x="211531" y="2707"/>
                </a:lnTo>
                <a:lnTo>
                  <a:pt x="221094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439055" y="4317403"/>
            <a:ext cx="72313" cy="24320"/>
          </a:xfrm>
          <a:custGeom>
            <a:avLst/>
            <a:gdLst/>
            <a:ahLst/>
            <a:cxnLst/>
            <a:rect l="l" t="t" r="r" b="b"/>
            <a:pathLst>
              <a:path w="72313" h="24320">
                <a:moveTo>
                  <a:pt x="72313" y="24320"/>
                </a:moveTo>
                <a:lnTo>
                  <a:pt x="72313" y="0"/>
                </a:lnTo>
                <a:lnTo>
                  <a:pt x="0" y="12153"/>
                </a:lnTo>
                <a:lnTo>
                  <a:pt x="72313" y="243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512413" y="4330576"/>
            <a:ext cx="409308" cy="0"/>
          </a:xfrm>
          <a:custGeom>
            <a:avLst/>
            <a:gdLst/>
            <a:ahLst/>
            <a:cxnLst/>
            <a:rect l="l" t="t" r="r" b="b"/>
            <a:pathLst>
              <a:path w="409308">
                <a:moveTo>
                  <a:pt x="0" y="0"/>
                </a:moveTo>
                <a:lnTo>
                  <a:pt x="409308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921721" y="4330576"/>
            <a:ext cx="60198" cy="0"/>
          </a:xfrm>
          <a:custGeom>
            <a:avLst/>
            <a:gdLst/>
            <a:ahLst/>
            <a:cxnLst/>
            <a:rect l="l" t="t" r="r" b="b"/>
            <a:pathLst>
              <a:path w="60198">
                <a:moveTo>
                  <a:pt x="0" y="0"/>
                </a:moveTo>
                <a:lnTo>
                  <a:pt x="60198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 flipV="1">
            <a:off x="5981920" y="4284857"/>
            <a:ext cx="577810" cy="45719"/>
          </a:xfrm>
          <a:custGeom>
            <a:avLst/>
            <a:gdLst/>
            <a:ahLst/>
            <a:cxnLst/>
            <a:rect l="l" t="t" r="r" b="b"/>
            <a:pathLst>
              <a:path w="1088885">
                <a:moveTo>
                  <a:pt x="0" y="0"/>
                </a:moveTo>
                <a:lnTo>
                  <a:pt x="1088885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643877" y="4218936"/>
            <a:ext cx="15582" cy="221259"/>
          </a:xfrm>
          <a:custGeom>
            <a:avLst/>
            <a:gdLst/>
            <a:ahLst/>
            <a:cxnLst/>
            <a:rect l="l" t="t" r="r" b="b"/>
            <a:pathLst>
              <a:path w="15582" h="221259">
                <a:moveTo>
                  <a:pt x="0" y="221259"/>
                </a:moveTo>
                <a:lnTo>
                  <a:pt x="3276" y="209211"/>
                </a:lnTo>
                <a:lnTo>
                  <a:pt x="6181" y="197013"/>
                </a:lnTo>
                <a:lnTo>
                  <a:pt x="8708" y="184671"/>
                </a:lnTo>
                <a:lnTo>
                  <a:pt x="10851" y="172192"/>
                </a:lnTo>
                <a:lnTo>
                  <a:pt x="12603" y="159582"/>
                </a:lnTo>
                <a:lnTo>
                  <a:pt x="13957" y="146849"/>
                </a:lnTo>
                <a:lnTo>
                  <a:pt x="14908" y="133998"/>
                </a:lnTo>
                <a:lnTo>
                  <a:pt x="15449" y="121035"/>
                </a:lnTo>
                <a:lnTo>
                  <a:pt x="15582" y="110629"/>
                </a:lnTo>
                <a:lnTo>
                  <a:pt x="15373" y="97583"/>
                </a:lnTo>
                <a:lnTo>
                  <a:pt x="14748" y="84643"/>
                </a:lnTo>
                <a:lnTo>
                  <a:pt x="13715" y="71815"/>
                </a:lnTo>
                <a:lnTo>
                  <a:pt x="12279" y="59106"/>
                </a:lnTo>
                <a:lnTo>
                  <a:pt x="10447" y="46522"/>
                </a:lnTo>
                <a:lnTo>
                  <a:pt x="8226" y="34071"/>
                </a:lnTo>
                <a:lnTo>
                  <a:pt x="5622" y="21758"/>
                </a:lnTo>
                <a:lnTo>
                  <a:pt x="2641" y="9589"/>
                </a:ln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309688" y="4224679"/>
            <a:ext cx="59651" cy="60198"/>
          </a:xfrm>
          <a:custGeom>
            <a:avLst/>
            <a:gdLst/>
            <a:ahLst/>
            <a:cxnLst/>
            <a:rect l="l" t="t" r="r" b="b"/>
            <a:pathLst>
              <a:path w="59651" h="60198">
                <a:moveTo>
                  <a:pt x="59651" y="17195"/>
                </a:moveTo>
                <a:lnTo>
                  <a:pt x="42608" y="0"/>
                </a:lnTo>
                <a:lnTo>
                  <a:pt x="0" y="60198"/>
                </a:lnTo>
                <a:lnTo>
                  <a:pt x="59651" y="171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361867" y="4070903"/>
            <a:ext cx="161721" cy="161366"/>
          </a:xfrm>
          <a:custGeom>
            <a:avLst/>
            <a:gdLst/>
            <a:ahLst/>
            <a:cxnLst/>
            <a:rect l="l" t="t" r="r" b="b"/>
            <a:pathLst>
              <a:path w="161721" h="161366">
                <a:moveTo>
                  <a:pt x="0" y="161366"/>
                </a:moveTo>
                <a:lnTo>
                  <a:pt x="161721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523589" y="4070903"/>
            <a:ext cx="451434" cy="0"/>
          </a:xfrm>
          <a:custGeom>
            <a:avLst/>
            <a:gdLst/>
            <a:ahLst/>
            <a:cxnLst/>
            <a:rect l="l" t="t" r="r" b="b"/>
            <a:pathLst>
              <a:path w="451434">
                <a:moveTo>
                  <a:pt x="0" y="0"/>
                </a:moveTo>
                <a:lnTo>
                  <a:pt x="451434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 flipV="1">
            <a:off x="5975023" y="4025184"/>
            <a:ext cx="584706" cy="45719"/>
          </a:xfrm>
          <a:custGeom>
            <a:avLst/>
            <a:gdLst/>
            <a:ahLst/>
            <a:cxnLst/>
            <a:rect l="l" t="t" r="r" b="b"/>
            <a:pathLst>
              <a:path w="987704">
                <a:moveTo>
                  <a:pt x="0" y="0"/>
                </a:moveTo>
                <a:lnTo>
                  <a:pt x="987704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392733" y="3955571"/>
            <a:ext cx="242404" cy="236740"/>
          </a:xfrm>
          <a:custGeom>
            <a:avLst/>
            <a:gdLst/>
            <a:ahLst/>
            <a:cxnLst/>
            <a:rect l="l" t="t" r="r" b="b"/>
            <a:pathLst>
              <a:path w="242404" h="236740">
                <a:moveTo>
                  <a:pt x="242404" y="236740"/>
                </a:moveTo>
                <a:lnTo>
                  <a:pt x="235897" y="220219"/>
                </a:lnTo>
                <a:lnTo>
                  <a:pt x="228683" y="204073"/>
                </a:lnTo>
                <a:lnTo>
                  <a:pt x="220781" y="188322"/>
                </a:lnTo>
                <a:lnTo>
                  <a:pt x="212210" y="172987"/>
                </a:lnTo>
                <a:lnTo>
                  <a:pt x="202991" y="158085"/>
                </a:lnTo>
                <a:lnTo>
                  <a:pt x="193142" y="143638"/>
                </a:lnTo>
                <a:lnTo>
                  <a:pt x="182683" y="129665"/>
                </a:lnTo>
                <a:lnTo>
                  <a:pt x="171633" y="116184"/>
                </a:lnTo>
                <a:lnTo>
                  <a:pt x="160012" y="103216"/>
                </a:lnTo>
                <a:lnTo>
                  <a:pt x="147839" y="90781"/>
                </a:lnTo>
                <a:lnTo>
                  <a:pt x="135132" y="78897"/>
                </a:lnTo>
                <a:lnTo>
                  <a:pt x="121913" y="67584"/>
                </a:lnTo>
                <a:lnTo>
                  <a:pt x="108200" y="56863"/>
                </a:lnTo>
                <a:lnTo>
                  <a:pt x="94011" y="46752"/>
                </a:lnTo>
                <a:lnTo>
                  <a:pt x="79368" y="37271"/>
                </a:lnTo>
                <a:lnTo>
                  <a:pt x="64289" y="28439"/>
                </a:lnTo>
                <a:lnTo>
                  <a:pt x="48793" y="20277"/>
                </a:lnTo>
                <a:lnTo>
                  <a:pt x="32900" y="12803"/>
                </a:lnTo>
                <a:lnTo>
                  <a:pt x="16629" y="6037"/>
                </a:ln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427736" y="4072139"/>
            <a:ext cx="77000" cy="69570"/>
          </a:xfrm>
          <a:custGeom>
            <a:avLst/>
            <a:gdLst/>
            <a:ahLst/>
            <a:cxnLst/>
            <a:rect l="l" t="t" r="r" b="b"/>
            <a:pathLst>
              <a:path w="77000" h="69570">
                <a:moveTo>
                  <a:pt x="77000" y="69570"/>
                </a:moveTo>
                <a:lnTo>
                  <a:pt x="68915" y="59678"/>
                </a:lnTo>
                <a:lnTo>
                  <a:pt x="60431" y="50143"/>
                </a:lnTo>
                <a:lnTo>
                  <a:pt x="51559" y="40979"/>
                </a:lnTo>
                <a:lnTo>
                  <a:pt x="42313" y="32199"/>
                </a:lnTo>
                <a:lnTo>
                  <a:pt x="32706" y="23815"/>
                </a:lnTo>
                <a:lnTo>
                  <a:pt x="22751" y="15841"/>
                </a:lnTo>
                <a:lnTo>
                  <a:pt x="12460" y="8289"/>
                </a:lnTo>
                <a:lnTo>
                  <a:pt x="1848" y="1173"/>
                </a:ln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013095" y="4092324"/>
            <a:ext cx="68541" cy="77914"/>
          </a:xfrm>
          <a:custGeom>
            <a:avLst/>
            <a:gdLst/>
            <a:ahLst/>
            <a:cxnLst/>
            <a:rect l="l" t="t" r="r" b="b"/>
            <a:pathLst>
              <a:path w="68541" h="77914">
                <a:moveTo>
                  <a:pt x="68541" y="0"/>
                </a:moveTo>
                <a:lnTo>
                  <a:pt x="58787" y="8192"/>
                </a:lnTo>
                <a:lnTo>
                  <a:pt x="49387" y="16786"/>
                </a:lnTo>
                <a:lnTo>
                  <a:pt x="40354" y="25768"/>
                </a:lnTo>
                <a:lnTo>
                  <a:pt x="31701" y="35125"/>
                </a:lnTo>
                <a:lnTo>
                  <a:pt x="23442" y="44845"/>
                </a:lnTo>
                <a:lnTo>
                  <a:pt x="15589" y="54914"/>
                </a:lnTo>
                <a:lnTo>
                  <a:pt x="8155" y="65319"/>
                </a:lnTo>
                <a:lnTo>
                  <a:pt x="1153" y="76048"/>
                </a:lnTo>
                <a:lnTo>
                  <a:pt x="0" y="77914"/>
                </a:lnTo>
              </a:path>
            </a:pathLst>
          </a:custGeom>
          <a:ln w="9004">
            <a:solidFill>
              <a:srgbClr val="211F2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032917" y="4517417"/>
            <a:ext cx="77000" cy="69570"/>
          </a:xfrm>
          <a:custGeom>
            <a:avLst/>
            <a:gdLst/>
            <a:ahLst/>
            <a:cxnLst/>
            <a:rect l="l" t="t" r="r" b="b"/>
            <a:pathLst>
              <a:path w="77000" h="69570">
                <a:moveTo>
                  <a:pt x="0" y="0"/>
                </a:moveTo>
                <a:lnTo>
                  <a:pt x="8084" y="9892"/>
                </a:lnTo>
                <a:lnTo>
                  <a:pt x="16568" y="19426"/>
                </a:lnTo>
                <a:lnTo>
                  <a:pt x="25440" y="28591"/>
                </a:lnTo>
                <a:lnTo>
                  <a:pt x="34686" y="37371"/>
                </a:lnTo>
                <a:lnTo>
                  <a:pt x="44293" y="45755"/>
                </a:lnTo>
                <a:lnTo>
                  <a:pt x="54248" y="53729"/>
                </a:lnTo>
                <a:lnTo>
                  <a:pt x="64539" y="61280"/>
                </a:lnTo>
                <a:lnTo>
                  <a:pt x="75151" y="68396"/>
                </a:lnTo>
                <a:lnTo>
                  <a:pt x="77000" y="69570"/>
                </a:lnTo>
              </a:path>
            </a:pathLst>
          </a:custGeom>
          <a:ln w="9004">
            <a:solidFill>
              <a:srgbClr val="211F2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456017" y="4488889"/>
            <a:ext cx="68541" cy="77914"/>
          </a:xfrm>
          <a:custGeom>
            <a:avLst/>
            <a:gdLst/>
            <a:ahLst/>
            <a:cxnLst/>
            <a:rect l="l" t="t" r="r" b="b"/>
            <a:pathLst>
              <a:path w="68541" h="77914">
                <a:moveTo>
                  <a:pt x="0" y="77914"/>
                </a:moveTo>
                <a:lnTo>
                  <a:pt x="9753" y="69722"/>
                </a:lnTo>
                <a:lnTo>
                  <a:pt x="19152" y="61128"/>
                </a:lnTo>
                <a:lnTo>
                  <a:pt x="28184" y="52146"/>
                </a:lnTo>
                <a:lnTo>
                  <a:pt x="36835" y="42789"/>
                </a:lnTo>
                <a:lnTo>
                  <a:pt x="45093" y="33069"/>
                </a:lnTo>
                <a:lnTo>
                  <a:pt x="52947" y="23000"/>
                </a:lnTo>
                <a:lnTo>
                  <a:pt x="60382" y="12595"/>
                </a:lnTo>
                <a:lnTo>
                  <a:pt x="67387" y="1866"/>
                </a:lnTo>
                <a:lnTo>
                  <a:pt x="68541" y="0"/>
                </a:lnTo>
              </a:path>
            </a:pathLst>
          </a:custGeom>
          <a:ln w="9004">
            <a:solidFill>
              <a:srgbClr val="211F2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140332" y="4026307"/>
            <a:ext cx="256984" cy="29044"/>
          </a:xfrm>
          <a:custGeom>
            <a:avLst/>
            <a:gdLst/>
            <a:ahLst/>
            <a:cxnLst/>
            <a:rect l="l" t="t" r="r" b="b"/>
            <a:pathLst>
              <a:path w="256984" h="29044">
                <a:moveTo>
                  <a:pt x="256984" y="29044"/>
                </a:moveTo>
                <a:lnTo>
                  <a:pt x="245591" y="23887"/>
                </a:lnTo>
                <a:lnTo>
                  <a:pt x="233953" y="19199"/>
                </a:lnTo>
                <a:lnTo>
                  <a:pt x="222080" y="14994"/>
                </a:lnTo>
                <a:lnTo>
                  <a:pt x="209986" y="11282"/>
                </a:lnTo>
                <a:lnTo>
                  <a:pt x="197682" y="8075"/>
                </a:lnTo>
                <a:lnTo>
                  <a:pt x="185181" y="5386"/>
                </a:lnTo>
                <a:lnTo>
                  <a:pt x="172493" y="3226"/>
                </a:lnTo>
                <a:lnTo>
                  <a:pt x="159633" y="1607"/>
                </a:lnTo>
                <a:lnTo>
                  <a:pt x="146610" y="541"/>
                </a:lnTo>
                <a:lnTo>
                  <a:pt x="133438" y="40"/>
                </a:lnTo>
                <a:lnTo>
                  <a:pt x="128498" y="0"/>
                </a:lnTo>
                <a:lnTo>
                  <a:pt x="115271" y="288"/>
                </a:lnTo>
                <a:lnTo>
                  <a:pt x="102191" y="1145"/>
                </a:lnTo>
                <a:lnTo>
                  <a:pt x="89269" y="2559"/>
                </a:lnTo>
                <a:lnTo>
                  <a:pt x="76516" y="4519"/>
                </a:lnTo>
                <a:lnTo>
                  <a:pt x="63945" y="7012"/>
                </a:lnTo>
                <a:lnTo>
                  <a:pt x="51567" y="10027"/>
                </a:lnTo>
                <a:lnTo>
                  <a:pt x="39394" y="13551"/>
                </a:lnTo>
                <a:lnTo>
                  <a:pt x="27438" y="17574"/>
                </a:lnTo>
                <a:lnTo>
                  <a:pt x="15711" y="22082"/>
                </a:lnTo>
                <a:lnTo>
                  <a:pt x="4223" y="27065"/>
                </a:lnTo>
                <a:lnTo>
                  <a:pt x="0" y="29044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968336" y="4200856"/>
            <a:ext cx="28320" cy="257416"/>
          </a:xfrm>
          <a:custGeom>
            <a:avLst/>
            <a:gdLst/>
            <a:ahLst/>
            <a:cxnLst/>
            <a:rect l="l" t="t" r="r" b="b"/>
            <a:pathLst>
              <a:path w="28321" h="257416">
                <a:moveTo>
                  <a:pt x="28321" y="0"/>
                </a:moveTo>
                <a:lnTo>
                  <a:pt x="23292" y="11419"/>
                </a:lnTo>
                <a:lnTo>
                  <a:pt x="18722" y="23081"/>
                </a:lnTo>
                <a:lnTo>
                  <a:pt x="14622" y="34973"/>
                </a:lnTo>
                <a:lnTo>
                  <a:pt x="11003" y="47085"/>
                </a:lnTo>
                <a:lnTo>
                  <a:pt x="7877" y="59404"/>
                </a:lnTo>
                <a:lnTo>
                  <a:pt x="5256" y="71919"/>
                </a:lnTo>
                <a:lnTo>
                  <a:pt x="3150" y="84618"/>
                </a:lnTo>
                <a:lnTo>
                  <a:pt x="1571" y="97489"/>
                </a:lnTo>
                <a:lnTo>
                  <a:pt x="530" y="110522"/>
                </a:lnTo>
                <a:lnTo>
                  <a:pt x="39" y="123703"/>
                </a:lnTo>
                <a:lnTo>
                  <a:pt x="0" y="128701"/>
                </a:lnTo>
                <a:lnTo>
                  <a:pt x="280" y="141937"/>
                </a:lnTo>
                <a:lnTo>
                  <a:pt x="1115" y="155028"/>
                </a:lnTo>
                <a:lnTo>
                  <a:pt x="2492" y="167961"/>
                </a:lnTo>
                <a:lnTo>
                  <a:pt x="4401" y="180725"/>
                </a:lnTo>
                <a:lnTo>
                  <a:pt x="6829" y="193310"/>
                </a:lnTo>
                <a:lnTo>
                  <a:pt x="9766" y="205703"/>
                </a:lnTo>
                <a:lnTo>
                  <a:pt x="13200" y="217893"/>
                </a:lnTo>
                <a:lnTo>
                  <a:pt x="17119" y="229870"/>
                </a:lnTo>
                <a:lnTo>
                  <a:pt x="21513" y="241620"/>
                </a:lnTo>
                <a:lnTo>
                  <a:pt x="26369" y="253134"/>
                </a:lnTo>
                <a:lnTo>
                  <a:pt x="28321" y="257416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140332" y="4603776"/>
            <a:ext cx="256984" cy="29044"/>
          </a:xfrm>
          <a:custGeom>
            <a:avLst/>
            <a:gdLst/>
            <a:ahLst/>
            <a:cxnLst/>
            <a:rect l="l" t="t" r="r" b="b"/>
            <a:pathLst>
              <a:path w="256984" h="29044">
                <a:moveTo>
                  <a:pt x="0" y="0"/>
                </a:moveTo>
                <a:lnTo>
                  <a:pt x="11394" y="5154"/>
                </a:lnTo>
                <a:lnTo>
                  <a:pt x="23034" y="9839"/>
                </a:lnTo>
                <a:lnTo>
                  <a:pt x="34906" y="14043"/>
                </a:lnTo>
                <a:lnTo>
                  <a:pt x="46999" y="17755"/>
                </a:lnTo>
                <a:lnTo>
                  <a:pt x="59302" y="20962"/>
                </a:lnTo>
                <a:lnTo>
                  <a:pt x="71802" y="23652"/>
                </a:lnTo>
                <a:lnTo>
                  <a:pt x="84488" y="25813"/>
                </a:lnTo>
                <a:lnTo>
                  <a:pt x="97349" y="27434"/>
                </a:lnTo>
                <a:lnTo>
                  <a:pt x="110371" y="28501"/>
                </a:lnTo>
                <a:lnTo>
                  <a:pt x="123545" y="29004"/>
                </a:lnTo>
                <a:lnTo>
                  <a:pt x="128498" y="29044"/>
                </a:lnTo>
                <a:lnTo>
                  <a:pt x="141723" y="28756"/>
                </a:lnTo>
                <a:lnTo>
                  <a:pt x="154803" y="27897"/>
                </a:lnTo>
                <a:lnTo>
                  <a:pt x="167725" y="26482"/>
                </a:lnTo>
                <a:lnTo>
                  <a:pt x="180479" y="24521"/>
                </a:lnTo>
                <a:lnTo>
                  <a:pt x="193051" y="22026"/>
                </a:lnTo>
                <a:lnTo>
                  <a:pt x="205430" y="19010"/>
                </a:lnTo>
                <a:lnTo>
                  <a:pt x="217603" y="15485"/>
                </a:lnTo>
                <a:lnTo>
                  <a:pt x="229560" y="11462"/>
                </a:lnTo>
                <a:lnTo>
                  <a:pt x="241287" y="6954"/>
                </a:lnTo>
                <a:lnTo>
                  <a:pt x="252772" y="1972"/>
                </a:lnTo>
                <a:lnTo>
                  <a:pt x="256984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540992" y="4200856"/>
            <a:ext cx="28320" cy="257416"/>
          </a:xfrm>
          <a:custGeom>
            <a:avLst/>
            <a:gdLst/>
            <a:ahLst/>
            <a:cxnLst/>
            <a:rect l="l" t="t" r="r" b="b"/>
            <a:pathLst>
              <a:path w="28321" h="257416">
                <a:moveTo>
                  <a:pt x="0" y="257416"/>
                </a:moveTo>
                <a:lnTo>
                  <a:pt x="5028" y="245994"/>
                </a:lnTo>
                <a:lnTo>
                  <a:pt x="9598" y="234332"/>
                </a:lnTo>
                <a:lnTo>
                  <a:pt x="13697" y="222439"/>
                </a:lnTo>
                <a:lnTo>
                  <a:pt x="17316" y="210328"/>
                </a:lnTo>
                <a:lnTo>
                  <a:pt x="20441" y="198011"/>
                </a:lnTo>
                <a:lnTo>
                  <a:pt x="23063" y="185497"/>
                </a:lnTo>
                <a:lnTo>
                  <a:pt x="25169" y="172799"/>
                </a:lnTo>
                <a:lnTo>
                  <a:pt x="26748" y="159928"/>
                </a:lnTo>
                <a:lnTo>
                  <a:pt x="27789" y="146896"/>
                </a:lnTo>
                <a:lnTo>
                  <a:pt x="28280" y="133713"/>
                </a:lnTo>
                <a:lnTo>
                  <a:pt x="28321" y="128701"/>
                </a:lnTo>
                <a:lnTo>
                  <a:pt x="28040" y="115467"/>
                </a:lnTo>
                <a:lnTo>
                  <a:pt x="27205" y="102377"/>
                </a:lnTo>
                <a:lnTo>
                  <a:pt x="25827" y="89444"/>
                </a:lnTo>
                <a:lnTo>
                  <a:pt x="23918" y="76679"/>
                </a:lnTo>
                <a:lnTo>
                  <a:pt x="21490" y="64093"/>
                </a:lnTo>
                <a:lnTo>
                  <a:pt x="18552" y="51699"/>
                </a:lnTo>
                <a:lnTo>
                  <a:pt x="15118" y="39508"/>
                </a:lnTo>
                <a:lnTo>
                  <a:pt x="11198" y="27531"/>
                </a:lnTo>
                <a:lnTo>
                  <a:pt x="6803" y="15781"/>
                </a:lnTo>
                <a:lnTo>
                  <a:pt x="1946" y="4269"/>
                </a:ln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284285" y="3864664"/>
            <a:ext cx="59651" cy="60185"/>
          </a:xfrm>
          <a:custGeom>
            <a:avLst/>
            <a:gdLst/>
            <a:ahLst/>
            <a:cxnLst/>
            <a:rect l="l" t="t" r="r" b="b"/>
            <a:pathLst>
              <a:path w="59651" h="60185">
                <a:moveTo>
                  <a:pt x="59651" y="17195"/>
                </a:moveTo>
                <a:lnTo>
                  <a:pt x="42608" y="0"/>
                </a:lnTo>
                <a:lnTo>
                  <a:pt x="0" y="60185"/>
                </a:lnTo>
                <a:lnTo>
                  <a:pt x="59651" y="171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336000" y="3709291"/>
            <a:ext cx="161785" cy="162953"/>
          </a:xfrm>
          <a:custGeom>
            <a:avLst/>
            <a:gdLst/>
            <a:ahLst/>
            <a:cxnLst/>
            <a:rect l="l" t="t" r="r" b="b"/>
            <a:pathLst>
              <a:path w="161785" h="162953">
                <a:moveTo>
                  <a:pt x="0" y="162953"/>
                </a:moveTo>
                <a:lnTo>
                  <a:pt x="161785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497785" y="3709291"/>
            <a:ext cx="451586" cy="0"/>
          </a:xfrm>
          <a:custGeom>
            <a:avLst/>
            <a:gdLst/>
            <a:ahLst/>
            <a:cxnLst/>
            <a:rect l="l" t="t" r="r" b="b"/>
            <a:pathLst>
              <a:path w="451586">
                <a:moveTo>
                  <a:pt x="0" y="0"/>
                </a:moveTo>
                <a:lnTo>
                  <a:pt x="451586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 flipV="1">
            <a:off x="5949372" y="3663572"/>
            <a:ext cx="686378" cy="45719"/>
          </a:xfrm>
          <a:custGeom>
            <a:avLst/>
            <a:gdLst/>
            <a:ahLst/>
            <a:cxnLst/>
            <a:rect l="l" t="t" r="r" b="b"/>
            <a:pathLst>
              <a:path w="1092466">
                <a:moveTo>
                  <a:pt x="0" y="0"/>
                </a:moveTo>
                <a:lnTo>
                  <a:pt x="1092466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158280" y="3935332"/>
            <a:ext cx="221094" cy="16002"/>
          </a:xfrm>
          <a:custGeom>
            <a:avLst/>
            <a:gdLst/>
            <a:ahLst/>
            <a:cxnLst/>
            <a:rect l="l" t="t" r="r" b="b"/>
            <a:pathLst>
              <a:path w="221094" h="16001">
                <a:moveTo>
                  <a:pt x="221094" y="16001"/>
                </a:moveTo>
                <a:lnTo>
                  <a:pt x="209060" y="12638"/>
                </a:lnTo>
                <a:lnTo>
                  <a:pt x="196875" y="9655"/>
                </a:lnTo>
                <a:lnTo>
                  <a:pt x="184543" y="7060"/>
                </a:lnTo>
                <a:lnTo>
                  <a:pt x="172073" y="4860"/>
                </a:lnTo>
                <a:lnTo>
                  <a:pt x="159470" y="3060"/>
                </a:lnTo>
                <a:lnTo>
                  <a:pt x="146741" y="1669"/>
                </a:lnTo>
                <a:lnTo>
                  <a:pt x="133892" y="692"/>
                </a:lnTo>
                <a:lnTo>
                  <a:pt x="120931" y="136"/>
                </a:lnTo>
                <a:lnTo>
                  <a:pt x="110540" y="0"/>
                </a:lnTo>
                <a:lnTo>
                  <a:pt x="97496" y="215"/>
                </a:lnTo>
                <a:lnTo>
                  <a:pt x="84558" y="857"/>
                </a:lnTo>
                <a:lnTo>
                  <a:pt x="71734" y="1920"/>
                </a:lnTo>
                <a:lnTo>
                  <a:pt x="59030" y="3396"/>
                </a:lnTo>
                <a:lnTo>
                  <a:pt x="46454" y="5278"/>
                </a:lnTo>
                <a:lnTo>
                  <a:pt x="34011" y="7560"/>
                </a:lnTo>
                <a:lnTo>
                  <a:pt x="21708" y="10235"/>
                </a:lnTo>
                <a:lnTo>
                  <a:pt x="9551" y="13297"/>
                </a:lnTo>
                <a:lnTo>
                  <a:pt x="0" y="16001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823949" y="3880605"/>
            <a:ext cx="889749" cy="897928"/>
          </a:xfrm>
          <a:custGeom>
            <a:avLst/>
            <a:gdLst/>
            <a:ahLst/>
            <a:cxnLst/>
            <a:rect l="l" t="t" r="r" b="b"/>
            <a:pathLst>
              <a:path w="889749" h="897928">
                <a:moveTo>
                  <a:pt x="889749" y="448957"/>
                </a:moveTo>
                <a:lnTo>
                  <a:pt x="888274" y="412135"/>
                </a:lnTo>
                <a:lnTo>
                  <a:pt x="883926" y="376133"/>
                </a:lnTo>
                <a:lnTo>
                  <a:pt x="876820" y="341067"/>
                </a:lnTo>
                <a:lnTo>
                  <a:pt x="867069" y="307051"/>
                </a:lnTo>
                <a:lnTo>
                  <a:pt x="854789" y="274202"/>
                </a:lnTo>
                <a:lnTo>
                  <a:pt x="840093" y="242634"/>
                </a:lnTo>
                <a:lnTo>
                  <a:pt x="823097" y="212464"/>
                </a:lnTo>
                <a:lnTo>
                  <a:pt x="803915" y="183808"/>
                </a:lnTo>
                <a:lnTo>
                  <a:pt x="782661" y="156779"/>
                </a:lnTo>
                <a:lnTo>
                  <a:pt x="759450" y="131495"/>
                </a:lnTo>
                <a:lnTo>
                  <a:pt x="734396" y="108071"/>
                </a:lnTo>
                <a:lnTo>
                  <a:pt x="707614" y="86622"/>
                </a:lnTo>
                <a:lnTo>
                  <a:pt x="679218" y="67263"/>
                </a:lnTo>
                <a:lnTo>
                  <a:pt x="649323" y="50111"/>
                </a:lnTo>
                <a:lnTo>
                  <a:pt x="618043" y="35280"/>
                </a:lnTo>
                <a:lnTo>
                  <a:pt x="585493" y="22887"/>
                </a:lnTo>
                <a:lnTo>
                  <a:pt x="551788" y="13047"/>
                </a:lnTo>
                <a:lnTo>
                  <a:pt x="517041" y="5876"/>
                </a:lnTo>
                <a:lnTo>
                  <a:pt x="481367" y="1488"/>
                </a:lnTo>
                <a:lnTo>
                  <a:pt x="444880" y="0"/>
                </a:lnTo>
                <a:lnTo>
                  <a:pt x="408394" y="1488"/>
                </a:lnTo>
                <a:lnTo>
                  <a:pt x="372720" y="5876"/>
                </a:lnTo>
                <a:lnTo>
                  <a:pt x="337973" y="13047"/>
                </a:lnTo>
                <a:lnTo>
                  <a:pt x="304266" y="22887"/>
                </a:lnTo>
                <a:lnTo>
                  <a:pt x="271716" y="35280"/>
                </a:lnTo>
                <a:lnTo>
                  <a:pt x="240435" y="50111"/>
                </a:lnTo>
                <a:lnTo>
                  <a:pt x="210539" y="67263"/>
                </a:lnTo>
                <a:lnTo>
                  <a:pt x="182142" y="86622"/>
                </a:lnTo>
                <a:lnTo>
                  <a:pt x="155359" y="108071"/>
                </a:lnTo>
                <a:lnTo>
                  <a:pt x="130305" y="131495"/>
                </a:lnTo>
                <a:lnTo>
                  <a:pt x="107093" y="156779"/>
                </a:lnTo>
                <a:lnTo>
                  <a:pt x="85838" y="183808"/>
                </a:lnTo>
                <a:lnTo>
                  <a:pt x="66655" y="212464"/>
                </a:lnTo>
                <a:lnTo>
                  <a:pt x="49658" y="242634"/>
                </a:lnTo>
                <a:lnTo>
                  <a:pt x="34961" y="274202"/>
                </a:lnTo>
                <a:lnTo>
                  <a:pt x="22680" y="307051"/>
                </a:lnTo>
                <a:lnTo>
                  <a:pt x="12929" y="341067"/>
                </a:lnTo>
                <a:lnTo>
                  <a:pt x="5822" y="376133"/>
                </a:lnTo>
                <a:lnTo>
                  <a:pt x="1474" y="412135"/>
                </a:lnTo>
                <a:lnTo>
                  <a:pt x="0" y="448957"/>
                </a:lnTo>
                <a:lnTo>
                  <a:pt x="1474" y="485779"/>
                </a:lnTo>
                <a:lnTo>
                  <a:pt x="5822" y="521781"/>
                </a:lnTo>
                <a:lnTo>
                  <a:pt x="12929" y="556848"/>
                </a:lnTo>
                <a:lnTo>
                  <a:pt x="22680" y="590865"/>
                </a:lnTo>
                <a:lnTo>
                  <a:pt x="34961" y="623715"/>
                </a:lnTo>
                <a:lnTo>
                  <a:pt x="49658" y="655283"/>
                </a:lnTo>
                <a:lnTo>
                  <a:pt x="66655" y="685454"/>
                </a:lnTo>
                <a:lnTo>
                  <a:pt x="85838" y="714111"/>
                </a:lnTo>
                <a:lnTo>
                  <a:pt x="107093" y="741140"/>
                </a:lnTo>
                <a:lnTo>
                  <a:pt x="130305" y="766425"/>
                </a:lnTo>
                <a:lnTo>
                  <a:pt x="155359" y="789851"/>
                </a:lnTo>
                <a:lnTo>
                  <a:pt x="182142" y="811301"/>
                </a:lnTo>
                <a:lnTo>
                  <a:pt x="210539" y="830660"/>
                </a:lnTo>
                <a:lnTo>
                  <a:pt x="240435" y="847813"/>
                </a:lnTo>
                <a:lnTo>
                  <a:pt x="271716" y="862645"/>
                </a:lnTo>
                <a:lnTo>
                  <a:pt x="304266" y="875038"/>
                </a:lnTo>
                <a:lnTo>
                  <a:pt x="337973" y="884879"/>
                </a:lnTo>
                <a:lnTo>
                  <a:pt x="372720" y="892051"/>
                </a:lnTo>
                <a:lnTo>
                  <a:pt x="408394" y="896439"/>
                </a:lnTo>
                <a:lnTo>
                  <a:pt x="444880" y="897928"/>
                </a:lnTo>
                <a:lnTo>
                  <a:pt x="481367" y="896439"/>
                </a:lnTo>
                <a:lnTo>
                  <a:pt x="517041" y="892051"/>
                </a:lnTo>
                <a:lnTo>
                  <a:pt x="551788" y="884879"/>
                </a:lnTo>
                <a:lnTo>
                  <a:pt x="585493" y="875038"/>
                </a:lnTo>
                <a:lnTo>
                  <a:pt x="618043" y="862645"/>
                </a:lnTo>
                <a:lnTo>
                  <a:pt x="649323" y="847813"/>
                </a:lnTo>
                <a:lnTo>
                  <a:pt x="679218" y="830660"/>
                </a:lnTo>
                <a:lnTo>
                  <a:pt x="707614" y="811301"/>
                </a:lnTo>
                <a:lnTo>
                  <a:pt x="734396" y="789851"/>
                </a:lnTo>
                <a:lnTo>
                  <a:pt x="759450" y="766425"/>
                </a:lnTo>
                <a:lnTo>
                  <a:pt x="782661" y="741140"/>
                </a:lnTo>
                <a:lnTo>
                  <a:pt x="803915" y="714111"/>
                </a:lnTo>
                <a:lnTo>
                  <a:pt x="823097" y="685454"/>
                </a:lnTo>
                <a:lnTo>
                  <a:pt x="840093" y="655283"/>
                </a:lnTo>
                <a:lnTo>
                  <a:pt x="854789" y="623715"/>
                </a:lnTo>
                <a:lnTo>
                  <a:pt x="867069" y="590865"/>
                </a:lnTo>
                <a:lnTo>
                  <a:pt x="876820" y="556848"/>
                </a:lnTo>
                <a:lnTo>
                  <a:pt x="883926" y="521781"/>
                </a:lnTo>
                <a:lnTo>
                  <a:pt x="888274" y="485779"/>
                </a:lnTo>
                <a:lnTo>
                  <a:pt x="889749" y="448957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912379" y="4508544"/>
            <a:ext cx="36067" cy="36398"/>
          </a:xfrm>
          <a:custGeom>
            <a:avLst/>
            <a:gdLst/>
            <a:ahLst/>
            <a:cxnLst/>
            <a:rect l="l" t="t" r="r" b="b"/>
            <a:pathLst>
              <a:path w="36067" h="36398">
                <a:moveTo>
                  <a:pt x="36068" y="18211"/>
                </a:moveTo>
                <a:lnTo>
                  <a:pt x="30872" y="5418"/>
                </a:lnTo>
                <a:lnTo>
                  <a:pt x="18301" y="1"/>
                </a:lnTo>
                <a:lnTo>
                  <a:pt x="18034" y="0"/>
                </a:lnTo>
                <a:lnTo>
                  <a:pt x="5371" y="5240"/>
                </a:lnTo>
                <a:lnTo>
                  <a:pt x="1" y="17941"/>
                </a:lnTo>
                <a:lnTo>
                  <a:pt x="0" y="18211"/>
                </a:lnTo>
                <a:lnTo>
                  <a:pt x="5202" y="30990"/>
                </a:lnTo>
                <a:lnTo>
                  <a:pt x="17787" y="36396"/>
                </a:lnTo>
                <a:lnTo>
                  <a:pt x="18034" y="36398"/>
                </a:lnTo>
                <a:lnTo>
                  <a:pt x="30703" y="31153"/>
                </a:lnTo>
                <a:lnTo>
                  <a:pt x="36066" y="18460"/>
                </a:lnTo>
                <a:lnTo>
                  <a:pt x="36068" y="18211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899183" y="4508544"/>
            <a:ext cx="62471" cy="36398"/>
          </a:xfrm>
          <a:custGeom>
            <a:avLst/>
            <a:gdLst/>
            <a:ahLst/>
            <a:cxnLst/>
            <a:rect l="l" t="t" r="r" b="b"/>
            <a:pathLst>
              <a:path w="62471" h="36398">
                <a:moveTo>
                  <a:pt x="62471" y="0"/>
                </a:moveTo>
                <a:lnTo>
                  <a:pt x="0" y="36398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977276" y="4463040"/>
            <a:ext cx="62471" cy="36398"/>
          </a:xfrm>
          <a:custGeom>
            <a:avLst/>
            <a:gdLst/>
            <a:ahLst/>
            <a:cxnLst/>
            <a:rect l="l" t="t" r="r" b="b"/>
            <a:pathLst>
              <a:path w="62471" h="36398">
                <a:moveTo>
                  <a:pt x="62471" y="0"/>
                </a:moveTo>
                <a:lnTo>
                  <a:pt x="0" y="36398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988972" y="4461516"/>
            <a:ext cx="39077" cy="39446"/>
          </a:xfrm>
          <a:custGeom>
            <a:avLst/>
            <a:gdLst/>
            <a:ahLst/>
            <a:cxnLst/>
            <a:rect l="l" t="t" r="r" b="b"/>
            <a:pathLst>
              <a:path w="39077" h="39446">
                <a:moveTo>
                  <a:pt x="39077" y="19723"/>
                </a:moveTo>
                <a:lnTo>
                  <a:pt x="34228" y="6717"/>
                </a:lnTo>
                <a:lnTo>
                  <a:pt x="22244" y="188"/>
                </a:lnTo>
                <a:lnTo>
                  <a:pt x="19532" y="0"/>
                </a:lnTo>
                <a:lnTo>
                  <a:pt x="6652" y="4895"/>
                </a:lnTo>
                <a:lnTo>
                  <a:pt x="185" y="16994"/>
                </a:lnTo>
                <a:lnTo>
                  <a:pt x="0" y="19723"/>
                </a:lnTo>
                <a:lnTo>
                  <a:pt x="4851" y="32732"/>
                </a:lnTo>
                <a:lnTo>
                  <a:pt x="16832" y="39259"/>
                </a:lnTo>
                <a:lnTo>
                  <a:pt x="19532" y="39446"/>
                </a:lnTo>
                <a:lnTo>
                  <a:pt x="32419" y="34553"/>
                </a:lnTo>
                <a:lnTo>
                  <a:pt x="38891" y="22460"/>
                </a:lnTo>
                <a:lnTo>
                  <a:pt x="39077" y="19723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529141" y="4481239"/>
            <a:ext cx="30060" cy="52552"/>
          </a:xfrm>
          <a:custGeom>
            <a:avLst/>
            <a:gdLst/>
            <a:ahLst/>
            <a:cxnLst/>
            <a:rect l="l" t="t" r="r" b="b"/>
            <a:pathLst>
              <a:path w="30060" h="52552">
                <a:moveTo>
                  <a:pt x="0" y="0"/>
                </a:moveTo>
                <a:lnTo>
                  <a:pt x="30060" y="52552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497912" y="4463040"/>
            <a:ext cx="62471" cy="36398"/>
          </a:xfrm>
          <a:custGeom>
            <a:avLst/>
            <a:gdLst/>
            <a:ahLst/>
            <a:cxnLst/>
            <a:rect l="l" t="t" r="r" b="b"/>
            <a:pathLst>
              <a:path w="62471" h="36398">
                <a:moveTo>
                  <a:pt x="0" y="0"/>
                </a:moveTo>
                <a:lnTo>
                  <a:pt x="62471" y="36398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509609" y="4461516"/>
            <a:ext cx="39077" cy="39446"/>
          </a:xfrm>
          <a:custGeom>
            <a:avLst/>
            <a:gdLst/>
            <a:ahLst/>
            <a:cxnLst/>
            <a:rect l="l" t="t" r="r" b="b"/>
            <a:pathLst>
              <a:path w="39077" h="39446">
                <a:moveTo>
                  <a:pt x="39077" y="19723"/>
                </a:moveTo>
                <a:lnTo>
                  <a:pt x="34228" y="6717"/>
                </a:lnTo>
                <a:lnTo>
                  <a:pt x="22244" y="188"/>
                </a:lnTo>
                <a:lnTo>
                  <a:pt x="19532" y="0"/>
                </a:lnTo>
                <a:lnTo>
                  <a:pt x="6647" y="4895"/>
                </a:lnTo>
                <a:lnTo>
                  <a:pt x="185" y="16994"/>
                </a:lnTo>
                <a:lnTo>
                  <a:pt x="0" y="19723"/>
                </a:lnTo>
                <a:lnTo>
                  <a:pt x="4847" y="32732"/>
                </a:lnTo>
                <a:lnTo>
                  <a:pt x="16829" y="39259"/>
                </a:lnTo>
                <a:lnTo>
                  <a:pt x="19532" y="39446"/>
                </a:lnTo>
                <a:lnTo>
                  <a:pt x="32419" y="34553"/>
                </a:lnTo>
                <a:lnTo>
                  <a:pt x="38891" y="22460"/>
                </a:lnTo>
                <a:lnTo>
                  <a:pt x="39077" y="19723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576004" y="4508544"/>
            <a:ext cx="62471" cy="36398"/>
          </a:xfrm>
          <a:custGeom>
            <a:avLst/>
            <a:gdLst/>
            <a:ahLst/>
            <a:cxnLst/>
            <a:rect l="l" t="t" r="r" b="b"/>
            <a:pathLst>
              <a:path w="62471" h="36398">
                <a:moveTo>
                  <a:pt x="0" y="0"/>
                </a:moveTo>
                <a:lnTo>
                  <a:pt x="62471" y="36398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589200" y="4508544"/>
            <a:ext cx="36080" cy="36398"/>
          </a:xfrm>
          <a:custGeom>
            <a:avLst/>
            <a:gdLst/>
            <a:ahLst/>
            <a:cxnLst/>
            <a:rect l="l" t="t" r="r" b="b"/>
            <a:pathLst>
              <a:path w="36080" h="36398">
                <a:moveTo>
                  <a:pt x="36080" y="18211"/>
                </a:moveTo>
                <a:lnTo>
                  <a:pt x="30882" y="5421"/>
                </a:lnTo>
                <a:lnTo>
                  <a:pt x="18311" y="2"/>
                </a:lnTo>
                <a:lnTo>
                  <a:pt x="18033" y="0"/>
                </a:lnTo>
                <a:lnTo>
                  <a:pt x="5371" y="5240"/>
                </a:lnTo>
                <a:lnTo>
                  <a:pt x="1" y="17941"/>
                </a:lnTo>
                <a:lnTo>
                  <a:pt x="0" y="18211"/>
                </a:lnTo>
                <a:lnTo>
                  <a:pt x="5202" y="30990"/>
                </a:lnTo>
                <a:lnTo>
                  <a:pt x="17787" y="36396"/>
                </a:lnTo>
                <a:lnTo>
                  <a:pt x="18033" y="36398"/>
                </a:lnTo>
                <a:lnTo>
                  <a:pt x="30706" y="31156"/>
                </a:lnTo>
                <a:lnTo>
                  <a:pt x="36078" y="18471"/>
                </a:lnTo>
                <a:lnTo>
                  <a:pt x="36080" y="18211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208708" y="4268895"/>
            <a:ext cx="120243" cy="121348"/>
          </a:xfrm>
          <a:custGeom>
            <a:avLst/>
            <a:gdLst/>
            <a:ahLst/>
            <a:cxnLst/>
            <a:rect l="l" t="t" r="r" b="b"/>
            <a:pathLst>
              <a:path w="120243" h="121348">
                <a:moveTo>
                  <a:pt x="120243" y="60667"/>
                </a:moveTo>
                <a:lnTo>
                  <a:pt x="118525" y="46212"/>
                </a:lnTo>
                <a:lnTo>
                  <a:pt x="113643" y="33007"/>
                </a:lnTo>
                <a:lnTo>
                  <a:pt x="106004" y="21465"/>
                </a:lnTo>
                <a:lnTo>
                  <a:pt x="96015" y="11996"/>
                </a:lnTo>
                <a:lnTo>
                  <a:pt x="84084" y="5012"/>
                </a:lnTo>
                <a:lnTo>
                  <a:pt x="70618" y="921"/>
                </a:lnTo>
                <a:lnTo>
                  <a:pt x="60121" y="0"/>
                </a:lnTo>
                <a:lnTo>
                  <a:pt x="45793" y="1733"/>
                </a:lnTo>
                <a:lnTo>
                  <a:pt x="32706" y="6659"/>
                </a:lnTo>
                <a:lnTo>
                  <a:pt x="21268" y="14367"/>
                </a:lnTo>
                <a:lnTo>
                  <a:pt x="11886" y="24446"/>
                </a:lnTo>
                <a:lnTo>
                  <a:pt x="4965" y="36486"/>
                </a:lnTo>
                <a:lnTo>
                  <a:pt x="913" y="50074"/>
                </a:lnTo>
                <a:lnTo>
                  <a:pt x="0" y="60667"/>
                </a:lnTo>
                <a:lnTo>
                  <a:pt x="1716" y="75127"/>
                </a:lnTo>
                <a:lnTo>
                  <a:pt x="6596" y="88333"/>
                </a:lnTo>
                <a:lnTo>
                  <a:pt x="14232" y="99877"/>
                </a:lnTo>
                <a:lnTo>
                  <a:pt x="24217" y="109347"/>
                </a:lnTo>
                <a:lnTo>
                  <a:pt x="36146" y="116333"/>
                </a:lnTo>
                <a:lnTo>
                  <a:pt x="49612" y="120425"/>
                </a:lnTo>
                <a:lnTo>
                  <a:pt x="60121" y="121348"/>
                </a:lnTo>
                <a:lnTo>
                  <a:pt x="74444" y="119615"/>
                </a:lnTo>
                <a:lnTo>
                  <a:pt x="87528" y="114690"/>
                </a:lnTo>
                <a:lnTo>
                  <a:pt x="98966" y="106982"/>
                </a:lnTo>
                <a:lnTo>
                  <a:pt x="108350" y="96903"/>
                </a:lnTo>
                <a:lnTo>
                  <a:pt x="115273" y="84864"/>
                </a:lnTo>
                <a:lnTo>
                  <a:pt x="119328" y="71273"/>
                </a:lnTo>
                <a:lnTo>
                  <a:pt x="120243" y="60667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080958" y="4329563"/>
            <a:ext cx="69138" cy="0"/>
          </a:xfrm>
          <a:custGeom>
            <a:avLst/>
            <a:gdLst/>
            <a:ahLst/>
            <a:cxnLst/>
            <a:rect l="l" t="t" r="r" b="b"/>
            <a:pathLst>
              <a:path w="69138">
                <a:moveTo>
                  <a:pt x="69138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115528" y="4294689"/>
            <a:ext cx="0" cy="69761"/>
          </a:xfrm>
          <a:custGeom>
            <a:avLst/>
            <a:gdLst/>
            <a:ahLst/>
            <a:cxnLst/>
            <a:rect l="l" t="t" r="r" b="b"/>
            <a:pathLst>
              <a:path h="69761">
                <a:moveTo>
                  <a:pt x="0" y="69761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098992" y="4312888"/>
            <a:ext cx="33058" cy="33362"/>
          </a:xfrm>
          <a:custGeom>
            <a:avLst/>
            <a:gdLst/>
            <a:ahLst/>
            <a:cxnLst/>
            <a:rect l="l" t="t" r="r" b="b"/>
            <a:pathLst>
              <a:path w="33058" h="33362">
                <a:moveTo>
                  <a:pt x="33058" y="16675"/>
                </a:moveTo>
                <a:lnTo>
                  <a:pt x="33058" y="7454"/>
                </a:lnTo>
                <a:lnTo>
                  <a:pt x="25666" y="0"/>
                </a:lnTo>
                <a:lnTo>
                  <a:pt x="16535" y="0"/>
                </a:lnTo>
                <a:lnTo>
                  <a:pt x="7404" y="0"/>
                </a:lnTo>
                <a:lnTo>
                  <a:pt x="0" y="7454"/>
                </a:lnTo>
                <a:lnTo>
                  <a:pt x="0" y="16675"/>
                </a:lnTo>
                <a:lnTo>
                  <a:pt x="0" y="25895"/>
                </a:lnTo>
                <a:lnTo>
                  <a:pt x="7404" y="33362"/>
                </a:lnTo>
                <a:lnTo>
                  <a:pt x="16535" y="33362"/>
                </a:lnTo>
                <a:lnTo>
                  <a:pt x="25666" y="33362"/>
                </a:lnTo>
                <a:lnTo>
                  <a:pt x="33058" y="25895"/>
                </a:lnTo>
                <a:lnTo>
                  <a:pt x="33058" y="16675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269869" y="3898850"/>
            <a:ext cx="0" cy="72644"/>
          </a:xfrm>
          <a:custGeom>
            <a:avLst/>
            <a:gdLst/>
            <a:ahLst/>
            <a:cxnLst/>
            <a:rect l="l" t="t" r="r" b="b"/>
            <a:pathLst>
              <a:path h="72644">
                <a:moveTo>
                  <a:pt x="0" y="72644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387560" y="4328707"/>
            <a:ext cx="68529" cy="0"/>
          </a:xfrm>
          <a:custGeom>
            <a:avLst/>
            <a:gdLst/>
            <a:ahLst/>
            <a:cxnLst/>
            <a:rect l="l" t="t" r="r" b="b"/>
            <a:pathLst>
              <a:path w="68529">
                <a:moveTo>
                  <a:pt x="68529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421825" y="4293896"/>
            <a:ext cx="0" cy="69608"/>
          </a:xfrm>
          <a:custGeom>
            <a:avLst/>
            <a:gdLst/>
            <a:ahLst/>
            <a:cxnLst/>
            <a:rect l="l" t="t" r="r" b="b"/>
            <a:pathLst>
              <a:path h="69608">
                <a:moveTo>
                  <a:pt x="0" y="69608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405442" y="4312057"/>
            <a:ext cx="32766" cy="33299"/>
          </a:xfrm>
          <a:custGeom>
            <a:avLst/>
            <a:gdLst/>
            <a:ahLst/>
            <a:cxnLst/>
            <a:rect l="l" t="t" r="r" b="b"/>
            <a:pathLst>
              <a:path w="32765" h="33299">
                <a:moveTo>
                  <a:pt x="32765" y="16649"/>
                </a:moveTo>
                <a:lnTo>
                  <a:pt x="32765" y="7454"/>
                </a:lnTo>
                <a:lnTo>
                  <a:pt x="25425" y="0"/>
                </a:lnTo>
                <a:lnTo>
                  <a:pt x="16382" y="0"/>
                </a:lnTo>
                <a:lnTo>
                  <a:pt x="7340" y="0"/>
                </a:lnTo>
                <a:lnTo>
                  <a:pt x="0" y="7454"/>
                </a:lnTo>
                <a:lnTo>
                  <a:pt x="0" y="16649"/>
                </a:lnTo>
                <a:lnTo>
                  <a:pt x="0" y="25844"/>
                </a:lnTo>
                <a:lnTo>
                  <a:pt x="7340" y="33299"/>
                </a:lnTo>
                <a:lnTo>
                  <a:pt x="16382" y="33299"/>
                </a:lnTo>
                <a:lnTo>
                  <a:pt x="25425" y="33299"/>
                </a:lnTo>
                <a:lnTo>
                  <a:pt x="32765" y="25844"/>
                </a:lnTo>
                <a:lnTo>
                  <a:pt x="32765" y="16649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267817" y="3988107"/>
            <a:ext cx="0" cy="72898"/>
          </a:xfrm>
          <a:custGeom>
            <a:avLst/>
            <a:gdLst/>
            <a:ahLst/>
            <a:cxnLst/>
            <a:rect l="l" t="t" r="r" b="b"/>
            <a:pathLst>
              <a:path h="72898">
                <a:moveTo>
                  <a:pt x="0" y="72898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248272" y="4004807"/>
            <a:ext cx="39090" cy="39484"/>
          </a:xfrm>
          <a:custGeom>
            <a:avLst/>
            <a:gdLst/>
            <a:ahLst/>
            <a:cxnLst/>
            <a:rect l="l" t="t" r="r" b="b"/>
            <a:pathLst>
              <a:path w="39090" h="39484">
                <a:moveTo>
                  <a:pt x="39090" y="19748"/>
                </a:moveTo>
                <a:lnTo>
                  <a:pt x="34246" y="6733"/>
                </a:lnTo>
                <a:lnTo>
                  <a:pt x="22276" y="191"/>
                </a:lnTo>
                <a:lnTo>
                  <a:pt x="19545" y="0"/>
                </a:lnTo>
                <a:lnTo>
                  <a:pt x="6664" y="4893"/>
                </a:lnTo>
                <a:lnTo>
                  <a:pt x="189" y="16988"/>
                </a:lnTo>
                <a:lnTo>
                  <a:pt x="0" y="19748"/>
                </a:lnTo>
                <a:lnTo>
                  <a:pt x="4846" y="32761"/>
                </a:lnTo>
                <a:lnTo>
                  <a:pt x="16823" y="39294"/>
                </a:lnTo>
                <a:lnTo>
                  <a:pt x="19545" y="39484"/>
                </a:lnTo>
                <a:lnTo>
                  <a:pt x="32429" y="34593"/>
                </a:lnTo>
                <a:lnTo>
                  <a:pt x="38902" y="22498"/>
                </a:lnTo>
                <a:lnTo>
                  <a:pt x="39090" y="19748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249783" y="3915196"/>
            <a:ext cx="36080" cy="36448"/>
          </a:xfrm>
          <a:custGeom>
            <a:avLst/>
            <a:gdLst/>
            <a:ahLst/>
            <a:cxnLst/>
            <a:rect l="l" t="t" r="r" b="b"/>
            <a:pathLst>
              <a:path w="36080" h="36449">
                <a:moveTo>
                  <a:pt x="36080" y="18224"/>
                </a:moveTo>
                <a:lnTo>
                  <a:pt x="30890" y="5436"/>
                </a:lnTo>
                <a:lnTo>
                  <a:pt x="18322" y="2"/>
                </a:lnTo>
                <a:lnTo>
                  <a:pt x="18034" y="0"/>
                </a:lnTo>
                <a:lnTo>
                  <a:pt x="5369" y="5248"/>
                </a:lnTo>
                <a:lnTo>
                  <a:pt x="2" y="17943"/>
                </a:lnTo>
                <a:lnTo>
                  <a:pt x="0" y="18224"/>
                </a:lnTo>
                <a:lnTo>
                  <a:pt x="5187" y="31020"/>
                </a:lnTo>
                <a:lnTo>
                  <a:pt x="17755" y="36446"/>
                </a:lnTo>
                <a:lnTo>
                  <a:pt x="18034" y="36448"/>
                </a:lnTo>
                <a:lnTo>
                  <a:pt x="30700" y="31208"/>
                </a:lnTo>
                <a:lnTo>
                  <a:pt x="36078" y="18516"/>
                </a:lnTo>
                <a:lnTo>
                  <a:pt x="36080" y="18224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765706" y="3108352"/>
            <a:ext cx="0" cy="280631"/>
          </a:xfrm>
          <a:custGeom>
            <a:avLst/>
            <a:gdLst/>
            <a:ahLst/>
            <a:cxnLst/>
            <a:rect l="l" t="t" r="r" b="b"/>
            <a:pathLst>
              <a:path h="280631">
                <a:moveTo>
                  <a:pt x="0" y="0"/>
                </a:moveTo>
                <a:lnTo>
                  <a:pt x="0" y="280631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837957" y="3328342"/>
            <a:ext cx="848969" cy="0"/>
          </a:xfrm>
          <a:custGeom>
            <a:avLst/>
            <a:gdLst/>
            <a:ahLst/>
            <a:cxnLst/>
            <a:rect l="l" t="t" r="r" b="b"/>
            <a:pathLst>
              <a:path w="848969">
                <a:moveTo>
                  <a:pt x="0" y="0"/>
                </a:moveTo>
                <a:lnTo>
                  <a:pt x="848969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764662" y="3315749"/>
            <a:ext cx="72313" cy="24320"/>
          </a:xfrm>
          <a:custGeom>
            <a:avLst/>
            <a:gdLst/>
            <a:ahLst/>
            <a:cxnLst/>
            <a:rect l="l" t="t" r="r" b="b"/>
            <a:pathLst>
              <a:path w="72313" h="24320">
                <a:moveTo>
                  <a:pt x="72313" y="0"/>
                </a:moveTo>
                <a:lnTo>
                  <a:pt x="0" y="12166"/>
                </a:lnTo>
                <a:lnTo>
                  <a:pt x="72313" y="24320"/>
                </a:lnTo>
                <a:lnTo>
                  <a:pt x="7231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759176" y="3108352"/>
            <a:ext cx="0" cy="280631"/>
          </a:xfrm>
          <a:custGeom>
            <a:avLst/>
            <a:gdLst/>
            <a:ahLst/>
            <a:cxnLst/>
            <a:rect l="l" t="t" r="r" b="b"/>
            <a:pathLst>
              <a:path h="280631">
                <a:moveTo>
                  <a:pt x="0" y="0"/>
                </a:moveTo>
                <a:lnTo>
                  <a:pt x="0" y="280631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686620" y="3315749"/>
            <a:ext cx="72313" cy="24320"/>
          </a:xfrm>
          <a:custGeom>
            <a:avLst/>
            <a:gdLst/>
            <a:ahLst/>
            <a:cxnLst/>
            <a:rect l="l" t="t" r="r" b="b"/>
            <a:pathLst>
              <a:path w="72313" h="24320">
                <a:moveTo>
                  <a:pt x="0" y="0"/>
                </a:moveTo>
                <a:lnTo>
                  <a:pt x="0" y="24320"/>
                </a:lnTo>
                <a:lnTo>
                  <a:pt x="72313" y="12166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086022" y="3204472"/>
            <a:ext cx="30772" cy="93027"/>
          </a:xfrm>
          <a:custGeom>
            <a:avLst/>
            <a:gdLst/>
            <a:ahLst/>
            <a:cxnLst/>
            <a:rect l="l" t="t" r="r" b="b"/>
            <a:pathLst>
              <a:path w="30772" h="93027">
                <a:moveTo>
                  <a:pt x="20142" y="0"/>
                </a:moveTo>
                <a:lnTo>
                  <a:pt x="0" y="10883"/>
                </a:lnTo>
                <a:lnTo>
                  <a:pt x="2412" y="20459"/>
                </a:lnTo>
                <a:lnTo>
                  <a:pt x="18440" y="11734"/>
                </a:lnTo>
                <a:lnTo>
                  <a:pt x="18719" y="11734"/>
                </a:lnTo>
                <a:lnTo>
                  <a:pt x="18719" y="93027"/>
                </a:lnTo>
                <a:lnTo>
                  <a:pt x="30772" y="93027"/>
                </a:lnTo>
                <a:lnTo>
                  <a:pt x="30772" y="0"/>
                </a:lnTo>
                <a:lnTo>
                  <a:pt x="2014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48827" y="3203032"/>
            <a:ext cx="63258" cy="96050"/>
          </a:xfrm>
          <a:custGeom>
            <a:avLst/>
            <a:gdLst/>
            <a:ahLst/>
            <a:cxnLst/>
            <a:rect l="l" t="t" r="r" b="b"/>
            <a:pathLst>
              <a:path w="63258" h="96050">
                <a:moveTo>
                  <a:pt x="50634" y="63982"/>
                </a:moveTo>
                <a:lnTo>
                  <a:pt x="50368" y="68278"/>
                </a:lnTo>
                <a:lnTo>
                  <a:pt x="44584" y="81387"/>
                </a:lnTo>
                <a:lnTo>
                  <a:pt x="32766" y="86309"/>
                </a:lnTo>
                <a:lnTo>
                  <a:pt x="24166" y="84353"/>
                </a:lnTo>
                <a:lnTo>
                  <a:pt x="15424" y="74825"/>
                </a:lnTo>
                <a:lnTo>
                  <a:pt x="12344" y="59550"/>
                </a:lnTo>
                <a:lnTo>
                  <a:pt x="12344" y="57251"/>
                </a:lnTo>
                <a:lnTo>
                  <a:pt x="13614" y="54114"/>
                </a:lnTo>
                <a:lnTo>
                  <a:pt x="17018" y="47244"/>
                </a:lnTo>
                <a:lnTo>
                  <a:pt x="24104" y="42659"/>
                </a:lnTo>
                <a:lnTo>
                  <a:pt x="31623" y="42659"/>
                </a:lnTo>
                <a:lnTo>
                  <a:pt x="35458" y="33070"/>
                </a:lnTo>
                <a:lnTo>
                  <a:pt x="25247" y="33070"/>
                </a:lnTo>
                <a:lnTo>
                  <a:pt x="17449" y="37934"/>
                </a:lnTo>
                <a:lnTo>
                  <a:pt x="13042" y="43954"/>
                </a:lnTo>
                <a:lnTo>
                  <a:pt x="12763" y="43954"/>
                </a:lnTo>
                <a:lnTo>
                  <a:pt x="14570" y="36180"/>
                </a:lnTo>
                <a:lnTo>
                  <a:pt x="20598" y="24791"/>
                </a:lnTo>
                <a:lnTo>
                  <a:pt x="30621" y="15987"/>
                </a:lnTo>
                <a:lnTo>
                  <a:pt x="44818" y="11036"/>
                </a:lnTo>
                <a:lnTo>
                  <a:pt x="48361" y="10452"/>
                </a:lnTo>
                <a:lnTo>
                  <a:pt x="51625" y="10172"/>
                </a:lnTo>
                <a:lnTo>
                  <a:pt x="54178" y="10312"/>
                </a:lnTo>
                <a:lnTo>
                  <a:pt x="54178" y="0"/>
                </a:lnTo>
                <a:lnTo>
                  <a:pt x="51917" y="0"/>
                </a:lnTo>
                <a:lnTo>
                  <a:pt x="48793" y="152"/>
                </a:lnTo>
                <a:lnTo>
                  <a:pt x="45097" y="723"/>
                </a:lnTo>
                <a:lnTo>
                  <a:pt x="37667" y="2137"/>
                </a:lnTo>
                <a:lnTo>
                  <a:pt x="25670" y="6918"/>
                </a:lnTo>
                <a:lnTo>
                  <a:pt x="15608" y="14465"/>
                </a:lnTo>
                <a:lnTo>
                  <a:pt x="11699" y="18891"/>
                </a:lnTo>
                <a:lnTo>
                  <a:pt x="5524" y="29196"/>
                </a:lnTo>
                <a:lnTo>
                  <a:pt x="1462" y="41765"/>
                </a:lnTo>
                <a:lnTo>
                  <a:pt x="0" y="56400"/>
                </a:lnTo>
                <a:lnTo>
                  <a:pt x="2" y="57036"/>
                </a:lnTo>
                <a:lnTo>
                  <a:pt x="2443" y="73185"/>
                </a:lnTo>
                <a:lnTo>
                  <a:pt x="9048" y="85478"/>
                </a:lnTo>
                <a:lnTo>
                  <a:pt x="19248" y="93305"/>
                </a:lnTo>
                <a:lnTo>
                  <a:pt x="32473" y="96050"/>
                </a:lnTo>
                <a:lnTo>
                  <a:pt x="40851" y="94973"/>
                </a:lnTo>
                <a:lnTo>
                  <a:pt x="52969" y="88242"/>
                </a:lnTo>
                <a:lnTo>
                  <a:pt x="60603" y="76987"/>
                </a:lnTo>
                <a:lnTo>
                  <a:pt x="63258" y="63131"/>
                </a:lnTo>
                <a:lnTo>
                  <a:pt x="63094" y="59461"/>
                </a:lnTo>
                <a:lnTo>
                  <a:pt x="58654" y="45518"/>
                </a:lnTo>
                <a:lnTo>
                  <a:pt x="50634" y="63982"/>
                </a:lnTo>
                <a:close/>
              </a:path>
              <a:path w="63258" h="96050">
                <a:moveTo>
                  <a:pt x="31623" y="42659"/>
                </a:moveTo>
                <a:lnTo>
                  <a:pt x="35295" y="42951"/>
                </a:lnTo>
                <a:lnTo>
                  <a:pt x="46488" y="49610"/>
                </a:lnTo>
                <a:lnTo>
                  <a:pt x="50634" y="63982"/>
                </a:lnTo>
                <a:lnTo>
                  <a:pt x="58654" y="45518"/>
                </a:lnTo>
                <a:lnTo>
                  <a:pt x="49043" y="36362"/>
                </a:lnTo>
                <a:lnTo>
                  <a:pt x="35458" y="33070"/>
                </a:lnTo>
                <a:lnTo>
                  <a:pt x="31623" y="426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22690" y="3204471"/>
            <a:ext cx="57302" cy="94614"/>
          </a:xfrm>
          <a:custGeom>
            <a:avLst/>
            <a:gdLst/>
            <a:ahLst/>
            <a:cxnLst/>
            <a:rect l="l" t="t" r="r" b="b"/>
            <a:pathLst>
              <a:path w="57302" h="94614">
                <a:moveTo>
                  <a:pt x="20281" y="10591"/>
                </a:moveTo>
                <a:lnTo>
                  <a:pt x="55460" y="10591"/>
                </a:lnTo>
                <a:lnTo>
                  <a:pt x="55460" y="0"/>
                </a:lnTo>
                <a:lnTo>
                  <a:pt x="11353" y="0"/>
                </a:lnTo>
                <a:lnTo>
                  <a:pt x="5397" y="44653"/>
                </a:lnTo>
                <a:lnTo>
                  <a:pt x="8801" y="44221"/>
                </a:lnTo>
                <a:lnTo>
                  <a:pt x="12915" y="43802"/>
                </a:lnTo>
                <a:lnTo>
                  <a:pt x="18300" y="43802"/>
                </a:lnTo>
                <a:lnTo>
                  <a:pt x="29704" y="45184"/>
                </a:lnTo>
                <a:lnTo>
                  <a:pt x="41053" y="52368"/>
                </a:lnTo>
                <a:lnTo>
                  <a:pt x="44678" y="64261"/>
                </a:lnTo>
                <a:lnTo>
                  <a:pt x="44080" y="69522"/>
                </a:lnTo>
                <a:lnTo>
                  <a:pt x="36359" y="80487"/>
                </a:lnTo>
                <a:lnTo>
                  <a:pt x="22974" y="84454"/>
                </a:lnTo>
                <a:lnTo>
                  <a:pt x="14478" y="84454"/>
                </a:lnTo>
                <a:lnTo>
                  <a:pt x="6946" y="81584"/>
                </a:lnTo>
                <a:lnTo>
                  <a:pt x="3124" y="79286"/>
                </a:lnTo>
                <a:lnTo>
                  <a:pt x="0" y="88887"/>
                </a:lnTo>
                <a:lnTo>
                  <a:pt x="4546" y="91744"/>
                </a:lnTo>
                <a:lnTo>
                  <a:pt x="12915" y="94614"/>
                </a:lnTo>
                <a:lnTo>
                  <a:pt x="22974" y="94614"/>
                </a:lnTo>
                <a:lnTo>
                  <a:pt x="33464" y="93268"/>
                </a:lnTo>
                <a:lnTo>
                  <a:pt x="46015" y="86954"/>
                </a:lnTo>
                <a:lnTo>
                  <a:pt x="54307" y="76450"/>
                </a:lnTo>
                <a:lnTo>
                  <a:pt x="57302" y="62839"/>
                </a:lnTo>
                <a:lnTo>
                  <a:pt x="57227" y="60613"/>
                </a:lnTo>
                <a:lnTo>
                  <a:pt x="52941" y="47341"/>
                </a:lnTo>
                <a:lnTo>
                  <a:pt x="44119" y="39077"/>
                </a:lnTo>
                <a:lnTo>
                  <a:pt x="38442" y="35496"/>
                </a:lnTo>
                <a:lnTo>
                  <a:pt x="31496" y="34061"/>
                </a:lnTo>
                <a:lnTo>
                  <a:pt x="20853" y="34061"/>
                </a:lnTo>
                <a:lnTo>
                  <a:pt x="16738" y="34493"/>
                </a:lnTo>
                <a:lnTo>
                  <a:pt x="20281" y="105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172658" y="1965505"/>
            <a:ext cx="1027988" cy="0"/>
          </a:xfrm>
          <a:custGeom>
            <a:avLst/>
            <a:gdLst/>
            <a:ahLst/>
            <a:cxnLst/>
            <a:rect l="l" t="t" r="r" b="b"/>
            <a:pathLst>
              <a:path w="1027988">
                <a:moveTo>
                  <a:pt x="1027988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232805" y="2038415"/>
            <a:ext cx="0" cy="977709"/>
          </a:xfrm>
          <a:custGeom>
            <a:avLst/>
            <a:gdLst/>
            <a:ahLst/>
            <a:cxnLst/>
            <a:rect l="l" t="t" r="r" b="b"/>
            <a:pathLst>
              <a:path h="977709">
                <a:moveTo>
                  <a:pt x="0" y="0"/>
                </a:moveTo>
                <a:lnTo>
                  <a:pt x="0" y="977709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219816" y="1964499"/>
            <a:ext cx="24104" cy="72974"/>
          </a:xfrm>
          <a:custGeom>
            <a:avLst/>
            <a:gdLst/>
            <a:ahLst/>
            <a:cxnLst/>
            <a:rect l="l" t="t" r="r" b="b"/>
            <a:pathLst>
              <a:path w="24104" h="72974">
                <a:moveTo>
                  <a:pt x="0" y="72974"/>
                </a:moveTo>
                <a:lnTo>
                  <a:pt x="24104" y="72974"/>
                </a:lnTo>
                <a:lnTo>
                  <a:pt x="12052" y="0"/>
                </a:lnTo>
                <a:lnTo>
                  <a:pt x="0" y="729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172658" y="3089023"/>
            <a:ext cx="582917" cy="0"/>
          </a:xfrm>
          <a:custGeom>
            <a:avLst/>
            <a:gdLst/>
            <a:ahLst/>
            <a:cxnLst/>
            <a:rect l="l" t="t" r="r" b="b"/>
            <a:pathLst>
              <a:path w="582917">
                <a:moveTo>
                  <a:pt x="582917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219816" y="3016126"/>
            <a:ext cx="24104" cy="72974"/>
          </a:xfrm>
          <a:custGeom>
            <a:avLst/>
            <a:gdLst/>
            <a:ahLst/>
            <a:cxnLst/>
            <a:rect l="l" t="t" r="r" b="b"/>
            <a:pathLst>
              <a:path w="24104" h="72974">
                <a:moveTo>
                  <a:pt x="0" y="0"/>
                </a:moveTo>
                <a:lnTo>
                  <a:pt x="12052" y="72974"/>
                </a:lnTo>
                <a:lnTo>
                  <a:pt x="24104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473949" y="1965511"/>
            <a:ext cx="726541" cy="0"/>
          </a:xfrm>
          <a:custGeom>
            <a:avLst/>
            <a:gdLst/>
            <a:ahLst/>
            <a:cxnLst/>
            <a:rect l="l" t="t" r="r" b="b"/>
            <a:pathLst>
              <a:path w="726541">
                <a:moveTo>
                  <a:pt x="726541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473949" y="2966131"/>
            <a:ext cx="230479" cy="0"/>
          </a:xfrm>
          <a:custGeom>
            <a:avLst/>
            <a:gdLst/>
            <a:ahLst/>
            <a:cxnLst/>
            <a:rect l="l" t="t" r="r" b="b"/>
            <a:pathLst>
              <a:path w="230479">
                <a:moveTo>
                  <a:pt x="230479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534033" y="2038333"/>
            <a:ext cx="0" cy="854976"/>
          </a:xfrm>
          <a:custGeom>
            <a:avLst/>
            <a:gdLst/>
            <a:ahLst/>
            <a:cxnLst/>
            <a:rect l="l" t="t" r="r" b="b"/>
            <a:pathLst>
              <a:path h="854976">
                <a:moveTo>
                  <a:pt x="0" y="0"/>
                </a:moveTo>
                <a:lnTo>
                  <a:pt x="0" y="854976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521109" y="1964499"/>
            <a:ext cx="24104" cy="72974"/>
          </a:xfrm>
          <a:custGeom>
            <a:avLst/>
            <a:gdLst/>
            <a:ahLst/>
            <a:cxnLst/>
            <a:rect l="l" t="t" r="r" b="b"/>
            <a:pathLst>
              <a:path w="24104" h="72974">
                <a:moveTo>
                  <a:pt x="0" y="72974"/>
                </a:moveTo>
                <a:lnTo>
                  <a:pt x="24104" y="72974"/>
                </a:lnTo>
                <a:lnTo>
                  <a:pt x="12052" y="0"/>
                </a:lnTo>
                <a:lnTo>
                  <a:pt x="0" y="729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521109" y="2894171"/>
            <a:ext cx="24104" cy="72974"/>
          </a:xfrm>
          <a:custGeom>
            <a:avLst/>
            <a:gdLst/>
            <a:ahLst/>
            <a:cxnLst/>
            <a:rect l="l" t="t" r="r" b="b"/>
            <a:pathLst>
              <a:path w="24104" h="72974">
                <a:moveTo>
                  <a:pt x="0" y="0"/>
                </a:moveTo>
                <a:lnTo>
                  <a:pt x="12052" y="72974"/>
                </a:lnTo>
                <a:lnTo>
                  <a:pt x="24104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786867" y="2011472"/>
            <a:ext cx="27673" cy="799896"/>
          </a:xfrm>
          <a:custGeom>
            <a:avLst/>
            <a:gdLst/>
            <a:ahLst/>
            <a:cxnLst/>
            <a:rect l="l" t="t" r="r" b="b"/>
            <a:pathLst>
              <a:path w="27673" h="799896">
                <a:moveTo>
                  <a:pt x="0" y="799896"/>
                </a:moveTo>
                <a:lnTo>
                  <a:pt x="27673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765709" y="2984902"/>
            <a:ext cx="992174" cy="0"/>
          </a:xfrm>
          <a:custGeom>
            <a:avLst/>
            <a:gdLst/>
            <a:ahLst/>
            <a:cxnLst/>
            <a:rect l="l" t="t" r="r" b="b"/>
            <a:pathLst>
              <a:path w="992174">
                <a:moveTo>
                  <a:pt x="0" y="0"/>
                </a:moveTo>
                <a:lnTo>
                  <a:pt x="992174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765709" y="2966690"/>
            <a:ext cx="992174" cy="0"/>
          </a:xfrm>
          <a:custGeom>
            <a:avLst/>
            <a:gdLst/>
            <a:ahLst/>
            <a:cxnLst/>
            <a:rect l="l" t="t" r="r" b="b"/>
            <a:pathLst>
              <a:path w="992174">
                <a:moveTo>
                  <a:pt x="0" y="0"/>
                </a:moveTo>
                <a:lnTo>
                  <a:pt x="992174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816814" y="3088090"/>
            <a:ext cx="889965" cy="0"/>
          </a:xfrm>
          <a:custGeom>
            <a:avLst/>
            <a:gdLst/>
            <a:ahLst/>
            <a:cxnLst/>
            <a:rect l="l" t="t" r="r" b="b"/>
            <a:pathLst>
              <a:path w="889965">
                <a:moveTo>
                  <a:pt x="0" y="0"/>
                </a:moveTo>
                <a:lnTo>
                  <a:pt x="889965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810273" y="3012601"/>
            <a:ext cx="6540" cy="75488"/>
          </a:xfrm>
          <a:custGeom>
            <a:avLst/>
            <a:gdLst/>
            <a:ahLst/>
            <a:cxnLst/>
            <a:rect l="l" t="t" r="r" b="b"/>
            <a:pathLst>
              <a:path w="6540" h="75488">
                <a:moveTo>
                  <a:pt x="6540" y="75488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780327" y="2984902"/>
            <a:ext cx="29946" cy="27698"/>
          </a:xfrm>
          <a:custGeom>
            <a:avLst/>
            <a:gdLst/>
            <a:ahLst/>
            <a:cxnLst/>
            <a:rect l="l" t="t" r="r" b="b"/>
            <a:pathLst>
              <a:path w="29946" h="27698">
                <a:moveTo>
                  <a:pt x="29946" y="27698"/>
                </a:moveTo>
                <a:lnTo>
                  <a:pt x="25647" y="14478"/>
                </a:lnTo>
                <a:lnTo>
                  <a:pt x="16147" y="4740"/>
                </a:lnTo>
                <a:lnTo>
                  <a:pt x="3252" y="151"/>
                </a:ln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765353" y="2846345"/>
            <a:ext cx="10401" cy="120002"/>
          </a:xfrm>
          <a:custGeom>
            <a:avLst/>
            <a:gdLst/>
            <a:ahLst/>
            <a:cxnLst/>
            <a:rect l="l" t="t" r="r" b="b"/>
            <a:pathLst>
              <a:path w="10401" h="120002">
                <a:moveTo>
                  <a:pt x="0" y="120002"/>
                </a:moveTo>
                <a:lnTo>
                  <a:pt x="10401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765709" y="2966690"/>
            <a:ext cx="0" cy="18211"/>
          </a:xfrm>
          <a:custGeom>
            <a:avLst/>
            <a:gdLst/>
            <a:ahLst/>
            <a:cxnLst/>
            <a:rect l="l" t="t" r="r" b="b"/>
            <a:pathLst>
              <a:path h="18211">
                <a:moveTo>
                  <a:pt x="0" y="0"/>
                </a:moveTo>
                <a:lnTo>
                  <a:pt x="0" y="18211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765353" y="2966347"/>
            <a:ext cx="7213" cy="0"/>
          </a:xfrm>
          <a:custGeom>
            <a:avLst/>
            <a:gdLst/>
            <a:ahLst/>
            <a:cxnLst/>
            <a:rect l="l" t="t" r="r" b="b"/>
            <a:pathLst>
              <a:path w="7213">
                <a:moveTo>
                  <a:pt x="0" y="0"/>
                </a:moveTo>
                <a:lnTo>
                  <a:pt x="7213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776034" y="2813084"/>
            <a:ext cx="10528" cy="31864"/>
          </a:xfrm>
          <a:custGeom>
            <a:avLst/>
            <a:gdLst/>
            <a:ahLst/>
            <a:cxnLst/>
            <a:rect l="l" t="t" r="r" b="b"/>
            <a:pathLst>
              <a:path w="10528" h="31864">
                <a:moveTo>
                  <a:pt x="0" y="31864"/>
                </a:moveTo>
                <a:lnTo>
                  <a:pt x="10528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775755" y="2844948"/>
            <a:ext cx="279" cy="1396"/>
          </a:xfrm>
          <a:custGeom>
            <a:avLst/>
            <a:gdLst/>
            <a:ahLst/>
            <a:cxnLst/>
            <a:rect l="l" t="t" r="r" b="b"/>
            <a:pathLst>
              <a:path w="279" h="1397">
                <a:moveTo>
                  <a:pt x="279" y="0"/>
                </a:moveTo>
                <a:lnTo>
                  <a:pt x="152" y="355"/>
                </a:lnTo>
                <a:lnTo>
                  <a:pt x="12" y="1028"/>
                </a:lnTo>
                <a:lnTo>
                  <a:pt x="0" y="1396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786562" y="2811369"/>
            <a:ext cx="304" cy="1714"/>
          </a:xfrm>
          <a:custGeom>
            <a:avLst/>
            <a:gdLst/>
            <a:ahLst/>
            <a:cxnLst/>
            <a:rect l="l" t="t" r="r" b="b"/>
            <a:pathLst>
              <a:path w="304" h="1714">
                <a:moveTo>
                  <a:pt x="0" y="1714"/>
                </a:moveTo>
                <a:lnTo>
                  <a:pt x="165" y="1282"/>
                </a:lnTo>
                <a:lnTo>
                  <a:pt x="304" y="457"/>
                </a:lnTo>
                <a:lnTo>
                  <a:pt x="304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706779" y="3012601"/>
            <a:ext cx="6540" cy="75488"/>
          </a:xfrm>
          <a:custGeom>
            <a:avLst/>
            <a:gdLst/>
            <a:ahLst/>
            <a:cxnLst/>
            <a:rect l="l" t="t" r="r" b="b"/>
            <a:pathLst>
              <a:path w="6540" h="75488">
                <a:moveTo>
                  <a:pt x="0" y="75488"/>
                </a:moveTo>
                <a:lnTo>
                  <a:pt x="654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747774" y="2845634"/>
            <a:ext cx="10528" cy="121386"/>
          </a:xfrm>
          <a:custGeom>
            <a:avLst/>
            <a:gdLst/>
            <a:ahLst/>
            <a:cxnLst/>
            <a:rect l="l" t="t" r="r" b="b"/>
            <a:pathLst>
              <a:path w="10528" h="121386">
                <a:moveTo>
                  <a:pt x="10528" y="121386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713319" y="2984902"/>
            <a:ext cx="29946" cy="27698"/>
          </a:xfrm>
          <a:custGeom>
            <a:avLst/>
            <a:gdLst/>
            <a:ahLst/>
            <a:cxnLst/>
            <a:rect l="l" t="t" r="r" b="b"/>
            <a:pathLst>
              <a:path w="29946" h="27698">
                <a:moveTo>
                  <a:pt x="29946" y="0"/>
                </a:moveTo>
                <a:lnTo>
                  <a:pt x="16526" y="3169"/>
                </a:lnTo>
                <a:lnTo>
                  <a:pt x="6086" y="11873"/>
                </a:lnTo>
                <a:lnTo>
                  <a:pt x="433" y="24441"/>
                </a:lnTo>
                <a:lnTo>
                  <a:pt x="0" y="27698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757884" y="2966690"/>
            <a:ext cx="0" cy="18211"/>
          </a:xfrm>
          <a:custGeom>
            <a:avLst/>
            <a:gdLst/>
            <a:ahLst/>
            <a:cxnLst/>
            <a:rect l="l" t="t" r="r" b="b"/>
            <a:pathLst>
              <a:path h="18211">
                <a:moveTo>
                  <a:pt x="0" y="0"/>
                </a:moveTo>
                <a:lnTo>
                  <a:pt x="0" y="18211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751267" y="2967020"/>
            <a:ext cx="7035" cy="0"/>
          </a:xfrm>
          <a:custGeom>
            <a:avLst/>
            <a:gdLst/>
            <a:ahLst/>
            <a:cxnLst/>
            <a:rect l="l" t="t" r="r" b="b"/>
            <a:pathLst>
              <a:path w="7035">
                <a:moveTo>
                  <a:pt x="7035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709065" y="2011472"/>
            <a:ext cx="27685" cy="800773"/>
          </a:xfrm>
          <a:custGeom>
            <a:avLst/>
            <a:gdLst/>
            <a:ahLst/>
            <a:cxnLst/>
            <a:rect l="l" t="t" r="r" b="b"/>
            <a:pathLst>
              <a:path w="27686" h="800773">
                <a:moveTo>
                  <a:pt x="27685" y="800773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736751" y="2812246"/>
            <a:ext cx="11023" cy="33388"/>
          </a:xfrm>
          <a:custGeom>
            <a:avLst/>
            <a:gdLst/>
            <a:ahLst/>
            <a:cxnLst/>
            <a:rect l="l" t="t" r="r" b="b"/>
            <a:pathLst>
              <a:path w="11023" h="33388">
                <a:moveTo>
                  <a:pt x="11023" y="33388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830212" y="1965514"/>
            <a:ext cx="863168" cy="28546"/>
          </a:xfrm>
          <a:custGeom>
            <a:avLst/>
            <a:gdLst/>
            <a:ahLst/>
            <a:cxnLst/>
            <a:rect l="l" t="t" r="r" b="b"/>
            <a:pathLst>
              <a:path w="863168" h="28546">
                <a:moveTo>
                  <a:pt x="863168" y="28546"/>
                </a:moveTo>
                <a:lnTo>
                  <a:pt x="828144" y="23122"/>
                </a:lnTo>
                <a:lnTo>
                  <a:pt x="790551" y="18269"/>
                </a:lnTo>
                <a:lnTo>
                  <a:pt x="750675" y="13987"/>
                </a:lnTo>
                <a:lnTo>
                  <a:pt x="708801" y="10276"/>
                </a:lnTo>
                <a:lnTo>
                  <a:pt x="665215" y="7136"/>
                </a:lnTo>
                <a:lnTo>
                  <a:pt x="620201" y="4567"/>
                </a:lnTo>
                <a:lnTo>
                  <a:pt x="574046" y="2569"/>
                </a:lnTo>
                <a:lnTo>
                  <a:pt x="527034" y="1141"/>
                </a:lnTo>
                <a:lnTo>
                  <a:pt x="479452" y="285"/>
                </a:lnTo>
                <a:lnTo>
                  <a:pt x="431584" y="0"/>
                </a:lnTo>
                <a:lnTo>
                  <a:pt x="383716" y="285"/>
                </a:lnTo>
                <a:lnTo>
                  <a:pt x="336133" y="1141"/>
                </a:lnTo>
                <a:lnTo>
                  <a:pt x="289121" y="2569"/>
                </a:lnTo>
                <a:lnTo>
                  <a:pt x="242966" y="4567"/>
                </a:lnTo>
                <a:lnTo>
                  <a:pt x="197952" y="7136"/>
                </a:lnTo>
                <a:lnTo>
                  <a:pt x="154366" y="10276"/>
                </a:lnTo>
                <a:lnTo>
                  <a:pt x="112492" y="13987"/>
                </a:lnTo>
                <a:lnTo>
                  <a:pt x="72616" y="18269"/>
                </a:lnTo>
                <a:lnTo>
                  <a:pt x="35023" y="23122"/>
                </a:lnTo>
                <a:lnTo>
                  <a:pt x="0" y="28546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814540" y="1994061"/>
            <a:ext cx="15671" cy="17411"/>
          </a:xfrm>
          <a:custGeom>
            <a:avLst/>
            <a:gdLst/>
            <a:ahLst/>
            <a:cxnLst/>
            <a:rect l="l" t="t" r="r" b="b"/>
            <a:pathLst>
              <a:path w="15671" h="17411">
                <a:moveTo>
                  <a:pt x="15671" y="0"/>
                </a:moveTo>
                <a:lnTo>
                  <a:pt x="7112" y="977"/>
                </a:lnTo>
                <a:lnTo>
                  <a:pt x="127" y="8724"/>
                </a:lnTo>
                <a:lnTo>
                  <a:pt x="0" y="17411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693380" y="1994061"/>
            <a:ext cx="15684" cy="17411"/>
          </a:xfrm>
          <a:custGeom>
            <a:avLst/>
            <a:gdLst/>
            <a:ahLst/>
            <a:cxnLst/>
            <a:rect l="l" t="t" r="r" b="b"/>
            <a:pathLst>
              <a:path w="15684" h="17411">
                <a:moveTo>
                  <a:pt x="15684" y="17411"/>
                </a:moveTo>
                <a:lnTo>
                  <a:pt x="15544" y="8724"/>
                </a:lnTo>
                <a:lnTo>
                  <a:pt x="8572" y="977"/>
                </a:ln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5645150" y="3532085"/>
            <a:ext cx="1114211" cy="169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sz="600" spc="-17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600" spc="-17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TALA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DROS</a:t>
            </a:r>
            <a:r>
              <a:rPr lang="es-ES"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</a:t>
            </a:r>
            <a:r>
              <a:rPr sz="600" spc="41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</a:t>
            </a:r>
            <a:r>
              <a:rPr sz="600" spc="-4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Ø</a:t>
            </a:r>
            <a:r>
              <a:rPr lang="es-ES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60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130</a:t>
            </a:r>
            <a:r>
              <a:rPr sz="600" spc="25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804272" y="3895055"/>
            <a:ext cx="1014962" cy="168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s-ES"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RIFICIO</a:t>
            </a:r>
            <a:r>
              <a:rPr sz="600" spc="1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20.0Ø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797550" y="4173148"/>
            <a:ext cx="1114211" cy="168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sz="600" spc="-17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600" spc="-17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TALA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DROS</a:t>
            </a:r>
            <a:r>
              <a:rPr sz="600" spc="41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</a:t>
            </a:r>
            <a:r>
              <a:rPr sz="600" spc="-4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Ø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178069" y="4813287"/>
            <a:ext cx="192331" cy="168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51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 rot="16200000">
            <a:off x="4016187" y="2485185"/>
            <a:ext cx="309564" cy="1549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0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185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 rot="16200000">
            <a:off x="4317481" y="2424207"/>
            <a:ext cx="309564" cy="1549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0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165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87560" y="4328707"/>
            <a:ext cx="33882" cy="70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421443" y="4328707"/>
            <a:ext cx="34646" cy="70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5080958" y="4329563"/>
            <a:ext cx="35252" cy="6999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5116211" y="4329563"/>
            <a:ext cx="33886" cy="6999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172658" y="3089023"/>
            <a:ext cx="582917" cy="2999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765709" y="2975796"/>
            <a:ext cx="992174" cy="91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6729236" y="4644510"/>
            <a:ext cx="34877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229" name="Imagen 2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80" y="207239"/>
            <a:ext cx="2458529" cy="1121205"/>
          </a:xfrm>
          <a:prstGeom prst="rect">
            <a:avLst/>
          </a:prstGeom>
        </p:spPr>
      </p:pic>
      <p:sp>
        <p:nvSpPr>
          <p:cNvPr id="230" name="CuadroTexto 229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Baliza LED Giratoria Espejo</a:t>
            </a:r>
          </a:p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 Serie RFK/RMLED</a:t>
            </a:r>
          </a:p>
        </p:txBody>
      </p:sp>
      <p:pic>
        <p:nvPicPr>
          <p:cNvPr id="231" name="Imagen 2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232" name="CuadroTexto 231"/>
          <p:cNvSpPr txBox="1"/>
          <p:nvPr/>
        </p:nvSpPr>
        <p:spPr>
          <a:xfrm>
            <a:off x="431799" y="10299700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233" name="object 62"/>
          <p:cNvSpPr txBox="1"/>
          <p:nvPr/>
        </p:nvSpPr>
        <p:spPr>
          <a:xfrm>
            <a:off x="5797550" y="4598885"/>
            <a:ext cx="1114211" cy="169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sz="600" spc="-17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600" spc="-17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TALA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DROS</a:t>
            </a:r>
            <a:r>
              <a:rPr lang="es-ES"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</a:t>
            </a:r>
            <a:r>
              <a:rPr sz="600" spc="41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</a:t>
            </a:r>
            <a:r>
              <a:rPr sz="600" spc="-4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Ø</a:t>
            </a:r>
            <a:r>
              <a:rPr lang="es-ES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60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130</a:t>
            </a:r>
            <a:r>
              <a:rPr sz="600" spc="25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5" name="object 139"/>
          <p:cNvSpPr/>
          <p:nvPr/>
        </p:nvSpPr>
        <p:spPr>
          <a:xfrm>
            <a:off x="5726964" y="4768850"/>
            <a:ext cx="451586" cy="0"/>
          </a:xfrm>
          <a:custGeom>
            <a:avLst/>
            <a:gdLst/>
            <a:ahLst/>
            <a:cxnLst/>
            <a:rect l="l" t="t" r="r" b="b"/>
            <a:pathLst>
              <a:path w="451586">
                <a:moveTo>
                  <a:pt x="0" y="0"/>
                </a:moveTo>
                <a:lnTo>
                  <a:pt x="451586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140"/>
          <p:cNvSpPr/>
          <p:nvPr/>
        </p:nvSpPr>
        <p:spPr>
          <a:xfrm rot="10800000" flipV="1">
            <a:off x="6101772" y="4768850"/>
            <a:ext cx="686378" cy="45719"/>
          </a:xfrm>
          <a:custGeom>
            <a:avLst/>
            <a:gdLst/>
            <a:ahLst/>
            <a:cxnLst/>
            <a:rect l="l" t="t" r="r" b="b"/>
            <a:pathLst>
              <a:path w="1092466">
                <a:moveTo>
                  <a:pt x="0" y="0"/>
                </a:moveTo>
                <a:lnTo>
                  <a:pt x="1092466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237" name="Tabla 2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964337"/>
              </p:ext>
            </p:extLst>
          </p:nvPr>
        </p:nvGraphicFramePr>
        <p:xfrm>
          <a:off x="1079500" y="6292850"/>
          <a:ext cx="5626100" cy="3810000"/>
        </p:xfrm>
        <a:graphic>
          <a:graphicData uri="http://schemas.openxmlformats.org/drawingml/2006/table">
            <a:tbl>
              <a:tblPr/>
              <a:tblGrid>
                <a:gridCol w="1371600"/>
                <a:gridCol w="1358900"/>
                <a:gridCol w="1447800"/>
                <a:gridCol w="1447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RFK/DC/12-55/RMLED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RFK/UC/115-230/RMLED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12-55Vdc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115-230Vuc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Rojo/Ámbar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178mA(@24Vdc)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51mA(@230Vuc)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Verde/Azul/Transparente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251mA(@24Vdc)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65mA(@230Vuc)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605mA(@12Vdc)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364mA(@115Vuc)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Rojo/Ámbar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4.3W(@24Vdc)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5.0W(@230Vuc)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Verde/Azul/Transparente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6.0W(@24Vdc)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6.7W(@230Vuc)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150fpm (2.5Hz)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0º Verticales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- 500mA TD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 a +55ºC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3" name="Rectángulo 162"/>
          <p:cNvSpPr/>
          <p:nvPr/>
        </p:nvSpPr>
        <p:spPr>
          <a:xfrm>
            <a:off x="381000" y="5032454"/>
            <a:ext cx="651093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xtremadamente bajo consumo, menor de 7W, que la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hace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adecuada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alarmas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contra incendios y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sistemas de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seguridad, y para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sistemas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cuenten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baterías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de respaldo en caso de fallo de la fuente de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alimentación primaria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. El consumo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ultra-bajo permite que se puedan conectar más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unidades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una sola fuente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Dos tensiones disponibles; 12-55Vdc y 115-230Vuc (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smtClean="0">
                <a:latin typeface="Arial" panose="020B0604020202020204" pitchFamily="34" charset="0"/>
                <a:cs typeface="Arial" panose="020B0604020202020204" pitchFamily="34" charset="0"/>
              </a:rPr>
              <a:t>o dc)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Rectángulo 163"/>
          <p:cNvSpPr/>
          <p:nvPr/>
        </p:nvSpPr>
        <p:spPr>
          <a:xfrm>
            <a:off x="380999" y="3999409"/>
            <a:ext cx="41106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Baliza tradicional giratoria de espejo, con fuente de luz LED. Gran difusión luminosa y color de gran pureza, obtenido a partir del uso de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LEDs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y lentes del mismo color. Está disponible </a:t>
            </a:r>
            <a:r>
              <a:rPr lang="es-ES" sz="110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1100" smtClean="0">
                <a:latin typeface="Arial" panose="020B0604020202020204" pitchFamily="34" charset="0"/>
                <a:cs typeface="Arial" panose="020B0604020202020204" pitchFamily="34" charset="0"/>
              </a:rPr>
              <a:t>versiones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roja, ámbar, verde, azul, transparente.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D93D49-34A5-4F1D-B090-1B844E78B576}"/>
</file>

<file path=customXml/itemProps2.xml><?xml version="1.0" encoding="utf-8"?>
<ds:datastoreItem xmlns:ds="http://schemas.openxmlformats.org/officeDocument/2006/customXml" ds:itemID="{CF0C5455-37ED-4499-8A49-3CA53893426B}"/>
</file>

<file path=customXml/itemProps3.xml><?xml version="1.0" encoding="utf-8"?>
<ds:datastoreItem xmlns:ds="http://schemas.openxmlformats.org/officeDocument/2006/customXml" ds:itemID="{9E1E3EC0-AB7B-4E1A-9342-054D5F55669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306</Words>
  <Application>Microsoft Office PowerPoint</Application>
  <PresentationFormat>Personalizado</PresentationFormat>
  <Paragraphs>75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Tahoma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5</cp:revision>
  <cp:lastPrinted>2015-04-27T08:51:10Z</cp:lastPrinted>
  <dcterms:modified xsi:type="dcterms:W3CDTF">2015-04-27T15:43:12Z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