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" name="object 2871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4" name="object 2914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4056964" y="1401356"/>
            <a:ext cx="3037687" cy="6426301"/>
          </a:xfrm>
          <a:custGeom>
            <a:avLst/>
            <a:gdLst/>
            <a:ahLst/>
            <a:cxnLst/>
            <a:rect l="l" t="t" r="r" b="b"/>
            <a:pathLst>
              <a:path w="3037687" h="6426301">
                <a:moveTo>
                  <a:pt x="0" y="6426301"/>
                </a:moveTo>
                <a:lnTo>
                  <a:pt x="3037687" y="6426301"/>
                </a:lnTo>
                <a:lnTo>
                  <a:pt x="3037687" y="0"/>
                </a:lnTo>
                <a:lnTo>
                  <a:pt x="0" y="0"/>
                </a:lnTo>
                <a:lnTo>
                  <a:pt x="0" y="6426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4644638" y="1436194"/>
            <a:ext cx="1862331" cy="6356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4229799" y="1825407"/>
            <a:ext cx="353225" cy="861110"/>
          </a:xfrm>
          <a:custGeom>
            <a:avLst/>
            <a:gdLst/>
            <a:ahLst/>
            <a:cxnLst/>
            <a:rect l="l" t="t" r="r" b="b"/>
            <a:pathLst>
              <a:path w="353225" h="861110">
                <a:moveTo>
                  <a:pt x="260146" y="7594"/>
                </a:moveTo>
                <a:lnTo>
                  <a:pt x="211493" y="0"/>
                </a:lnTo>
                <a:lnTo>
                  <a:pt x="139166" y="0"/>
                </a:lnTo>
                <a:lnTo>
                  <a:pt x="94538" y="7696"/>
                </a:lnTo>
                <a:lnTo>
                  <a:pt x="69418" y="15620"/>
                </a:lnTo>
                <a:lnTo>
                  <a:pt x="43078" y="28003"/>
                </a:lnTo>
                <a:lnTo>
                  <a:pt x="13842" y="51219"/>
                </a:lnTo>
                <a:lnTo>
                  <a:pt x="0" y="76111"/>
                </a:lnTo>
                <a:lnTo>
                  <a:pt x="114" y="195859"/>
                </a:lnTo>
                <a:lnTo>
                  <a:pt x="3911" y="215391"/>
                </a:lnTo>
                <a:lnTo>
                  <a:pt x="15849" y="228663"/>
                </a:lnTo>
                <a:lnTo>
                  <a:pt x="25450" y="240385"/>
                </a:lnTo>
                <a:lnTo>
                  <a:pt x="64287" y="261696"/>
                </a:lnTo>
                <a:lnTo>
                  <a:pt x="83477" y="267728"/>
                </a:lnTo>
                <a:lnTo>
                  <a:pt x="85597" y="822274"/>
                </a:lnTo>
                <a:lnTo>
                  <a:pt x="93408" y="835774"/>
                </a:lnTo>
                <a:lnTo>
                  <a:pt x="110820" y="849388"/>
                </a:lnTo>
                <a:lnTo>
                  <a:pt x="131914" y="857427"/>
                </a:lnTo>
                <a:lnTo>
                  <a:pt x="151447" y="861110"/>
                </a:lnTo>
                <a:lnTo>
                  <a:pt x="201218" y="861110"/>
                </a:lnTo>
                <a:lnTo>
                  <a:pt x="222643" y="857427"/>
                </a:lnTo>
                <a:lnTo>
                  <a:pt x="243966" y="847597"/>
                </a:lnTo>
                <a:lnTo>
                  <a:pt x="260032" y="834656"/>
                </a:lnTo>
                <a:lnTo>
                  <a:pt x="269176" y="267728"/>
                </a:lnTo>
                <a:lnTo>
                  <a:pt x="292392" y="259918"/>
                </a:lnTo>
                <a:lnTo>
                  <a:pt x="329120" y="238493"/>
                </a:lnTo>
                <a:lnTo>
                  <a:pt x="349313" y="213944"/>
                </a:lnTo>
                <a:lnTo>
                  <a:pt x="353110" y="194525"/>
                </a:lnTo>
                <a:lnTo>
                  <a:pt x="353225" y="75564"/>
                </a:lnTo>
                <a:lnTo>
                  <a:pt x="337705" y="48437"/>
                </a:lnTo>
                <a:lnTo>
                  <a:pt x="304672" y="25234"/>
                </a:lnTo>
                <a:lnTo>
                  <a:pt x="260146" y="7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4235838" y="1939925"/>
            <a:ext cx="31127" cy="129336"/>
          </a:xfrm>
          <a:custGeom>
            <a:avLst/>
            <a:gdLst/>
            <a:ahLst/>
            <a:cxnLst/>
            <a:rect l="l" t="t" r="r" b="b"/>
            <a:pathLst>
              <a:path w="31127" h="129336">
                <a:moveTo>
                  <a:pt x="1778" y="558"/>
                </a:moveTo>
                <a:lnTo>
                  <a:pt x="0" y="98310"/>
                </a:lnTo>
                <a:lnTo>
                  <a:pt x="2006" y="102666"/>
                </a:lnTo>
                <a:lnTo>
                  <a:pt x="11709" y="112267"/>
                </a:lnTo>
                <a:lnTo>
                  <a:pt x="21424" y="123875"/>
                </a:lnTo>
                <a:lnTo>
                  <a:pt x="31127" y="129336"/>
                </a:lnTo>
                <a:lnTo>
                  <a:pt x="31026" y="28790"/>
                </a:lnTo>
                <a:lnTo>
                  <a:pt x="29794" y="26669"/>
                </a:lnTo>
                <a:lnTo>
                  <a:pt x="23317" y="23101"/>
                </a:lnTo>
                <a:lnTo>
                  <a:pt x="16954" y="15290"/>
                </a:lnTo>
                <a:lnTo>
                  <a:pt x="15951" y="11264"/>
                </a:lnTo>
                <a:lnTo>
                  <a:pt x="9702" y="7581"/>
                </a:lnTo>
                <a:lnTo>
                  <a:pt x="3784" y="0"/>
                </a:lnTo>
                <a:lnTo>
                  <a:pt x="1778" y="558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4265626" y="1966587"/>
            <a:ext cx="23101" cy="113830"/>
          </a:xfrm>
          <a:custGeom>
            <a:avLst/>
            <a:gdLst/>
            <a:ahLst/>
            <a:cxnLst/>
            <a:rect l="l" t="t" r="r" b="b"/>
            <a:pathLst>
              <a:path w="23101" h="113830">
                <a:moveTo>
                  <a:pt x="14732" y="6248"/>
                </a:moveTo>
                <a:lnTo>
                  <a:pt x="3124" y="228"/>
                </a:lnTo>
                <a:lnTo>
                  <a:pt x="0" y="0"/>
                </a:lnTo>
                <a:lnTo>
                  <a:pt x="1231" y="2120"/>
                </a:lnTo>
                <a:lnTo>
                  <a:pt x="1346" y="102679"/>
                </a:lnTo>
                <a:lnTo>
                  <a:pt x="23101" y="113830"/>
                </a:lnTo>
                <a:lnTo>
                  <a:pt x="21767" y="11163"/>
                </a:lnTo>
                <a:lnTo>
                  <a:pt x="14732" y="6248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4287394" y="1977754"/>
            <a:ext cx="32804" cy="112712"/>
          </a:xfrm>
          <a:custGeom>
            <a:avLst/>
            <a:gdLst/>
            <a:ahLst/>
            <a:cxnLst/>
            <a:rect l="l" t="t" r="r" b="b"/>
            <a:pathLst>
              <a:path w="32804" h="112712">
                <a:moveTo>
                  <a:pt x="6578" y="2781"/>
                </a:moveTo>
                <a:lnTo>
                  <a:pt x="0" y="0"/>
                </a:lnTo>
                <a:lnTo>
                  <a:pt x="1333" y="102666"/>
                </a:lnTo>
                <a:lnTo>
                  <a:pt x="8699" y="107353"/>
                </a:lnTo>
                <a:lnTo>
                  <a:pt x="28562" y="112712"/>
                </a:lnTo>
                <a:lnTo>
                  <a:pt x="29908" y="12598"/>
                </a:lnTo>
                <a:lnTo>
                  <a:pt x="32804" y="11823"/>
                </a:lnTo>
                <a:lnTo>
                  <a:pt x="6578" y="278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4208606" y="3037615"/>
            <a:ext cx="395731" cy="285127"/>
          </a:xfrm>
          <a:custGeom>
            <a:avLst/>
            <a:gdLst/>
            <a:ahLst/>
            <a:cxnLst/>
            <a:rect l="l" t="t" r="r" b="b"/>
            <a:pathLst>
              <a:path w="395731" h="285127">
                <a:moveTo>
                  <a:pt x="238594" y="2006"/>
                </a:moveTo>
                <a:lnTo>
                  <a:pt x="175882" y="0"/>
                </a:lnTo>
                <a:lnTo>
                  <a:pt x="115735" y="7696"/>
                </a:lnTo>
                <a:lnTo>
                  <a:pt x="63385" y="25222"/>
                </a:lnTo>
                <a:lnTo>
                  <a:pt x="22771" y="50546"/>
                </a:lnTo>
                <a:lnTo>
                  <a:pt x="3022" y="79235"/>
                </a:lnTo>
                <a:lnTo>
                  <a:pt x="0" y="87833"/>
                </a:lnTo>
                <a:lnTo>
                  <a:pt x="0" y="174663"/>
                </a:lnTo>
                <a:lnTo>
                  <a:pt x="1777" y="182460"/>
                </a:lnTo>
                <a:lnTo>
                  <a:pt x="21424" y="211378"/>
                </a:lnTo>
                <a:lnTo>
                  <a:pt x="60261" y="236486"/>
                </a:lnTo>
                <a:lnTo>
                  <a:pt x="83477" y="244297"/>
                </a:lnTo>
                <a:lnTo>
                  <a:pt x="91287" y="255892"/>
                </a:lnTo>
                <a:lnTo>
                  <a:pt x="116293" y="271627"/>
                </a:lnTo>
                <a:lnTo>
                  <a:pt x="147307" y="281343"/>
                </a:lnTo>
                <a:lnTo>
                  <a:pt x="176542" y="285127"/>
                </a:lnTo>
                <a:lnTo>
                  <a:pt x="220522" y="285127"/>
                </a:lnTo>
                <a:lnTo>
                  <a:pt x="245732" y="281343"/>
                </a:lnTo>
                <a:lnTo>
                  <a:pt x="263258" y="277431"/>
                </a:lnTo>
                <a:lnTo>
                  <a:pt x="296964" y="260807"/>
                </a:lnTo>
                <a:lnTo>
                  <a:pt x="313601" y="244398"/>
                </a:lnTo>
                <a:lnTo>
                  <a:pt x="356120" y="224866"/>
                </a:lnTo>
                <a:lnTo>
                  <a:pt x="370509" y="212039"/>
                </a:lnTo>
                <a:lnTo>
                  <a:pt x="387362" y="194068"/>
                </a:lnTo>
                <a:lnTo>
                  <a:pt x="395731" y="169405"/>
                </a:lnTo>
                <a:lnTo>
                  <a:pt x="395731" y="94970"/>
                </a:lnTo>
                <a:lnTo>
                  <a:pt x="384352" y="63728"/>
                </a:lnTo>
                <a:lnTo>
                  <a:pt x="366712" y="48323"/>
                </a:lnTo>
                <a:lnTo>
                  <a:pt x="356895" y="38722"/>
                </a:lnTo>
                <a:lnTo>
                  <a:pt x="306450" y="15506"/>
                </a:lnTo>
                <a:lnTo>
                  <a:pt x="254101" y="3898"/>
                </a:lnTo>
                <a:lnTo>
                  <a:pt x="238594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4315966" y="1989573"/>
            <a:ext cx="17741" cy="104457"/>
          </a:xfrm>
          <a:custGeom>
            <a:avLst/>
            <a:gdLst/>
            <a:ahLst/>
            <a:cxnLst/>
            <a:rect l="l" t="t" r="r" b="b"/>
            <a:pathLst>
              <a:path w="17741" h="104457">
                <a:moveTo>
                  <a:pt x="9144" y="2679"/>
                </a:moveTo>
                <a:lnTo>
                  <a:pt x="7924" y="342"/>
                </a:lnTo>
                <a:lnTo>
                  <a:pt x="4241" y="0"/>
                </a:lnTo>
                <a:lnTo>
                  <a:pt x="1333" y="787"/>
                </a:lnTo>
                <a:lnTo>
                  <a:pt x="0" y="100888"/>
                </a:lnTo>
                <a:lnTo>
                  <a:pt x="13728" y="104343"/>
                </a:lnTo>
                <a:lnTo>
                  <a:pt x="17513" y="104457"/>
                </a:lnTo>
                <a:lnTo>
                  <a:pt x="17741" y="5803"/>
                </a:lnTo>
                <a:lnTo>
                  <a:pt x="15621" y="2120"/>
                </a:lnTo>
                <a:lnTo>
                  <a:pt x="11938" y="1905"/>
                </a:lnTo>
                <a:lnTo>
                  <a:pt x="9144" y="2679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4387269" y="3301103"/>
            <a:ext cx="12052" cy="20637"/>
          </a:xfrm>
          <a:custGeom>
            <a:avLst/>
            <a:gdLst/>
            <a:ahLst/>
            <a:cxnLst/>
            <a:rect l="l" t="t" r="r" b="b"/>
            <a:pathLst>
              <a:path w="12052" h="20637">
                <a:moveTo>
                  <a:pt x="330" y="101"/>
                </a:moveTo>
                <a:lnTo>
                  <a:pt x="0" y="19088"/>
                </a:lnTo>
                <a:lnTo>
                  <a:pt x="1117" y="20307"/>
                </a:lnTo>
                <a:lnTo>
                  <a:pt x="12052" y="20637"/>
                </a:lnTo>
                <a:lnTo>
                  <a:pt x="12052" y="0"/>
                </a:lnTo>
                <a:lnTo>
                  <a:pt x="330" y="101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4333494" y="1993263"/>
            <a:ext cx="48437" cy="685342"/>
          </a:xfrm>
          <a:custGeom>
            <a:avLst/>
            <a:gdLst/>
            <a:ahLst/>
            <a:cxnLst/>
            <a:rect l="l" t="t" r="r" b="b"/>
            <a:pathLst>
              <a:path w="48437" h="685342">
                <a:moveTo>
                  <a:pt x="47751" y="119862"/>
                </a:moveTo>
                <a:lnTo>
                  <a:pt x="48437" y="111163"/>
                </a:lnTo>
                <a:lnTo>
                  <a:pt x="29006" y="109372"/>
                </a:lnTo>
                <a:lnTo>
                  <a:pt x="27000" y="108483"/>
                </a:lnTo>
                <a:lnTo>
                  <a:pt x="15951" y="107581"/>
                </a:lnTo>
                <a:lnTo>
                  <a:pt x="23202" y="106362"/>
                </a:lnTo>
                <a:lnTo>
                  <a:pt x="23088" y="6591"/>
                </a:lnTo>
                <a:lnTo>
                  <a:pt x="17284" y="4457"/>
                </a:lnTo>
                <a:lnTo>
                  <a:pt x="15278" y="2565"/>
                </a:lnTo>
                <a:lnTo>
                  <a:pt x="2336" y="0"/>
                </a:lnTo>
                <a:lnTo>
                  <a:pt x="215" y="2120"/>
                </a:lnTo>
                <a:lnTo>
                  <a:pt x="0" y="100774"/>
                </a:lnTo>
                <a:lnTo>
                  <a:pt x="1892" y="102565"/>
                </a:lnTo>
                <a:lnTo>
                  <a:pt x="5905" y="103339"/>
                </a:lnTo>
                <a:lnTo>
                  <a:pt x="9702" y="104457"/>
                </a:lnTo>
                <a:lnTo>
                  <a:pt x="12941" y="105460"/>
                </a:lnTo>
                <a:lnTo>
                  <a:pt x="11493" y="107251"/>
                </a:lnTo>
                <a:lnTo>
                  <a:pt x="12826" y="433450"/>
                </a:lnTo>
                <a:lnTo>
                  <a:pt x="14719" y="677964"/>
                </a:lnTo>
                <a:lnTo>
                  <a:pt x="15290" y="678751"/>
                </a:lnTo>
                <a:lnTo>
                  <a:pt x="24663" y="681101"/>
                </a:lnTo>
                <a:lnTo>
                  <a:pt x="26441" y="454545"/>
                </a:lnTo>
                <a:lnTo>
                  <a:pt x="34150" y="491604"/>
                </a:lnTo>
                <a:lnTo>
                  <a:pt x="34251" y="682320"/>
                </a:lnTo>
                <a:lnTo>
                  <a:pt x="29121" y="683437"/>
                </a:lnTo>
                <a:lnTo>
                  <a:pt x="30797" y="685342"/>
                </a:lnTo>
                <a:lnTo>
                  <a:pt x="38722" y="685342"/>
                </a:lnTo>
                <a:lnTo>
                  <a:pt x="45859" y="684339"/>
                </a:lnTo>
                <a:lnTo>
                  <a:pt x="47751" y="119862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4209709" y="3039629"/>
            <a:ext cx="392950" cy="197637"/>
          </a:xfrm>
          <a:custGeom>
            <a:avLst/>
            <a:gdLst/>
            <a:ahLst/>
            <a:cxnLst/>
            <a:rect l="l" t="t" r="r" b="b"/>
            <a:pathLst>
              <a:path w="392950" h="197637">
                <a:moveTo>
                  <a:pt x="235483" y="1892"/>
                </a:moveTo>
                <a:lnTo>
                  <a:pt x="176669" y="0"/>
                </a:lnTo>
                <a:lnTo>
                  <a:pt x="116509" y="7696"/>
                </a:lnTo>
                <a:lnTo>
                  <a:pt x="64173" y="25095"/>
                </a:lnTo>
                <a:lnTo>
                  <a:pt x="23660" y="50546"/>
                </a:lnTo>
                <a:lnTo>
                  <a:pt x="3797" y="79222"/>
                </a:lnTo>
                <a:lnTo>
                  <a:pt x="787" y="87833"/>
                </a:lnTo>
                <a:lnTo>
                  <a:pt x="0" y="107797"/>
                </a:lnTo>
                <a:lnTo>
                  <a:pt x="2908" y="116166"/>
                </a:lnTo>
                <a:lnTo>
                  <a:pt x="13614" y="133019"/>
                </a:lnTo>
                <a:lnTo>
                  <a:pt x="26009" y="147421"/>
                </a:lnTo>
                <a:lnTo>
                  <a:pt x="51904" y="164604"/>
                </a:lnTo>
                <a:lnTo>
                  <a:pt x="59258" y="168503"/>
                </a:lnTo>
                <a:lnTo>
                  <a:pt x="115176" y="188150"/>
                </a:lnTo>
                <a:lnTo>
                  <a:pt x="144856" y="191833"/>
                </a:lnTo>
                <a:lnTo>
                  <a:pt x="161823" y="193840"/>
                </a:lnTo>
                <a:lnTo>
                  <a:pt x="166293" y="195630"/>
                </a:lnTo>
                <a:lnTo>
                  <a:pt x="185826" y="197637"/>
                </a:lnTo>
                <a:lnTo>
                  <a:pt x="190284" y="195745"/>
                </a:lnTo>
                <a:lnTo>
                  <a:pt x="214833" y="195516"/>
                </a:lnTo>
                <a:lnTo>
                  <a:pt x="238277" y="193725"/>
                </a:lnTo>
                <a:lnTo>
                  <a:pt x="262153" y="190042"/>
                </a:lnTo>
                <a:lnTo>
                  <a:pt x="310591" y="178447"/>
                </a:lnTo>
                <a:lnTo>
                  <a:pt x="317169" y="175768"/>
                </a:lnTo>
                <a:lnTo>
                  <a:pt x="356006" y="156006"/>
                </a:lnTo>
                <a:lnTo>
                  <a:pt x="369735" y="142836"/>
                </a:lnTo>
                <a:lnTo>
                  <a:pt x="382904" y="130556"/>
                </a:lnTo>
                <a:lnTo>
                  <a:pt x="392950" y="101993"/>
                </a:lnTo>
                <a:lnTo>
                  <a:pt x="392722" y="94957"/>
                </a:lnTo>
                <a:lnTo>
                  <a:pt x="381228" y="63601"/>
                </a:lnTo>
                <a:lnTo>
                  <a:pt x="363715" y="48196"/>
                </a:lnTo>
                <a:lnTo>
                  <a:pt x="353885" y="38722"/>
                </a:lnTo>
                <a:lnTo>
                  <a:pt x="303441" y="15506"/>
                </a:lnTo>
                <a:lnTo>
                  <a:pt x="250990" y="3784"/>
                </a:lnTo>
                <a:lnTo>
                  <a:pt x="235483" y="1892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4206585" y="2738979"/>
            <a:ext cx="399770" cy="246291"/>
          </a:xfrm>
          <a:custGeom>
            <a:avLst/>
            <a:gdLst/>
            <a:ahLst/>
            <a:cxnLst/>
            <a:rect l="l" t="t" r="r" b="b"/>
            <a:pathLst>
              <a:path w="399770" h="246291">
                <a:moveTo>
                  <a:pt x="289166" y="7581"/>
                </a:moveTo>
                <a:lnTo>
                  <a:pt x="236702" y="0"/>
                </a:lnTo>
                <a:lnTo>
                  <a:pt x="154673" y="0"/>
                </a:lnTo>
                <a:lnTo>
                  <a:pt x="96418" y="11607"/>
                </a:lnTo>
                <a:lnTo>
                  <a:pt x="48552" y="31584"/>
                </a:lnTo>
                <a:lnTo>
                  <a:pt x="31026" y="43192"/>
                </a:lnTo>
                <a:lnTo>
                  <a:pt x="12725" y="59816"/>
                </a:lnTo>
                <a:lnTo>
                  <a:pt x="0" y="89725"/>
                </a:lnTo>
                <a:lnTo>
                  <a:pt x="0" y="153339"/>
                </a:lnTo>
                <a:lnTo>
                  <a:pt x="5803" y="174650"/>
                </a:lnTo>
                <a:lnTo>
                  <a:pt x="33159" y="205460"/>
                </a:lnTo>
                <a:lnTo>
                  <a:pt x="79578" y="228892"/>
                </a:lnTo>
                <a:lnTo>
                  <a:pt x="141630" y="244398"/>
                </a:lnTo>
                <a:lnTo>
                  <a:pt x="174663" y="246291"/>
                </a:lnTo>
                <a:lnTo>
                  <a:pt x="228346" y="246291"/>
                </a:lnTo>
                <a:lnTo>
                  <a:pt x="278904" y="240601"/>
                </a:lnTo>
                <a:lnTo>
                  <a:pt x="334810" y="222859"/>
                </a:lnTo>
                <a:lnTo>
                  <a:pt x="374421" y="198539"/>
                </a:lnTo>
                <a:lnTo>
                  <a:pt x="395744" y="169290"/>
                </a:lnTo>
                <a:lnTo>
                  <a:pt x="399656" y="136372"/>
                </a:lnTo>
                <a:lnTo>
                  <a:pt x="399770" y="85140"/>
                </a:lnTo>
                <a:lnTo>
                  <a:pt x="378561" y="52108"/>
                </a:lnTo>
                <a:lnTo>
                  <a:pt x="341503" y="27114"/>
                </a:lnTo>
                <a:lnTo>
                  <a:pt x="289166" y="75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4323328" y="3165715"/>
            <a:ext cx="162826" cy="21209"/>
          </a:xfrm>
          <a:custGeom>
            <a:avLst/>
            <a:gdLst/>
            <a:ahLst/>
            <a:cxnLst/>
            <a:rect l="l" t="t" r="r" b="b"/>
            <a:pathLst>
              <a:path w="162826" h="21208">
                <a:moveTo>
                  <a:pt x="19748" y="8610"/>
                </a:moveTo>
                <a:lnTo>
                  <a:pt x="1676" y="0"/>
                </a:lnTo>
                <a:lnTo>
                  <a:pt x="0" y="1015"/>
                </a:lnTo>
                <a:lnTo>
                  <a:pt x="3467" y="3911"/>
                </a:lnTo>
                <a:lnTo>
                  <a:pt x="24892" y="13512"/>
                </a:lnTo>
                <a:lnTo>
                  <a:pt x="57924" y="21208"/>
                </a:lnTo>
                <a:lnTo>
                  <a:pt x="103797" y="21208"/>
                </a:lnTo>
                <a:lnTo>
                  <a:pt x="134924" y="15519"/>
                </a:lnTo>
                <a:lnTo>
                  <a:pt x="153225" y="8597"/>
                </a:lnTo>
                <a:lnTo>
                  <a:pt x="162826" y="2463"/>
                </a:lnTo>
                <a:lnTo>
                  <a:pt x="162826" y="126"/>
                </a:lnTo>
                <a:lnTo>
                  <a:pt x="157467" y="2793"/>
                </a:lnTo>
                <a:lnTo>
                  <a:pt x="151218" y="6591"/>
                </a:lnTo>
                <a:lnTo>
                  <a:pt x="137375" y="12064"/>
                </a:lnTo>
                <a:lnTo>
                  <a:pt x="109029" y="18313"/>
                </a:lnTo>
                <a:lnTo>
                  <a:pt x="97421" y="20319"/>
                </a:lnTo>
                <a:lnTo>
                  <a:pt x="72085" y="20218"/>
                </a:lnTo>
                <a:lnTo>
                  <a:pt x="61264" y="19875"/>
                </a:lnTo>
                <a:lnTo>
                  <a:pt x="60032" y="18757"/>
                </a:lnTo>
                <a:lnTo>
                  <a:pt x="32588" y="13627"/>
                </a:lnTo>
                <a:lnTo>
                  <a:pt x="19748" y="86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4261392" y="3204237"/>
            <a:ext cx="114719" cy="115608"/>
          </a:xfrm>
          <a:custGeom>
            <a:avLst/>
            <a:gdLst/>
            <a:ahLst/>
            <a:cxnLst/>
            <a:rect l="l" t="t" r="r" b="b"/>
            <a:pathLst>
              <a:path w="114719" h="115608">
                <a:moveTo>
                  <a:pt x="228" y="0"/>
                </a:moveTo>
                <a:lnTo>
                  <a:pt x="0" y="61480"/>
                </a:lnTo>
                <a:lnTo>
                  <a:pt x="9474" y="67957"/>
                </a:lnTo>
                <a:lnTo>
                  <a:pt x="35267" y="77444"/>
                </a:lnTo>
                <a:lnTo>
                  <a:pt x="61594" y="85483"/>
                </a:lnTo>
                <a:lnTo>
                  <a:pt x="59372" y="87490"/>
                </a:lnTo>
                <a:lnTo>
                  <a:pt x="58470" y="98082"/>
                </a:lnTo>
                <a:lnTo>
                  <a:pt x="61823" y="100876"/>
                </a:lnTo>
                <a:lnTo>
                  <a:pt x="88722" y="110934"/>
                </a:lnTo>
                <a:lnTo>
                  <a:pt x="114604" y="115608"/>
                </a:lnTo>
                <a:lnTo>
                  <a:pt x="114719" y="94970"/>
                </a:lnTo>
                <a:lnTo>
                  <a:pt x="105003" y="93065"/>
                </a:lnTo>
                <a:lnTo>
                  <a:pt x="102996" y="92290"/>
                </a:lnTo>
                <a:lnTo>
                  <a:pt x="89941" y="91516"/>
                </a:lnTo>
                <a:lnTo>
                  <a:pt x="93065" y="90284"/>
                </a:lnTo>
                <a:lnTo>
                  <a:pt x="93179" y="27216"/>
                </a:lnTo>
                <a:lnTo>
                  <a:pt x="63487" y="23533"/>
                </a:lnTo>
                <a:lnTo>
                  <a:pt x="7581" y="3898"/>
                </a:lnTo>
                <a:lnTo>
                  <a:pt x="228" y="0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4207809" y="2740872"/>
            <a:ext cx="396633" cy="224421"/>
          </a:xfrm>
          <a:custGeom>
            <a:avLst/>
            <a:gdLst/>
            <a:ahLst/>
            <a:cxnLst/>
            <a:rect l="l" t="t" r="r" b="b"/>
            <a:pathLst>
              <a:path w="396633" h="224421">
                <a:moveTo>
                  <a:pt x="13385" y="59816"/>
                </a:moveTo>
                <a:lnTo>
                  <a:pt x="673" y="89725"/>
                </a:lnTo>
                <a:lnTo>
                  <a:pt x="0" y="100101"/>
                </a:lnTo>
                <a:lnTo>
                  <a:pt x="6477" y="124320"/>
                </a:lnTo>
                <a:lnTo>
                  <a:pt x="33934" y="152996"/>
                </a:lnTo>
                <a:lnTo>
                  <a:pt x="44081" y="160693"/>
                </a:lnTo>
                <a:lnTo>
                  <a:pt x="71755" y="173862"/>
                </a:lnTo>
                <a:lnTo>
                  <a:pt x="82245" y="178434"/>
                </a:lnTo>
                <a:lnTo>
                  <a:pt x="142963" y="193725"/>
                </a:lnTo>
                <a:lnTo>
                  <a:pt x="177888" y="195630"/>
                </a:lnTo>
                <a:lnTo>
                  <a:pt x="219303" y="195846"/>
                </a:lnTo>
                <a:lnTo>
                  <a:pt x="273761" y="190157"/>
                </a:lnTo>
                <a:lnTo>
                  <a:pt x="313258" y="178549"/>
                </a:lnTo>
                <a:lnTo>
                  <a:pt x="314274" y="224421"/>
                </a:lnTo>
                <a:lnTo>
                  <a:pt x="332689" y="218173"/>
                </a:lnTo>
                <a:lnTo>
                  <a:pt x="348653" y="208572"/>
                </a:lnTo>
                <a:lnTo>
                  <a:pt x="349872" y="160807"/>
                </a:lnTo>
                <a:lnTo>
                  <a:pt x="350875" y="206895"/>
                </a:lnTo>
                <a:lnTo>
                  <a:pt x="354444" y="204774"/>
                </a:lnTo>
                <a:lnTo>
                  <a:pt x="355676" y="156895"/>
                </a:lnTo>
                <a:lnTo>
                  <a:pt x="356793" y="203212"/>
                </a:lnTo>
                <a:lnTo>
                  <a:pt x="358355" y="202768"/>
                </a:lnTo>
                <a:lnTo>
                  <a:pt x="359587" y="155003"/>
                </a:lnTo>
                <a:lnTo>
                  <a:pt x="360591" y="201320"/>
                </a:lnTo>
                <a:lnTo>
                  <a:pt x="362712" y="199313"/>
                </a:lnTo>
                <a:lnTo>
                  <a:pt x="363486" y="153111"/>
                </a:lnTo>
                <a:lnTo>
                  <a:pt x="364045" y="198869"/>
                </a:lnTo>
                <a:lnTo>
                  <a:pt x="366509" y="197421"/>
                </a:lnTo>
                <a:lnTo>
                  <a:pt x="367398" y="151104"/>
                </a:lnTo>
                <a:lnTo>
                  <a:pt x="368071" y="196964"/>
                </a:lnTo>
                <a:lnTo>
                  <a:pt x="370306" y="195402"/>
                </a:lnTo>
                <a:lnTo>
                  <a:pt x="371297" y="146088"/>
                </a:lnTo>
                <a:lnTo>
                  <a:pt x="382917" y="132575"/>
                </a:lnTo>
                <a:lnTo>
                  <a:pt x="394512" y="114274"/>
                </a:lnTo>
                <a:lnTo>
                  <a:pt x="395630" y="133248"/>
                </a:lnTo>
                <a:lnTo>
                  <a:pt x="396633" y="85255"/>
                </a:lnTo>
                <a:lnTo>
                  <a:pt x="375437" y="52120"/>
                </a:lnTo>
                <a:lnTo>
                  <a:pt x="338264" y="27114"/>
                </a:lnTo>
                <a:lnTo>
                  <a:pt x="286042" y="7696"/>
                </a:lnTo>
                <a:lnTo>
                  <a:pt x="233464" y="0"/>
                </a:lnTo>
                <a:lnTo>
                  <a:pt x="155346" y="0"/>
                </a:lnTo>
                <a:lnTo>
                  <a:pt x="97091" y="11607"/>
                </a:lnTo>
                <a:lnTo>
                  <a:pt x="49225" y="31572"/>
                </a:lnTo>
                <a:lnTo>
                  <a:pt x="31800" y="43294"/>
                </a:lnTo>
                <a:lnTo>
                  <a:pt x="13385" y="59816"/>
                </a:lnTo>
                <a:close/>
              </a:path>
            </a:pathLst>
          </a:custGeom>
          <a:solidFill>
            <a:srgbClr val="41444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4383360" y="3087842"/>
            <a:ext cx="12052" cy="98094"/>
          </a:xfrm>
          <a:custGeom>
            <a:avLst/>
            <a:gdLst/>
            <a:ahLst/>
            <a:cxnLst/>
            <a:rect l="l" t="t" r="r" b="b"/>
            <a:pathLst>
              <a:path w="12052" h="98094">
                <a:moveTo>
                  <a:pt x="558" y="101"/>
                </a:moveTo>
                <a:lnTo>
                  <a:pt x="0" y="96634"/>
                </a:lnTo>
                <a:lnTo>
                  <a:pt x="1231" y="97751"/>
                </a:lnTo>
                <a:lnTo>
                  <a:pt x="12052" y="98094"/>
                </a:lnTo>
                <a:lnTo>
                  <a:pt x="12052" y="0"/>
                </a:lnTo>
                <a:lnTo>
                  <a:pt x="558" y="101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4399324" y="3300768"/>
            <a:ext cx="17526" cy="20980"/>
          </a:xfrm>
          <a:custGeom>
            <a:avLst/>
            <a:gdLst/>
            <a:ahLst/>
            <a:cxnLst/>
            <a:rect l="l" t="t" r="r" b="b"/>
            <a:pathLst>
              <a:path w="17525" h="20980">
                <a:moveTo>
                  <a:pt x="17525" y="20980"/>
                </a:moveTo>
                <a:lnTo>
                  <a:pt x="16967" y="0"/>
                </a:lnTo>
                <a:lnTo>
                  <a:pt x="0" y="330"/>
                </a:lnTo>
                <a:lnTo>
                  <a:pt x="0" y="20980"/>
                </a:lnTo>
                <a:lnTo>
                  <a:pt x="17525" y="2098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4356578" y="1998839"/>
            <a:ext cx="11836" cy="101892"/>
          </a:xfrm>
          <a:custGeom>
            <a:avLst/>
            <a:gdLst/>
            <a:ahLst/>
            <a:cxnLst/>
            <a:rect l="l" t="t" r="r" b="b"/>
            <a:pathLst>
              <a:path w="11836" h="101892">
                <a:moveTo>
                  <a:pt x="0" y="1003"/>
                </a:moveTo>
                <a:lnTo>
                  <a:pt x="114" y="100774"/>
                </a:lnTo>
                <a:lnTo>
                  <a:pt x="3911" y="101892"/>
                </a:lnTo>
                <a:lnTo>
                  <a:pt x="11722" y="101333"/>
                </a:lnTo>
                <a:lnTo>
                  <a:pt x="11836" y="901"/>
                </a:lnTo>
                <a:lnTo>
                  <a:pt x="200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4354468" y="3231454"/>
            <a:ext cx="21755" cy="65849"/>
          </a:xfrm>
          <a:custGeom>
            <a:avLst/>
            <a:gdLst/>
            <a:ahLst/>
            <a:cxnLst/>
            <a:rect l="l" t="t" r="r" b="b"/>
            <a:pathLst>
              <a:path w="21755" h="65849">
                <a:moveTo>
                  <a:pt x="17068" y="2019"/>
                </a:moveTo>
                <a:lnTo>
                  <a:pt x="101" y="0"/>
                </a:lnTo>
                <a:lnTo>
                  <a:pt x="0" y="63068"/>
                </a:lnTo>
                <a:lnTo>
                  <a:pt x="9931" y="65074"/>
                </a:lnTo>
                <a:lnTo>
                  <a:pt x="11937" y="65849"/>
                </a:lnTo>
                <a:lnTo>
                  <a:pt x="21755" y="64960"/>
                </a:lnTo>
                <a:lnTo>
                  <a:pt x="21539" y="3797"/>
                </a:lnTo>
                <a:lnTo>
                  <a:pt x="17068" y="2019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4360818" y="2804925"/>
            <a:ext cx="56362" cy="55689"/>
          </a:xfrm>
          <a:custGeom>
            <a:avLst/>
            <a:gdLst/>
            <a:ahLst/>
            <a:cxnLst/>
            <a:rect l="l" t="t" r="r" b="b"/>
            <a:pathLst>
              <a:path w="56362" h="55689">
                <a:moveTo>
                  <a:pt x="56362" y="1117"/>
                </a:moveTo>
                <a:lnTo>
                  <a:pt x="55244" y="0"/>
                </a:lnTo>
                <a:lnTo>
                  <a:pt x="39179" y="0"/>
                </a:lnTo>
                <a:lnTo>
                  <a:pt x="11937" y="3682"/>
                </a:lnTo>
                <a:lnTo>
                  <a:pt x="1003" y="8254"/>
                </a:lnTo>
                <a:lnTo>
                  <a:pt x="0" y="55689"/>
                </a:lnTo>
                <a:lnTo>
                  <a:pt x="15963" y="50444"/>
                </a:lnTo>
                <a:lnTo>
                  <a:pt x="25679" y="48437"/>
                </a:lnTo>
                <a:lnTo>
                  <a:pt x="56032" y="47434"/>
                </a:lnTo>
                <a:lnTo>
                  <a:pt x="56362" y="111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4396422" y="3087827"/>
            <a:ext cx="0" cy="98107"/>
          </a:xfrm>
          <a:custGeom>
            <a:avLst/>
            <a:gdLst/>
            <a:ahLst/>
            <a:cxnLst/>
            <a:rect l="l" t="t" r="r" b="b"/>
            <a:pathLst>
              <a:path h="98107">
                <a:moveTo>
                  <a:pt x="0" y="0"/>
                </a:moveTo>
                <a:lnTo>
                  <a:pt x="0" y="98107"/>
                </a:lnTo>
              </a:path>
            </a:pathLst>
          </a:custGeom>
          <a:ln w="3276">
            <a:solidFill>
              <a:srgbClr val="787E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4132926" y="3344057"/>
            <a:ext cx="547077" cy="312267"/>
          </a:xfrm>
          <a:custGeom>
            <a:avLst/>
            <a:gdLst/>
            <a:ahLst/>
            <a:cxnLst/>
            <a:rect l="l" t="t" r="r" b="b"/>
            <a:pathLst>
              <a:path w="547077" h="312267">
                <a:moveTo>
                  <a:pt x="347192" y="3911"/>
                </a:moveTo>
                <a:lnTo>
                  <a:pt x="281228" y="0"/>
                </a:lnTo>
                <a:lnTo>
                  <a:pt x="239941" y="0"/>
                </a:lnTo>
                <a:lnTo>
                  <a:pt x="162267" y="9715"/>
                </a:lnTo>
                <a:lnTo>
                  <a:pt x="90512" y="32918"/>
                </a:lnTo>
                <a:lnTo>
                  <a:pt x="34264" y="67856"/>
                </a:lnTo>
                <a:lnTo>
                  <a:pt x="3797" y="111048"/>
                </a:lnTo>
                <a:lnTo>
                  <a:pt x="0" y="130581"/>
                </a:lnTo>
                <a:lnTo>
                  <a:pt x="0" y="182359"/>
                </a:lnTo>
                <a:lnTo>
                  <a:pt x="3797" y="201891"/>
                </a:lnTo>
                <a:lnTo>
                  <a:pt x="31254" y="242290"/>
                </a:lnTo>
                <a:lnTo>
                  <a:pt x="85483" y="277215"/>
                </a:lnTo>
                <a:lnTo>
                  <a:pt x="164833" y="302666"/>
                </a:lnTo>
                <a:lnTo>
                  <a:pt x="240499" y="312267"/>
                </a:lnTo>
                <a:lnTo>
                  <a:pt x="276771" y="312267"/>
                </a:lnTo>
                <a:lnTo>
                  <a:pt x="347192" y="309029"/>
                </a:lnTo>
                <a:lnTo>
                  <a:pt x="426199" y="291071"/>
                </a:lnTo>
                <a:lnTo>
                  <a:pt x="491045" y="260819"/>
                </a:lnTo>
                <a:lnTo>
                  <a:pt x="532892" y="221322"/>
                </a:lnTo>
                <a:lnTo>
                  <a:pt x="547077" y="179120"/>
                </a:lnTo>
                <a:lnTo>
                  <a:pt x="547077" y="133819"/>
                </a:lnTo>
                <a:lnTo>
                  <a:pt x="531558" y="89179"/>
                </a:lnTo>
                <a:lnTo>
                  <a:pt x="488823" y="50457"/>
                </a:lnTo>
                <a:lnTo>
                  <a:pt x="419074" y="19430"/>
                </a:lnTo>
                <a:lnTo>
                  <a:pt x="347192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4134044" y="3346071"/>
            <a:ext cx="543941" cy="269519"/>
          </a:xfrm>
          <a:custGeom>
            <a:avLst/>
            <a:gdLst/>
            <a:ahLst/>
            <a:cxnLst/>
            <a:rect l="l" t="t" r="r" b="b"/>
            <a:pathLst>
              <a:path w="543940" h="269519">
                <a:moveTo>
                  <a:pt x="526427" y="182143"/>
                </a:moveTo>
                <a:lnTo>
                  <a:pt x="527202" y="220192"/>
                </a:lnTo>
                <a:lnTo>
                  <a:pt x="529653" y="216738"/>
                </a:lnTo>
                <a:lnTo>
                  <a:pt x="530225" y="176898"/>
                </a:lnTo>
                <a:lnTo>
                  <a:pt x="532333" y="172427"/>
                </a:lnTo>
                <a:lnTo>
                  <a:pt x="533450" y="205016"/>
                </a:lnTo>
                <a:lnTo>
                  <a:pt x="535355" y="199212"/>
                </a:lnTo>
                <a:lnTo>
                  <a:pt x="536016" y="159473"/>
                </a:lnTo>
                <a:lnTo>
                  <a:pt x="538137" y="155016"/>
                </a:lnTo>
                <a:lnTo>
                  <a:pt x="539254" y="187604"/>
                </a:lnTo>
                <a:lnTo>
                  <a:pt x="541261" y="181800"/>
                </a:lnTo>
                <a:lnTo>
                  <a:pt x="541934" y="143294"/>
                </a:lnTo>
                <a:lnTo>
                  <a:pt x="543166" y="175996"/>
                </a:lnTo>
                <a:lnTo>
                  <a:pt x="543941" y="133705"/>
                </a:lnTo>
                <a:lnTo>
                  <a:pt x="528434" y="89166"/>
                </a:lnTo>
                <a:lnTo>
                  <a:pt x="485800" y="50330"/>
                </a:lnTo>
                <a:lnTo>
                  <a:pt x="415937" y="19303"/>
                </a:lnTo>
                <a:lnTo>
                  <a:pt x="344182" y="3797"/>
                </a:lnTo>
                <a:lnTo>
                  <a:pt x="278218" y="0"/>
                </a:lnTo>
                <a:lnTo>
                  <a:pt x="240715" y="0"/>
                </a:lnTo>
                <a:lnTo>
                  <a:pt x="163055" y="9601"/>
                </a:lnTo>
                <a:lnTo>
                  <a:pt x="91287" y="32918"/>
                </a:lnTo>
                <a:lnTo>
                  <a:pt x="35039" y="67741"/>
                </a:lnTo>
                <a:lnTo>
                  <a:pt x="4571" y="110934"/>
                </a:lnTo>
                <a:lnTo>
                  <a:pt x="0" y="138836"/>
                </a:lnTo>
                <a:lnTo>
                  <a:pt x="4800" y="158927"/>
                </a:lnTo>
                <a:lnTo>
                  <a:pt x="32042" y="197650"/>
                </a:lnTo>
                <a:lnTo>
                  <a:pt x="58254" y="216509"/>
                </a:lnTo>
                <a:lnTo>
                  <a:pt x="60921" y="216954"/>
                </a:lnTo>
                <a:lnTo>
                  <a:pt x="84251" y="232689"/>
                </a:lnTo>
                <a:lnTo>
                  <a:pt x="114160" y="243852"/>
                </a:lnTo>
                <a:lnTo>
                  <a:pt x="143294" y="253555"/>
                </a:lnTo>
                <a:lnTo>
                  <a:pt x="157797" y="258025"/>
                </a:lnTo>
                <a:lnTo>
                  <a:pt x="178003" y="261480"/>
                </a:lnTo>
                <a:lnTo>
                  <a:pt x="185140" y="261823"/>
                </a:lnTo>
                <a:lnTo>
                  <a:pt x="199758" y="264947"/>
                </a:lnTo>
                <a:lnTo>
                  <a:pt x="229781" y="267398"/>
                </a:lnTo>
                <a:lnTo>
                  <a:pt x="232460" y="269189"/>
                </a:lnTo>
                <a:lnTo>
                  <a:pt x="260134" y="269519"/>
                </a:lnTo>
                <a:lnTo>
                  <a:pt x="341604" y="265722"/>
                </a:lnTo>
                <a:lnTo>
                  <a:pt x="425640" y="246862"/>
                </a:lnTo>
                <a:lnTo>
                  <a:pt x="472401" y="224993"/>
                </a:lnTo>
                <a:lnTo>
                  <a:pt x="473290" y="263156"/>
                </a:lnTo>
                <a:lnTo>
                  <a:pt x="488022" y="257022"/>
                </a:lnTo>
                <a:lnTo>
                  <a:pt x="490588" y="253453"/>
                </a:lnTo>
                <a:lnTo>
                  <a:pt x="491591" y="215061"/>
                </a:lnTo>
                <a:lnTo>
                  <a:pt x="492607" y="251663"/>
                </a:lnTo>
                <a:lnTo>
                  <a:pt x="494499" y="249656"/>
                </a:lnTo>
                <a:lnTo>
                  <a:pt x="495388" y="211150"/>
                </a:lnTo>
                <a:lnTo>
                  <a:pt x="496392" y="247649"/>
                </a:lnTo>
                <a:lnTo>
                  <a:pt x="500405" y="243738"/>
                </a:lnTo>
                <a:lnTo>
                  <a:pt x="501307" y="205346"/>
                </a:lnTo>
                <a:lnTo>
                  <a:pt x="501865" y="243293"/>
                </a:lnTo>
                <a:lnTo>
                  <a:pt x="505333" y="241503"/>
                </a:lnTo>
                <a:lnTo>
                  <a:pt x="506107" y="239941"/>
                </a:lnTo>
                <a:lnTo>
                  <a:pt x="507111" y="199555"/>
                </a:lnTo>
                <a:lnTo>
                  <a:pt x="508114" y="238048"/>
                </a:lnTo>
                <a:lnTo>
                  <a:pt x="510006" y="236042"/>
                </a:lnTo>
                <a:lnTo>
                  <a:pt x="510908" y="197650"/>
                </a:lnTo>
                <a:lnTo>
                  <a:pt x="511911" y="234022"/>
                </a:lnTo>
                <a:lnTo>
                  <a:pt x="515823" y="230123"/>
                </a:lnTo>
                <a:lnTo>
                  <a:pt x="516813" y="191846"/>
                </a:lnTo>
                <a:lnTo>
                  <a:pt x="517715" y="228231"/>
                </a:lnTo>
                <a:lnTo>
                  <a:pt x="521627" y="224320"/>
                </a:lnTo>
                <a:lnTo>
                  <a:pt x="522630" y="185927"/>
                </a:lnTo>
                <a:lnTo>
                  <a:pt x="523519" y="222529"/>
                </a:lnTo>
                <a:lnTo>
                  <a:pt x="525640" y="220637"/>
                </a:lnTo>
                <a:lnTo>
                  <a:pt x="526427" y="182143"/>
                </a:lnTo>
                <a:close/>
              </a:path>
            </a:pathLst>
          </a:custGeom>
          <a:solidFill>
            <a:srgbClr val="41444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4416837" y="2806043"/>
            <a:ext cx="7823" cy="46418"/>
          </a:xfrm>
          <a:custGeom>
            <a:avLst/>
            <a:gdLst/>
            <a:ahLst/>
            <a:cxnLst/>
            <a:rect l="l" t="t" r="r" b="b"/>
            <a:pathLst>
              <a:path w="7823" h="46418">
                <a:moveTo>
                  <a:pt x="0" y="46316"/>
                </a:moveTo>
                <a:lnTo>
                  <a:pt x="7594" y="46418"/>
                </a:lnTo>
                <a:lnTo>
                  <a:pt x="7823" y="431"/>
                </a:lnTo>
                <a:lnTo>
                  <a:pt x="342" y="0"/>
                </a:lnTo>
                <a:lnTo>
                  <a:pt x="0" y="46316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4191410" y="3562581"/>
            <a:ext cx="56807" cy="65735"/>
          </a:xfrm>
          <a:custGeom>
            <a:avLst/>
            <a:gdLst/>
            <a:ahLst/>
            <a:cxnLst/>
            <a:rect l="l" t="t" r="r" b="b"/>
            <a:pathLst>
              <a:path w="56807" h="65735">
                <a:moveTo>
                  <a:pt x="26898" y="16179"/>
                </a:moveTo>
                <a:lnTo>
                  <a:pt x="3581" y="444"/>
                </a:lnTo>
                <a:lnTo>
                  <a:pt x="901" y="0"/>
                </a:lnTo>
                <a:lnTo>
                  <a:pt x="0" y="36944"/>
                </a:lnTo>
                <a:lnTo>
                  <a:pt x="1892" y="39395"/>
                </a:lnTo>
                <a:lnTo>
                  <a:pt x="29019" y="56807"/>
                </a:lnTo>
                <a:lnTo>
                  <a:pt x="56476" y="65735"/>
                </a:lnTo>
                <a:lnTo>
                  <a:pt x="56807" y="27343"/>
                </a:lnTo>
                <a:lnTo>
                  <a:pt x="26898" y="16179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4364273" y="2106303"/>
            <a:ext cx="40970" cy="579208"/>
          </a:xfrm>
          <a:custGeom>
            <a:avLst/>
            <a:gdLst/>
            <a:ahLst/>
            <a:cxnLst/>
            <a:rect l="l" t="t" r="r" b="b"/>
            <a:pathLst>
              <a:path w="40970" h="579208">
                <a:moveTo>
                  <a:pt x="18872" y="578319"/>
                </a:moveTo>
                <a:lnTo>
                  <a:pt x="40970" y="579208"/>
                </a:lnTo>
                <a:lnTo>
                  <a:pt x="29692" y="576414"/>
                </a:lnTo>
                <a:lnTo>
                  <a:pt x="40297" y="575195"/>
                </a:lnTo>
                <a:lnTo>
                  <a:pt x="40855" y="0"/>
                </a:lnTo>
                <a:lnTo>
                  <a:pt x="33159" y="0"/>
                </a:lnTo>
                <a:lnTo>
                  <a:pt x="28016" y="574522"/>
                </a:lnTo>
                <a:lnTo>
                  <a:pt x="15633" y="574293"/>
                </a:lnTo>
                <a:lnTo>
                  <a:pt x="7924" y="573290"/>
                </a:lnTo>
                <a:lnTo>
                  <a:pt x="0" y="573849"/>
                </a:lnTo>
                <a:lnTo>
                  <a:pt x="7150" y="576414"/>
                </a:lnTo>
                <a:lnTo>
                  <a:pt x="18872" y="578319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4416286" y="3298316"/>
            <a:ext cx="14058" cy="23431"/>
          </a:xfrm>
          <a:custGeom>
            <a:avLst/>
            <a:gdLst/>
            <a:ahLst/>
            <a:cxnLst/>
            <a:rect l="l" t="t" r="r" b="b"/>
            <a:pathLst>
              <a:path w="14058" h="23431">
                <a:moveTo>
                  <a:pt x="14058" y="21424"/>
                </a:moveTo>
                <a:lnTo>
                  <a:pt x="14058" y="889"/>
                </a:lnTo>
                <a:lnTo>
                  <a:pt x="2451" y="0"/>
                </a:lnTo>
                <a:lnTo>
                  <a:pt x="0" y="2451"/>
                </a:lnTo>
                <a:lnTo>
                  <a:pt x="558" y="23431"/>
                </a:lnTo>
                <a:lnTo>
                  <a:pt x="10934" y="22656"/>
                </a:lnTo>
                <a:lnTo>
                  <a:pt x="14058" y="21424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4368297" y="1998612"/>
            <a:ext cx="13728" cy="103124"/>
          </a:xfrm>
          <a:custGeom>
            <a:avLst/>
            <a:gdLst/>
            <a:ahLst/>
            <a:cxnLst/>
            <a:rect l="l" t="t" r="r" b="b"/>
            <a:pathLst>
              <a:path w="13728" h="103124">
                <a:moveTo>
                  <a:pt x="7810" y="103124"/>
                </a:moveTo>
                <a:lnTo>
                  <a:pt x="13728" y="103009"/>
                </a:lnTo>
                <a:lnTo>
                  <a:pt x="13627" y="2679"/>
                </a:lnTo>
                <a:lnTo>
                  <a:pt x="6578" y="1231"/>
                </a:lnTo>
                <a:lnTo>
                  <a:pt x="7480" y="228"/>
                </a:lnTo>
                <a:lnTo>
                  <a:pt x="1892" y="0"/>
                </a:lnTo>
                <a:lnTo>
                  <a:pt x="114" y="1117"/>
                </a:lnTo>
                <a:lnTo>
                  <a:pt x="0" y="101561"/>
                </a:lnTo>
                <a:lnTo>
                  <a:pt x="7810" y="103124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4404182" y="3087839"/>
            <a:ext cx="0" cy="98094"/>
          </a:xfrm>
          <a:custGeom>
            <a:avLst/>
            <a:gdLst/>
            <a:ahLst/>
            <a:cxnLst/>
            <a:rect l="l" t="t" r="r" b="b"/>
            <a:pathLst>
              <a:path h="98094">
                <a:moveTo>
                  <a:pt x="0" y="0"/>
                </a:moveTo>
                <a:lnTo>
                  <a:pt x="0" y="98094"/>
                </a:lnTo>
              </a:path>
            </a:pathLst>
          </a:custGeom>
          <a:ln w="14782">
            <a:solidFill>
              <a:srgbClr val="887F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4410939" y="3087726"/>
            <a:ext cx="9817" cy="98323"/>
          </a:xfrm>
          <a:custGeom>
            <a:avLst/>
            <a:gdLst/>
            <a:ahLst/>
            <a:cxnLst/>
            <a:rect l="l" t="t" r="r" b="b"/>
            <a:pathLst>
              <a:path w="9817" h="98323">
                <a:moveTo>
                  <a:pt x="0" y="114"/>
                </a:moveTo>
                <a:lnTo>
                  <a:pt x="0" y="98209"/>
                </a:lnTo>
                <a:lnTo>
                  <a:pt x="9817" y="98323"/>
                </a:lnTo>
                <a:lnTo>
                  <a:pt x="9817" y="0"/>
                </a:lnTo>
                <a:lnTo>
                  <a:pt x="0" y="114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4375989" y="3235257"/>
            <a:ext cx="19545" cy="63944"/>
          </a:xfrm>
          <a:custGeom>
            <a:avLst/>
            <a:gdLst/>
            <a:ahLst/>
            <a:cxnLst/>
            <a:rect l="l" t="t" r="r" b="b"/>
            <a:pathLst>
              <a:path w="19545" h="63944">
                <a:moveTo>
                  <a:pt x="19545" y="2006"/>
                </a:moveTo>
                <a:lnTo>
                  <a:pt x="0" y="0"/>
                </a:lnTo>
                <a:lnTo>
                  <a:pt x="228" y="61150"/>
                </a:lnTo>
                <a:lnTo>
                  <a:pt x="3911" y="63169"/>
                </a:lnTo>
                <a:lnTo>
                  <a:pt x="5930" y="63944"/>
                </a:lnTo>
                <a:lnTo>
                  <a:pt x="19430" y="63169"/>
                </a:lnTo>
                <a:lnTo>
                  <a:pt x="19545" y="200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4420758" y="3087711"/>
            <a:ext cx="11607" cy="98336"/>
          </a:xfrm>
          <a:custGeom>
            <a:avLst/>
            <a:gdLst/>
            <a:ahLst/>
            <a:cxnLst/>
            <a:rect l="l" t="t" r="r" b="b"/>
            <a:pathLst>
              <a:path w="11607" h="98336">
                <a:moveTo>
                  <a:pt x="0" y="98336"/>
                </a:moveTo>
                <a:lnTo>
                  <a:pt x="11607" y="96329"/>
                </a:lnTo>
                <a:lnTo>
                  <a:pt x="11493" y="2133"/>
                </a:lnTo>
                <a:lnTo>
                  <a:pt x="0" y="0"/>
                </a:lnTo>
                <a:lnTo>
                  <a:pt x="0" y="98336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4321765" y="3425201"/>
            <a:ext cx="100888" cy="57467"/>
          </a:xfrm>
          <a:custGeom>
            <a:avLst/>
            <a:gdLst/>
            <a:ahLst/>
            <a:cxnLst/>
            <a:rect l="l" t="t" r="r" b="b"/>
            <a:pathLst>
              <a:path w="100888" h="57467">
                <a:moveTo>
                  <a:pt x="100774" y="38163"/>
                </a:moveTo>
                <a:lnTo>
                  <a:pt x="100888" y="0"/>
                </a:lnTo>
                <a:lnTo>
                  <a:pt x="56908" y="330"/>
                </a:lnTo>
                <a:lnTo>
                  <a:pt x="21983" y="8026"/>
                </a:lnTo>
                <a:lnTo>
                  <a:pt x="660" y="17741"/>
                </a:lnTo>
                <a:lnTo>
                  <a:pt x="0" y="57467"/>
                </a:lnTo>
                <a:lnTo>
                  <a:pt x="23876" y="46862"/>
                </a:lnTo>
                <a:lnTo>
                  <a:pt x="66611" y="39166"/>
                </a:lnTo>
                <a:lnTo>
                  <a:pt x="100774" y="3816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4393972" y="2105978"/>
            <a:ext cx="34480" cy="579539"/>
          </a:xfrm>
          <a:custGeom>
            <a:avLst/>
            <a:gdLst/>
            <a:ahLst/>
            <a:cxnLst/>
            <a:rect l="l" t="t" r="r" b="b"/>
            <a:pathLst>
              <a:path w="34480" h="579539">
                <a:moveTo>
                  <a:pt x="31127" y="575297"/>
                </a:moveTo>
                <a:lnTo>
                  <a:pt x="30124" y="0"/>
                </a:lnTo>
                <a:lnTo>
                  <a:pt x="11163" y="342"/>
                </a:lnTo>
                <a:lnTo>
                  <a:pt x="10591" y="575525"/>
                </a:lnTo>
                <a:lnTo>
                  <a:pt x="0" y="576757"/>
                </a:lnTo>
                <a:lnTo>
                  <a:pt x="11264" y="579539"/>
                </a:lnTo>
                <a:lnTo>
                  <a:pt x="33705" y="579208"/>
                </a:lnTo>
                <a:lnTo>
                  <a:pt x="34480" y="576859"/>
                </a:lnTo>
                <a:lnTo>
                  <a:pt x="31127" y="57529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4424427" y="2806476"/>
            <a:ext cx="6362" cy="47777"/>
          </a:xfrm>
          <a:custGeom>
            <a:avLst/>
            <a:gdLst/>
            <a:ahLst/>
            <a:cxnLst/>
            <a:rect l="l" t="t" r="r" b="b"/>
            <a:pathLst>
              <a:path w="6362" h="47777">
                <a:moveTo>
                  <a:pt x="0" y="45986"/>
                </a:moveTo>
                <a:lnTo>
                  <a:pt x="1346" y="47104"/>
                </a:lnTo>
                <a:lnTo>
                  <a:pt x="5918" y="47777"/>
                </a:lnTo>
                <a:lnTo>
                  <a:pt x="6362" y="1574"/>
                </a:lnTo>
                <a:lnTo>
                  <a:pt x="228" y="0"/>
                </a:lnTo>
                <a:lnTo>
                  <a:pt x="0" y="45986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4247889" y="3589914"/>
            <a:ext cx="29451" cy="48107"/>
          </a:xfrm>
          <a:custGeom>
            <a:avLst/>
            <a:gdLst/>
            <a:ahLst/>
            <a:cxnLst/>
            <a:rect l="l" t="t" r="r" b="b"/>
            <a:pathLst>
              <a:path w="29451" h="48107">
                <a:moveTo>
                  <a:pt x="29451" y="9715"/>
                </a:moveTo>
                <a:lnTo>
                  <a:pt x="330" y="0"/>
                </a:lnTo>
                <a:lnTo>
                  <a:pt x="0" y="38392"/>
                </a:lnTo>
                <a:lnTo>
                  <a:pt x="29121" y="48107"/>
                </a:lnTo>
                <a:lnTo>
                  <a:pt x="29451" y="9715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4231036" y="1830552"/>
            <a:ext cx="344843" cy="132575"/>
          </a:xfrm>
          <a:custGeom>
            <a:avLst/>
            <a:gdLst/>
            <a:ahLst/>
            <a:cxnLst/>
            <a:rect l="l" t="t" r="r" b="b"/>
            <a:pathLst>
              <a:path w="344843" h="132575">
                <a:moveTo>
                  <a:pt x="78676" y="112941"/>
                </a:moveTo>
                <a:lnTo>
                  <a:pt x="107467" y="124879"/>
                </a:lnTo>
                <a:lnTo>
                  <a:pt x="129565" y="130454"/>
                </a:lnTo>
                <a:lnTo>
                  <a:pt x="137604" y="131686"/>
                </a:lnTo>
                <a:lnTo>
                  <a:pt x="148196" y="132575"/>
                </a:lnTo>
                <a:lnTo>
                  <a:pt x="201879" y="132575"/>
                </a:lnTo>
                <a:lnTo>
                  <a:pt x="242836" y="124879"/>
                </a:lnTo>
                <a:lnTo>
                  <a:pt x="267843" y="115049"/>
                </a:lnTo>
                <a:lnTo>
                  <a:pt x="277101" y="110147"/>
                </a:lnTo>
                <a:lnTo>
                  <a:pt x="297637" y="92506"/>
                </a:lnTo>
                <a:lnTo>
                  <a:pt x="305447" y="75107"/>
                </a:lnTo>
                <a:lnTo>
                  <a:pt x="304673" y="58813"/>
                </a:lnTo>
                <a:lnTo>
                  <a:pt x="311150" y="58813"/>
                </a:lnTo>
                <a:lnTo>
                  <a:pt x="326656" y="62826"/>
                </a:lnTo>
                <a:lnTo>
                  <a:pt x="344843" y="65620"/>
                </a:lnTo>
                <a:lnTo>
                  <a:pt x="334467" y="45186"/>
                </a:lnTo>
                <a:lnTo>
                  <a:pt x="301536" y="21983"/>
                </a:lnTo>
                <a:lnTo>
                  <a:pt x="257009" y="4457"/>
                </a:lnTo>
                <a:lnTo>
                  <a:pt x="221081" y="0"/>
                </a:lnTo>
                <a:lnTo>
                  <a:pt x="213715" y="4686"/>
                </a:lnTo>
                <a:lnTo>
                  <a:pt x="153441" y="4571"/>
                </a:lnTo>
                <a:lnTo>
                  <a:pt x="132118" y="6476"/>
                </a:lnTo>
                <a:lnTo>
                  <a:pt x="108013" y="12941"/>
                </a:lnTo>
                <a:lnTo>
                  <a:pt x="102997" y="14503"/>
                </a:lnTo>
                <a:lnTo>
                  <a:pt x="97980" y="14401"/>
                </a:lnTo>
                <a:lnTo>
                  <a:pt x="67068" y="31026"/>
                </a:lnTo>
                <a:lnTo>
                  <a:pt x="64389" y="33705"/>
                </a:lnTo>
                <a:lnTo>
                  <a:pt x="43624" y="57581"/>
                </a:lnTo>
                <a:lnTo>
                  <a:pt x="5461" y="65620"/>
                </a:lnTo>
                <a:lnTo>
                  <a:pt x="774" y="72986"/>
                </a:lnTo>
                <a:lnTo>
                  <a:pt x="0" y="81356"/>
                </a:lnTo>
                <a:lnTo>
                  <a:pt x="774" y="82143"/>
                </a:lnTo>
                <a:lnTo>
                  <a:pt x="3784" y="100888"/>
                </a:lnTo>
                <a:lnTo>
                  <a:pt x="5803" y="104787"/>
                </a:lnTo>
                <a:lnTo>
                  <a:pt x="46875" y="87718"/>
                </a:lnTo>
                <a:lnTo>
                  <a:pt x="51117" y="87833"/>
                </a:lnTo>
                <a:lnTo>
                  <a:pt x="55245" y="95643"/>
                </a:lnTo>
                <a:lnTo>
                  <a:pt x="78676" y="112941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4349435" y="2099618"/>
            <a:ext cx="11049" cy="2108"/>
          </a:xfrm>
          <a:custGeom>
            <a:avLst/>
            <a:gdLst/>
            <a:ahLst/>
            <a:cxnLst/>
            <a:rect l="l" t="t" r="r" b="b"/>
            <a:pathLst>
              <a:path w="11049" h="2108">
                <a:moveTo>
                  <a:pt x="0" y="1219"/>
                </a:moveTo>
                <a:lnTo>
                  <a:pt x="11049" y="2108"/>
                </a:lnTo>
                <a:lnTo>
                  <a:pt x="11049" y="1104"/>
                </a:lnTo>
                <a:lnTo>
                  <a:pt x="7264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4301011" y="3463378"/>
            <a:ext cx="209245" cy="72758"/>
          </a:xfrm>
          <a:custGeom>
            <a:avLst/>
            <a:gdLst/>
            <a:ahLst/>
            <a:cxnLst/>
            <a:rect l="l" t="t" r="r" b="b"/>
            <a:pathLst>
              <a:path w="209245" h="72758">
                <a:moveTo>
                  <a:pt x="15290" y="21653"/>
                </a:moveTo>
                <a:lnTo>
                  <a:pt x="9486" y="27457"/>
                </a:lnTo>
                <a:lnTo>
                  <a:pt x="558" y="34709"/>
                </a:lnTo>
                <a:lnTo>
                  <a:pt x="0" y="38277"/>
                </a:lnTo>
                <a:lnTo>
                  <a:pt x="14401" y="51219"/>
                </a:lnTo>
                <a:lnTo>
                  <a:pt x="39509" y="63055"/>
                </a:lnTo>
                <a:lnTo>
                  <a:pt x="70421" y="70865"/>
                </a:lnTo>
                <a:lnTo>
                  <a:pt x="93751" y="72758"/>
                </a:lnTo>
                <a:lnTo>
                  <a:pt x="122313" y="72758"/>
                </a:lnTo>
                <a:lnTo>
                  <a:pt x="151434" y="68960"/>
                </a:lnTo>
                <a:lnTo>
                  <a:pt x="183349" y="58140"/>
                </a:lnTo>
                <a:lnTo>
                  <a:pt x="205562" y="43522"/>
                </a:lnTo>
                <a:lnTo>
                  <a:pt x="209245" y="37045"/>
                </a:lnTo>
                <a:lnTo>
                  <a:pt x="204571" y="29794"/>
                </a:lnTo>
                <a:lnTo>
                  <a:pt x="195300" y="23202"/>
                </a:lnTo>
                <a:lnTo>
                  <a:pt x="181127" y="14503"/>
                </a:lnTo>
                <a:lnTo>
                  <a:pt x="172199" y="11379"/>
                </a:lnTo>
                <a:lnTo>
                  <a:pt x="158026" y="6248"/>
                </a:lnTo>
                <a:lnTo>
                  <a:pt x="144856" y="3784"/>
                </a:lnTo>
                <a:lnTo>
                  <a:pt x="138379" y="3111"/>
                </a:lnTo>
                <a:lnTo>
                  <a:pt x="135254" y="1777"/>
                </a:lnTo>
                <a:lnTo>
                  <a:pt x="122872" y="1104"/>
                </a:lnTo>
                <a:lnTo>
                  <a:pt x="121538" y="0"/>
                </a:lnTo>
                <a:lnTo>
                  <a:pt x="87388" y="1003"/>
                </a:lnTo>
                <a:lnTo>
                  <a:pt x="44640" y="8712"/>
                </a:lnTo>
                <a:lnTo>
                  <a:pt x="20764" y="19303"/>
                </a:lnTo>
                <a:lnTo>
                  <a:pt x="15290" y="216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4374889" y="1998851"/>
            <a:ext cx="7023" cy="2438"/>
          </a:xfrm>
          <a:custGeom>
            <a:avLst/>
            <a:gdLst/>
            <a:ahLst/>
            <a:cxnLst/>
            <a:rect l="l" t="t" r="r" b="b"/>
            <a:pathLst>
              <a:path w="7023" h="2438">
                <a:moveTo>
                  <a:pt x="0" y="990"/>
                </a:moveTo>
                <a:lnTo>
                  <a:pt x="7023" y="2438"/>
                </a:lnTo>
                <a:lnTo>
                  <a:pt x="7023" y="876"/>
                </a:lnTo>
                <a:lnTo>
                  <a:pt x="889" y="0"/>
                </a:lnTo>
                <a:lnTo>
                  <a:pt x="0" y="990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4432246" y="3089845"/>
            <a:ext cx="48996" cy="94195"/>
          </a:xfrm>
          <a:custGeom>
            <a:avLst/>
            <a:gdLst/>
            <a:ahLst/>
            <a:cxnLst/>
            <a:rect l="l" t="t" r="r" b="b"/>
            <a:pathLst>
              <a:path w="48996" h="94195">
                <a:moveTo>
                  <a:pt x="42075" y="9931"/>
                </a:moveTo>
                <a:lnTo>
                  <a:pt x="9143" y="228"/>
                </a:lnTo>
                <a:lnTo>
                  <a:pt x="0" y="0"/>
                </a:lnTo>
                <a:lnTo>
                  <a:pt x="114" y="94195"/>
                </a:lnTo>
                <a:lnTo>
                  <a:pt x="28460" y="87934"/>
                </a:lnTo>
                <a:lnTo>
                  <a:pt x="42303" y="82461"/>
                </a:lnTo>
                <a:lnTo>
                  <a:pt x="48552" y="78676"/>
                </a:lnTo>
                <a:lnTo>
                  <a:pt x="48996" y="14947"/>
                </a:lnTo>
                <a:lnTo>
                  <a:pt x="42075" y="9931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4424102" y="2102403"/>
            <a:ext cx="27673" cy="580428"/>
          </a:xfrm>
          <a:custGeom>
            <a:avLst/>
            <a:gdLst/>
            <a:ahLst/>
            <a:cxnLst/>
            <a:rect l="l" t="t" r="r" b="b"/>
            <a:pathLst>
              <a:path w="27673" h="580428">
                <a:moveTo>
                  <a:pt x="27343" y="573290"/>
                </a:moveTo>
                <a:lnTo>
                  <a:pt x="27673" y="0"/>
                </a:lnTo>
                <a:lnTo>
                  <a:pt x="23774" y="0"/>
                </a:lnTo>
                <a:lnTo>
                  <a:pt x="2451" y="1231"/>
                </a:lnTo>
                <a:lnTo>
                  <a:pt x="0" y="3568"/>
                </a:lnTo>
                <a:lnTo>
                  <a:pt x="1003" y="578865"/>
                </a:lnTo>
                <a:lnTo>
                  <a:pt x="4356" y="580428"/>
                </a:lnTo>
                <a:lnTo>
                  <a:pt x="19748" y="576084"/>
                </a:lnTo>
                <a:lnTo>
                  <a:pt x="23660" y="575297"/>
                </a:lnTo>
                <a:lnTo>
                  <a:pt x="27343" y="573290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4422536" y="3425202"/>
            <a:ext cx="13728" cy="39954"/>
          </a:xfrm>
          <a:custGeom>
            <a:avLst/>
            <a:gdLst/>
            <a:ahLst/>
            <a:cxnLst/>
            <a:rect l="l" t="t" r="r" b="b"/>
            <a:pathLst>
              <a:path w="13728" h="39954">
                <a:moveTo>
                  <a:pt x="13614" y="2006"/>
                </a:moveTo>
                <a:lnTo>
                  <a:pt x="114" y="0"/>
                </a:lnTo>
                <a:lnTo>
                  <a:pt x="0" y="38176"/>
                </a:lnTo>
                <a:lnTo>
                  <a:pt x="1346" y="39281"/>
                </a:lnTo>
                <a:lnTo>
                  <a:pt x="13728" y="39954"/>
                </a:lnTo>
                <a:lnTo>
                  <a:pt x="13614" y="2006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4430348" y="3215380"/>
            <a:ext cx="97091" cy="104355"/>
          </a:xfrm>
          <a:custGeom>
            <a:avLst/>
            <a:gdLst/>
            <a:ahLst/>
            <a:cxnLst/>
            <a:rect l="l" t="t" r="r" b="b"/>
            <a:pathLst>
              <a:path w="97091" h="104355">
                <a:moveTo>
                  <a:pt x="20650" y="102120"/>
                </a:moveTo>
                <a:lnTo>
                  <a:pt x="39623" y="97764"/>
                </a:lnTo>
                <a:lnTo>
                  <a:pt x="48996" y="93192"/>
                </a:lnTo>
                <a:lnTo>
                  <a:pt x="48221" y="78016"/>
                </a:lnTo>
                <a:lnTo>
                  <a:pt x="45199" y="76238"/>
                </a:lnTo>
                <a:lnTo>
                  <a:pt x="50215" y="75907"/>
                </a:lnTo>
                <a:lnTo>
                  <a:pt x="52450" y="75234"/>
                </a:lnTo>
                <a:lnTo>
                  <a:pt x="60045" y="74117"/>
                </a:lnTo>
                <a:lnTo>
                  <a:pt x="69964" y="71437"/>
                </a:lnTo>
                <a:lnTo>
                  <a:pt x="79565" y="70319"/>
                </a:lnTo>
                <a:lnTo>
                  <a:pt x="85267" y="68199"/>
                </a:lnTo>
                <a:lnTo>
                  <a:pt x="97091" y="61722"/>
                </a:lnTo>
                <a:lnTo>
                  <a:pt x="96532" y="0"/>
                </a:lnTo>
                <a:lnTo>
                  <a:pt x="89954" y="2679"/>
                </a:lnTo>
                <a:lnTo>
                  <a:pt x="41516" y="14287"/>
                </a:lnTo>
                <a:lnTo>
                  <a:pt x="17640" y="17970"/>
                </a:lnTo>
                <a:lnTo>
                  <a:pt x="17525" y="81026"/>
                </a:lnTo>
                <a:lnTo>
                  <a:pt x="24777" y="82143"/>
                </a:lnTo>
                <a:lnTo>
                  <a:pt x="0" y="83820"/>
                </a:lnTo>
                <a:lnTo>
                  <a:pt x="0" y="104355"/>
                </a:lnTo>
                <a:lnTo>
                  <a:pt x="20650" y="102120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4231034" y="1911908"/>
            <a:ext cx="6565" cy="126326"/>
          </a:xfrm>
          <a:custGeom>
            <a:avLst/>
            <a:gdLst/>
            <a:ahLst/>
            <a:cxnLst/>
            <a:rect l="l" t="t" r="r" b="b"/>
            <a:pathLst>
              <a:path w="6565" h="126326">
                <a:moveTo>
                  <a:pt x="888" y="107467"/>
                </a:moveTo>
                <a:lnTo>
                  <a:pt x="4787" y="126326"/>
                </a:lnTo>
                <a:lnTo>
                  <a:pt x="6565" y="28562"/>
                </a:lnTo>
                <a:lnTo>
                  <a:pt x="5016" y="25222"/>
                </a:lnTo>
                <a:lnTo>
                  <a:pt x="3898" y="24764"/>
                </a:lnTo>
                <a:lnTo>
                  <a:pt x="3797" y="19519"/>
                </a:lnTo>
                <a:lnTo>
                  <a:pt x="774" y="774"/>
                </a:lnTo>
                <a:lnTo>
                  <a:pt x="0" y="0"/>
                </a:lnTo>
                <a:lnTo>
                  <a:pt x="888" y="107467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4381912" y="2000738"/>
            <a:ext cx="23329" cy="103555"/>
          </a:xfrm>
          <a:custGeom>
            <a:avLst/>
            <a:gdLst/>
            <a:ahLst/>
            <a:cxnLst/>
            <a:rect l="l" t="t" r="r" b="b"/>
            <a:pathLst>
              <a:path w="23329" h="103555">
                <a:moveTo>
                  <a:pt x="17297" y="2006"/>
                </a:moveTo>
                <a:lnTo>
                  <a:pt x="11709" y="889"/>
                </a:lnTo>
                <a:lnTo>
                  <a:pt x="5803" y="0"/>
                </a:lnTo>
                <a:lnTo>
                  <a:pt x="0" y="558"/>
                </a:lnTo>
                <a:lnTo>
                  <a:pt x="114" y="100888"/>
                </a:lnTo>
                <a:lnTo>
                  <a:pt x="3784" y="102895"/>
                </a:lnTo>
                <a:lnTo>
                  <a:pt x="5803" y="103555"/>
                </a:lnTo>
                <a:lnTo>
                  <a:pt x="9486" y="102895"/>
                </a:lnTo>
                <a:lnTo>
                  <a:pt x="23329" y="102895"/>
                </a:lnTo>
                <a:lnTo>
                  <a:pt x="23215" y="2895"/>
                </a:lnTo>
                <a:lnTo>
                  <a:pt x="17297" y="2006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4360487" y="2100176"/>
            <a:ext cx="7810" cy="2438"/>
          </a:xfrm>
          <a:custGeom>
            <a:avLst/>
            <a:gdLst/>
            <a:ahLst/>
            <a:cxnLst/>
            <a:rect l="l" t="t" r="r" b="b"/>
            <a:pathLst>
              <a:path w="7810" h="2438">
                <a:moveTo>
                  <a:pt x="0" y="558"/>
                </a:moveTo>
                <a:lnTo>
                  <a:pt x="2006" y="2438"/>
                </a:lnTo>
                <a:lnTo>
                  <a:pt x="7810" y="1447"/>
                </a:lnTo>
                <a:lnTo>
                  <a:pt x="7810" y="0"/>
                </a:lnTo>
                <a:lnTo>
                  <a:pt x="0" y="558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4430359" y="2808055"/>
            <a:ext cx="9931" cy="48323"/>
          </a:xfrm>
          <a:custGeom>
            <a:avLst/>
            <a:gdLst/>
            <a:ahLst/>
            <a:cxnLst/>
            <a:rect l="l" t="t" r="r" b="b"/>
            <a:pathLst>
              <a:path w="9931" h="48323">
                <a:moveTo>
                  <a:pt x="0" y="46202"/>
                </a:moveTo>
                <a:lnTo>
                  <a:pt x="9588" y="48323"/>
                </a:lnTo>
                <a:lnTo>
                  <a:pt x="9931" y="2235"/>
                </a:lnTo>
                <a:lnTo>
                  <a:pt x="7137" y="431"/>
                </a:lnTo>
                <a:lnTo>
                  <a:pt x="431" y="0"/>
                </a:lnTo>
                <a:lnTo>
                  <a:pt x="0" y="46202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4277008" y="3599627"/>
            <a:ext cx="35052" cy="46088"/>
          </a:xfrm>
          <a:custGeom>
            <a:avLst/>
            <a:gdLst/>
            <a:ahLst/>
            <a:cxnLst/>
            <a:rect l="l" t="t" r="r" b="b"/>
            <a:pathLst>
              <a:path w="35051" h="46088">
                <a:moveTo>
                  <a:pt x="14846" y="4470"/>
                </a:moveTo>
                <a:lnTo>
                  <a:pt x="342" y="0"/>
                </a:lnTo>
                <a:lnTo>
                  <a:pt x="0" y="38392"/>
                </a:lnTo>
                <a:lnTo>
                  <a:pt x="22656" y="45199"/>
                </a:lnTo>
                <a:lnTo>
                  <a:pt x="34937" y="46088"/>
                </a:lnTo>
                <a:lnTo>
                  <a:pt x="35051" y="7924"/>
                </a:lnTo>
                <a:lnTo>
                  <a:pt x="14846" y="4470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4265413" y="1837018"/>
            <a:ext cx="73647" cy="26123"/>
          </a:xfrm>
          <a:custGeom>
            <a:avLst/>
            <a:gdLst/>
            <a:ahLst/>
            <a:cxnLst/>
            <a:rect l="l" t="t" r="r" b="b"/>
            <a:pathLst>
              <a:path w="73647" h="26123">
                <a:moveTo>
                  <a:pt x="63614" y="7924"/>
                </a:moveTo>
                <a:lnTo>
                  <a:pt x="68630" y="8039"/>
                </a:lnTo>
                <a:lnTo>
                  <a:pt x="73647" y="6476"/>
                </a:lnTo>
                <a:lnTo>
                  <a:pt x="54559" y="0"/>
                </a:lnTo>
                <a:lnTo>
                  <a:pt x="35699" y="5918"/>
                </a:lnTo>
                <a:lnTo>
                  <a:pt x="10477" y="17525"/>
                </a:lnTo>
                <a:lnTo>
                  <a:pt x="0" y="26123"/>
                </a:lnTo>
                <a:lnTo>
                  <a:pt x="32689" y="24561"/>
                </a:lnTo>
                <a:lnTo>
                  <a:pt x="63614" y="7924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4321763" y="1902194"/>
            <a:ext cx="52336" cy="35496"/>
          </a:xfrm>
          <a:custGeom>
            <a:avLst/>
            <a:gdLst/>
            <a:ahLst/>
            <a:cxnLst/>
            <a:rect l="l" t="t" r="r" b="b"/>
            <a:pathLst>
              <a:path w="52336" h="35496">
                <a:moveTo>
                  <a:pt x="0" y="19977"/>
                </a:moveTo>
                <a:lnTo>
                  <a:pt x="5346" y="23888"/>
                </a:lnTo>
                <a:lnTo>
                  <a:pt x="25107" y="35496"/>
                </a:lnTo>
                <a:lnTo>
                  <a:pt x="31127" y="35496"/>
                </a:lnTo>
                <a:lnTo>
                  <a:pt x="52336" y="26898"/>
                </a:lnTo>
                <a:lnTo>
                  <a:pt x="52336" y="0"/>
                </a:lnTo>
                <a:lnTo>
                  <a:pt x="0" y="19977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4451438" y="2092911"/>
            <a:ext cx="41402" cy="582993"/>
          </a:xfrm>
          <a:custGeom>
            <a:avLst/>
            <a:gdLst/>
            <a:ahLst/>
            <a:cxnLst/>
            <a:rect l="l" t="t" r="r" b="b"/>
            <a:pathLst>
              <a:path w="41401" h="582993">
                <a:moveTo>
                  <a:pt x="26555" y="4571"/>
                </a:moveTo>
                <a:lnTo>
                  <a:pt x="21653" y="3911"/>
                </a:lnTo>
                <a:lnTo>
                  <a:pt x="18757" y="6476"/>
                </a:lnTo>
                <a:lnTo>
                  <a:pt x="12166" y="6807"/>
                </a:lnTo>
                <a:lnTo>
                  <a:pt x="13068" y="7810"/>
                </a:lnTo>
                <a:lnTo>
                  <a:pt x="342" y="9486"/>
                </a:lnTo>
                <a:lnTo>
                  <a:pt x="0" y="582777"/>
                </a:lnTo>
                <a:lnTo>
                  <a:pt x="4241" y="582993"/>
                </a:lnTo>
                <a:lnTo>
                  <a:pt x="15062" y="576745"/>
                </a:lnTo>
                <a:lnTo>
                  <a:pt x="23431" y="573963"/>
                </a:lnTo>
                <a:lnTo>
                  <a:pt x="28130" y="568388"/>
                </a:lnTo>
                <a:lnTo>
                  <a:pt x="32804" y="566826"/>
                </a:lnTo>
                <a:lnTo>
                  <a:pt x="33591" y="567715"/>
                </a:lnTo>
                <a:lnTo>
                  <a:pt x="38392" y="561352"/>
                </a:lnTo>
                <a:lnTo>
                  <a:pt x="41401" y="554215"/>
                </a:lnTo>
                <a:lnTo>
                  <a:pt x="40398" y="1346"/>
                </a:lnTo>
                <a:lnTo>
                  <a:pt x="36385" y="0"/>
                </a:lnTo>
                <a:lnTo>
                  <a:pt x="33362" y="888"/>
                </a:lnTo>
                <a:lnTo>
                  <a:pt x="34366" y="2895"/>
                </a:lnTo>
                <a:lnTo>
                  <a:pt x="29463" y="1892"/>
                </a:lnTo>
                <a:lnTo>
                  <a:pt x="26898" y="3340"/>
                </a:lnTo>
                <a:lnTo>
                  <a:pt x="26555" y="4571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4341072" y="2670446"/>
            <a:ext cx="17399" cy="6248"/>
          </a:xfrm>
          <a:custGeom>
            <a:avLst/>
            <a:gdLst/>
            <a:ahLst/>
            <a:cxnLst/>
            <a:rect l="l" t="t" r="r" b="b"/>
            <a:pathLst>
              <a:path w="17399" h="6248">
                <a:moveTo>
                  <a:pt x="1447" y="2451"/>
                </a:moveTo>
                <a:lnTo>
                  <a:pt x="11607" y="6248"/>
                </a:lnTo>
                <a:lnTo>
                  <a:pt x="17398" y="5257"/>
                </a:lnTo>
                <a:lnTo>
                  <a:pt x="17068" y="3911"/>
                </a:lnTo>
                <a:lnTo>
                  <a:pt x="7696" y="1574"/>
                </a:lnTo>
                <a:lnTo>
                  <a:pt x="0" y="0"/>
                </a:lnTo>
                <a:lnTo>
                  <a:pt x="1447" y="2451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4395425" y="3235134"/>
            <a:ext cx="29121" cy="64071"/>
          </a:xfrm>
          <a:custGeom>
            <a:avLst/>
            <a:gdLst/>
            <a:ahLst/>
            <a:cxnLst/>
            <a:rect l="l" t="t" r="r" b="b"/>
            <a:pathLst>
              <a:path w="29121" h="64071">
                <a:moveTo>
                  <a:pt x="29121" y="0"/>
                </a:moveTo>
                <a:lnTo>
                  <a:pt x="4571" y="241"/>
                </a:lnTo>
                <a:lnTo>
                  <a:pt x="101" y="2133"/>
                </a:lnTo>
                <a:lnTo>
                  <a:pt x="0" y="63296"/>
                </a:lnTo>
                <a:lnTo>
                  <a:pt x="21310" y="64071"/>
                </a:lnTo>
                <a:lnTo>
                  <a:pt x="23317" y="63169"/>
                </a:lnTo>
                <a:lnTo>
                  <a:pt x="29006" y="61277"/>
                </a:lnTo>
                <a:lnTo>
                  <a:pt x="29121" y="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4348767" y="1961001"/>
            <a:ext cx="19862" cy="36715"/>
          </a:xfrm>
          <a:custGeom>
            <a:avLst/>
            <a:gdLst/>
            <a:ahLst/>
            <a:cxnLst/>
            <a:rect l="l" t="t" r="r" b="b"/>
            <a:pathLst>
              <a:path w="19862" h="36715">
                <a:moveTo>
                  <a:pt x="2006" y="36715"/>
                </a:moveTo>
                <a:lnTo>
                  <a:pt x="9817" y="36271"/>
                </a:lnTo>
                <a:lnTo>
                  <a:pt x="18973" y="2565"/>
                </a:lnTo>
                <a:lnTo>
                  <a:pt x="19862" y="1231"/>
                </a:lnTo>
                <a:lnTo>
                  <a:pt x="11823" y="0"/>
                </a:lnTo>
                <a:lnTo>
                  <a:pt x="7924" y="11163"/>
                </a:lnTo>
                <a:lnTo>
                  <a:pt x="7251" y="18300"/>
                </a:lnTo>
                <a:lnTo>
                  <a:pt x="4013" y="24549"/>
                </a:lnTo>
                <a:lnTo>
                  <a:pt x="3568" y="31927"/>
                </a:lnTo>
                <a:lnTo>
                  <a:pt x="0" y="34823"/>
                </a:lnTo>
                <a:lnTo>
                  <a:pt x="2006" y="36715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4381907" y="1999626"/>
            <a:ext cx="5803" cy="1663"/>
          </a:xfrm>
          <a:custGeom>
            <a:avLst/>
            <a:gdLst/>
            <a:ahLst/>
            <a:cxnLst/>
            <a:rect l="l" t="t" r="r" b="b"/>
            <a:pathLst>
              <a:path w="5803" h="1663">
                <a:moveTo>
                  <a:pt x="0" y="101"/>
                </a:moveTo>
                <a:lnTo>
                  <a:pt x="0" y="1663"/>
                </a:lnTo>
                <a:lnTo>
                  <a:pt x="5803" y="1117"/>
                </a:lnTo>
                <a:lnTo>
                  <a:pt x="5803" y="0"/>
                </a:lnTo>
                <a:lnTo>
                  <a:pt x="0" y="10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4480796" y="3104800"/>
            <a:ext cx="19748" cy="63715"/>
          </a:xfrm>
          <a:custGeom>
            <a:avLst/>
            <a:gdLst/>
            <a:ahLst/>
            <a:cxnLst/>
            <a:rect l="l" t="t" r="r" b="b"/>
            <a:pathLst>
              <a:path w="19748" h="63715">
                <a:moveTo>
                  <a:pt x="11264" y="6248"/>
                </a:moveTo>
                <a:lnTo>
                  <a:pt x="444" y="0"/>
                </a:lnTo>
                <a:lnTo>
                  <a:pt x="0" y="63715"/>
                </a:lnTo>
                <a:lnTo>
                  <a:pt x="5346" y="61048"/>
                </a:lnTo>
                <a:lnTo>
                  <a:pt x="6134" y="61937"/>
                </a:lnTo>
                <a:lnTo>
                  <a:pt x="15951" y="54902"/>
                </a:lnTo>
                <a:lnTo>
                  <a:pt x="19748" y="50444"/>
                </a:lnTo>
                <a:lnTo>
                  <a:pt x="19748" y="15620"/>
                </a:lnTo>
                <a:lnTo>
                  <a:pt x="11264" y="6248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4326337" y="1854202"/>
            <a:ext cx="41846" cy="20535"/>
          </a:xfrm>
          <a:custGeom>
            <a:avLst/>
            <a:gdLst/>
            <a:ahLst/>
            <a:cxnLst/>
            <a:rect l="l" t="t" r="r" b="b"/>
            <a:pathLst>
              <a:path w="41846" h="20535">
                <a:moveTo>
                  <a:pt x="38722" y="0"/>
                </a:moveTo>
                <a:lnTo>
                  <a:pt x="0" y="15849"/>
                </a:lnTo>
                <a:lnTo>
                  <a:pt x="330" y="17526"/>
                </a:lnTo>
                <a:lnTo>
                  <a:pt x="7137" y="20535"/>
                </a:lnTo>
                <a:lnTo>
                  <a:pt x="36715" y="7924"/>
                </a:lnTo>
                <a:lnTo>
                  <a:pt x="41846" y="7366"/>
                </a:lnTo>
                <a:lnTo>
                  <a:pt x="41846" y="0"/>
                </a:lnTo>
                <a:lnTo>
                  <a:pt x="38722" y="0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4316967" y="1896606"/>
            <a:ext cx="57137" cy="25565"/>
          </a:xfrm>
          <a:custGeom>
            <a:avLst/>
            <a:gdLst/>
            <a:ahLst/>
            <a:cxnLst/>
            <a:rect l="l" t="t" r="r" b="b"/>
            <a:pathLst>
              <a:path w="57137" h="25565">
                <a:moveTo>
                  <a:pt x="57137" y="5588"/>
                </a:moveTo>
                <a:lnTo>
                  <a:pt x="50990" y="0"/>
                </a:lnTo>
                <a:lnTo>
                  <a:pt x="49326" y="342"/>
                </a:lnTo>
                <a:lnTo>
                  <a:pt x="101" y="20650"/>
                </a:lnTo>
                <a:lnTo>
                  <a:pt x="0" y="23672"/>
                </a:lnTo>
                <a:lnTo>
                  <a:pt x="4800" y="25565"/>
                </a:lnTo>
                <a:lnTo>
                  <a:pt x="57137" y="5588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4358593" y="1940685"/>
            <a:ext cx="182359" cy="61061"/>
          </a:xfrm>
          <a:custGeom>
            <a:avLst/>
            <a:gdLst/>
            <a:ahLst/>
            <a:cxnLst/>
            <a:rect l="l" t="t" r="r" b="b"/>
            <a:pathLst>
              <a:path w="182359" h="61061">
                <a:moveTo>
                  <a:pt x="98983" y="56146"/>
                </a:moveTo>
                <a:lnTo>
                  <a:pt x="108584" y="56146"/>
                </a:lnTo>
                <a:lnTo>
                  <a:pt x="123431" y="51790"/>
                </a:lnTo>
                <a:lnTo>
                  <a:pt x="125666" y="49784"/>
                </a:lnTo>
                <a:lnTo>
                  <a:pt x="135597" y="49110"/>
                </a:lnTo>
                <a:lnTo>
                  <a:pt x="161709" y="39966"/>
                </a:lnTo>
                <a:lnTo>
                  <a:pt x="169964" y="34607"/>
                </a:lnTo>
                <a:lnTo>
                  <a:pt x="182359" y="27241"/>
                </a:lnTo>
                <a:lnTo>
                  <a:pt x="175882" y="20434"/>
                </a:lnTo>
                <a:lnTo>
                  <a:pt x="152565" y="1003"/>
                </a:lnTo>
                <a:lnTo>
                  <a:pt x="149542" y="0"/>
                </a:lnTo>
                <a:lnTo>
                  <a:pt x="140284" y="4914"/>
                </a:lnTo>
                <a:lnTo>
                  <a:pt x="115277" y="14732"/>
                </a:lnTo>
                <a:lnTo>
                  <a:pt x="74333" y="22440"/>
                </a:lnTo>
                <a:lnTo>
                  <a:pt x="20650" y="22440"/>
                </a:lnTo>
                <a:lnTo>
                  <a:pt x="10045" y="21539"/>
                </a:lnTo>
                <a:lnTo>
                  <a:pt x="9156" y="22885"/>
                </a:lnTo>
                <a:lnTo>
                  <a:pt x="0" y="56591"/>
                </a:lnTo>
                <a:lnTo>
                  <a:pt x="11607" y="57924"/>
                </a:lnTo>
                <a:lnTo>
                  <a:pt x="17183" y="58153"/>
                </a:lnTo>
                <a:lnTo>
                  <a:pt x="23329" y="59042"/>
                </a:lnTo>
                <a:lnTo>
                  <a:pt x="29133" y="58928"/>
                </a:lnTo>
                <a:lnTo>
                  <a:pt x="36829" y="60159"/>
                </a:lnTo>
                <a:lnTo>
                  <a:pt x="40855" y="61061"/>
                </a:lnTo>
                <a:lnTo>
                  <a:pt x="56260" y="61061"/>
                </a:lnTo>
                <a:lnTo>
                  <a:pt x="60159" y="60058"/>
                </a:lnTo>
                <a:lnTo>
                  <a:pt x="69976" y="60058"/>
                </a:lnTo>
                <a:lnTo>
                  <a:pt x="77228" y="58496"/>
                </a:lnTo>
                <a:lnTo>
                  <a:pt x="81470" y="58712"/>
                </a:lnTo>
                <a:lnTo>
                  <a:pt x="85496" y="56261"/>
                </a:lnTo>
                <a:lnTo>
                  <a:pt x="82803" y="43751"/>
                </a:lnTo>
                <a:lnTo>
                  <a:pt x="82143" y="33820"/>
                </a:lnTo>
                <a:lnTo>
                  <a:pt x="84594" y="33718"/>
                </a:lnTo>
                <a:lnTo>
                  <a:pt x="98209" y="45440"/>
                </a:lnTo>
                <a:lnTo>
                  <a:pt x="97650" y="47663"/>
                </a:lnTo>
                <a:lnTo>
                  <a:pt x="98983" y="56146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4508127" y="1889354"/>
            <a:ext cx="73215" cy="78574"/>
          </a:xfrm>
          <a:custGeom>
            <a:avLst/>
            <a:gdLst/>
            <a:ahLst/>
            <a:cxnLst/>
            <a:rect l="l" t="t" r="r" b="b"/>
            <a:pathLst>
              <a:path w="73215" h="78574">
                <a:moveTo>
                  <a:pt x="0" y="51346"/>
                </a:moveTo>
                <a:lnTo>
                  <a:pt x="3009" y="52349"/>
                </a:lnTo>
                <a:lnTo>
                  <a:pt x="26339" y="71767"/>
                </a:lnTo>
                <a:lnTo>
                  <a:pt x="32804" y="78574"/>
                </a:lnTo>
                <a:lnTo>
                  <a:pt x="43192" y="73888"/>
                </a:lnTo>
                <a:lnTo>
                  <a:pt x="52450" y="65176"/>
                </a:lnTo>
                <a:lnTo>
                  <a:pt x="53466" y="60718"/>
                </a:lnTo>
                <a:lnTo>
                  <a:pt x="55803" y="59601"/>
                </a:lnTo>
                <a:lnTo>
                  <a:pt x="64173" y="51562"/>
                </a:lnTo>
                <a:lnTo>
                  <a:pt x="66192" y="46316"/>
                </a:lnTo>
                <a:lnTo>
                  <a:pt x="69087" y="43535"/>
                </a:lnTo>
                <a:lnTo>
                  <a:pt x="72097" y="24561"/>
                </a:lnTo>
                <a:lnTo>
                  <a:pt x="73215" y="16751"/>
                </a:lnTo>
                <a:lnTo>
                  <a:pt x="71310" y="11391"/>
                </a:lnTo>
                <a:lnTo>
                  <a:pt x="67741" y="6807"/>
                </a:lnTo>
                <a:lnTo>
                  <a:pt x="49555" y="4025"/>
                </a:lnTo>
                <a:lnTo>
                  <a:pt x="34035" y="0"/>
                </a:lnTo>
                <a:lnTo>
                  <a:pt x="27558" y="0"/>
                </a:lnTo>
                <a:lnTo>
                  <a:pt x="28333" y="16294"/>
                </a:lnTo>
                <a:lnTo>
                  <a:pt x="20523" y="33705"/>
                </a:lnTo>
                <a:lnTo>
                  <a:pt x="0" y="51346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4236046" y="1971390"/>
            <a:ext cx="120650" cy="74663"/>
          </a:xfrm>
          <a:custGeom>
            <a:avLst/>
            <a:gdLst/>
            <a:ahLst/>
            <a:cxnLst/>
            <a:rect l="l" t="t" r="r" b="b"/>
            <a:pathLst>
              <a:path w="120650" h="74663">
                <a:moveTo>
                  <a:pt x="116738" y="14173"/>
                </a:moveTo>
                <a:lnTo>
                  <a:pt x="114960" y="14387"/>
                </a:lnTo>
                <a:lnTo>
                  <a:pt x="111823" y="17513"/>
                </a:lnTo>
                <a:lnTo>
                  <a:pt x="116077" y="9042"/>
                </a:lnTo>
                <a:lnTo>
                  <a:pt x="114960" y="14389"/>
                </a:lnTo>
                <a:lnTo>
                  <a:pt x="116293" y="21526"/>
                </a:lnTo>
                <a:lnTo>
                  <a:pt x="116737" y="14169"/>
                </a:lnTo>
                <a:close/>
              </a:path>
              <a:path w="120650" h="74663">
                <a:moveTo>
                  <a:pt x="41859" y="-53136"/>
                </a:moveTo>
                <a:lnTo>
                  <a:pt x="787" y="-36067"/>
                </a:lnTo>
                <a:lnTo>
                  <a:pt x="0" y="-34277"/>
                </a:lnTo>
                <a:lnTo>
                  <a:pt x="3568" y="-31483"/>
                </a:lnTo>
                <a:lnTo>
                  <a:pt x="9486" y="-23901"/>
                </a:lnTo>
                <a:lnTo>
                  <a:pt x="15735" y="-20205"/>
                </a:lnTo>
                <a:lnTo>
                  <a:pt x="16738" y="-16192"/>
                </a:lnTo>
                <a:lnTo>
                  <a:pt x="23101" y="-8381"/>
                </a:lnTo>
                <a:lnTo>
                  <a:pt x="29578" y="-4813"/>
                </a:lnTo>
                <a:lnTo>
                  <a:pt x="32702" y="-4584"/>
                </a:lnTo>
                <a:lnTo>
                  <a:pt x="44310" y="1447"/>
                </a:lnTo>
                <a:lnTo>
                  <a:pt x="51333" y="6350"/>
                </a:lnTo>
                <a:lnTo>
                  <a:pt x="57924" y="9144"/>
                </a:lnTo>
                <a:lnTo>
                  <a:pt x="84150" y="18186"/>
                </a:lnTo>
                <a:lnTo>
                  <a:pt x="87833" y="18516"/>
                </a:lnTo>
                <a:lnTo>
                  <a:pt x="91859" y="20078"/>
                </a:lnTo>
                <a:lnTo>
                  <a:pt x="95529" y="20307"/>
                </a:lnTo>
                <a:lnTo>
                  <a:pt x="99783" y="21869"/>
                </a:lnTo>
                <a:lnTo>
                  <a:pt x="112725" y="24434"/>
                </a:lnTo>
                <a:lnTo>
                  <a:pt x="116293" y="21526"/>
                </a:lnTo>
                <a:lnTo>
                  <a:pt x="114960" y="14387"/>
                </a:lnTo>
                <a:lnTo>
                  <a:pt x="114172" y="19862"/>
                </a:lnTo>
                <a:lnTo>
                  <a:pt x="112280" y="21640"/>
                </a:lnTo>
                <a:lnTo>
                  <a:pt x="111823" y="17513"/>
                </a:lnTo>
                <a:lnTo>
                  <a:pt x="116077" y="9042"/>
                </a:lnTo>
                <a:lnTo>
                  <a:pt x="116736" y="14160"/>
                </a:lnTo>
                <a:lnTo>
                  <a:pt x="119976" y="7924"/>
                </a:lnTo>
                <a:lnTo>
                  <a:pt x="119418" y="0"/>
                </a:lnTo>
                <a:lnTo>
                  <a:pt x="119862" y="-4470"/>
                </a:lnTo>
                <a:lnTo>
                  <a:pt x="120649" y="774"/>
                </a:lnTo>
                <a:lnTo>
                  <a:pt x="124548" y="-10375"/>
                </a:lnTo>
                <a:lnTo>
                  <a:pt x="102450" y="-15963"/>
                </a:lnTo>
                <a:lnTo>
                  <a:pt x="73659" y="-27901"/>
                </a:lnTo>
                <a:lnTo>
                  <a:pt x="50228" y="-45199"/>
                </a:lnTo>
                <a:lnTo>
                  <a:pt x="46088" y="-53035"/>
                </a:lnTo>
                <a:lnTo>
                  <a:pt x="41859" y="-53136"/>
                </a:lnTo>
                <a:close/>
              </a:path>
              <a:path w="120650" h="74663">
                <a:moveTo>
                  <a:pt x="119418" y="0"/>
                </a:moveTo>
                <a:lnTo>
                  <a:pt x="119976" y="7924"/>
                </a:lnTo>
                <a:lnTo>
                  <a:pt x="120649" y="774"/>
                </a:lnTo>
                <a:lnTo>
                  <a:pt x="119418" y="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4207809" y="2840976"/>
            <a:ext cx="44081" cy="106349"/>
          </a:xfrm>
          <a:custGeom>
            <a:avLst/>
            <a:gdLst/>
            <a:ahLst/>
            <a:cxnLst/>
            <a:rect l="l" t="t" r="r" b="b"/>
            <a:pathLst>
              <a:path w="44081" h="106349">
                <a:moveTo>
                  <a:pt x="33934" y="52895"/>
                </a:moveTo>
                <a:lnTo>
                  <a:pt x="6476" y="24218"/>
                </a:lnTo>
                <a:lnTo>
                  <a:pt x="0" y="0"/>
                </a:lnTo>
                <a:lnTo>
                  <a:pt x="673" y="49326"/>
                </a:lnTo>
                <a:lnTo>
                  <a:pt x="6476" y="70637"/>
                </a:lnTo>
                <a:lnTo>
                  <a:pt x="10604" y="78232"/>
                </a:lnTo>
                <a:lnTo>
                  <a:pt x="31927" y="99542"/>
                </a:lnTo>
                <a:lnTo>
                  <a:pt x="44081" y="106349"/>
                </a:lnTo>
                <a:lnTo>
                  <a:pt x="44081" y="60591"/>
                </a:lnTo>
                <a:lnTo>
                  <a:pt x="33934" y="52895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4405119" y="1999399"/>
            <a:ext cx="44653" cy="105016"/>
          </a:xfrm>
          <a:custGeom>
            <a:avLst/>
            <a:gdLst/>
            <a:ahLst/>
            <a:cxnLst/>
            <a:rect l="l" t="t" r="r" b="b"/>
            <a:pathLst>
              <a:path w="44653" h="105016">
                <a:moveTo>
                  <a:pt x="9715" y="2349"/>
                </a:moveTo>
                <a:lnTo>
                  <a:pt x="0" y="4241"/>
                </a:lnTo>
                <a:lnTo>
                  <a:pt x="114" y="104241"/>
                </a:lnTo>
                <a:lnTo>
                  <a:pt x="15633" y="104127"/>
                </a:lnTo>
                <a:lnTo>
                  <a:pt x="19430" y="105016"/>
                </a:lnTo>
                <a:lnTo>
                  <a:pt x="21437" y="104241"/>
                </a:lnTo>
                <a:lnTo>
                  <a:pt x="42748" y="103009"/>
                </a:lnTo>
                <a:lnTo>
                  <a:pt x="44653" y="101117"/>
                </a:lnTo>
                <a:lnTo>
                  <a:pt x="37503" y="100215"/>
                </a:lnTo>
                <a:lnTo>
                  <a:pt x="36169" y="2451"/>
                </a:lnTo>
                <a:lnTo>
                  <a:pt x="34937" y="0"/>
                </a:lnTo>
                <a:lnTo>
                  <a:pt x="30365" y="1003"/>
                </a:lnTo>
                <a:lnTo>
                  <a:pt x="23444" y="1346"/>
                </a:lnTo>
                <a:lnTo>
                  <a:pt x="13627" y="1346"/>
                </a:lnTo>
                <a:lnTo>
                  <a:pt x="9715" y="2349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4393623" y="2000850"/>
            <a:ext cx="5816" cy="1892"/>
          </a:xfrm>
          <a:custGeom>
            <a:avLst/>
            <a:gdLst/>
            <a:ahLst/>
            <a:cxnLst/>
            <a:rect l="l" t="t" r="r" b="b"/>
            <a:pathLst>
              <a:path w="5816" h="1892">
                <a:moveTo>
                  <a:pt x="0" y="774"/>
                </a:moveTo>
                <a:lnTo>
                  <a:pt x="5588" y="1892"/>
                </a:lnTo>
                <a:lnTo>
                  <a:pt x="5816" y="889"/>
                </a:lnTo>
                <a:lnTo>
                  <a:pt x="179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4439949" y="2810283"/>
            <a:ext cx="6134" cy="48094"/>
          </a:xfrm>
          <a:custGeom>
            <a:avLst/>
            <a:gdLst/>
            <a:ahLst/>
            <a:cxnLst/>
            <a:rect l="l" t="t" r="r" b="b"/>
            <a:pathLst>
              <a:path w="6134" h="48094">
                <a:moveTo>
                  <a:pt x="0" y="46088"/>
                </a:moveTo>
                <a:lnTo>
                  <a:pt x="5791" y="48094"/>
                </a:lnTo>
                <a:lnTo>
                  <a:pt x="6134" y="1905"/>
                </a:lnTo>
                <a:lnTo>
                  <a:pt x="330" y="0"/>
                </a:lnTo>
                <a:lnTo>
                  <a:pt x="0" y="46088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4436155" y="3427197"/>
            <a:ext cx="9931" cy="39954"/>
          </a:xfrm>
          <a:custGeom>
            <a:avLst/>
            <a:gdLst/>
            <a:ahLst/>
            <a:cxnLst/>
            <a:rect l="l" t="t" r="r" b="b"/>
            <a:pathLst>
              <a:path w="9931" h="39954">
                <a:moveTo>
                  <a:pt x="101" y="37947"/>
                </a:moveTo>
                <a:lnTo>
                  <a:pt x="3238" y="39293"/>
                </a:lnTo>
                <a:lnTo>
                  <a:pt x="9702" y="39954"/>
                </a:lnTo>
                <a:lnTo>
                  <a:pt x="9931" y="1790"/>
                </a:lnTo>
                <a:lnTo>
                  <a:pt x="7124" y="114"/>
                </a:lnTo>
                <a:lnTo>
                  <a:pt x="0" y="0"/>
                </a:lnTo>
                <a:lnTo>
                  <a:pt x="101" y="3794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4459020" y="3431217"/>
            <a:ext cx="14516" cy="43535"/>
          </a:xfrm>
          <a:custGeom>
            <a:avLst/>
            <a:gdLst/>
            <a:ahLst/>
            <a:cxnLst/>
            <a:rect l="l" t="t" r="r" b="b"/>
            <a:pathLst>
              <a:path w="14516" h="43535">
                <a:moveTo>
                  <a:pt x="14516" y="5257"/>
                </a:moveTo>
                <a:lnTo>
                  <a:pt x="228" y="0"/>
                </a:lnTo>
                <a:lnTo>
                  <a:pt x="0" y="38404"/>
                </a:lnTo>
                <a:lnTo>
                  <a:pt x="14185" y="43535"/>
                </a:lnTo>
                <a:lnTo>
                  <a:pt x="14516" y="525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4311945" y="3607542"/>
            <a:ext cx="21869" cy="41960"/>
          </a:xfrm>
          <a:custGeom>
            <a:avLst/>
            <a:gdLst/>
            <a:ahLst/>
            <a:cxnLst/>
            <a:rect l="l" t="t" r="r" b="b"/>
            <a:pathLst>
              <a:path w="21869" h="41960">
                <a:moveTo>
                  <a:pt x="21869" y="3467"/>
                </a:moveTo>
                <a:lnTo>
                  <a:pt x="7251" y="342"/>
                </a:lnTo>
                <a:lnTo>
                  <a:pt x="101" y="0"/>
                </a:lnTo>
                <a:lnTo>
                  <a:pt x="0" y="38176"/>
                </a:lnTo>
                <a:lnTo>
                  <a:pt x="1333" y="39179"/>
                </a:lnTo>
                <a:lnTo>
                  <a:pt x="21424" y="41960"/>
                </a:lnTo>
                <a:lnTo>
                  <a:pt x="21869" y="346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4315626" y="3098987"/>
            <a:ext cx="27457" cy="75336"/>
          </a:xfrm>
          <a:custGeom>
            <a:avLst/>
            <a:gdLst/>
            <a:ahLst/>
            <a:cxnLst/>
            <a:rect l="l" t="t" r="r" b="b"/>
            <a:pathLst>
              <a:path w="27457" h="75336">
                <a:moveTo>
                  <a:pt x="0" y="60159"/>
                </a:moveTo>
                <a:lnTo>
                  <a:pt x="7696" y="67754"/>
                </a:lnTo>
                <a:lnTo>
                  <a:pt x="9372" y="66738"/>
                </a:lnTo>
                <a:lnTo>
                  <a:pt x="27457" y="75336"/>
                </a:lnTo>
                <a:lnTo>
                  <a:pt x="27000" y="0"/>
                </a:lnTo>
                <a:lnTo>
                  <a:pt x="11264" y="7150"/>
                </a:lnTo>
                <a:lnTo>
                  <a:pt x="0" y="17525"/>
                </a:lnTo>
                <a:lnTo>
                  <a:pt x="0" y="60159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4526887" y="3182470"/>
            <a:ext cx="53225" cy="94627"/>
          </a:xfrm>
          <a:custGeom>
            <a:avLst/>
            <a:gdLst/>
            <a:ahLst/>
            <a:cxnLst/>
            <a:rect l="l" t="t" r="r" b="b"/>
            <a:pathLst>
              <a:path w="53225" h="94627">
                <a:moveTo>
                  <a:pt x="53225" y="62052"/>
                </a:moveTo>
                <a:lnTo>
                  <a:pt x="52552" y="0"/>
                </a:lnTo>
                <a:lnTo>
                  <a:pt x="38836" y="13157"/>
                </a:lnTo>
                <a:lnTo>
                  <a:pt x="0" y="32931"/>
                </a:lnTo>
                <a:lnTo>
                  <a:pt x="558" y="94627"/>
                </a:lnTo>
                <a:lnTo>
                  <a:pt x="36931" y="77114"/>
                </a:lnTo>
                <a:lnTo>
                  <a:pt x="53225" y="62052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4478554" y="3285698"/>
            <a:ext cx="31699" cy="22872"/>
          </a:xfrm>
          <a:custGeom>
            <a:avLst/>
            <a:gdLst/>
            <a:ahLst/>
            <a:cxnLst/>
            <a:rect l="l" t="t" r="r" b="b"/>
            <a:pathLst>
              <a:path w="31699" h="22872">
                <a:moveTo>
                  <a:pt x="31699" y="3238"/>
                </a:moveTo>
                <a:lnTo>
                  <a:pt x="31356" y="0"/>
                </a:lnTo>
                <a:lnTo>
                  <a:pt x="21767" y="1117"/>
                </a:lnTo>
                <a:lnTo>
                  <a:pt x="11836" y="3797"/>
                </a:lnTo>
                <a:lnTo>
                  <a:pt x="4241" y="4914"/>
                </a:lnTo>
                <a:lnTo>
                  <a:pt x="0" y="7696"/>
                </a:lnTo>
                <a:lnTo>
                  <a:pt x="787" y="22872"/>
                </a:lnTo>
                <a:lnTo>
                  <a:pt x="25120" y="10706"/>
                </a:lnTo>
                <a:lnTo>
                  <a:pt x="31699" y="3238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4374100" y="1902179"/>
            <a:ext cx="11493" cy="26911"/>
          </a:xfrm>
          <a:custGeom>
            <a:avLst/>
            <a:gdLst/>
            <a:ahLst/>
            <a:cxnLst/>
            <a:rect l="l" t="t" r="r" b="b"/>
            <a:pathLst>
              <a:path w="11493" h="26911">
                <a:moveTo>
                  <a:pt x="0" y="26911"/>
                </a:moveTo>
                <a:lnTo>
                  <a:pt x="10934" y="22669"/>
                </a:lnTo>
                <a:lnTo>
                  <a:pt x="11493" y="21666"/>
                </a:lnTo>
                <a:lnTo>
                  <a:pt x="5918" y="21882"/>
                </a:lnTo>
                <a:lnTo>
                  <a:pt x="2692" y="22885"/>
                </a:lnTo>
                <a:lnTo>
                  <a:pt x="2120" y="19761"/>
                </a:lnTo>
                <a:lnTo>
                  <a:pt x="1219" y="685"/>
                </a:lnTo>
                <a:lnTo>
                  <a:pt x="0" y="0"/>
                </a:lnTo>
                <a:lnTo>
                  <a:pt x="0" y="26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4426553" y="1933662"/>
            <a:ext cx="11607" cy="7150"/>
          </a:xfrm>
          <a:custGeom>
            <a:avLst/>
            <a:gdLst/>
            <a:ahLst/>
            <a:cxnLst/>
            <a:rect l="l" t="t" r="r" b="b"/>
            <a:pathLst>
              <a:path w="11607" h="7150">
                <a:moveTo>
                  <a:pt x="0" y="0"/>
                </a:moveTo>
                <a:lnTo>
                  <a:pt x="11607" y="7150"/>
                </a:lnTo>
                <a:lnTo>
                  <a:pt x="11379" y="3581"/>
                </a:lnTo>
                <a:lnTo>
                  <a:pt x="570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4441960" y="1996944"/>
            <a:ext cx="5791" cy="2120"/>
          </a:xfrm>
          <a:custGeom>
            <a:avLst/>
            <a:gdLst/>
            <a:ahLst/>
            <a:cxnLst/>
            <a:rect l="l" t="t" r="r" b="b"/>
            <a:pathLst>
              <a:path w="5791" h="2120">
                <a:moveTo>
                  <a:pt x="0" y="2120"/>
                </a:moveTo>
                <a:lnTo>
                  <a:pt x="5791" y="1905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4350772" y="1997283"/>
            <a:ext cx="7823" cy="2565"/>
          </a:xfrm>
          <a:custGeom>
            <a:avLst/>
            <a:gdLst/>
            <a:ahLst/>
            <a:cxnLst/>
            <a:rect l="l" t="t" r="r" b="b"/>
            <a:pathLst>
              <a:path w="7823" h="2565">
                <a:moveTo>
                  <a:pt x="0" y="444"/>
                </a:moveTo>
                <a:lnTo>
                  <a:pt x="5803" y="2565"/>
                </a:lnTo>
                <a:lnTo>
                  <a:pt x="7823" y="0"/>
                </a:lnTo>
                <a:lnTo>
                  <a:pt x="0" y="444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4387714" y="1999628"/>
            <a:ext cx="7708" cy="2006"/>
          </a:xfrm>
          <a:custGeom>
            <a:avLst/>
            <a:gdLst/>
            <a:ahLst/>
            <a:cxnLst/>
            <a:rect l="l" t="t" r="r" b="b"/>
            <a:pathLst>
              <a:path w="7708" h="2006">
                <a:moveTo>
                  <a:pt x="0" y="1104"/>
                </a:moveTo>
                <a:lnTo>
                  <a:pt x="5905" y="2006"/>
                </a:lnTo>
                <a:lnTo>
                  <a:pt x="7708" y="1219"/>
                </a:lnTo>
                <a:lnTo>
                  <a:pt x="0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4358144" y="2447805"/>
            <a:ext cx="9601" cy="228904"/>
          </a:xfrm>
          <a:custGeom>
            <a:avLst/>
            <a:gdLst/>
            <a:ahLst/>
            <a:cxnLst/>
            <a:rect l="l" t="t" r="r" b="b"/>
            <a:pathLst>
              <a:path w="9601" h="228904">
                <a:moveTo>
                  <a:pt x="0" y="226555"/>
                </a:moveTo>
                <a:lnTo>
                  <a:pt x="330" y="227888"/>
                </a:lnTo>
                <a:lnTo>
                  <a:pt x="4470" y="228904"/>
                </a:lnTo>
                <a:lnTo>
                  <a:pt x="9601" y="227774"/>
                </a:lnTo>
                <a:lnTo>
                  <a:pt x="9486" y="37058"/>
                </a:lnTo>
                <a:lnTo>
                  <a:pt x="1778" y="0"/>
                </a:lnTo>
                <a:lnTo>
                  <a:pt x="0" y="226555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4441287" y="1989800"/>
            <a:ext cx="53124" cy="110705"/>
          </a:xfrm>
          <a:custGeom>
            <a:avLst/>
            <a:gdLst/>
            <a:ahLst/>
            <a:cxnLst/>
            <a:rect l="l" t="t" r="r" b="b"/>
            <a:pathLst>
              <a:path w="53124" h="110705">
                <a:moveTo>
                  <a:pt x="1333" y="109804"/>
                </a:moveTo>
                <a:lnTo>
                  <a:pt x="8483" y="110705"/>
                </a:lnTo>
                <a:lnTo>
                  <a:pt x="22326" y="109931"/>
                </a:lnTo>
                <a:lnTo>
                  <a:pt x="28905" y="109588"/>
                </a:lnTo>
                <a:lnTo>
                  <a:pt x="31813" y="107022"/>
                </a:lnTo>
                <a:lnTo>
                  <a:pt x="37058" y="106464"/>
                </a:lnTo>
                <a:lnTo>
                  <a:pt x="39611" y="105016"/>
                </a:lnTo>
                <a:lnTo>
                  <a:pt x="43522" y="104013"/>
                </a:lnTo>
                <a:lnTo>
                  <a:pt x="46532" y="103123"/>
                </a:lnTo>
                <a:lnTo>
                  <a:pt x="50558" y="104457"/>
                </a:lnTo>
                <a:lnTo>
                  <a:pt x="53124" y="100215"/>
                </a:lnTo>
                <a:lnTo>
                  <a:pt x="52895" y="0"/>
                </a:lnTo>
                <a:lnTo>
                  <a:pt x="42976" y="660"/>
                </a:lnTo>
                <a:lnTo>
                  <a:pt x="40741" y="2667"/>
                </a:lnTo>
                <a:lnTo>
                  <a:pt x="25895" y="7023"/>
                </a:lnTo>
                <a:lnTo>
                  <a:pt x="16294" y="7023"/>
                </a:lnTo>
                <a:lnTo>
                  <a:pt x="14274" y="7912"/>
                </a:lnTo>
                <a:lnTo>
                  <a:pt x="6477" y="9029"/>
                </a:lnTo>
                <a:lnTo>
                  <a:pt x="673" y="9258"/>
                </a:lnTo>
                <a:lnTo>
                  <a:pt x="0" y="12052"/>
                </a:lnTo>
                <a:lnTo>
                  <a:pt x="1333" y="109804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4368294" y="2100178"/>
            <a:ext cx="7823" cy="1549"/>
          </a:xfrm>
          <a:custGeom>
            <a:avLst/>
            <a:gdLst/>
            <a:ahLst/>
            <a:cxnLst/>
            <a:rect l="l" t="t" r="r" b="b"/>
            <a:pathLst>
              <a:path w="7823" h="1549">
                <a:moveTo>
                  <a:pt x="0" y="1447"/>
                </a:moveTo>
                <a:lnTo>
                  <a:pt x="7823" y="1549"/>
                </a:lnTo>
                <a:lnTo>
                  <a:pt x="0" y="0"/>
                </a:lnTo>
                <a:lnTo>
                  <a:pt x="0" y="1447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4445748" y="2812185"/>
            <a:ext cx="14173" cy="48653"/>
          </a:xfrm>
          <a:custGeom>
            <a:avLst/>
            <a:gdLst/>
            <a:ahLst/>
            <a:cxnLst/>
            <a:rect l="l" t="t" r="r" b="b"/>
            <a:pathLst>
              <a:path w="14173" h="48653">
                <a:moveTo>
                  <a:pt x="9156" y="2451"/>
                </a:moveTo>
                <a:lnTo>
                  <a:pt x="342" y="0"/>
                </a:lnTo>
                <a:lnTo>
                  <a:pt x="0" y="46202"/>
                </a:lnTo>
                <a:lnTo>
                  <a:pt x="9715" y="48653"/>
                </a:lnTo>
                <a:lnTo>
                  <a:pt x="13728" y="45973"/>
                </a:lnTo>
                <a:lnTo>
                  <a:pt x="14173" y="7467"/>
                </a:lnTo>
                <a:lnTo>
                  <a:pt x="9156" y="2451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4251891" y="2901567"/>
            <a:ext cx="27686" cy="59372"/>
          </a:xfrm>
          <a:custGeom>
            <a:avLst/>
            <a:gdLst/>
            <a:ahLst/>
            <a:cxnLst/>
            <a:rect l="l" t="t" r="r" b="b"/>
            <a:pathLst>
              <a:path w="27686" h="59372">
                <a:moveTo>
                  <a:pt x="27686" y="13169"/>
                </a:moveTo>
                <a:lnTo>
                  <a:pt x="0" y="0"/>
                </a:lnTo>
                <a:lnTo>
                  <a:pt x="0" y="45758"/>
                </a:lnTo>
                <a:lnTo>
                  <a:pt x="27241" y="59372"/>
                </a:lnTo>
                <a:lnTo>
                  <a:pt x="27686" y="13169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4350325" y="2934614"/>
            <a:ext cx="35483" cy="49542"/>
          </a:xfrm>
          <a:custGeom>
            <a:avLst/>
            <a:gdLst/>
            <a:ahLst/>
            <a:cxnLst/>
            <a:rect l="l" t="t" r="r" b="b"/>
            <a:pathLst>
              <a:path w="35483" h="49542">
                <a:moveTo>
                  <a:pt x="35382" y="1892"/>
                </a:moveTo>
                <a:lnTo>
                  <a:pt x="444" y="0"/>
                </a:lnTo>
                <a:lnTo>
                  <a:pt x="0" y="46189"/>
                </a:lnTo>
                <a:lnTo>
                  <a:pt x="1231" y="47421"/>
                </a:lnTo>
                <a:lnTo>
                  <a:pt x="35483" y="49542"/>
                </a:lnTo>
                <a:lnTo>
                  <a:pt x="35382" y="1892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4473204" y="3436477"/>
            <a:ext cx="23431" cy="50101"/>
          </a:xfrm>
          <a:custGeom>
            <a:avLst/>
            <a:gdLst/>
            <a:ahLst/>
            <a:cxnLst/>
            <a:rect l="l" t="t" r="r" b="b"/>
            <a:pathLst>
              <a:path w="23431" h="50101">
                <a:moveTo>
                  <a:pt x="23431" y="11823"/>
                </a:moveTo>
                <a:lnTo>
                  <a:pt x="5016" y="546"/>
                </a:lnTo>
                <a:lnTo>
                  <a:pt x="330" y="0"/>
                </a:lnTo>
                <a:lnTo>
                  <a:pt x="0" y="38277"/>
                </a:lnTo>
                <a:lnTo>
                  <a:pt x="8928" y="41402"/>
                </a:lnTo>
                <a:lnTo>
                  <a:pt x="23101" y="50101"/>
                </a:lnTo>
                <a:lnTo>
                  <a:pt x="23431" y="11823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4333380" y="3611007"/>
            <a:ext cx="33134" cy="42405"/>
          </a:xfrm>
          <a:custGeom>
            <a:avLst/>
            <a:gdLst/>
            <a:ahLst/>
            <a:cxnLst/>
            <a:rect l="l" t="t" r="r" b="b"/>
            <a:pathLst>
              <a:path w="33134" h="42405">
                <a:moveTo>
                  <a:pt x="30454" y="2463"/>
                </a:moveTo>
                <a:lnTo>
                  <a:pt x="431" y="0"/>
                </a:lnTo>
                <a:lnTo>
                  <a:pt x="0" y="38506"/>
                </a:lnTo>
                <a:lnTo>
                  <a:pt x="32905" y="42405"/>
                </a:lnTo>
                <a:lnTo>
                  <a:pt x="33134" y="4241"/>
                </a:lnTo>
                <a:lnTo>
                  <a:pt x="30454" y="2463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4319971" y="1827311"/>
            <a:ext cx="132143" cy="16179"/>
          </a:xfrm>
          <a:custGeom>
            <a:avLst/>
            <a:gdLst/>
            <a:ahLst/>
            <a:cxnLst/>
            <a:rect l="l" t="t" r="r" b="b"/>
            <a:pathLst>
              <a:path w="132143" h="16179">
                <a:moveTo>
                  <a:pt x="19088" y="16179"/>
                </a:moveTo>
                <a:lnTo>
                  <a:pt x="43192" y="9715"/>
                </a:lnTo>
                <a:lnTo>
                  <a:pt x="64503" y="7810"/>
                </a:lnTo>
                <a:lnTo>
                  <a:pt x="124777" y="7924"/>
                </a:lnTo>
                <a:lnTo>
                  <a:pt x="132143" y="3238"/>
                </a:lnTo>
                <a:lnTo>
                  <a:pt x="119418" y="0"/>
                </a:lnTo>
                <a:lnTo>
                  <a:pt x="50901" y="0"/>
                </a:lnTo>
                <a:lnTo>
                  <a:pt x="0" y="9715"/>
                </a:lnTo>
                <a:lnTo>
                  <a:pt x="19088" y="16179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4236510" y="1861571"/>
            <a:ext cx="61595" cy="34594"/>
          </a:xfrm>
          <a:custGeom>
            <a:avLst/>
            <a:gdLst/>
            <a:ahLst/>
            <a:cxnLst/>
            <a:rect l="l" t="t" r="r" b="b"/>
            <a:pathLst>
              <a:path w="61595" h="34594">
                <a:moveTo>
                  <a:pt x="58915" y="2679"/>
                </a:moveTo>
                <a:lnTo>
                  <a:pt x="61595" y="0"/>
                </a:lnTo>
                <a:lnTo>
                  <a:pt x="28905" y="1562"/>
                </a:lnTo>
                <a:lnTo>
                  <a:pt x="25552" y="2565"/>
                </a:lnTo>
                <a:lnTo>
                  <a:pt x="8026" y="17856"/>
                </a:lnTo>
                <a:lnTo>
                  <a:pt x="0" y="34594"/>
                </a:lnTo>
                <a:lnTo>
                  <a:pt x="38163" y="26555"/>
                </a:lnTo>
                <a:lnTo>
                  <a:pt x="58915" y="2679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4572297" y="1913911"/>
            <a:ext cx="8940" cy="125996"/>
          </a:xfrm>
          <a:custGeom>
            <a:avLst/>
            <a:gdLst/>
            <a:ahLst/>
            <a:cxnLst/>
            <a:rect l="l" t="t" r="r" b="b"/>
            <a:pathLst>
              <a:path w="8940" h="125996">
                <a:moveTo>
                  <a:pt x="4914" y="18973"/>
                </a:moveTo>
                <a:lnTo>
                  <a:pt x="2019" y="21767"/>
                </a:lnTo>
                <a:lnTo>
                  <a:pt x="0" y="27012"/>
                </a:lnTo>
                <a:lnTo>
                  <a:pt x="901" y="27889"/>
                </a:lnTo>
                <a:lnTo>
                  <a:pt x="1892" y="125996"/>
                </a:lnTo>
                <a:lnTo>
                  <a:pt x="4914" y="123647"/>
                </a:lnTo>
                <a:lnTo>
                  <a:pt x="8724" y="104114"/>
                </a:lnTo>
                <a:lnTo>
                  <a:pt x="8940" y="114"/>
                </a:lnTo>
                <a:lnTo>
                  <a:pt x="7937" y="0"/>
                </a:lnTo>
                <a:lnTo>
                  <a:pt x="4914" y="18973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4560596" y="1948959"/>
            <a:ext cx="3340" cy="5575"/>
          </a:xfrm>
          <a:custGeom>
            <a:avLst/>
            <a:gdLst/>
            <a:ahLst/>
            <a:cxnLst/>
            <a:rect l="l" t="t" r="r" b="b"/>
            <a:pathLst>
              <a:path w="3340" h="5575">
                <a:moveTo>
                  <a:pt x="990" y="1104"/>
                </a:moveTo>
                <a:lnTo>
                  <a:pt x="0" y="5575"/>
                </a:lnTo>
                <a:lnTo>
                  <a:pt x="3111" y="3225"/>
                </a:lnTo>
                <a:lnTo>
                  <a:pt x="3340" y="0"/>
                </a:lnTo>
                <a:lnTo>
                  <a:pt x="990" y="1104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4342632" y="3087940"/>
            <a:ext cx="41287" cy="96532"/>
          </a:xfrm>
          <a:custGeom>
            <a:avLst/>
            <a:gdLst/>
            <a:ahLst/>
            <a:cxnLst/>
            <a:rect l="l" t="t" r="r" b="b"/>
            <a:pathLst>
              <a:path w="41287" h="96532">
                <a:moveTo>
                  <a:pt x="444" y="86385"/>
                </a:moveTo>
                <a:lnTo>
                  <a:pt x="13271" y="91401"/>
                </a:lnTo>
                <a:lnTo>
                  <a:pt x="40728" y="96532"/>
                </a:lnTo>
                <a:lnTo>
                  <a:pt x="41287" y="0"/>
                </a:lnTo>
                <a:lnTo>
                  <a:pt x="20535" y="4013"/>
                </a:lnTo>
                <a:lnTo>
                  <a:pt x="0" y="11049"/>
                </a:lnTo>
                <a:lnTo>
                  <a:pt x="444" y="86385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4315957" y="2090468"/>
            <a:ext cx="13728" cy="556653"/>
          </a:xfrm>
          <a:custGeom>
            <a:avLst/>
            <a:gdLst/>
            <a:ahLst/>
            <a:cxnLst/>
            <a:rect l="l" t="t" r="r" b="b"/>
            <a:pathLst>
              <a:path w="13728" h="556653">
                <a:moveTo>
                  <a:pt x="3124" y="2451"/>
                </a:moveTo>
                <a:lnTo>
                  <a:pt x="9588" y="4457"/>
                </a:lnTo>
                <a:lnTo>
                  <a:pt x="13728" y="3454"/>
                </a:lnTo>
                <a:lnTo>
                  <a:pt x="0" y="0"/>
                </a:lnTo>
                <a:lnTo>
                  <a:pt x="1333" y="555434"/>
                </a:lnTo>
                <a:lnTo>
                  <a:pt x="3467" y="556653"/>
                </a:lnTo>
                <a:lnTo>
                  <a:pt x="3124" y="2451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4447767" y="2675704"/>
            <a:ext cx="11709" cy="4572"/>
          </a:xfrm>
          <a:custGeom>
            <a:avLst/>
            <a:gdLst/>
            <a:ahLst/>
            <a:cxnLst/>
            <a:rect l="l" t="t" r="r" b="b"/>
            <a:pathLst>
              <a:path w="11709" h="4572">
                <a:moveTo>
                  <a:pt x="0" y="1993"/>
                </a:moveTo>
                <a:lnTo>
                  <a:pt x="2006" y="4572"/>
                </a:lnTo>
                <a:lnTo>
                  <a:pt x="11709" y="1003"/>
                </a:lnTo>
                <a:lnTo>
                  <a:pt x="7924" y="215"/>
                </a:lnTo>
                <a:lnTo>
                  <a:pt x="3682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4352681" y="2675702"/>
            <a:ext cx="11595" cy="4457"/>
          </a:xfrm>
          <a:custGeom>
            <a:avLst/>
            <a:gdLst/>
            <a:ahLst/>
            <a:cxnLst/>
            <a:rect l="l" t="t" r="r" b="b"/>
            <a:pathLst>
              <a:path w="11595" h="4457">
                <a:moveTo>
                  <a:pt x="0" y="990"/>
                </a:moveTo>
                <a:lnTo>
                  <a:pt x="11595" y="4457"/>
                </a:lnTo>
                <a:lnTo>
                  <a:pt x="9918" y="990"/>
                </a:lnTo>
                <a:lnTo>
                  <a:pt x="5791" y="0"/>
                </a:lnTo>
                <a:lnTo>
                  <a:pt x="0" y="990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4428450" y="2678487"/>
            <a:ext cx="21310" cy="5575"/>
          </a:xfrm>
          <a:custGeom>
            <a:avLst/>
            <a:gdLst/>
            <a:ahLst/>
            <a:cxnLst/>
            <a:rect l="l" t="t" r="r" b="b"/>
            <a:pathLst>
              <a:path w="21310" h="5575">
                <a:moveTo>
                  <a:pt x="0" y="4343"/>
                </a:moveTo>
                <a:lnTo>
                  <a:pt x="330" y="5575"/>
                </a:lnTo>
                <a:lnTo>
                  <a:pt x="20751" y="2908"/>
                </a:lnTo>
                <a:lnTo>
                  <a:pt x="21310" y="1777"/>
                </a:lnTo>
                <a:lnTo>
                  <a:pt x="15392" y="0"/>
                </a:lnTo>
                <a:lnTo>
                  <a:pt x="0" y="4343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4424438" y="3233356"/>
            <a:ext cx="23545" cy="63055"/>
          </a:xfrm>
          <a:custGeom>
            <a:avLst/>
            <a:gdLst/>
            <a:ahLst/>
            <a:cxnLst/>
            <a:rect l="l" t="t" r="r" b="b"/>
            <a:pathLst>
              <a:path w="23545" h="63055">
                <a:moveTo>
                  <a:pt x="23431" y="63055"/>
                </a:moveTo>
                <a:lnTo>
                  <a:pt x="23545" y="0"/>
                </a:lnTo>
                <a:lnTo>
                  <a:pt x="114" y="1778"/>
                </a:lnTo>
                <a:lnTo>
                  <a:pt x="0" y="63055"/>
                </a:lnTo>
                <a:lnTo>
                  <a:pt x="23431" y="63055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4445863" y="3429000"/>
            <a:ext cx="13385" cy="40614"/>
          </a:xfrm>
          <a:custGeom>
            <a:avLst/>
            <a:gdLst/>
            <a:ahLst/>
            <a:cxnLst/>
            <a:rect l="l" t="t" r="r" b="b"/>
            <a:pathLst>
              <a:path w="13385" h="40614">
                <a:moveTo>
                  <a:pt x="13385" y="2222"/>
                </a:moveTo>
                <a:lnTo>
                  <a:pt x="215" y="0"/>
                </a:lnTo>
                <a:lnTo>
                  <a:pt x="0" y="38163"/>
                </a:lnTo>
                <a:lnTo>
                  <a:pt x="13157" y="40614"/>
                </a:lnTo>
                <a:lnTo>
                  <a:pt x="13385" y="2222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4333481" y="1861572"/>
            <a:ext cx="34709" cy="35369"/>
          </a:xfrm>
          <a:custGeom>
            <a:avLst/>
            <a:gdLst/>
            <a:ahLst/>
            <a:cxnLst/>
            <a:rect l="l" t="t" r="r" b="b"/>
            <a:pathLst>
              <a:path w="34709" h="35369">
                <a:moveTo>
                  <a:pt x="0" y="13169"/>
                </a:moveTo>
                <a:lnTo>
                  <a:pt x="32816" y="35369"/>
                </a:lnTo>
                <a:lnTo>
                  <a:pt x="34480" y="35039"/>
                </a:lnTo>
                <a:lnTo>
                  <a:pt x="34709" y="0"/>
                </a:lnTo>
                <a:lnTo>
                  <a:pt x="29578" y="558"/>
                </a:lnTo>
                <a:lnTo>
                  <a:pt x="0" y="13169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4408699" y="1865477"/>
            <a:ext cx="55130" cy="68186"/>
          </a:xfrm>
          <a:custGeom>
            <a:avLst/>
            <a:gdLst/>
            <a:ahLst/>
            <a:cxnLst/>
            <a:rect l="l" t="t" r="r" b="b"/>
            <a:pathLst>
              <a:path w="55130" h="68186">
                <a:moveTo>
                  <a:pt x="54343" y="0"/>
                </a:moveTo>
                <a:lnTo>
                  <a:pt x="444" y="21424"/>
                </a:lnTo>
                <a:lnTo>
                  <a:pt x="0" y="56133"/>
                </a:lnTo>
                <a:lnTo>
                  <a:pt x="1778" y="58813"/>
                </a:lnTo>
                <a:lnTo>
                  <a:pt x="17843" y="68186"/>
                </a:lnTo>
                <a:lnTo>
                  <a:pt x="23545" y="68186"/>
                </a:lnTo>
                <a:lnTo>
                  <a:pt x="27673" y="65620"/>
                </a:lnTo>
                <a:lnTo>
                  <a:pt x="28117" y="41287"/>
                </a:lnTo>
                <a:lnTo>
                  <a:pt x="29451" y="40627"/>
                </a:lnTo>
                <a:lnTo>
                  <a:pt x="35369" y="36385"/>
                </a:lnTo>
                <a:lnTo>
                  <a:pt x="55130" y="27228"/>
                </a:lnTo>
                <a:lnTo>
                  <a:pt x="55130" y="1790"/>
                </a:lnTo>
                <a:lnTo>
                  <a:pt x="54343" y="0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4494189" y="1940923"/>
            <a:ext cx="80010" cy="149987"/>
          </a:xfrm>
          <a:custGeom>
            <a:avLst/>
            <a:gdLst/>
            <a:ahLst/>
            <a:cxnLst/>
            <a:rect l="l" t="t" r="r" b="b"/>
            <a:pathLst>
              <a:path w="80010" h="149987">
                <a:moveTo>
                  <a:pt x="80010" y="98983"/>
                </a:moveTo>
                <a:lnTo>
                  <a:pt x="79006" y="888"/>
                </a:lnTo>
                <a:lnTo>
                  <a:pt x="78117" y="0"/>
                </a:lnTo>
                <a:lnTo>
                  <a:pt x="69748" y="8026"/>
                </a:lnTo>
                <a:lnTo>
                  <a:pt x="69519" y="11264"/>
                </a:lnTo>
                <a:lnTo>
                  <a:pt x="66395" y="13614"/>
                </a:lnTo>
                <a:lnTo>
                  <a:pt x="57124" y="22313"/>
                </a:lnTo>
                <a:lnTo>
                  <a:pt x="46748" y="27000"/>
                </a:lnTo>
                <a:lnTo>
                  <a:pt x="34366" y="34366"/>
                </a:lnTo>
                <a:lnTo>
                  <a:pt x="26111" y="39725"/>
                </a:lnTo>
                <a:lnTo>
                  <a:pt x="0" y="48882"/>
                </a:lnTo>
                <a:lnTo>
                  <a:pt x="215" y="149097"/>
                </a:lnTo>
                <a:lnTo>
                  <a:pt x="2108" y="149986"/>
                </a:lnTo>
                <a:lnTo>
                  <a:pt x="26111" y="142506"/>
                </a:lnTo>
                <a:lnTo>
                  <a:pt x="62826" y="120967"/>
                </a:lnTo>
                <a:lnTo>
                  <a:pt x="79121" y="100545"/>
                </a:lnTo>
                <a:lnTo>
                  <a:pt x="80010" y="98983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4367959" y="1861571"/>
            <a:ext cx="41186" cy="62496"/>
          </a:xfrm>
          <a:custGeom>
            <a:avLst/>
            <a:gdLst/>
            <a:ahLst/>
            <a:cxnLst/>
            <a:rect l="l" t="t" r="r" b="b"/>
            <a:pathLst>
              <a:path w="41186" h="62496">
                <a:moveTo>
                  <a:pt x="41186" y="25336"/>
                </a:moveTo>
                <a:lnTo>
                  <a:pt x="228" y="0"/>
                </a:lnTo>
                <a:lnTo>
                  <a:pt x="0" y="35039"/>
                </a:lnTo>
                <a:lnTo>
                  <a:pt x="6134" y="40627"/>
                </a:lnTo>
                <a:lnTo>
                  <a:pt x="7365" y="41287"/>
                </a:lnTo>
                <a:lnTo>
                  <a:pt x="8254" y="60375"/>
                </a:lnTo>
                <a:lnTo>
                  <a:pt x="12064" y="62496"/>
                </a:lnTo>
                <a:lnTo>
                  <a:pt x="17640" y="62268"/>
                </a:lnTo>
                <a:lnTo>
                  <a:pt x="30137" y="56692"/>
                </a:lnTo>
                <a:lnTo>
                  <a:pt x="34607" y="56692"/>
                </a:lnTo>
                <a:lnTo>
                  <a:pt x="40741" y="60045"/>
                </a:lnTo>
                <a:lnTo>
                  <a:pt x="41186" y="25336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4463818" y="1867263"/>
            <a:ext cx="25120" cy="25450"/>
          </a:xfrm>
          <a:custGeom>
            <a:avLst/>
            <a:gdLst/>
            <a:ahLst/>
            <a:cxnLst/>
            <a:rect l="l" t="t" r="r" b="b"/>
            <a:pathLst>
              <a:path w="25120" h="25450">
                <a:moveTo>
                  <a:pt x="25120" y="15735"/>
                </a:moveTo>
                <a:lnTo>
                  <a:pt x="0" y="0"/>
                </a:lnTo>
                <a:lnTo>
                  <a:pt x="0" y="25450"/>
                </a:lnTo>
                <a:lnTo>
                  <a:pt x="15748" y="20205"/>
                </a:lnTo>
                <a:lnTo>
                  <a:pt x="25120" y="15735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4437715" y="1906098"/>
            <a:ext cx="40957" cy="35941"/>
          </a:xfrm>
          <a:custGeom>
            <a:avLst/>
            <a:gdLst/>
            <a:ahLst/>
            <a:cxnLst/>
            <a:rect l="l" t="t" r="r" b="b"/>
            <a:pathLst>
              <a:path w="40957" h="35941">
                <a:moveTo>
                  <a:pt x="40957" y="24777"/>
                </a:moveTo>
                <a:lnTo>
                  <a:pt x="3568" y="558"/>
                </a:lnTo>
                <a:lnTo>
                  <a:pt x="444" y="0"/>
                </a:lnTo>
                <a:lnTo>
                  <a:pt x="0" y="25336"/>
                </a:lnTo>
                <a:lnTo>
                  <a:pt x="215" y="31140"/>
                </a:lnTo>
                <a:lnTo>
                  <a:pt x="444" y="34709"/>
                </a:lnTo>
                <a:lnTo>
                  <a:pt x="1562" y="35941"/>
                </a:lnTo>
                <a:lnTo>
                  <a:pt x="10934" y="35826"/>
                </a:lnTo>
                <a:lnTo>
                  <a:pt x="34036" y="27901"/>
                </a:lnTo>
                <a:lnTo>
                  <a:pt x="40957" y="24777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4234826" y="1931435"/>
            <a:ext cx="2006" cy="5245"/>
          </a:xfrm>
          <a:custGeom>
            <a:avLst/>
            <a:gdLst/>
            <a:ahLst/>
            <a:cxnLst/>
            <a:rect l="l" t="t" r="r" b="b"/>
            <a:pathLst>
              <a:path w="2006" h="5245">
                <a:moveTo>
                  <a:pt x="114" y="5245"/>
                </a:moveTo>
                <a:lnTo>
                  <a:pt x="2006" y="3911"/>
                </a:lnTo>
                <a:lnTo>
                  <a:pt x="0" y="0"/>
                </a:lnTo>
                <a:lnTo>
                  <a:pt x="114" y="5245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4319076" y="2092933"/>
            <a:ext cx="21983" cy="577519"/>
          </a:xfrm>
          <a:custGeom>
            <a:avLst/>
            <a:gdLst/>
            <a:ahLst/>
            <a:cxnLst/>
            <a:rect l="l" t="t" r="r" b="b"/>
            <a:pathLst>
              <a:path w="21983" h="577519">
                <a:moveTo>
                  <a:pt x="17640" y="576186"/>
                </a:moveTo>
                <a:lnTo>
                  <a:pt x="21983" y="577519"/>
                </a:lnTo>
                <a:lnTo>
                  <a:pt x="17640" y="572274"/>
                </a:lnTo>
                <a:lnTo>
                  <a:pt x="14846" y="5461"/>
                </a:lnTo>
                <a:lnTo>
                  <a:pt x="16294" y="2895"/>
                </a:lnTo>
                <a:lnTo>
                  <a:pt x="14401" y="1104"/>
                </a:lnTo>
                <a:lnTo>
                  <a:pt x="11722" y="2882"/>
                </a:lnTo>
                <a:lnTo>
                  <a:pt x="6476" y="1993"/>
                </a:lnTo>
                <a:lnTo>
                  <a:pt x="0" y="0"/>
                </a:lnTo>
                <a:lnTo>
                  <a:pt x="342" y="554202"/>
                </a:lnTo>
                <a:lnTo>
                  <a:pt x="6032" y="566356"/>
                </a:lnTo>
                <a:lnTo>
                  <a:pt x="17640" y="576186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4443858" y="2677699"/>
            <a:ext cx="5905" cy="2565"/>
          </a:xfrm>
          <a:custGeom>
            <a:avLst/>
            <a:gdLst/>
            <a:ahLst/>
            <a:cxnLst/>
            <a:rect l="l" t="t" r="r" b="b"/>
            <a:pathLst>
              <a:path w="5905" h="2565">
                <a:moveTo>
                  <a:pt x="0" y="787"/>
                </a:moveTo>
                <a:lnTo>
                  <a:pt x="5905" y="2565"/>
                </a:lnTo>
                <a:lnTo>
                  <a:pt x="3911" y="0"/>
                </a:lnTo>
                <a:lnTo>
                  <a:pt x="0" y="787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4364282" y="2678601"/>
            <a:ext cx="7924" cy="1549"/>
          </a:xfrm>
          <a:custGeom>
            <a:avLst/>
            <a:gdLst/>
            <a:ahLst/>
            <a:cxnLst/>
            <a:rect l="l" t="t" r="r" b="b"/>
            <a:pathLst>
              <a:path w="7924" h="1549">
                <a:moveTo>
                  <a:pt x="0" y="0"/>
                </a:moveTo>
                <a:lnTo>
                  <a:pt x="0" y="1549"/>
                </a:lnTo>
                <a:lnTo>
                  <a:pt x="7924" y="990"/>
                </a:lnTo>
                <a:lnTo>
                  <a:pt x="7924" y="0"/>
                </a:lnTo>
                <a:lnTo>
                  <a:pt x="0" y="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4379907" y="2106303"/>
            <a:ext cx="17526" cy="574522"/>
          </a:xfrm>
          <a:custGeom>
            <a:avLst/>
            <a:gdLst/>
            <a:ahLst/>
            <a:cxnLst/>
            <a:rect l="l" t="t" r="r" b="b"/>
            <a:pathLst>
              <a:path w="17525" h="574522">
                <a:moveTo>
                  <a:pt x="12382" y="574522"/>
                </a:moveTo>
                <a:lnTo>
                  <a:pt x="17526" y="0"/>
                </a:lnTo>
                <a:lnTo>
                  <a:pt x="9702" y="0"/>
                </a:lnTo>
                <a:lnTo>
                  <a:pt x="7251" y="573176"/>
                </a:lnTo>
                <a:lnTo>
                  <a:pt x="0" y="574293"/>
                </a:lnTo>
                <a:lnTo>
                  <a:pt x="12382" y="574522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4368195" y="1854200"/>
            <a:ext cx="42849" cy="32702"/>
          </a:xfrm>
          <a:custGeom>
            <a:avLst/>
            <a:gdLst/>
            <a:ahLst/>
            <a:cxnLst/>
            <a:rect l="l" t="t" r="r" b="b"/>
            <a:pathLst>
              <a:path w="42849" h="32702">
                <a:moveTo>
                  <a:pt x="42849" y="25450"/>
                </a:moveTo>
                <a:lnTo>
                  <a:pt x="0" y="0"/>
                </a:lnTo>
                <a:lnTo>
                  <a:pt x="0" y="7366"/>
                </a:lnTo>
                <a:lnTo>
                  <a:pt x="40957" y="32702"/>
                </a:lnTo>
                <a:lnTo>
                  <a:pt x="42849" y="2545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4463042" y="1859894"/>
            <a:ext cx="32816" cy="23101"/>
          </a:xfrm>
          <a:custGeom>
            <a:avLst/>
            <a:gdLst/>
            <a:ahLst/>
            <a:cxnLst/>
            <a:rect l="l" t="t" r="r" b="b"/>
            <a:pathLst>
              <a:path w="32816" h="23101">
                <a:moveTo>
                  <a:pt x="32816" y="19532"/>
                </a:moveTo>
                <a:lnTo>
                  <a:pt x="3568" y="114"/>
                </a:lnTo>
                <a:lnTo>
                  <a:pt x="330" y="0"/>
                </a:lnTo>
                <a:lnTo>
                  <a:pt x="0" y="5588"/>
                </a:lnTo>
                <a:lnTo>
                  <a:pt x="787" y="7366"/>
                </a:lnTo>
                <a:lnTo>
                  <a:pt x="25895" y="23101"/>
                </a:lnTo>
                <a:lnTo>
                  <a:pt x="32816" y="19532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4438153" y="1901861"/>
            <a:ext cx="46088" cy="29019"/>
          </a:xfrm>
          <a:custGeom>
            <a:avLst/>
            <a:gdLst/>
            <a:ahLst/>
            <a:cxnLst/>
            <a:rect l="l" t="t" r="r" b="b"/>
            <a:pathLst>
              <a:path w="46088" h="29019">
                <a:moveTo>
                  <a:pt x="0" y="4241"/>
                </a:moveTo>
                <a:lnTo>
                  <a:pt x="3136" y="4800"/>
                </a:lnTo>
                <a:lnTo>
                  <a:pt x="40512" y="29019"/>
                </a:lnTo>
                <a:lnTo>
                  <a:pt x="46088" y="26784"/>
                </a:lnTo>
                <a:lnTo>
                  <a:pt x="45986" y="24663"/>
                </a:lnTo>
                <a:lnTo>
                  <a:pt x="5918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4355458" y="1966923"/>
            <a:ext cx="1231" cy="5245"/>
          </a:xfrm>
          <a:custGeom>
            <a:avLst/>
            <a:gdLst/>
            <a:ahLst/>
            <a:cxnLst/>
            <a:rect l="l" t="t" r="r" b="b"/>
            <a:pathLst>
              <a:path w="1231" h="5245">
                <a:moveTo>
                  <a:pt x="0" y="4457"/>
                </a:moveTo>
                <a:lnTo>
                  <a:pt x="1231" y="5245"/>
                </a:lnTo>
                <a:lnTo>
                  <a:pt x="444" y="0"/>
                </a:lnTo>
                <a:lnTo>
                  <a:pt x="0" y="4457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4351000" y="1980436"/>
            <a:ext cx="1778" cy="5346"/>
          </a:xfrm>
          <a:custGeom>
            <a:avLst/>
            <a:gdLst/>
            <a:ahLst/>
            <a:cxnLst/>
            <a:rect l="l" t="t" r="r" b="b"/>
            <a:pathLst>
              <a:path w="1777" h="5346">
                <a:moveTo>
                  <a:pt x="0" y="5346"/>
                </a:moveTo>
                <a:lnTo>
                  <a:pt x="1778" y="5130"/>
                </a:lnTo>
                <a:lnTo>
                  <a:pt x="1104" y="0"/>
                </a:lnTo>
                <a:lnTo>
                  <a:pt x="0" y="534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4323892" y="1989916"/>
            <a:ext cx="4013" cy="2336"/>
          </a:xfrm>
          <a:custGeom>
            <a:avLst/>
            <a:gdLst/>
            <a:ahLst/>
            <a:cxnLst/>
            <a:rect l="l" t="t" r="r" b="b"/>
            <a:pathLst>
              <a:path w="4013" h="2336">
                <a:moveTo>
                  <a:pt x="1219" y="2336"/>
                </a:moveTo>
                <a:lnTo>
                  <a:pt x="4013" y="1562"/>
                </a:lnTo>
                <a:lnTo>
                  <a:pt x="0" y="0"/>
                </a:lnTo>
                <a:lnTo>
                  <a:pt x="1219" y="233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4347880" y="1985779"/>
            <a:ext cx="3124" cy="7264"/>
          </a:xfrm>
          <a:custGeom>
            <a:avLst/>
            <a:gdLst/>
            <a:ahLst/>
            <a:cxnLst/>
            <a:rect l="l" t="t" r="r" b="b"/>
            <a:pathLst>
              <a:path w="3124" h="7264">
                <a:moveTo>
                  <a:pt x="0" y="3124"/>
                </a:moveTo>
                <a:lnTo>
                  <a:pt x="431" y="7264"/>
                </a:lnTo>
                <a:lnTo>
                  <a:pt x="2349" y="5473"/>
                </a:lnTo>
                <a:lnTo>
                  <a:pt x="3124" y="0"/>
                </a:lnTo>
                <a:lnTo>
                  <a:pt x="0" y="3124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4331586" y="1991688"/>
            <a:ext cx="4241" cy="3695"/>
          </a:xfrm>
          <a:custGeom>
            <a:avLst/>
            <a:gdLst/>
            <a:ahLst/>
            <a:cxnLst/>
            <a:rect l="l" t="t" r="r" b="b"/>
            <a:pathLst>
              <a:path w="4241" h="3695">
                <a:moveTo>
                  <a:pt x="2120" y="3695"/>
                </a:moveTo>
                <a:lnTo>
                  <a:pt x="4241" y="1574"/>
                </a:lnTo>
                <a:lnTo>
                  <a:pt x="0" y="0"/>
                </a:lnTo>
                <a:lnTo>
                  <a:pt x="2120" y="3695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4399212" y="2001739"/>
            <a:ext cx="15621" cy="1892"/>
          </a:xfrm>
          <a:custGeom>
            <a:avLst/>
            <a:gdLst/>
            <a:ahLst/>
            <a:cxnLst/>
            <a:rect l="l" t="t" r="r" b="b"/>
            <a:pathLst>
              <a:path w="15621" h="1892">
                <a:moveTo>
                  <a:pt x="228" y="0"/>
                </a:moveTo>
                <a:lnTo>
                  <a:pt x="0" y="1003"/>
                </a:lnTo>
                <a:lnTo>
                  <a:pt x="5905" y="1892"/>
                </a:lnTo>
                <a:lnTo>
                  <a:pt x="15620" y="0"/>
                </a:lnTo>
                <a:lnTo>
                  <a:pt x="228" y="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4333930" y="2096601"/>
            <a:ext cx="14846" cy="575411"/>
          </a:xfrm>
          <a:custGeom>
            <a:avLst/>
            <a:gdLst/>
            <a:ahLst/>
            <a:cxnLst/>
            <a:rect l="l" t="t" r="r" b="b"/>
            <a:pathLst>
              <a:path w="14846" h="575411">
                <a:moveTo>
                  <a:pt x="8153" y="2006"/>
                </a:moveTo>
                <a:lnTo>
                  <a:pt x="9258" y="1117"/>
                </a:lnTo>
                <a:lnTo>
                  <a:pt x="5460" y="0"/>
                </a:lnTo>
                <a:lnTo>
                  <a:pt x="0" y="1790"/>
                </a:lnTo>
                <a:lnTo>
                  <a:pt x="2781" y="568604"/>
                </a:lnTo>
                <a:lnTo>
                  <a:pt x="7137" y="573849"/>
                </a:lnTo>
                <a:lnTo>
                  <a:pt x="14846" y="575411"/>
                </a:lnTo>
                <a:lnTo>
                  <a:pt x="14274" y="574636"/>
                </a:lnTo>
                <a:lnTo>
                  <a:pt x="12382" y="330111"/>
                </a:lnTo>
                <a:lnTo>
                  <a:pt x="11048" y="3911"/>
                </a:lnTo>
                <a:lnTo>
                  <a:pt x="8153" y="200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4372202" y="2103633"/>
            <a:ext cx="17411" cy="576973"/>
          </a:xfrm>
          <a:custGeom>
            <a:avLst/>
            <a:gdLst/>
            <a:ahLst/>
            <a:cxnLst/>
            <a:rect l="l" t="t" r="r" b="b"/>
            <a:pathLst>
              <a:path w="17411" h="576973">
                <a:moveTo>
                  <a:pt x="14960" y="575856"/>
                </a:moveTo>
                <a:lnTo>
                  <a:pt x="17411" y="2679"/>
                </a:lnTo>
                <a:lnTo>
                  <a:pt x="13500" y="0"/>
                </a:lnTo>
                <a:lnTo>
                  <a:pt x="9715" y="787"/>
                </a:lnTo>
                <a:lnTo>
                  <a:pt x="9042" y="9486"/>
                </a:lnTo>
                <a:lnTo>
                  <a:pt x="7150" y="573963"/>
                </a:lnTo>
                <a:lnTo>
                  <a:pt x="0" y="574967"/>
                </a:lnTo>
                <a:lnTo>
                  <a:pt x="0" y="575970"/>
                </a:lnTo>
                <a:lnTo>
                  <a:pt x="7708" y="576973"/>
                </a:lnTo>
                <a:lnTo>
                  <a:pt x="14960" y="57585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4500539" y="3120421"/>
            <a:ext cx="4914" cy="34810"/>
          </a:xfrm>
          <a:custGeom>
            <a:avLst/>
            <a:gdLst/>
            <a:ahLst/>
            <a:cxnLst/>
            <a:rect l="l" t="t" r="r" b="b"/>
            <a:pathLst>
              <a:path w="4914" h="34810">
                <a:moveTo>
                  <a:pt x="0" y="34810"/>
                </a:moveTo>
                <a:lnTo>
                  <a:pt x="4914" y="28460"/>
                </a:lnTo>
                <a:lnTo>
                  <a:pt x="4914" y="6362"/>
                </a:lnTo>
                <a:lnTo>
                  <a:pt x="0" y="0"/>
                </a:lnTo>
                <a:lnTo>
                  <a:pt x="0" y="3481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4209722" y="3147425"/>
            <a:ext cx="13614" cy="85369"/>
          </a:xfrm>
          <a:custGeom>
            <a:avLst/>
            <a:gdLst/>
            <a:ahLst/>
            <a:cxnLst/>
            <a:rect l="l" t="t" r="r" b="b"/>
            <a:pathLst>
              <a:path w="13614" h="85369">
                <a:moveTo>
                  <a:pt x="2895" y="8369"/>
                </a:moveTo>
                <a:lnTo>
                  <a:pt x="0" y="0"/>
                </a:lnTo>
                <a:lnTo>
                  <a:pt x="787" y="62826"/>
                </a:lnTo>
                <a:lnTo>
                  <a:pt x="2565" y="70751"/>
                </a:lnTo>
                <a:lnTo>
                  <a:pt x="12827" y="85369"/>
                </a:lnTo>
                <a:lnTo>
                  <a:pt x="13614" y="25209"/>
                </a:lnTo>
                <a:lnTo>
                  <a:pt x="2895" y="8369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4440731" y="1974396"/>
            <a:ext cx="16852" cy="24447"/>
          </a:xfrm>
          <a:custGeom>
            <a:avLst/>
            <a:gdLst/>
            <a:ahLst/>
            <a:cxnLst/>
            <a:rect l="l" t="t" r="r" b="b"/>
            <a:pathLst>
              <a:path w="16852" h="24447">
                <a:moveTo>
                  <a:pt x="0" y="114"/>
                </a:moveTo>
                <a:lnTo>
                  <a:pt x="660" y="10045"/>
                </a:lnTo>
                <a:lnTo>
                  <a:pt x="3352" y="22555"/>
                </a:lnTo>
                <a:lnTo>
                  <a:pt x="7035" y="24447"/>
                </a:lnTo>
                <a:lnTo>
                  <a:pt x="14833" y="23329"/>
                </a:lnTo>
                <a:lnTo>
                  <a:pt x="16852" y="22440"/>
                </a:lnTo>
                <a:lnTo>
                  <a:pt x="15506" y="13944"/>
                </a:lnTo>
                <a:lnTo>
                  <a:pt x="16065" y="11722"/>
                </a:lnTo>
                <a:lnTo>
                  <a:pt x="2451" y="0"/>
                </a:lnTo>
                <a:lnTo>
                  <a:pt x="0" y="114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4358590" y="1997285"/>
            <a:ext cx="11595" cy="2438"/>
          </a:xfrm>
          <a:custGeom>
            <a:avLst/>
            <a:gdLst/>
            <a:ahLst/>
            <a:cxnLst/>
            <a:rect l="l" t="t" r="r" b="b"/>
            <a:pathLst>
              <a:path w="11595" h="2438">
                <a:moveTo>
                  <a:pt x="0" y="1562"/>
                </a:moveTo>
                <a:lnTo>
                  <a:pt x="9817" y="2438"/>
                </a:lnTo>
                <a:lnTo>
                  <a:pt x="11595" y="1333"/>
                </a:lnTo>
                <a:lnTo>
                  <a:pt x="0" y="0"/>
                </a:lnTo>
                <a:lnTo>
                  <a:pt x="0" y="1562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4222548" y="3172641"/>
            <a:ext cx="39065" cy="93078"/>
          </a:xfrm>
          <a:custGeom>
            <a:avLst/>
            <a:gdLst/>
            <a:ahLst/>
            <a:cxnLst/>
            <a:rect l="l" t="t" r="r" b="b"/>
            <a:pathLst>
              <a:path w="39065" h="93078">
                <a:moveTo>
                  <a:pt x="13169" y="14401"/>
                </a:moveTo>
                <a:lnTo>
                  <a:pt x="787" y="0"/>
                </a:lnTo>
                <a:lnTo>
                  <a:pt x="0" y="60159"/>
                </a:lnTo>
                <a:lnTo>
                  <a:pt x="9486" y="74333"/>
                </a:lnTo>
                <a:lnTo>
                  <a:pt x="38836" y="93078"/>
                </a:lnTo>
                <a:lnTo>
                  <a:pt x="39065" y="31584"/>
                </a:lnTo>
                <a:lnTo>
                  <a:pt x="13169" y="1440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4296661" y="3281687"/>
            <a:ext cx="26327" cy="20637"/>
          </a:xfrm>
          <a:custGeom>
            <a:avLst/>
            <a:gdLst/>
            <a:ahLst/>
            <a:cxnLst/>
            <a:rect l="l" t="t" r="r" b="b"/>
            <a:pathLst>
              <a:path w="26327" h="20637">
                <a:moveTo>
                  <a:pt x="5245" y="9918"/>
                </a:moveTo>
                <a:lnTo>
                  <a:pt x="23202" y="20637"/>
                </a:lnTo>
                <a:lnTo>
                  <a:pt x="24104" y="10045"/>
                </a:lnTo>
                <a:lnTo>
                  <a:pt x="26327" y="8026"/>
                </a:lnTo>
                <a:lnTo>
                  <a:pt x="0" y="0"/>
                </a:lnTo>
                <a:lnTo>
                  <a:pt x="5245" y="9918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4375998" y="3298430"/>
            <a:ext cx="11607" cy="21755"/>
          </a:xfrm>
          <a:custGeom>
            <a:avLst/>
            <a:gdLst/>
            <a:ahLst/>
            <a:cxnLst/>
            <a:rect l="l" t="t" r="r" b="b"/>
            <a:pathLst>
              <a:path w="11607" h="21755">
                <a:moveTo>
                  <a:pt x="114" y="774"/>
                </a:moveTo>
                <a:lnTo>
                  <a:pt x="0" y="21412"/>
                </a:lnTo>
                <a:lnTo>
                  <a:pt x="11264" y="21755"/>
                </a:lnTo>
                <a:lnTo>
                  <a:pt x="11607" y="2781"/>
                </a:lnTo>
                <a:lnTo>
                  <a:pt x="5918" y="774"/>
                </a:lnTo>
                <a:lnTo>
                  <a:pt x="3911" y="0"/>
                </a:lnTo>
                <a:lnTo>
                  <a:pt x="114" y="774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4409149" y="1859890"/>
            <a:ext cx="54228" cy="27012"/>
          </a:xfrm>
          <a:custGeom>
            <a:avLst/>
            <a:gdLst/>
            <a:ahLst/>
            <a:cxnLst/>
            <a:rect l="l" t="t" r="r" b="b"/>
            <a:pathLst>
              <a:path w="54228" h="27012">
                <a:moveTo>
                  <a:pt x="53898" y="5588"/>
                </a:moveTo>
                <a:lnTo>
                  <a:pt x="54229" y="0"/>
                </a:lnTo>
                <a:lnTo>
                  <a:pt x="1892" y="19761"/>
                </a:lnTo>
                <a:lnTo>
                  <a:pt x="0" y="27012"/>
                </a:lnTo>
                <a:lnTo>
                  <a:pt x="53898" y="5588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4428564" y="1999184"/>
            <a:ext cx="7264" cy="1549"/>
          </a:xfrm>
          <a:custGeom>
            <a:avLst/>
            <a:gdLst/>
            <a:ahLst/>
            <a:cxnLst/>
            <a:rect l="l" t="t" r="r" b="b"/>
            <a:pathLst>
              <a:path w="7264" h="1549">
                <a:moveTo>
                  <a:pt x="0" y="1549"/>
                </a:moveTo>
                <a:lnTo>
                  <a:pt x="6908" y="1219"/>
                </a:lnTo>
                <a:lnTo>
                  <a:pt x="7264" y="0"/>
                </a:lnTo>
                <a:lnTo>
                  <a:pt x="0" y="1549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4455679" y="2666869"/>
            <a:ext cx="19532" cy="9829"/>
          </a:xfrm>
          <a:custGeom>
            <a:avLst/>
            <a:gdLst/>
            <a:ahLst/>
            <a:cxnLst/>
            <a:rect l="l" t="t" r="r" b="b"/>
            <a:pathLst>
              <a:path w="19532" h="9829">
                <a:moveTo>
                  <a:pt x="10833" y="2794"/>
                </a:moveTo>
                <a:lnTo>
                  <a:pt x="0" y="9042"/>
                </a:lnTo>
                <a:lnTo>
                  <a:pt x="3810" y="9829"/>
                </a:lnTo>
                <a:lnTo>
                  <a:pt x="16179" y="4356"/>
                </a:lnTo>
                <a:lnTo>
                  <a:pt x="19532" y="1358"/>
                </a:lnTo>
                <a:lnTo>
                  <a:pt x="19202" y="0"/>
                </a:lnTo>
                <a:lnTo>
                  <a:pt x="10833" y="2794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4305463" y="3116517"/>
            <a:ext cx="10160" cy="42621"/>
          </a:xfrm>
          <a:custGeom>
            <a:avLst/>
            <a:gdLst/>
            <a:ahLst/>
            <a:cxnLst/>
            <a:rect l="l" t="t" r="r" b="b"/>
            <a:pathLst>
              <a:path w="10160" h="42621">
                <a:moveTo>
                  <a:pt x="5029" y="4241"/>
                </a:moveTo>
                <a:lnTo>
                  <a:pt x="0" y="16624"/>
                </a:lnTo>
                <a:lnTo>
                  <a:pt x="0" y="25996"/>
                </a:lnTo>
                <a:lnTo>
                  <a:pt x="4140" y="37388"/>
                </a:lnTo>
                <a:lnTo>
                  <a:pt x="10160" y="42621"/>
                </a:lnTo>
                <a:lnTo>
                  <a:pt x="10160" y="0"/>
                </a:lnTo>
                <a:lnTo>
                  <a:pt x="5029" y="4241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4579448" y="3141621"/>
            <a:ext cx="23215" cy="102895"/>
          </a:xfrm>
          <a:custGeom>
            <a:avLst/>
            <a:gdLst/>
            <a:ahLst/>
            <a:cxnLst/>
            <a:rect l="l" t="t" r="r" b="b"/>
            <a:pathLst>
              <a:path w="23215" h="102895">
                <a:moveTo>
                  <a:pt x="22987" y="63500"/>
                </a:moveTo>
                <a:lnTo>
                  <a:pt x="23215" y="0"/>
                </a:lnTo>
                <a:lnTo>
                  <a:pt x="13169" y="28575"/>
                </a:lnTo>
                <a:lnTo>
                  <a:pt x="0" y="40843"/>
                </a:lnTo>
                <a:lnTo>
                  <a:pt x="660" y="102895"/>
                </a:lnTo>
                <a:lnTo>
                  <a:pt x="14617" y="88176"/>
                </a:lnTo>
                <a:lnTo>
                  <a:pt x="22987" y="6350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4509912" y="3283584"/>
            <a:ext cx="5702" cy="5359"/>
          </a:xfrm>
          <a:custGeom>
            <a:avLst/>
            <a:gdLst/>
            <a:ahLst/>
            <a:cxnLst/>
            <a:rect l="l" t="t" r="r" b="b"/>
            <a:pathLst>
              <a:path w="5702" h="5359">
                <a:moveTo>
                  <a:pt x="0" y="2120"/>
                </a:moveTo>
                <a:lnTo>
                  <a:pt x="342" y="5359"/>
                </a:lnTo>
                <a:lnTo>
                  <a:pt x="5702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4459480" y="2819652"/>
            <a:ext cx="13055" cy="38506"/>
          </a:xfrm>
          <a:custGeom>
            <a:avLst/>
            <a:gdLst/>
            <a:ahLst/>
            <a:cxnLst/>
            <a:rect l="l" t="t" r="r" b="b"/>
            <a:pathLst>
              <a:path w="13055" h="38506">
                <a:moveTo>
                  <a:pt x="12941" y="12280"/>
                </a:moveTo>
                <a:lnTo>
                  <a:pt x="3225" y="558"/>
                </a:lnTo>
                <a:lnTo>
                  <a:pt x="444" y="0"/>
                </a:lnTo>
                <a:lnTo>
                  <a:pt x="0" y="38506"/>
                </a:lnTo>
                <a:lnTo>
                  <a:pt x="7137" y="34378"/>
                </a:lnTo>
                <a:lnTo>
                  <a:pt x="13055" y="26682"/>
                </a:lnTo>
                <a:lnTo>
                  <a:pt x="12941" y="1228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4340405" y="2828145"/>
            <a:ext cx="2120" cy="20091"/>
          </a:xfrm>
          <a:custGeom>
            <a:avLst/>
            <a:gdLst/>
            <a:ahLst/>
            <a:cxnLst/>
            <a:rect l="l" t="t" r="r" b="b"/>
            <a:pathLst>
              <a:path w="2120" h="20091">
                <a:moveTo>
                  <a:pt x="0" y="2120"/>
                </a:moveTo>
                <a:lnTo>
                  <a:pt x="0" y="17843"/>
                </a:lnTo>
                <a:lnTo>
                  <a:pt x="2120" y="20091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4578106" y="2855153"/>
            <a:ext cx="25336" cy="81127"/>
          </a:xfrm>
          <a:custGeom>
            <a:avLst/>
            <a:gdLst/>
            <a:ahLst/>
            <a:cxnLst/>
            <a:rect l="l" t="t" r="r" b="b"/>
            <a:pathLst>
              <a:path w="25336" h="81127">
                <a:moveTo>
                  <a:pt x="25336" y="18961"/>
                </a:moveTo>
                <a:lnTo>
                  <a:pt x="24218" y="0"/>
                </a:lnTo>
                <a:lnTo>
                  <a:pt x="12611" y="18300"/>
                </a:lnTo>
                <a:lnTo>
                  <a:pt x="1003" y="31800"/>
                </a:lnTo>
                <a:lnTo>
                  <a:pt x="0" y="81127"/>
                </a:lnTo>
                <a:lnTo>
                  <a:pt x="22326" y="51219"/>
                </a:lnTo>
                <a:lnTo>
                  <a:pt x="24333" y="45415"/>
                </a:lnTo>
                <a:lnTo>
                  <a:pt x="25336" y="18961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4574308" y="2891961"/>
            <a:ext cx="1562" cy="46329"/>
          </a:xfrm>
          <a:custGeom>
            <a:avLst/>
            <a:gdLst/>
            <a:ahLst/>
            <a:cxnLst/>
            <a:rect l="l" t="t" r="r" b="b"/>
            <a:pathLst>
              <a:path w="1562" h="46329">
                <a:moveTo>
                  <a:pt x="0" y="46329"/>
                </a:moveTo>
                <a:lnTo>
                  <a:pt x="1562" y="45885"/>
                </a:lnTo>
                <a:lnTo>
                  <a:pt x="901" y="0"/>
                </a:lnTo>
                <a:lnTo>
                  <a:pt x="0" y="4632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4385701" y="2919432"/>
            <a:ext cx="136385" cy="64731"/>
          </a:xfrm>
          <a:custGeom>
            <a:avLst/>
            <a:gdLst/>
            <a:ahLst/>
            <a:cxnLst/>
            <a:rect l="l" t="t" r="r" b="b"/>
            <a:pathLst>
              <a:path w="136385" h="64731">
                <a:moveTo>
                  <a:pt x="0" y="17068"/>
                </a:moveTo>
                <a:lnTo>
                  <a:pt x="114" y="64731"/>
                </a:lnTo>
                <a:lnTo>
                  <a:pt x="47320" y="63957"/>
                </a:lnTo>
                <a:lnTo>
                  <a:pt x="97764" y="58140"/>
                </a:lnTo>
                <a:lnTo>
                  <a:pt x="136385" y="45859"/>
                </a:lnTo>
                <a:lnTo>
                  <a:pt x="135382" y="0"/>
                </a:lnTo>
                <a:lnTo>
                  <a:pt x="95872" y="11595"/>
                </a:lnTo>
                <a:lnTo>
                  <a:pt x="41414" y="17297"/>
                </a:lnTo>
                <a:lnTo>
                  <a:pt x="0" y="1706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4570514" y="2893987"/>
            <a:ext cx="1346" cy="46189"/>
          </a:xfrm>
          <a:custGeom>
            <a:avLst/>
            <a:gdLst/>
            <a:ahLst/>
            <a:cxnLst/>
            <a:rect l="l" t="t" r="r" b="b"/>
            <a:pathLst>
              <a:path w="1346" h="46189">
                <a:moveTo>
                  <a:pt x="0" y="46189"/>
                </a:moveTo>
                <a:lnTo>
                  <a:pt x="1346" y="45745"/>
                </a:lnTo>
                <a:lnTo>
                  <a:pt x="787" y="0"/>
                </a:lnTo>
                <a:lnTo>
                  <a:pt x="0" y="4618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4566170" y="2895888"/>
            <a:ext cx="2235" cy="47752"/>
          </a:xfrm>
          <a:custGeom>
            <a:avLst/>
            <a:gdLst/>
            <a:ahLst/>
            <a:cxnLst/>
            <a:rect l="l" t="t" r="r" b="b"/>
            <a:pathLst>
              <a:path w="2235" h="47751">
                <a:moveTo>
                  <a:pt x="0" y="47751"/>
                </a:moveTo>
                <a:lnTo>
                  <a:pt x="2235" y="46316"/>
                </a:lnTo>
                <a:lnTo>
                  <a:pt x="1219" y="0"/>
                </a:lnTo>
                <a:lnTo>
                  <a:pt x="0" y="47751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4562261" y="2897772"/>
            <a:ext cx="2349" cy="47879"/>
          </a:xfrm>
          <a:custGeom>
            <a:avLst/>
            <a:gdLst/>
            <a:ahLst/>
            <a:cxnLst/>
            <a:rect l="l" t="t" r="r" b="b"/>
            <a:pathLst>
              <a:path w="2349" h="47879">
                <a:moveTo>
                  <a:pt x="0" y="47878"/>
                </a:moveTo>
                <a:lnTo>
                  <a:pt x="2349" y="46329"/>
                </a:lnTo>
                <a:lnTo>
                  <a:pt x="1219" y="0"/>
                </a:lnTo>
                <a:lnTo>
                  <a:pt x="0" y="4787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4556455" y="2901682"/>
            <a:ext cx="2235" cy="47764"/>
          </a:xfrm>
          <a:custGeom>
            <a:avLst/>
            <a:gdLst/>
            <a:ahLst/>
            <a:cxnLst/>
            <a:rect l="l" t="t" r="r" b="b"/>
            <a:pathLst>
              <a:path w="2235" h="47764">
                <a:moveTo>
                  <a:pt x="0" y="47764"/>
                </a:moveTo>
                <a:lnTo>
                  <a:pt x="2235" y="46088"/>
                </a:lnTo>
                <a:lnTo>
                  <a:pt x="1231" y="0"/>
                </a:lnTo>
                <a:lnTo>
                  <a:pt x="0" y="47764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4496292" y="3448302"/>
            <a:ext cx="20764" cy="52108"/>
          </a:xfrm>
          <a:custGeom>
            <a:avLst/>
            <a:gdLst/>
            <a:ahLst/>
            <a:cxnLst/>
            <a:rect l="l" t="t" r="r" b="b"/>
            <a:pathLst>
              <a:path w="20764" h="52108">
                <a:moveTo>
                  <a:pt x="7378" y="4127"/>
                </a:moveTo>
                <a:lnTo>
                  <a:pt x="342" y="0"/>
                </a:lnTo>
                <a:lnTo>
                  <a:pt x="0" y="38277"/>
                </a:lnTo>
                <a:lnTo>
                  <a:pt x="9271" y="44856"/>
                </a:lnTo>
                <a:lnTo>
                  <a:pt x="13957" y="52108"/>
                </a:lnTo>
                <a:lnTo>
                  <a:pt x="20764" y="43853"/>
                </a:lnTo>
                <a:lnTo>
                  <a:pt x="20764" y="21755"/>
                </a:lnTo>
                <a:lnTo>
                  <a:pt x="7378" y="412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4293748" y="3466152"/>
            <a:ext cx="4127" cy="28016"/>
          </a:xfrm>
          <a:custGeom>
            <a:avLst/>
            <a:gdLst/>
            <a:ahLst/>
            <a:cxnLst/>
            <a:rect l="l" t="t" r="r" b="b"/>
            <a:pathLst>
              <a:path w="4127" h="28016">
                <a:moveTo>
                  <a:pt x="0" y="10388"/>
                </a:moveTo>
                <a:lnTo>
                  <a:pt x="0" y="17640"/>
                </a:lnTo>
                <a:lnTo>
                  <a:pt x="4127" y="28016"/>
                </a:lnTo>
                <a:lnTo>
                  <a:pt x="4127" y="0"/>
                </a:lnTo>
                <a:lnTo>
                  <a:pt x="0" y="1038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4310494" y="3448862"/>
            <a:ext cx="5803" cy="41960"/>
          </a:xfrm>
          <a:custGeom>
            <a:avLst/>
            <a:gdLst/>
            <a:ahLst/>
            <a:cxnLst/>
            <a:rect l="l" t="t" r="r" b="b"/>
            <a:pathLst>
              <a:path w="5803" h="41960">
                <a:moveTo>
                  <a:pt x="330" y="1892"/>
                </a:moveTo>
                <a:lnTo>
                  <a:pt x="0" y="41960"/>
                </a:lnTo>
                <a:lnTo>
                  <a:pt x="5803" y="36156"/>
                </a:lnTo>
                <a:lnTo>
                  <a:pt x="5016" y="0"/>
                </a:lnTo>
                <a:lnTo>
                  <a:pt x="330" y="18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4134045" y="3484904"/>
            <a:ext cx="58254" cy="114617"/>
          </a:xfrm>
          <a:custGeom>
            <a:avLst/>
            <a:gdLst/>
            <a:ahLst/>
            <a:cxnLst/>
            <a:rect l="l" t="t" r="r" b="b"/>
            <a:pathLst>
              <a:path w="58254" h="114617">
                <a:moveTo>
                  <a:pt x="888" y="39509"/>
                </a:moveTo>
                <a:lnTo>
                  <a:pt x="4571" y="59143"/>
                </a:lnTo>
                <a:lnTo>
                  <a:pt x="32042" y="99542"/>
                </a:lnTo>
                <a:lnTo>
                  <a:pt x="43751" y="107251"/>
                </a:lnTo>
                <a:lnTo>
                  <a:pt x="57365" y="114617"/>
                </a:lnTo>
                <a:lnTo>
                  <a:pt x="58254" y="77673"/>
                </a:lnTo>
                <a:lnTo>
                  <a:pt x="32042" y="58813"/>
                </a:lnTo>
                <a:lnTo>
                  <a:pt x="4800" y="20091"/>
                </a:lnTo>
                <a:lnTo>
                  <a:pt x="0" y="0"/>
                </a:lnTo>
                <a:lnTo>
                  <a:pt x="888" y="3950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4675304" y="3489378"/>
            <a:ext cx="1892" cy="38506"/>
          </a:xfrm>
          <a:custGeom>
            <a:avLst/>
            <a:gdLst/>
            <a:ahLst/>
            <a:cxnLst/>
            <a:rect l="l" t="t" r="r" b="b"/>
            <a:pathLst>
              <a:path w="1892" h="38506">
                <a:moveTo>
                  <a:pt x="0" y="38506"/>
                </a:moveTo>
                <a:lnTo>
                  <a:pt x="1892" y="32689"/>
                </a:lnTo>
                <a:lnTo>
                  <a:pt x="673" y="0"/>
                </a:lnTo>
                <a:lnTo>
                  <a:pt x="0" y="38506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4669396" y="3501080"/>
            <a:ext cx="3911" cy="44196"/>
          </a:xfrm>
          <a:custGeom>
            <a:avLst/>
            <a:gdLst/>
            <a:ahLst/>
            <a:cxnLst/>
            <a:rect l="l" t="t" r="r" b="b"/>
            <a:pathLst>
              <a:path w="3911" h="44196">
                <a:moveTo>
                  <a:pt x="673" y="4470"/>
                </a:moveTo>
                <a:lnTo>
                  <a:pt x="0" y="44195"/>
                </a:lnTo>
                <a:lnTo>
                  <a:pt x="3911" y="32600"/>
                </a:lnTo>
                <a:lnTo>
                  <a:pt x="2793" y="0"/>
                </a:lnTo>
                <a:lnTo>
                  <a:pt x="673" y="447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4663704" y="3518499"/>
            <a:ext cx="3810" cy="44297"/>
          </a:xfrm>
          <a:custGeom>
            <a:avLst/>
            <a:gdLst/>
            <a:ahLst/>
            <a:cxnLst/>
            <a:rect l="l" t="t" r="r" b="b"/>
            <a:pathLst>
              <a:path w="3810" h="44297">
                <a:moveTo>
                  <a:pt x="558" y="4470"/>
                </a:moveTo>
                <a:lnTo>
                  <a:pt x="0" y="44297"/>
                </a:lnTo>
                <a:lnTo>
                  <a:pt x="3809" y="32588"/>
                </a:lnTo>
                <a:lnTo>
                  <a:pt x="2679" y="0"/>
                </a:lnTo>
                <a:lnTo>
                  <a:pt x="558" y="447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4659690" y="3528218"/>
            <a:ext cx="1562" cy="38493"/>
          </a:xfrm>
          <a:custGeom>
            <a:avLst/>
            <a:gdLst/>
            <a:ahLst/>
            <a:cxnLst/>
            <a:rect l="l" t="t" r="r" b="b"/>
            <a:pathLst>
              <a:path w="1562" h="38493">
                <a:moveTo>
                  <a:pt x="0" y="38493"/>
                </a:moveTo>
                <a:lnTo>
                  <a:pt x="1562" y="38049"/>
                </a:lnTo>
                <a:lnTo>
                  <a:pt x="787" y="0"/>
                </a:lnTo>
                <a:lnTo>
                  <a:pt x="0" y="3849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4655667" y="3532000"/>
            <a:ext cx="1892" cy="38392"/>
          </a:xfrm>
          <a:custGeom>
            <a:avLst/>
            <a:gdLst/>
            <a:ahLst/>
            <a:cxnLst/>
            <a:rect l="l" t="t" r="r" b="b"/>
            <a:pathLst>
              <a:path w="1892" h="38392">
                <a:moveTo>
                  <a:pt x="0" y="38392"/>
                </a:moveTo>
                <a:lnTo>
                  <a:pt x="1892" y="36614"/>
                </a:lnTo>
                <a:lnTo>
                  <a:pt x="1016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4649872" y="3537910"/>
            <a:ext cx="1892" cy="38277"/>
          </a:xfrm>
          <a:custGeom>
            <a:avLst/>
            <a:gdLst/>
            <a:ahLst/>
            <a:cxnLst/>
            <a:rect l="l" t="t" r="r" b="b"/>
            <a:pathLst>
              <a:path w="1892" h="38277">
                <a:moveTo>
                  <a:pt x="0" y="38277"/>
                </a:moveTo>
                <a:lnTo>
                  <a:pt x="1892" y="36385"/>
                </a:lnTo>
                <a:lnTo>
                  <a:pt x="990" y="0"/>
                </a:lnTo>
                <a:lnTo>
                  <a:pt x="0" y="3827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4644066" y="3543716"/>
            <a:ext cx="1879" cy="38392"/>
          </a:xfrm>
          <a:custGeom>
            <a:avLst/>
            <a:gdLst/>
            <a:ahLst/>
            <a:cxnLst/>
            <a:rect l="l" t="t" r="r" b="b"/>
            <a:pathLst>
              <a:path w="1879" h="38392">
                <a:moveTo>
                  <a:pt x="0" y="38392"/>
                </a:moveTo>
                <a:lnTo>
                  <a:pt x="1879" y="36385"/>
                </a:lnTo>
                <a:lnTo>
                  <a:pt x="889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4640157" y="3545607"/>
            <a:ext cx="2006" cy="40398"/>
          </a:xfrm>
          <a:custGeom>
            <a:avLst/>
            <a:gdLst/>
            <a:ahLst/>
            <a:cxnLst/>
            <a:rect l="l" t="t" r="r" b="b"/>
            <a:pathLst>
              <a:path w="2006" h="40398">
                <a:moveTo>
                  <a:pt x="0" y="40398"/>
                </a:moveTo>
                <a:lnTo>
                  <a:pt x="2006" y="38519"/>
                </a:lnTo>
                <a:lnTo>
                  <a:pt x="1003" y="0"/>
                </a:lnTo>
                <a:lnTo>
                  <a:pt x="0" y="4039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4634464" y="3551421"/>
            <a:ext cx="1447" cy="38379"/>
          </a:xfrm>
          <a:custGeom>
            <a:avLst/>
            <a:gdLst/>
            <a:ahLst/>
            <a:cxnLst/>
            <a:rect l="l" t="t" r="r" b="b"/>
            <a:pathLst>
              <a:path w="1447" h="38379">
                <a:moveTo>
                  <a:pt x="0" y="38379"/>
                </a:moveTo>
                <a:lnTo>
                  <a:pt x="1447" y="37947"/>
                </a:lnTo>
                <a:lnTo>
                  <a:pt x="901" y="0"/>
                </a:lnTo>
                <a:lnTo>
                  <a:pt x="0" y="3837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4628544" y="3557228"/>
            <a:ext cx="1892" cy="38493"/>
          </a:xfrm>
          <a:custGeom>
            <a:avLst/>
            <a:gdLst/>
            <a:ahLst/>
            <a:cxnLst/>
            <a:rect l="l" t="t" r="r" b="b"/>
            <a:pathLst>
              <a:path w="1892" h="38493">
                <a:moveTo>
                  <a:pt x="0" y="38493"/>
                </a:moveTo>
                <a:lnTo>
                  <a:pt x="1892" y="36487"/>
                </a:lnTo>
                <a:lnTo>
                  <a:pt x="901" y="0"/>
                </a:lnTo>
                <a:lnTo>
                  <a:pt x="0" y="3849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4624646" y="3561137"/>
            <a:ext cx="2006" cy="38379"/>
          </a:xfrm>
          <a:custGeom>
            <a:avLst/>
            <a:gdLst/>
            <a:ahLst/>
            <a:cxnLst/>
            <a:rect l="l" t="t" r="r" b="b"/>
            <a:pathLst>
              <a:path w="2006" h="38379">
                <a:moveTo>
                  <a:pt x="0" y="38379"/>
                </a:moveTo>
                <a:lnTo>
                  <a:pt x="2006" y="36601"/>
                </a:lnTo>
                <a:lnTo>
                  <a:pt x="1003" y="0"/>
                </a:lnTo>
                <a:lnTo>
                  <a:pt x="0" y="3837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4366291" y="3571054"/>
            <a:ext cx="241058" cy="83362"/>
          </a:xfrm>
          <a:custGeom>
            <a:avLst/>
            <a:gdLst/>
            <a:ahLst/>
            <a:cxnLst/>
            <a:rect l="l" t="t" r="r" b="b"/>
            <a:pathLst>
              <a:path w="241058" h="83362">
                <a:moveTo>
                  <a:pt x="193395" y="21882"/>
                </a:moveTo>
                <a:lnTo>
                  <a:pt x="109372" y="40741"/>
                </a:lnTo>
                <a:lnTo>
                  <a:pt x="27901" y="44538"/>
                </a:lnTo>
                <a:lnTo>
                  <a:pt x="228" y="44195"/>
                </a:lnTo>
                <a:lnTo>
                  <a:pt x="0" y="82359"/>
                </a:lnTo>
                <a:lnTo>
                  <a:pt x="9144" y="83362"/>
                </a:lnTo>
                <a:lnTo>
                  <a:pt x="41516" y="83362"/>
                </a:lnTo>
                <a:lnTo>
                  <a:pt x="111937" y="80136"/>
                </a:lnTo>
                <a:lnTo>
                  <a:pt x="190957" y="62166"/>
                </a:lnTo>
                <a:lnTo>
                  <a:pt x="241058" y="38176"/>
                </a:lnTo>
                <a:lnTo>
                  <a:pt x="240169" y="0"/>
                </a:lnTo>
                <a:lnTo>
                  <a:pt x="193395" y="2188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4279131" y="2914736"/>
            <a:ext cx="71640" cy="66065"/>
          </a:xfrm>
          <a:custGeom>
            <a:avLst/>
            <a:gdLst/>
            <a:ahLst/>
            <a:cxnLst/>
            <a:rect l="l" t="t" r="r" b="b"/>
            <a:pathLst>
              <a:path w="71640" h="66065">
                <a:moveTo>
                  <a:pt x="10934" y="4584"/>
                </a:moveTo>
                <a:lnTo>
                  <a:pt x="444" y="0"/>
                </a:lnTo>
                <a:lnTo>
                  <a:pt x="0" y="46202"/>
                </a:lnTo>
                <a:lnTo>
                  <a:pt x="14731" y="53238"/>
                </a:lnTo>
                <a:lnTo>
                  <a:pt x="71196" y="66065"/>
                </a:lnTo>
                <a:lnTo>
                  <a:pt x="71640" y="19875"/>
                </a:lnTo>
                <a:lnTo>
                  <a:pt x="10934" y="4584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4580229" y="1906101"/>
            <a:ext cx="1104" cy="7924"/>
          </a:xfrm>
          <a:custGeom>
            <a:avLst/>
            <a:gdLst/>
            <a:ahLst/>
            <a:cxnLst/>
            <a:rect l="l" t="t" r="r" b="b"/>
            <a:pathLst>
              <a:path w="1104" h="7924">
                <a:moveTo>
                  <a:pt x="0" y="7810"/>
                </a:moveTo>
                <a:lnTo>
                  <a:pt x="1003" y="7924"/>
                </a:lnTo>
                <a:lnTo>
                  <a:pt x="1104" y="0"/>
                </a:lnTo>
                <a:lnTo>
                  <a:pt x="0" y="7810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4376215" y="1921943"/>
            <a:ext cx="3810" cy="3124"/>
          </a:xfrm>
          <a:custGeom>
            <a:avLst/>
            <a:gdLst/>
            <a:ahLst/>
            <a:cxnLst/>
            <a:rect l="l" t="t" r="r" b="b"/>
            <a:pathLst>
              <a:path w="3810" h="3124">
                <a:moveTo>
                  <a:pt x="571" y="3124"/>
                </a:moveTo>
                <a:lnTo>
                  <a:pt x="3810" y="2133"/>
                </a:lnTo>
                <a:lnTo>
                  <a:pt x="0" y="0"/>
                </a:lnTo>
                <a:lnTo>
                  <a:pt x="571" y="3124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4432256" y="1931097"/>
            <a:ext cx="5676" cy="6146"/>
          </a:xfrm>
          <a:custGeom>
            <a:avLst/>
            <a:gdLst/>
            <a:ahLst/>
            <a:cxnLst/>
            <a:rect l="l" t="t" r="r" b="b"/>
            <a:pathLst>
              <a:path w="5676" h="6146">
                <a:moveTo>
                  <a:pt x="0" y="2565"/>
                </a:moveTo>
                <a:lnTo>
                  <a:pt x="5676" y="6146"/>
                </a:lnTo>
                <a:lnTo>
                  <a:pt x="5461" y="330"/>
                </a:lnTo>
                <a:lnTo>
                  <a:pt x="4127" y="0"/>
                </a:lnTo>
                <a:lnTo>
                  <a:pt x="0" y="2565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4474879" y="2659747"/>
            <a:ext cx="10147" cy="8470"/>
          </a:xfrm>
          <a:custGeom>
            <a:avLst/>
            <a:gdLst/>
            <a:ahLst/>
            <a:cxnLst/>
            <a:rect l="l" t="t" r="r" b="b"/>
            <a:pathLst>
              <a:path w="10147" h="8470">
                <a:moveTo>
                  <a:pt x="4686" y="1549"/>
                </a:moveTo>
                <a:lnTo>
                  <a:pt x="0" y="7124"/>
                </a:lnTo>
                <a:lnTo>
                  <a:pt x="330" y="8470"/>
                </a:lnTo>
                <a:lnTo>
                  <a:pt x="10147" y="876"/>
                </a:lnTo>
                <a:lnTo>
                  <a:pt x="9372" y="0"/>
                </a:lnTo>
                <a:lnTo>
                  <a:pt x="4686" y="1549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4436372" y="1906107"/>
            <a:ext cx="1777" cy="25323"/>
          </a:xfrm>
          <a:custGeom>
            <a:avLst/>
            <a:gdLst/>
            <a:ahLst/>
            <a:cxnLst/>
            <a:rect l="l" t="t" r="r" b="b"/>
            <a:pathLst>
              <a:path w="1777" h="25323">
                <a:moveTo>
                  <a:pt x="444" y="660"/>
                </a:moveTo>
                <a:lnTo>
                  <a:pt x="0" y="24993"/>
                </a:lnTo>
                <a:lnTo>
                  <a:pt x="1333" y="25323"/>
                </a:lnTo>
                <a:lnTo>
                  <a:pt x="1778" y="0"/>
                </a:lnTo>
                <a:lnTo>
                  <a:pt x="444" y="6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4491841" y="2094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174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4480902" y="2093810"/>
            <a:ext cx="4914" cy="2006"/>
          </a:xfrm>
          <a:custGeom>
            <a:avLst/>
            <a:gdLst/>
            <a:ahLst/>
            <a:cxnLst/>
            <a:rect l="l" t="t" r="r" b="b"/>
            <a:pathLst>
              <a:path w="4914" h="2006">
                <a:moveTo>
                  <a:pt x="0" y="1003"/>
                </a:moveTo>
                <a:lnTo>
                  <a:pt x="4914" y="2006"/>
                </a:lnTo>
                <a:lnTo>
                  <a:pt x="391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4325557" y="2093925"/>
            <a:ext cx="5232" cy="1892"/>
          </a:xfrm>
          <a:custGeom>
            <a:avLst/>
            <a:gdLst/>
            <a:ahLst/>
            <a:cxnLst/>
            <a:rect l="l" t="t" r="r" b="b"/>
            <a:pathLst>
              <a:path w="5232" h="1892">
                <a:moveTo>
                  <a:pt x="0" y="1003"/>
                </a:moveTo>
                <a:lnTo>
                  <a:pt x="5232" y="1892"/>
                </a:lnTo>
                <a:lnTo>
                  <a:pt x="4127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4473096" y="2096267"/>
            <a:ext cx="5245" cy="1219"/>
          </a:xfrm>
          <a:custGeom>
            <a:avLst/>
            <a:gdLst/>
            <a:ahLst/>
            <a:cxnLst/>
            <a:rect l="l" t="t" r="r" b="b"/>
            <a:pathLst>
              <a:path w="5245" h="1219">
                <a:moveTo>
                  <a:pt x="0" y="558"/>
                </a:moveTo>
                <a:lnTo>
                  <a:pt x="4902" y="1219"/>
                </a:lnTo>
                <a:lnTo>
                  <a:pt x="5245" y="0"/>
                </a:lnTo>
                <a:lnTo>
                  <a:pt x="0" y="5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4333924" y="2095813"/>
            <a:ext cx="5473" cy="2578"/>
          </a:xfrm>
          <a:custGeom>
            <a:avLst/>
            <a:gdLst/>
            <a:ahLst/>
            <a:cxnLst/>
            <a:rect l="l" t="t" r="r" b="b"/>
            <a:pathLst>
              <a:path w="5473" h="2578">
                <a:moveTo>
                  <a:pt x="0" y="2578"/>
                </a:moveTo>
                <a:lnTo>
                  <a:pt x="5473" y="787"/>
                </a:lnTo>
                <a:lnTo>
                  <a:pt x="1447" y="0"/>
                </a:lnTo>
                <a:lnTo>
                  <a:pt x="0" y="25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4342074" y="2097719"/>
            <a:ext cx="4356" cy="2781"/>
          </a:xfrm>
          <a:custGeom>
            <a:avLst/>
            <a:gdLst/>
            <a:ahLst/>
            <a:cxnLst/>
            <a:rect l="l" t="t" r="r" b="b"/>
            <a:pathLst>
              <a:path w="4356" h="2781">
                <a:moveTo>
                  <a:pt x="0" y="889"/>
                </a:moveTo>
                <a:lnTo>
                  <a:pt x="2908" y="2781"/>
                </a:lnTo>
                <a:lnTo>
                  <a:pt x="4356" y="1003"/>
                </a:lnTo>
                <a:lnTo>
                  <a:pt x="1117" y="0"/>
                </a:lnTo>
                <a:lnTo>
                  <a:pt x="0" y="8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4449767" y="2099731"/>
            <a:ext cx="14744" cy="2667"/>
          </a:xfrm>
          <a:custGeom>
            <a:avLst/>
            <a:gdLst/>
            <a:ahLst/>
            <a:cxnLst/>
            <a:rect l="l" t="t" r="r" b="b"/>
            <a:pathLst>
              <a:path w="14744" h="2667">
                <a:moveTo>
                  <a:pt x="0" y="774"/>
                </a:moveTo>
                <a:lnTo>
                  <a:pt x="2006" y="2667"/>
                </a:lnTo>
                <a:lnTo>
                  <a:pt x="14744" y="1003"/>
                </a:lnTo>
                <a:lnTo>
                  <a:pt x="13843" y="0"/>
                </a:lnTo>
                <a:lnTo>
                  <a:pt x="0" y="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4362485" y="2101615"/>
            <a:ext cx="23215" cy="2794"/>
          </a:xfrm>
          <a:custGeom>
            <a:avLst/>
            <a:gdLst/>
            <a:ahLst/>
            <a:cxnLst/>
            <a:rect l="l" t="t" r="r" b="b"/>
            <a:pathLst>
              <a:path w="23215" h="2793">
                <a:moveTo>
                  <a:pt x="13627" y="114"/>
                </a:moveTo>
                <a:lnTo>
                  <a:pt x="5803" y="0"/>
                </a:lnTo>
                <a:lnTo>
                  <a:pt x="0" y="1003"/>
                </a:lnTo>
                <a:lnTo>
                  <a:pt x="19418" y="2794"/>
                </a:lnTo>
                <a:lnTo>
                  <a:pt x="23215" y="2006"/>
                </a:lnTo>
                <a:lnTo>
                  <a:pt x="19532" y="0"/>
                </a:lnTo>
                <a:lnTo>
                  <a:pt x="13627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4387721" y="2103523"/>
            <a:ext cx="36830" cy="2794"/>
          </a:xfrm>
          <a:custGeom>
            <a:avLst/>
            <a:gdLst/>
            <a:ahLst/>
            <a:cxnLst/>
            <a:rect l="l" t="t" r="r" b="b"/>
            <a:pathLst>
              <a:path w="36829" h="2793">
                <a:moveTo>
                  <a:pt x="17525" y="114"/>
                </a:moveTo>
                <a:lnTo>
                  <a:pt x="3682" y="114"/>
                </a:lnTo>
                <a:lnTo>
                  <a:pt x="0" y="774"/>
                </a:lnTo>
                <a:lnTo>
                  <a:pt x="1892" y="2794"/>
                </a:lnTo>
                <a:lnTo>
                  <a:pt x="17398" y="2794"/>
                </a:lnTo>
                <a:lnTo>
                  <a:pt x="36385" y="2463"/>
                </a:lnTo>
                <a:lnTo>
                  <a:pt x="36829" y="889"/>
                </a:lnTo>
                <a:lnTo>
                  <a:pt x="33032" y="0"/>
                </a:lnTo>
                <a:lnTo>
                  <a:pt x="17525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4360812" y="2852364"/>
            <a:ext cx="94640" cy="18516"/>
          </a:xfrm>
          <a:custGeom>
            <a:avLst/>
            <a:gdLst/>
            <a:ahLst/>
            <a:cxnLst/>
            <a:rect l="l" t="t" r="r" b="b"/>
            <a:pathLst>
              <a:path w="94640" h="18516">
                <a:moveTo>
                  <a:pt x="15963" y="3009"/>
                </a:moveTo>
                <a:lnTo>
                  <a:pt x="0" y="8255"/>
                </a:lnTo>
                <a:lnTo>
                  <a:pt x="228" y="11379"/>
                </a:lnTo>
                <a:lnTo>
                  <a:pt x="24231" y="18516"/>
                </a:lnTo>
                <a:lnTo>
                  <a:pt x="62395" y="18415"/>
                </a:lnTo>
                <a:lnTo>
                  <a:pt x="86385" y="13271"/>
                </a:lnTo>
                <a:lnTo>
                  <a:pt x="94640" y="8483"/>
                </a:lnTo>
                <a:lnTo>
                  <a:pt x="84937" y="6019"/>
                </a:lnTo>
                <a:lnTo>
                  <a:pt x="79133" y="4013"/>
                </a:lnTo>
                <a:lnTo>
                  <a:pt x="69532" y="1892"/>
                </a:lnTo>
                <a:lnTo>
                  <a:pt x="64960" y="1231"/>
                </a:lnTo>
                <a:lnTo>
                  <a:pt x="63614" y="114"/>
                </a:lnTo>
                <a:lnTo>
                  <a:pt x="56032" y="0"/>
                </a:lnTo>
                <a:lnTo>
                  <a:pt x="25679" y="1003"/>
                </a:lnTo>
                <a:lnTo>
                  <a:pt x="15963" y="3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4475542" y="3291285"/>
            <a:ext cx="5016" cy="2108"/>
          </a:xfrm>
          <a:custGeom>
            <a:avLst/>
            <a:gdLst/>
            <a:ahLst/>
            <a:cxnLst/>
            <a:rect l="l" t="t" r="r" b="b"/>
            <a:pathLst>
              <a:path w="5016" h="2108">
                <a:moveTo>
                  <a:pt x="0" y="330"/>
                </a:moveTo>
                <a:lnTo>
                  <a:pt x="3022" y="2108"/>
                </a:lnTo>
                <a:lnTo>
                  <a:pt x="5016" y="0"/>
                </a:lnTo>
                <a:lnTo>
                  <a:pt x="0" y="3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4351332" y="3294520"/>
            <a:ext cx="13068" cy="2006"/>
          </a:xfrm>
          <a:custGeom>
            <a:avLst/>
            <a:gdLst/>
            <a:ahLst/>
            <a:cxnLst/>
            <a:rect l="l" t="t" r="r" b="b"/>
            <a:pathLst>
              <a:path w="13068" h="2006">
                <a:moveTo>
                  <a:pt x="0" y="1231"/>
                </a:moveTo>
                <a:lnTo>
                  <a:pt x="13068" y="2006"/>
                </a:lnTo>
                <a:lnTo>
                  <a:pt x="3136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4418750" y="3296415"/>
            <a:ext cx="36372" cy="2794"/>
          </a:xfrm>
          <a:custGeom>
            <a:avLst/>
            <a:gdLst/>
            <a:ahLst/>
            <a:cxnLst/>
            <a:rect l="l" t="t" r="r" b="b"/>
            <a:pathLst>
              <a:path w="36372" h="2794">
                <a:moveTo>
                  <a:pt x="5676" y="0"/>
                </a:moveTo>
                <a:lnTo>
                  <a:pt x="0" y="1892"/>
                </a:lnTo>
                <a:lnTo>
                  <a:pt x="11595" y="2794"/>
                </a:lnTo>
                <a:lnTo>
                  <a:pt x="36372" y="1104"/>
                </a:lnTo>
                <a:lnTo>
                  <a:pt x="29121" y="0"/>
                </a:lnTo>
                <a:lnTo>
                  <a:pt x="56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4366397" y="3296405"/>
            <a:ext cx="13512" cy="2793"/>
          </a:xfrm>
          <a:custGeom>
            <a:avLst/>
            <a:gdLst/>
            <a:ahLst/>
            <a:cxnLst/>
            <a:rect l="l" t="t" r="r" b="b"/>
            <a:pathLst>
              <a:path w="13512" h="2794">
                <a:moveTo>
                  <a:pt x="0" y="901"/>
                </a:moveTo>
                <a:lnTo>
                  <a:pt x="9715" y="2794"/>
                </a:lnTo>
                <a:lnTo>
                  <a:pt x="13512" y="2019"/>
                </a:lnTo>
                <a:lnTo>
                  <a:pt x="9817" y="0"/>
                </a:lnTo>
                <a:lnTo>
                  <a:pt x="0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4381919" y="3298430"/>
            <a:ext cx="34810" cy="2781"/>
          </a:xfrm>
          <a:custGeom>
            <a:avLst/>
            <a:gdLst/>
            <a:ahLst/>
            <a:cxnLst/>
            <a:rect l="l" t="t" r="r" b="b"/>
            <a:pathLst>
              <a:path w="34810" h="2781">
                <a:moveTo>
                  <a:pt x="0" y="774"/>
                </a:moveTo>
                <a:lnTo>
                  <a:pt x="5676" y="2781"/>
                </a:lnTo>
                <a:lnTo>
                  <a:pt x="17411" y="2667"/>
                </a:lnTo>
                <a:lnTo>
                  <a:pt x="34366" y="2336"/>
                </a:lnTo>
                <a:lnTo>
                  <a:pt x="34810" y="774"/>
                </a:lnTo>
                <a:lnTo>
                  <a:pt x="1350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4366740" y="2855363"/>
            <a:ext cx="78676" cy="13627"/>
          </a:xfrm>
          <a:custGeom>
            <a:avLst/>
            <a:gdLst/>
            <a:ahLst/>
            <a:cxnLst/>
            <a:rect l="l" t="t" r="r" b="b"/>
            <a:pathLst>
              <a:path w="78676" h="13627">
                <a:moveTo>
                  <a:pt x="78676" y="6032"/>
                </a:moveTo>
                <a:lnTo>
                  <a:pt x="57137" y="0"/>
                </a:lnTo>
                <a:lnTo>
                  <a:pt x="21640" y="0"/>
                </a:lnTo>
                <a:lnTo>
                  <a:pt x="11937" y="1905"/>
                </a:lnTo>
                <a:lnTo>
                  <a:pt x="0" y="6032"/>
                </a:lnTo>
                <a:lnTo>
                  <a:pt x="101" y="8153"/>
                </a:lnTo>
                <a:lnTo>
                  <a:pt x="20192" y="13627"/>
                </a:lnTo>
                <a:lnTo>
                  <a:pt x="54571" y="13512"/>
                </a:lnTo>
                <a:lnTo>
                  <a:pt x="74104" y="9829"/>
                </a:lnTo>
                <a:lnTo>
                  <a:pt x="78676" y="8039"/>
                </a:lnTo>
                <a:lnTo>
                  <a:pt x="78676" y="60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4304790" y="3466265"/>
            <a:ext cx="202565" cy="67856"/>
          </a:xfrm>
          <a:custGeom>
            <a:avLst/>
            <a:gdLst/>
            <a:ahLst/>
            <a:cxnLst/>
            <a:rect l="l" t="t" r="r" b="b"/>
            <a:pathLst>
              <a:path w="202564" h="67856">
                <a:moveTo>
                  <a:pt x="146316" y="3797"/>
                </a:moveTo>
                <a:lnTo>
                  <a:pt x="117195" y="0"/>
                </a:lnTo>
                <a:lnTo>
                  <a:pt x="85496" y="0"/>
                </a:lnTo>
                <a:lnTo>
                  <a:pt x="42748" y="7708"/>
                </a:lnTo>
                <a:lnTo>
                  <a:pt x="17640" y="19430"/>
                </a:lnTo>
                <a:lnTo>
                  <a:pt x="0" y="32715"/>
                </a:lnTo>
                <a:lnTo>
                  <a:pt x="12611" y="46431"/>
                </a:lnTo>
                <a:lnTo>
                  <a:pt x="37617" y="58267"/>
                </a:lnTo>
                <a:lnTo>
                  <a:pt x="68643" y="66078"/>
                </a:lnTo>
                <a:lnTo>
                  <a:pt x="91960" y="67856"/>
                </a:lnTo>
                <a:lnTo>
                  <a:pt x="116522" y="67856"/>
                </a:lnTo>
                <a:lnTo>
                  <a:pt x="145757" y="64173"/>
                </a:lnTo>
                <a:lnTo>
                  <a:pt x="177571" y="53352"/>
                </a:lnTo>
                <a:lnTo>
                  <a:pt x="199771" y="38734"/>
                </a:lnTo>
                <a:lnTo>
                  <a:pt x="202565" y="32715"/>
                </a:lnTo>
                <a:lnTo>
                  <a:pt x="190842" y="23329"/>
                </a:lnTo>
                <a:lnTo>
                  <a:pt x="175323" y="13614"/>
                </a:lnTo>
                <a:lnTo>
                  <a:pt x="146316" y="37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4368970" y="2684729"/>
            <a:ext cx="66624" cy="1127607"/>
          </a:xfrm>
          <a:custGeom>
            <a:avLst/>
            <a:gdLst/>
            <a:ahLst/>
            <a:cxnLst/>
            <a:rect l="l" t="t" r="r" b="b"/>
            <a:pathLst>
              <a:path w="66624" h="1127607">
                <a:moveTo>
                  <a:pt x="64617" y="635901"/>
                </a:moveTo>
                <a:lnTo>
                  <a:pt x="19304" y="637908"/>
                </a:lnTo>
                <a:lnTo>
                  <a:pt x="21323" y="850061"/>
                </a:lnTo>
                <a:lnTo>
                  <a:pt x="25666" y="851522"/>
                </a:lnTo>
                <a:lnTo>
                  <a:pt x="54356" y="851395"/>
                </a:lnTo>
                <a:lnTo>
                  <a:pt x="66624" y="850176"/>
                </a:lnTo>
                <a:lnTo>
                  <a:pt x="64617" y="635901"/>
                </a:lnTo>
                <a:close/>
              </a:path>
              <a:path w="66624" h="1127607">
                <a:moveTo>
                  <a:pt x="62725" y="300431"/>
                </a:moveTo>
                <a:lnTo>
                  <a:pt x="17411" y="300431"/>
                </a:lnTo>
                <a:lnTo>
                  <a:pt x="19304" y="502983"/>
                </a:lnTo>
                <a:lnTo>
                  <a:pt x="58369" y="502437"/>
                </a:lnTo>
                <a:lnTo>
                  <a:pt x="62598" y="500862"/>
                </a:lnTo>
                <a:lnTo>
                  <a:pt x="62725" y="300431"/>
                </a:lnTo>
                <a:close/>
              </a:path>
              <a:path w="66624" h="1127607">
                <a:moveTo>
                  <a:pt x="60934" y="0"/>
                </a:moveTo>
                <a:lnTo>
                  <a:pt x="15405" y="1790"/>
                </a:lnTo>
                <a:lnTo>
                  <a:pt x="17411" y="186829"/>
                </a:lnTo>
                <a:lnTo>
                  <a:pt x="54343" y="186156"/>
                </a:lnTo>
                <a:lnTo>
                  <a:pt x="60820" y="184823"/>
                </a:lnTo>
                <a:lnTo>
                  <a:pt x="60934" y="0"/>
                </a:lnTo>
                <a:close/>
              </a:path>
              <a:path w="66624" h="1127607">
                <a:moveTo>
                  <a:pt x="89827" y="1050937"/>
                </a:moveTo>
                <a:lnTo>
                  <a:pt x="67741" y="1049934"/>
                </a:lnTo>
                <a:lnTo>
                  <a:pt x="66624" y="969594"/>
                </a:lnTo>
                <a:lnTo>
                  <a:pt x="38836" y="969695"/>
                </a:lnTo>
                <a:lnTo>
                  <a:pt x="23215" y="971600"/>
                </a:lnTo>
                <a:lnTo>
                  <a:pt x="21983" y="1049947"/>
                </a:lnTo>
                <a:lnTo>
                  <a:pt x="0" y="1051052"/>
                </a:lnTo>
                <a:lnTo>
                  <a:pt x="44754" y="1127607"/>
                </a:lnTo>
                <a:lnTo>
                  <a:pt x="46977" y="1127607"/>
                </a:lnTo>
                <a:lnTo>
                  <a:pt x="89827" y="10509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4368525" y="3654648"/>
            <a:ext cx="91173" cy="160375"/>
          </a:xfrm>
          <a:custGeom>
            <a:avLst/>
            <a:gdLst/>
            <a:ahLst/>
            <a:cxnLst/>
            <a:rect l="l" t="t" r="r" b="b"/>
            <a:pathLst>
              <a:path w="91173" h="160375">
                <a:moveTo>
                  <a:pt x="67856" y="0"/>
                </a:moveTo>
                <a:lnTo>
                  <a:pt x="68414" y="81241"/>
                </a:lnTo>
                <a:lnTo>
                  <a:pt x="91173" y="81127"/>
                </a:lnTo>
                <a:lnTo>
                  <a:pt x="46101" y="160375"/>
                </a:lnTo>
                <a:lnTo>
                  <a:pt x="0" y="81800"/>
                </a:lnTo>
                <a:lnTo>
                  <a:pt x="22771" y="81584"/>
                </a:lnTo>
                <a:lnTo>
                  <a:pt x="22212" y="1892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4388501" y="3322520"/>
            <a:ext cx="1447" cy="214947"/>
          </a:xfrm>
          <a:custGeom>
            <a:avLst/>
            <a:gdLst/>
            <a:ahLst/>
            <a:cxnLst/>
            <a:rect l="l" t="t" r="r" b="b"/>
            <a:pathLst>
              <a:path w="1447" h="214947">
                <a:moveTo>
                  <a:pt x="1447" y="214947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4386158" y="2985049"/>
            <a:ext cx="1346" cy="203784"/>
          </a:xfrm>
          <a:custGeom>
            <a:avLst/>
            <a:gdLst/>
            <a:ahLst/>
            <a:cxnLst/>
            <a:rect l="l" t="t" r="r" b="b"/>
            <a:pathLst>
              <a:path w="1346" h="203784">
                <a:moveTo>
                  <a:pt x="0" y="0"/>
                </a:moveTo>
                <a:lnTo>
                  <a:pt x="1346" y="203784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4384034" y="2686295"/>
            <a:ext cx="1346" cy="185928"/>
          </a:xfrm>
          <a:custGeom>
            <a:avLst/>
            <a:gdLst/>
            <a:ahLst/>
            <a:cxnLst/>
            <a:rect l="l" t="t" r="r" b="b"/>
            <a:pathLst>
              <a:path w="1346" h="185927">
                <a:moveTo>
                  <a:pt x="0" y="0"/>
                </a:moveTo>
                <a:lnTo>
                  <a:pt x="1346" y="185928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4431798" y="2984934"/>
            <a:ext cx="1333" cy="202666"/>
          </a:xfrm>
          <a:custGeom>
            <a:avLst/>
            <a:gdLst/>
            <a:ahLst/>
            <a:cxnLst/>
            <a:rect l="l" t="t" r="r" b="b"/>
            <a:pathLst>
              <a:path w="1333" h="202666">
                <a:moveTo>
                  <a:pt x="0" y="0"/>
                </a:moveTo>
                <a:lnTo>
                  <a:pt x="1333" y="202666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4429676" y="2686070"/>
            <a:ext cx="1346" cy="185483"/>
          </a:xfrm>
          <a:custGeom>
            <a:avLst/>
            <a:gdLst/>
            <a:ahLst/>
            <a:cxnLst/>
            <a:rect l="l" t="t" r="r" b="b"/>
            <a:pathLst>
              <a:path w="1346" h="185483">
                <a:moveTo>
                  <a:pt x="1346" y="185483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4434034" y="3321975"/>
            <a:ext cx="1562" cy="213931"/>
          </a:xfrm>
          <a:custGeom>
            <a:avLst/>
            <a:gdLst/>
            <a:ahLst/>
            <a:cxnLst/>
            <a:rect l="l" t="t" r="r" b="b"/>
            <a:pathLst>
              <a:path w="1562" h="213931">
                <a:moveTo>
                  <a:pt x="1562" y="213931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4259044" y="2064015"/>
            <a:ext cx="296189" cy="40986"/>
          </a:xfrm>
          <a:custGeom>
            <a:avLst/>
            <a:gdLst/>
            <a:ahLst/>
            <a:cxnLst/>
            <a:rect l="l" t="t" r="r" b="b"/>
            <a:pathLst>
              <a:path w="296189" h="40986">
                <a:moveTo>
                  <a:pt x="0" y="1676"/>
                </a:moveTo>
                <a:lnTo>
                  <a:pt x="11955" y="9901"/>
                </a:lnTo>
                <a:lnTo>
                  <a:pt x="20941" y="15098"/>
                </a:lnTo>
                <a:lnTo>
                  <a:pt x="31564" y="19701"/>
                </a:lnTo>
                <a:lnTo>
                  <a:pt x="53935" y="28123"/>
                </a:lnTo>
                <a:lnTo>
                  <a:pt x="64131" y="31325"/>
                </a:lnTo>
                <a:lnTo>
                  <a:pt x="74198" y="33566"/>
                </a:lnTo>
                <a:lnTo>
                  <a:pt x="87907" y="35922"/>
                </a:lnTo>
                <a:lnTo>
                  <a:pt x="106521" y="38899"/>
                </a:lnTo>
                <a:lnTo>
                  <a:pt x="117354" y="40257"/>
                </a:lnTo>
                <a:lnTo>
                  <a:pt x="127313" y="40858"/>
                </a:lnTo>
                <a:lnTo>
                  <a:pt x="139810" y="40986"/>
                </a:lnTo>
                <a:lnTo>
                  <a:pt x="148983" y="40957"/>
                </a:lnTo>
                <a:lnTo>
                  <a:pt x="164301" y="40791"/>
                </a:lnTo>
                <a:lnTo>
                  <a:pt x="175190" y="40357"/>
                </a:lnTo>
                <a:lnTo>
                  <a:pt x="185104" y="39327"/>
                </a:lnTo>
                <a:lnTo>
                  <a:pt x="197500" y="37369"/>
                </a:lnTo>
                <a:lnTo>
                  <a:pt x="221156" y="33109"/>
                </a:lnTo>
                <a:lnTo>
                  <a:pt x="231580" y="30786"/>
                </a:lnTo>
                <a:lnTo>
                  <a:pt x="241447" y="27701"/>
                </a:lnTo>
                <a:lnTo>
                  <a:pt x="254585" y="22704"/>
                </a:lnTo>
                <a:lnTo>
                  <a:pt x="270599" y="16133"/>
                </a:lnTo>
                <a:lnTo>
                  <a:pt x="279810" y="11396"/>
                </a:lnTo>
                <a:lnTo>
                  <a:pt x="289538" y="4855"/>
                </a:lnTo>
                <a:lnTo>
                  <a:pt x="29618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4259040" y="1963797"/>
            <a:ext cx="296189" cy="40968"/>
          </a:xfrm>
          <a:custGeom>
            <a:avLst/>
            <a:gdLst/>
            <a:ahLst/>
            <a:cxnLst/>
            <a:rect l="l" t="t" r="r" b="b"/>
            <a:pathLst>
              <a:path w="296189" h="40968">
                <a:moveTo>
                  <a:pt x="296189" y="0"/>
                </a:moveTo>
                <a:lnTo>
                  <a:pt x="286473" y="5473"/>
                </a:lnTo>
                <a:lnTo>
                  <a:pt x="276656" y="10820"/>
                </a:lnTo>
                <a:lnTo>
                  <a:pt x="266941" y="16294"/>
                </a:lnTo>
                <a:lnTo>
                  <a:pt x="267068" y="18186"/>
                </a:lnTo>
                <a:lnTo>
                  <a:pt x="257238" y="21653"/>
                </a:lnTo>
                <a:lnTo>
                  <a:pt x="242950" y="26735"/>
                </a:lnTo>
                <a:lnTo>
                  <a:pt x="232835" y="30068"/>
                </a:lnTo>
                <a:lnTo>
                  <a:pt x="222902" y="32610"/>
                </a:lnTo>
                <a:lnTo>
                  <a:pt x="209159" y="35316"/>
                </a:lnTo>
                <a:lnTo>
                  <a:pt x="191208" y="38416"/>
                </a:lnTo>
                <a:lnTo>
                  <a:pt x="180396" y="39901"/>
                </a:lnTo>
                <a:lnTo>
                  <a:pt x="170458" y="40613"/>
                </a:lnTo>
                <a:lnTo>
                  <a:pt x="157940" y="40881"/>
                </a:lnTo>
                <a:lnTo>
                  <a:pt x="148983" y="40957"/>
                </a:lnTo>
                <a:lnTo>
                  <a:pt x="133636" y="40968"/>
                </a:lnTo>
                <a:lnTo>
                  <a:pt x="122706" y="40663"/>
                </a:lnTo>
                <a:lnTo>
                  <a:pt x="112778" y="39755"/>
                </a:lnTo>
                <a:lnTo>
                  <a:pt x="100437" y="37963"/>
                </a:lnTo>
                <a:lnTo>
                  <a:pt x="91401" y="36499"/>
                </a:lnTo>
                <a:lnTo>
                  <a:pt x="76531" y="33962"/>
                </a:lnTo>
                <a:lnTo>
                  <a:pt x="66062" y="31732"/>
                </a:lnTo>
                <a:lnTo>
                  <a:pt x="56201" y="28789"/>
                </a:lnTo>
                <a:lnTo>
                  <a:pt x="43151" y="24112"/>
                </a:lnTo>
                <a:lnTo>
                  <a:pt x="27220" y="17440"/>
                </a:lnTo>
                <a:lnTo>
                  <a:pt x="18689" y="12390"/>
                </a:lnTo>
                <a:lnTo>
                  <a:pt x="7550" y="5752"/>
                </a:lnTo>
                <a:lnTo>
                  <a:pt x="4572" y="4140"/>
                </a:lnTo>
                <a:lnTo>
                  <a:pt x="2235" y="2908"/>
                </a:lnTo>
                <a:lnTo>
                  <a:pt x="0" y="167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4259378" y="2037789"/>
            <a:ext cx="318503" cy="68312"/>
          </a:xfrm>
          <a:custGeom>
            <a:avLst/>
            <a:gdLst/>
            <a:ahLst/>
            <a:cxnLst/>
            <a:rect l="l" t="t" r="r" b="b"/>
            <a:pathLst>
              <a:path w="318503" h="68312">
                <a:moveTo>
                  <a:pt x="0" y="28905"/>
                </a:moveTo>
                <a:lnTo>
                  <a:pt x="11965" y="37211"/>
                </a:lnTo>
                <a:lnTo>
                  <a:pt x="20945" y="42426"/>
                </a:lnTo>
                <a:lnTo>
                  <a:pt x="31487" y="47008"/>
                </a:lnTo>
                <a:lnTo>
                  <a:pt x="40068" y="50330"/>
                </a:lnTo>
                <a:lnTo>
                  <a:pt x="53876" y="55157"/>
                </a:lnTo>
                <a:lnTo>
                  <a:pt x="63867" y="57808"/>
                </a:lnTo>
                <a:lnTo>
                  <a:pt x="73619" y="59807"/>
                </a:lnTo>
                <a:lnTo>
                  <a:pt x="86711" y="62678"/>
                </a:lnTo>
                <a:lnTo>
                  <a:pt x="91401" y="63830"/>
                </a:lnTo>
                <a:lnTo>
                  <a:pt x="92964" y="64274"/>
                </a:lnTo>
                <a:lnTo>
                  <a:pt x="93078" y="63944"/>
                </a:lnTo>
                <a:lnTo>
                  <a:pt x="94869" y="64173"/>
                </a:lnTo>
                <a:lnTo>
                  <a:pt x="110125" y="65606"/>
                </a:lnTo>
                <a:lnTo>
                  <a:pt x="120688" y="66924"/>
                </a:lnTo>
                <a:lnTo>
                  <a:pt x="130680" y="67901"/>
                </a:lnTo>
                <a:lnTo>
                  <a:pt x="144225" y="68312"/>
                </a:lnTo>
                <a:lnTo>
                  <a:pt x="148653" y="68300"/>
                </a:lnTo>
                <a:lnTo>
                  <a:pt x="163980" y="68126"/>
                </a:lnTo>
                <a:lnTo>
                  <a:pt x="174859" y="67683"/>
                </a:lnTo>
                <a:lnTo>
                  <a:pt x="184783" y="66636"/>
                </a:lnTo>
                <a:lnTo>
                  <a:pt x="197246" y="64650"/>
                </a:lnTo>
                <a:lnTo>
                  <a:pt x="205689" y="63169"/>
                </a:lnTo>
                <a:lnTo>
                  <a:pt x="220531" y="60498"/>
                </a:lnTo>
                <a:lnTo>
                  <a:pt x="230940" y="58191"/>
                </a:lnTo>
                <a:lnTo>
                  <a:pt x="240805" y="55087"/>
                </a:lnTo>
                <a:lnTo>
                  <a:pt x="254015" y="50023"/>
                </a:lnTo>
                <a:lnTo>
                  <a:pt x="269119" y="43384"/>
                </a:lnTo>
                <a:lnTo>
                  <a:pt x="277651" y="38287"/>
                </a:lnTo>
                <a:lnTo>
                  <a:pt x="287298" y="32088"/>
                </a:lnTo>
                <a:lnTo>
                  <a:pt x="295071" y="27558"/>
                </a:lnTo>
                <a:lnTo>
                  <a:pt x="295300" y="27444"/>
                </a:lnTo>
                <a:lnTo>
                  <a:pt x="295516" y="27343"/>
                </a:lnTo>
                <a:lnTo>
                  <a:pt x="304475" y="16788"/>
                </a:lnTo>
                <a:lnTo>
                  <a:pt x="310936" y="9145"/>
                </a:lnTo>
                <a:lnTo>
                  <a:pt x="318173" y="558"/>
                </a:lnTo>
                <a:lnTo>
                  <a:pt x="318401" y="330"/>
                </a:lnTo>
                <a:lnTo>
                  <a:pt x="318503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4289508" y="1826169"/>
            <a:ext cx="276326" cy="52138"/>
          </a:xfrm>
          <a:custGeom>
            <a:avLst/>
            <a:gdLst/>
            <a:ahLst/>
            <a:cxnLst/>
            <a:rect l="l" t="t" r="r" b="b"/>
            <a:pathLst>
              <a:path w="276326" h="52138">
                <a:moveTo>
                  <a:pt x="0" y="23017"/>
                </a:moveTo>
                <a:lnTo>
                  <a:pt x="3352" y="21011"/>
                </a:lnTo>
                <a:lnTo>
                  <a:pt x="3568" y="21011"/>
                </a:lnTo>
                <a:lnTo>
                  <a:pt x="7251" y="19664"/>
                </a:lnTo>
                <a:lnTo>
                  <a:pt x="19088" y="15321"/>
                </a:lnTo>
                <a:lnTo>
                  <a:pt x="19202" y="14318"/>
                </a:lnTo>
                <a:lnTo>
                  <a:pt x="31254" y="11638"/>
                </a:lnTo>
                <a:lnTo>
                  <a:pt x="46206" y="8109"/>
                </a:lnTo>
                <a:lnTo>
                  <a:pt x="56706" y="5697"/>
                </a:lnTo>
                <a:lnTo>
                  <a:pt x="66565" y="3965"/>
                </a:lnTo>
                <a:lnTo>
                  <a:pt x="79592" y="2476"/>
                </a:lnTo>
                <a:lnTo>
                  <a:pt x="100963" y="601"/>
                </a:lnTo>
                <a:lnTo>
                  <a:pt x="111839" y="0"/>
                </a:lnTo>
                <a:lnTo>
                  <a:pt x="121760" y="97"/>
                </a:lnTo>
                <a:lnTo>
                  <a:pt x="134145" y="872"/>
                </a:lnTo>
                <a:lnTo>
                  <a:pt x="143408" y="1592"/>
                </a:lnTo>
                <a:lnTo>
                  <a:pt x="158613" y="2814"/>
                </a:lnTo>
                <a:lnTo>
                  <a:pt x="169356" y="4021"/>
                </a:lnTo>
                <a:lnTo>
                  <a:pt x="179266" y="5857"/>
                </a:lnTo>
                <a:lnTo>
                  <a:pt x="191974" y="8967"/>
                </a:lnTo>
                <a:lnTo>
                  <a:pt x="212667" y="14503"/>
                </a:lnTo>
                <a:lnTo>
                  <a:pt x="222716" y="17765"/>
                </a:lnTo>
                <a:lnTo>
                  <a:pt x="232579" y="22112"/>
                </a:lnTo>
                <a:lnTo>
                  <a:pt x="244297" y="28148"/>
                </a:lnTo>
                <a:lnTo>
                  <a:pt x="256637" y="34989"/>
                </a:lnTo>
                <a:lnTo>
                  <a:pt x="265066" y="41153"/>
                </a:lnTo>
                <a:lnTo>
                  <a:pt x="274506" y="50277"/>
                </a:lnTo>
                <a:lnTo>
                  <a:pt x="276326" y="5213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4260260" y="1961565"/>
            <a:ext cx="293738" cy="40631"/>
          </a:xfrm>
          <a:custGeom>
            <a:avLst/>
            <a:gdLst/>
            <a:ahLst/>
            <a:cxnLst/>
            <a:rect l="l" t="t" r="r" b="b"/>
            <a:pathLst>
              <a:path w="293738" h="40631">
                <a:moveTo>
                  <a:pt x="293738" y="0"/>
                </a:moveTo>
                <a:lnTo>
                  <a:pt x="281959" y="8424"/>
                </a:lnTo>
                <a:lnTo>
                  <a:pt x="273057" y="13724"/>
                </a:lnTo>
                <a:lnTo>
                  <a:pt x="262302" y="18511"/>
                </a:lnTo>
                <a:lnTo>
                  <a:pt x="241096" y="26869"/>
                </a:lnTo>
                <a:lnTo>
                  <a:pt x="231006" y="30179"/>
                </a:lnTo>
                <a:lnTo>
                  <a:pt x="220861" y="32530"/>
                </a:lnTo>
                <a:lnTo>
                  <a:pt x="206773" y="35094"/>
                </a:lnTo>
                <a:lnTo>
                  <a:pt x="189492" y="38092"/>
                </a:lnTo>
                <a:lnTo>
                  <a:pt x="178726" y="39580"/>
                </a:lnTo>
                <a:lnTo>
                  <a:pt x="168757" y="40286"/>
                </a:lnTo>
                <a:lnTo>
                  <a:pt x="156066" y="40553"/>
                </a:lnTo>
                <a:lnTo>
                  <a:pt x="132452" y="40631"/>
                </a:lnTo>
                <a:lnTo>
                  <a:pt x="121573" y="40313"/>
                </a:lnTo>
                <a:lnTo>
                  <a:pt x="111642" y="39383"/>
                </a:lnTo>
                <a:lnTo>
                  <a:pt x="99169" y="37549"/>
                </a:lnTo>
                <a:lnTo>
                  <a:pt x="75756" y="33631"/>
                </a:lnTo>
                <a:lnTo>
                  <a:pt x="65295" y="31441"/>
                </a:lnTo>
                <a:lnTo>
                  <a:pt x="55393" y="28490"/>
                </a:lnTo>
                <a:lnTo>
                  <a:pt x="42214" y="23684"/>
                </a:lnTo>
                <a:lnTo>
                  <a:pt x="26045" y="17321"/>
                </a:lnTo>
                <a:lnTo>
                  <a:pt x="16745" y="12768"/>
                </a:lnTo>
                <a:lnTo>
                  <a:pt x="6918" y="6482"/>
                </a:lnTo>
                <a:lnTo>
                  <a:pt x="0" y="166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4295091" y="1834790"/>
            <a:ext cx="220294" cy="30467"/>
          </a:xfrm>
          <a:custGeom>
            <a:avLst/>
            <a:gdLst/>
            <a:ahLst/>
            <a:cxnLst/>
            <a:rect l="l" t="t" r="r" b="b"/>
            <a:pathLst>
              <a:path w="220294" h="30467">
                <a:moveTo>
                  <a:pt x="0" y="30467"/>
                </a:moveTo>
                <a:lnTo>
                  <a:pt x="11092" y="22630"/>
                </a:lnTo>
                <a:lnTo>
                  <a:pt x="20489" y="17829"/>
                </a:lnTo>
                <a:lnTo>
                  <a:pt x="29019" y="14401"/>
                </a:lnTo>
                <a:lnTo>
                  <a:pt x="42129" y="9326"/>
                </a:lnTo>
                <a:lnTo>
                  <a:pt x="51875" y="6582"/>
                </a:lnTo>
                <a:lnTo>
                  <a:pt x="65179" y="4089"/>
                </a:lnTo>
                <a:lnTo>
                  <a:pt x="81048" y="1392"/>
                </a:lnTo>
                <a:lnTo>
                  <a:pt x="91083" y="337"/>
                </a:lnTo>
                <a:lnTo>
                  <a:pt x="103203" y="38"/>
                </a:lnTo>
                <a:lnTo>
                  <a:pt x="109473" y="0"/>
                </a:lnTo>
                <a:lnTo>
                  <a:pt x="123875" y="160"/>
                </a:lnTo>
                <a:lnTo>
                  <a:pt x="133872" y="948"/>
                </a:lnTo>
                <a:lnTo>
                  <a:pt x="145858" y="2514"/>
                </a:lnTo>
                <a:lnTo>
                  <a:pt x="152222" y="3340"/>
                </a:lnTo>
                <a:lnTo>
                  <a:pt x="160248" y="4343"/>
                </a:lnTo>
                <a:lnTo>
                  <a:pt x="160362" y="5473"/>
                </a:lnTo>
                <a:lnTo>
                  <a:pt x="168389" y="7581"/>
                </a:lnTo>
                <a:lnTo>
                  <a:pt x="179438" y="10490"/>
                </a:lnTo>
                <a:lnTo>
                  <a:pt x="180454" y="9258"/>
                </a:lnTo>
                <a:lnTo>
                  <a:pt x="190614" y="13385"/>
                </a:lnTo>
                <a:lnTo>
                  <a:pt x="203068" y="18841"/>
                </a:lnTo>
                <a:lnTo>
                  <a:pt x="212121" y="23922"/>
                </a:lnTo>
                <a:lnTo>
                  <a:pt x="220294" y="292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4286164" y="1926300"/>
            <a:ext cx="240944" cy="40489"/>
          </a:xfrm>
          <a:custGeom>
            <a:avLst/>
            <a:gdLst/>
            <a:ahLst/>
            <a:cxnLst/>
            <a:rect l="l" t="t" r="r" b="b"/>
            <a:pathLst>
              <a:path w="240944" h="40489">
                <a:moveTo>
                  <a:pt x="240944" y="0"/>
                </a:moveTo>
                <a:lnTo>
                  <a:pt x="231145" y="8873"/>
                </a:lnTo>
                <a:lnTo>
                  <a:pt x="222195" y="15303"/>
                </a:lnTo>
                <a:lnTo>
                  <a:pt x="217614" y="18300"/>
                </a:lnTo>
                <a:lnTo>
                  <a:pt x="210692" y="22872"/>
                </a:lnTo>
                <a:lnTo>
                  <a:pt x="209918" y="22542"/>
                </a:lnTo>
                <a:lnTo>
                  <a:pt x="201764" y="25780"/>
                </a:lnTo>
                <a:lnTo>
                  <a:pt x="193065" y="29235"/>
                </a:lnTo>
                <a:lnTo>
                  <a:pt x="183807" y="31813"/>
                </a:lnTo>
                <a:lnTo>
                  <a:pt x="169747" y="35107"/>
                </a:lnTo>
                <a:lnTo>
                  <a:pt x="159931" y="37120"/>
                </a:lnTo>
                <a:lnTo>
                  <a:pt x="147560" y="38641"/>
                </a:lnTo>
                <a:lnTo>
                  <a:pt x="128552" y="40245"/>
                </a:lnTo>
                <a:lnTo>
                  <a:pt x="118476" y="40489"/>
                </a:lnTo>
                <a:lnTo>
                  <a:pt x="106632" y="39831"/>
                </a:lnTo>
                <a:lnTo>
                  <a:pt x="99656" y="39293"/>
                </a:lnTo>
                <a:lnTo>
                  <a:pt x="85309" y="38098"/>
                </a:lnTo>
                <a:lnTo>
                  <a:pt x="75320" y="36621"/>
                </a:lnTo>
                <a:lnTo>
                  <a:pt x="63208" y="33700"/>
                </a:lnTo>
                <a:lnTo>
                  <a:pt x="45041" y="28792"/>
                </a:lnTo>
                <a:lnTo>
                  <a:pt x="35472" y="25173"/>
                </a:lnTo>
                <a:lnTo>
                  <a:pt x="24104" y="19431"/>
                </a:lnTo>
                <a:lnTo>
                  <a:pt x="12593" y="12796"/>
                </a:lnTo>
                <a:lnTo>
                  <a:pt x="4136" y="5528"/>
                </a:lnTo>
                <a:lnTo>
                  <a:pt x="0" y="134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4315623" y="2641545"/>
            <a:ext cx="9702" cy="19748"/>
          </a:xfrm>
          <a:custGeom>
            <a:avLst/>
            <a:gdLst/>
            <a:ahLst/>
            <a:cxnLst/>
            <a:rect l="l" t="t" r="r" b="b"/>
            <a:pathLst>
              <a:path w="9702" h="19748">
                <a:moveTo>
                  <a:pt x="114" y="0"/>
                </a:moveTo>
                <a:lnTo>
                  <a:pt x="0" y="1333"/>
                </a:lnTo>
                <a:lnTo>
                  <a:pt x="0" y="1790"/>
                </a:lnTo>
                <a:lnTo>
                  <a:pt x="558" y="3009"/>
                </a:lnTo>
                <a:lnTo>
                  <a:pt x="4013" y="10274"/>
                </a:lnTo>
                <a:lnTo>
                  <a:pt x="4356" y="10147"/>
                </a:lnTo>
                <a:lnTo>
                  <a:pt x="8255" y="17297"/>
                </a:lnTo>
                <a:lnTo>
                  <a:pt x="8928" y="18529"/>
                </a:lnTo>
                <a:lnTo>
                  <a:pt x="9702" y="1974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4325330" y="2660406"/>
            <a:ext cx="162153" cy="28066"/>
          </a:xfrm>
          <a:custGeom>
            <a:avLst/>
            <a:gdLst/>
            <a:ahLst/>
            <a:cxnLst/>
            <a:rect l="l" t="t" r="r" b="b"/>
            <a:pathLst>
              <a:path w="162153" h="28066">
                <a:moveTo>
                  <a:pt x="0" y="889"/>
                </a:moveTo>
                <a:lnTo>
                  <a:pt x="7594" y="8369"/>
                </a:lnTo>
                <a:lnTo>
                  <a:pt x="8597" y="9144"/>
                </a:lnTo>
                <a:lnTo>
                  <a:pt x="18084" y="14287"/>
                </a:lnTo>
                <a:lnTo>
                  <a:pt x="28130" y="19748"/>
                </a:lnTo>
                <a:lnTo>
                  <a:pt x="29248" y="19862"/>
                </a:lnTo>
                <a:lnTo>
                  <a:pt x="40627" y="22872"/>
                </a:lnTo>
                <a:lnTo>
                  <a:pt x="53166" y="25827"/>
                </a:lnTo>
                <a:lnTo>
                  <a:pt x="64951" y="27129"/>
                </a:lnTo>
                <a:lnTo>
                  <a:pt x="67513" y="27343"/>
                </a:lnTo>
                <a:lnTo>
                  <a:pt x="80513" y="28066"/>
                </a:lnTo>
                <a:lnTo>
                  <a:pt x="91856" y="27457"/>
                </a:lnTo>
                <a:lnTo>
                  <a:pt x="95758" y="27114"/>
                </a:lnTo>
                <a:lnTo>
                  <a:pt x="108636" y="25802"/>
                </a:lnTo>
                <a:lnTo>
                  <a:pt x="120158" y="23088"/>
                </a:lnTo>
                <a:lnTo>
                  <a:pt x="133705" y="19304"/>
                </a:lnTo>
                <a:lnTo>
                  <a:pt x="133705" y="18186"/>
                </a:lnTo>
                <a:lnTo>
                  <a:pt x="144640" y="13614"/>
                </a:lnTo>
                <a:lnTo>
                  <a:pt x="145643" y="13169"/>
                </a:lnTo>
                <a:lnTo>
                  <a:pt x="145643" y="12954"/>
                </a:lnTo>
                <a:lnTo>
                  <a:pt x="146532" y="12280"/>
                </a:lnTo>
                <a:lnTo>
                  <a:pt x="154343" y="6146"/>
                </a:lnTo>
                <a:lnTo>
                  <a:pt x="162153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4487485" y="2640529"/>
            <a:ext cx="9042" cy="19875"/>
          </a:xfrm>
          <a:custGeom>
            <a:avLst/>
            <a:gdLst/>
            <a:ahLst/>
            <a:cxnLst/>
            <a:rect l="l" t="t" r="r" b="b"/>
            <a:pathLst>
              <a:path w="9042" h="19875">
                <a:moveTo>
                  <a:pt x="0" y="19875"/>
                </a:moveTo>
                <a:lnTo>
                  <a:pt x="901" y="18757"/>
                </a:lnTo>
                <a:lnTo>
                  <a:pt x="1562" y="17424"/>
                </a:lnTo>
                <a:lnTo>
                  <a:pt x="5143" y="10274"/>
                </a:lnTo>
                <a:lnTo>
                  <a:pt x="5359" y="10274"/>
                </a:lnTo>
                <a:lnTo>
                  <a:pt x="8483" y="3022"/>
                </a:lnTo>
                <a:lnTo>
                  <a:pt x="9042" y="1689"/>
                </a:lnTo>
                <a:lnTo>
                  <a:pt x="9042" y="1346"/>
                </a:lnTo>
                <a:lnTo>
                  <a:pt x="904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4328336" y="2655048"/>
            <a:ext cx="161163" cy="27799"/>
          </a:xfrm>
          <a:custGeom>
            <a:avLst/>
            <a:gdLst/>
            <a:ahLst/>
            <a:cxnLst/>
            <a:rect l="l" t="t" r="r" b="b"/>
            <a:pathLst>
              <a:path w="161162" h="27799">
                <a:moveTo>
                  <a:pt x="161162" y="0"/>
                </a:moveTo>
                <a:lnTo>
                  <a:pt x="154685" y="7035"/>
                </a:lnTo>
                <a:lnTo>
                  <a:pt x="153568" y="7924"/>
                </a:lnTo>
                <a:lnTo>
                  <a:pt x="145097" y="12611"/>
                </a:lnTo>
                <a:lnTo>
                  <a:pt x="134607" y="18415"/>
                </a:lnTo>
                <a:lnTo>
                  <a:pt x="133489" y="18643"/>
                </a:lnTo>
                <a:lnTo>
                  <a:pt x="121767" y="21869"/>
                </a:lnTo>
                <a:lnTo>
                  <a:pt x="109068" y="25082"/>
                </a:lnTo>
                <a:lnTo>
                  <a:pt x="97830" y="26524"/>
                </a:lnTo>
                <a:lnTo>
                  <a:pt x="93649" y="26898"/>
                </a:lnTo>
                <a:lnTo>
                  <a:pt x="80460" y="27799"/>
                </a:lnTo>
                <a:lnTo>
                  <a:pt x="69581" y="27435"/>
                </a:lnTo>
                <a:lnTo>
                  <a:pt x="63728" y="27000"/>
                </a:lnTo>
                <a:lnTo>
                  <a:pt x="50657" y="25819"/>
                </a:lnTo>
                <a:lnTo>
                  <a:pt x="39636" y="23426"/>
                </a:lnTo>
                <a:lnTo>
                  <a:pt x="35382" y="22313"/>
                </a:lnTo>
                <a:lnTo>
                  <a:pt x="23177" y="18727"/>
                </a:lnTo>
                <a:lnTo>
                  <a:pt x="11607" y="13284"/>
                </a:lnTo>
                <a:lnTo>
                  <a:pt x="5587" y="10261"/>
                </a:lnTo>
                <a:lnTo>
                  <a:pt x="4584" y="9588"/>
                </a:lnTo>
                <a:lnTo>
                  <a:pt x="0" y="45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4232033" y="2023725"/>
            <a:ext cx="27012" cy="41960"/>
          </a:xfrm>
          <a:custGeom>
            <a:avLst/>
            <a:gdLst/>
            <a:ahLst/>
            <a:cxnLst/>
            <a:rect l="l" t="t" r="r" b="b"/>
            <a:pathLst>
              <a:path w="27012" h="41960">
                <a:moveTo>
                  <a:pt x="0" y="0"/>
                </a:moveTo>
                <a:lnTo>
                  <a:pt x="3009" y="15405"/>
                </a:lnTo>
                <a:lnTo>
                  <a:pt x="27012" y="4196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4555229" y="1907993"/>
            <a:ext cx="26898" cy="156019"/>
          </a:xfrm>
          <a:custGeom>
            <a:avLst/>
            <a:gdLst/>
            <a:ahLst/>
            <a:cxnLst/>
            <a:rect l="l" t="t" r="r" b="b"/>
            <a:pathLst>
              <a:path w="26898" h="156019">
                <a:moveTo>
                  <a:pt x="0" y="156019"/>
                </a:moveTo>
                <a:lnTo>
                  <a:pt x="22771" y="129235"/>
                </a:lnTo>
                <a:lnTo>
                  <a:pt x="26898" y="100215"/>
                </a:lnTo>
                <a:lnTo>
                  <a:pt x="26898" y="0"/>
                </a:lnTo>
                <a:lnTo>
                  <a:pt x="22771" y="29019"/>
                </a:lnTo>
                <a:lnTo>
                  <a:pt x="0" y="558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4229580" y="1909899"/>
            <a:ext cx="29794" cy="156794"/>
          </a:xfrm>
          <a:custGeom>
            <a:avLst/>
            <a:gdLst/>
            <a:ahLst/>
            <a:cxnLst/>
            <a:rect l="l" t="t" r="r" b="b"/>
            <a:pathLst>
              <a:path w="29794" h="156794">
                <a:moveTo>
                  <a:pt x="29463" y="55575"/>
                </a:moveTo>
                <a:lnTo>
                  <a:pt x="5473" y="29006"/>
                </a:lnTo>
                <a:lnTo>
                  <a:pt x="0" y="0"/>
                </a:lnTo>
                <a:lnTo>
                  <a:pt x="0" y="100317"/>
                </a:lnTo>
                <a:lnTo>
                  <a:pt x="5575" y="129895"/>
                </a:lnTo>
                <a:lnTo>
                  <a:pt x="5803" y="130340"/>
                </a:lnTo>
                <a:lnTo>
                  <a:pt x="29794" y="15679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4577882" y="2037229"/>
            <a:ext cx="114" cy="558"/>
          </a:xfrm>
          <a:custGeom>
            <a:avLst/>
            <a:gdLst/>
            <a:ahLst/>
            <a:cxnLst/>
            <a:rect l="l" t="t" r="r" b="b"/>
            <a:pathLst>
              <a:path w="114" h="558">
                <a:moveTo>
                  <a:pt x="0" y="558"/>
                </a:moveTo>
                <a:lnTo>
                  <a:pt x="11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4553996" y="1878313"/>
            <a:ext cx="26682" cy="83248"/>
          </a:xfrm>
          <a:custGeom>
            <a:avLst/>
            <a:gdLst/>
            <a:ahLst/>
            <a:cxnLst/>
            <a:rect l="l" t="t" r="r" b="b"/>
            <a:pathLst>
              <a:path w="26682" h="83248">
                <a:moveTo>
                  <a:pt x="11836" y="0"/>
                </a:moveTo>
                <a:lnTo>
                  <a:pt x="26682" y="27901"/>
                </a:lnTo>
                <a:lnTo>
                  <a:pt x="22555" y="56692"/>
                </a:lnTo>
                <a:lnTo>
                  <a:pt x="0" y="8324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4229586" y="1849193"/>
            <a:ext cx="59931" cy="114046"/>
          </a:xfrm>
          <a:custGeom>
            <a:avLst/>
            <a:gdLst/>
            <a:ahLst/>
            <a:cxnLst/>
            <a:rect l="l" t="t" r="r" b="b"/>
            <a:pathLst>
              <a:path w="59931" h="114045">
                <a:moveTo>
                  <a:pt x="30683" y="114046"/>
                </a:moveTo>
                <a:lnTo>
                  <a:pt x="6807" y="87706"/>
                </a:lnTo>
                <a:lnTo>
                  <a:pt x="1447" y="58915"/>
                </a:lnTo>
                <a:lnTo>
                  <a:pt x="14960" y="30911"/>
                </a:lnTo>
                <a:lnTo>
                  <a:pt x="46088" y="6578"/>
                </a:lnTo>
                <a:lnTo>
                  <a:pt x="59931" y="0"/>
                </a:lnTo>
                <a:lnTo>
                  <a:pt x="45643" y="6578"/>
                </a:lnTo>
                <a:lnTo>
                  <a:pt x="14058" y="31356"/>
                </a:lnTo>
                <a:lnTo>
                  <a:pt x="114" y="60147"/>
                </a:lnTo>
                <a:lnTo>
                  <a:pt x="0" y="607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4274997" y="1865257"/>
            <a:ext cx="20091" cy="41846"/>
          </a:xfrm>
          <a:custGeom>
            <a:avLst/>
            <a:gdLst/>
            <a:ahLst/>
            <a:cxnLst/>
            <a:rect l="l" t="t" r="r" b="b"/>
            <a:pathLst>
              <a:path w="20091" h="41846">
                <a:moveTo>
                  <a:pt x="228" y="41846"/>
                </a:moveTo>
                <a:lnTo>
                  <a:pt x="0" y="41516"/>
                </a:lnTo>
                <a:lnTo>
                  <a:pt x="3124" y="19862"/>
                </a:lnTo>
                <a:lnTo>
                  <a:pt x="2009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4515391" y="1864029"/>
            <a:ext cx="21882" cy="62268"/>
          </a:xfrm>
          <a:custGeom>
            <a:avLst/>
            <a:gdLst/>
            <a:ahLst/>
            <a:cxnLst/>
            <a:rect l="l" t="t" r="r" b="b"/>
            <a:pathLst>
              <a:path w="21882" h="62268">
                <a:moveTo>
                  <a:pt x="0" y="0"/>
                </a:moveTo>
                <a:lnTo>
                  <a:pt x="17741" y="19748"/>
                </a:lnTo>
                <a:lnTo>
                  <a:pt x="21882" y="41287"/>
                </a:lnTo>
                <a:lnTo>
                  <a:pt x="11722" y="6226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4275226" y="1907105"/>
            <a:ext cx="10934" cy="20535"/>
          </a:xfrm>
          <a:custGeom>
            <a:avLst/>
            <a:gdLst/>
            <a:ahLst/>
            <a:cxnLst/>
            <a:rect l="l" t="t" r="r" b="b"/>
            <a:pathLst>
              <a:path w="10934" h="20535">
                <a:moveTo>
                  <a:pt x="10934" y="2053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4314503" y="1854866"/>
            <a:ext cx="172211" cy="91516"/>
          </a:xfrm>
          <a:custGeom>
            <a:avLst/>
            <a:gdLst/>
            <a:ahLst/>
            <a:cxnLst/>
            <a:rect l="l" t="t" r="r" b="b"/>
            <a:pathLst>
              <a:path w="172212" h="91516">
                <a:moveTo>
                  <a:pt x="95872" y="26568"/>
                </a:moveTo>
                <a:lnTo>
                  <a:pt x="149110" y="5359"/>
                </a:lnTo>
                <a:lnTo>
                  <a:pt x="148323" y="12509"/>
                </a:lnTo>
                <a:lnTo>
                  <a:pt x="95084" y="33705"/>
                </a:lnTo>
                <a:lnTo>
                  <a:pt x="95872" y="26568"/>
                </a:lnTo>
                <a:lnTo>
                  <a:pt x="53466" y="0"/>
                </a:lnTo>
                <a:lnTo>
                  <a:pt x="26784" y="10604"/>
                </a:lnTo>
                <a:lnTo>
                  <a:pt x="10833" y="16967"/>
                </a:lnTo>
                <a:lnTo>
                  <a:pt x="53238" y="43522"/>
                </a:lnTo>
                <a:lnTo>
                  <a:pt x="0" y="64731"/>
                </a:lnTo>
                <a:lnTo>
                  <a:pt x="33934" y="86055"/>
                </a:lnTo>
                <a:lnTo>
                  <a:pt x="87160" y="64846"/>
                </a:lnTo>
                <a:lnTo>
                  <a:pt x="129578" y="91516"/>
                </a:lnTo>
                <a:lnTo>
                  <a:pt x="172211" y="74548"/>
                </a:lnTo>
                <a:lnTo>
                  <a:pt x="129793" y="47878"/>
                </a:lnTo>
                <a:lnTo>
                  <a:pt x="123431" y="51447"/>
                </a:lnTo>
                <a:lnTo>
                  <a:pt x="123431" y="876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4302453" y="1836357"/>
            <a:ext cx="25895" cy="7581"/>
          </a:xfrm>
          <a:custGeom>
            <a:avLst/>
            <a:gdLst/>
            <a:ahLst/>
            <a:cxnLst/>
            <a:rect l="l" t="t" r="r" b="b"/>
            <a:pathLst>
              <a:path w="25895" h="7581">
                <a:moveTo>
                  <a:pt x="0" y="7581"/>
                </a:moveTo>
                <a:lnTo>
                  <a:pt x="18084" y="1447"/>
                </a:lnTo>
                <a:lnTo>
                  <a:pt x="2589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4315733" y="2641541"/>
            <a:ext cx="12611" cy="18084"/>
          </a:xfrm>
          <a:custGeom>
            <a:avLst/>
            <a:gdLst/>
            <a:ahLst/>
            <a:cxnLst/>
            <a:rect l="l" t="t" r="r" b="b"/>
            <a:pathLst>
              <a:path w="12611" h="18084">
                <a:moveTo>
                  <a:pt x="12611" y="18084"/>
                </a:moveTo>
                <a:lnTo>
                  <a:pt x="7594" y="1440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4489504" y="2640539"/>
            <a:ext cx="7023" cy="14503"/>
          </a:xfrm>
          <a:custGeom>
            <a:avLst/>
            <a:gdLst/>
            <a:ahLst/>
            <a:cxnLst/>
            <a:rect l="l" t="t" r="r" b="b"/>
            <a:pathLst>
              <a:path w="7023" h="14503">
                <a:moveTo>
                  <a:pt x="7023" y="0"/>
                </a:moveTo>
                <a:lnTo>
                  <a:pt x="0" y="145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4315509" y="2092359"/>
            <a:ext cx="228" cy="549186"/>
          </a:xfrm>
          <a:custGeom>
            <a:avLst/>
            <a:gdLst/>
            <a:ahLst/>
            <a:cxnLst/>
            <a:rect l="l" t="t" r="r" b="b"/>
            <a:pathLst>
              <a:path w="228" h="549186">
                <a:moveTo>
                  <a:pt x="228" y="549186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4321205" y="1902748"/>
            <a:ext cx="52895" cy="27901"/>
          </a:xfrm>
          <a:custGeom>
            <a:avLst/>
            <a:gdLst/>
            <a:ahLst/>
            <a:cxnLst/>
            <a:rect l="l" t="t" r="r" b="b"/>
            <a:pathLst>
              <a:path w="52895" h="27901">
                <a:moveTo>
                  <a:pt x="0" y="21094"/>
                </a:moveTo>
                <a:lnTo>
                  <a:pt x="52895" y="0"/>
                </a:lnTo>
                <a:lnTo>
                  <a:pt x="52895" y="2790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4332032" y="1862027"/>
            <a:ext cx="35153" cy="36042"/>
          </a:xfrm>
          <a:custGeom>
            <a:avLst/>
            <a:gdLst/>
            <a:ahLst/>
            <a:cxnLst/>
            <a:rect l="l" t="t" r="r" b="b"/>
            <a:pathLst>
              <a:path w="35153" h="36042">
                <a:moveTo>
                  <a:pt x="0" y="13944"/>
                </a:moveTo>
                <a:lnTo>
                  <a:pt x="35153" y="0"/>
                </a:lnTo>
                <a:lnTo>
                  <a:pt x="35153" y="360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4341293" y="1831783"/>
            <a:ext cx="12941" cy="2336"/>
          </a:xfrm>
          <a:custGeom>
            <a:avLst/>
            <a:gdLst/>
            <a:ahLst/>
            <a:cxnLst/>
            <a:rect l="l" t="t" r="r" b="b"/>
            <a:pathLst>
              <a:path w="12941" h="2336">
                <a:moveTo>
                  <a:pt x="0" y="2336"/>
                </a:move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4374111" y="1921277"/>
            <a:ext cx="9144" cy="5803"/>
          </a:xfrm>
          <a:custGeom>
            <a:avLst/>
            <a:gdLst/>
            <a:ahLst/>
            <a:cxnLst/>
            <a:rect l="l" t="t" r="r" b="b"/>
            <a:pathLst>
              <a:path w="9144" h="5803">
                <a:moveTo>
                  <a:pt x="9144" y="5803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4367742" y="1898399"/>
            <a:ext cx="6362" cy="4356"/>
          </a:xfrm>
          <a:custGeom>
            <a:avLst/>
            <a:gdLst/>
            <a:ahLst/>
            <a:cxnLst/>
            <a:rect l="l" t="t" r="r" b="b"/>
            <a:pathLst>
              <a:path w="6362" h="4356">
                <a:moveTo>
                  <a:pt x="0" y="0"/>
                </a:moveTo>
                <a:lnTo>
                  <a:pt x="6362" y="435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4367189" y="1854875"/>
            <a:ext cx="42405" cy="69862"/>
          </a:xfrm>
          <a:custGeom>
            <a:avLst/>
            <a:gdLst/>
            <a:ahLst/>
            <a:cxnLst/>
            <a:rect l="l" t="t" r="r" b="b"/>
            <a:pathLst>
              <a:path w="42405" h="69862">
                <a:moveTo>
                  <a:pt x="774" y="0"/>
                </a:moveTo>
                <a:lnTo>
                  <a:pt x="0" y="7137"/>
                </a:lnTo>
                <a:lnTo>
                  <a:pt x="42405" y="33705"/>
                </a:lnTo>
                <a:lnTo>
                  <a:pt x="42405" y="6986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4367184" y="1828097"/>
            <a:ext cx="12941" cy="1333"/>
          </a:xfrm>
          <a:custGeom>
            <a:avLst/>
            <a:gdLst/>
            <a:ahLst/>
            <a:cxnLst/>
            <a:rect l="l" t="t" r="r" b="b"/>
            <a:pathLst>
              <a:path w="12941" h="1333">
                <a:moveTo>
                  <a:pt x="0" y="1333"/>
                </a:moveTo>
                <a:lnTo>
                  <a:pt x="7924" y="0"/>
                </a:ln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4393073" y="1827866"/>
            <a:ext cx="12941" cy="114"/>
          </a:xfrm>
          <a:custGeom>
            <a:avLst/>
            <a:gdLst/>
            <a:ahLst/>
            <a:cxnLst/>
            <a:rect l="l" t="t" r="r" b="b"/>
            <a:pathLst>
              <a:path w="12941" h="114">
                <a:moveTo>
                  <a:pt x="0" y="114"/>
                </a:move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4428007" y="1932334"/>
            <a:ext cx="9931" cy="3898"/>
          </a:xfrm>
          <a:custGeom>
            <a:avLst/>
            <a:gdLst/>
            <a:ahLst/>
            <a:cxnLst/>
            <a:rect l="l" t="t" r="r" b="b"/>
            <a:pathLst>
              <a:path w="9931" h="3898">
                <a:moveTo>
                  <a:pt x="0" y="3898"/>
                </a:moveTo>
                <a:lnTo>
                  <a:pt x="993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4431913" y="1827758"/>
            <a:ext cx="12941" cy="2006"/>
          </a:xfrm>
          <a:custGeom>
            <a:avLst/>
            <a:gdLst/>
            <a:ahLst/>
            <a:cxnLst/>
            <a:rect l="l" t="t" r="r" b="b"/>
            <a:pathLst>
              <a:path w="12941" h="2006">
                <a:moveTo>
                  <a:pt x="0" y="0"/>
                </a:moveTo>
                <a:lnTo>
                  <a:pt x="1117" y="0"/>
                </a:lnTo>
                <a:lnTo>
                  <a:pt x="12941" y="20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4437934" y="1906325"/>
            <a:ext cx="41414" cy="26009"/>
          </a:xfrm>
          <a:custGeom>
            <a:avLst/>
            <a:gdLst/>
            <a:ahLst/>
            <a:cxnLst/>
            <a:rect l="l" t="t" r="r" b="b"/>
            <a:pathLst>
              <a:path w="41414" h="26009">
                <a:moveTo>
                  <a:pt x="0" y="0"/>
                </a:moveTo>
                <a:lnTo>
                  <a:pt x="41414" y="2600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4444301" y="1860235"/>
            <a:ext cx="53238" cy="42519"/>
          </a:xfrm>
          <a:custGeom>
            <a:avLst/>
            <a:gdLst/>
            <a:ahLst/>
            <a:cxnLst/>
            <a:rect l="l" t="t" r="r" b="b"/>
            <a:pathLst>
              <a:path w="53238" h="42519">
                <a:moveTo>
                  <a:pt x="0" y="42519"/>
                </a:moveTo>
                <a:lnTo>
                  <a:pt x="53238" y="21310"/>
                </a:lnTo>
                <a:lnTo>
                  <a:pt x="1930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4457804" y="1831887"/>
            <a:ext cx="12941" cy="2120"/>
          </a:xfrm>
          <a:custGeom>
            <a:avLst/>
            <a:gdLst/>
            <a:ahLst/>
            <a:cxnLst/>
            <a:rect l="l" t="t" r="r" b="b"/>
            <a:pathLst>
              <a:path w="12941" h="2120">
                <a:moveTo>
                  <a:pt x="0" y="0"/>
                </a:moveTo>
                <a:lnTo>
                  <a:pt x="12941" y="212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4462825" y="1867382"/>
            <a:ext cx="27343" cy="28003"/>
          </a:xfrm>
          <a:custGeom>
            <a:avLst/>
            <a:gdLst/>
            <a:ahLst/>
            <a:cxnLst/>
            <a:rect l="l" t="t" r="r" b="b"/>
            <a:pathLst>
              <a:path w="27343" h="28003">
                <a:moveTo>
                  <a:pt x="27343" y="17068"/>
                </a:moveTo>
                <a:lnTo>
                  <a:pt x="0" y="0"/>
                </a:lnTo>
                <a:lnTo>
                  <a:pt x="0" y="280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4496426" y="2092255"/>
            <a:ext cx="101" cy="548284"/>
          </a:xfrm>
          <a:custGeom>
            <a:avLst/>
            <a:gdLst/>
            <a:ahLst/>
            <a:cxnLst/>
            <a:rect l="l" t="t" r="r" b="b"/>
            <a:pathLst>
              <a:path w="101" h="548284">
                <a:moveTo>
                  <a:pt x="101" y="548284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4483694" y="1836129"/>
            <a:ext cx="98425" cy="71869"/>
          </a:xfrm>
          <a:custGeom>
            <a:avLst/>
            <a:gdLst/>
            <a:ahLst/>
            <a:cxnLst/>
            <a:rect l="l" t="t" r="r" b="b"/>
            <a:pathLst>
              <a:path w="98425" h="71869">
                <a:moveTo>
                  <a:pt x="0" y="0"/>
                </a:moveTo>
                <a:lnTo>
                  <a:pt x="4356" y="673"/>
                </a:lnTo>
                <a:lnTo>
                  <a:pt x="50546" y="18186"/>
                </a:lnTo>
                <a:lnTo>
                  <a:pt x="83134" y="42633"/>
                </a:lnTo>
                <a:lnTo>
                  <a:pt x="98323" y="71310"/>
                </a:lnTo>
                <a:lnTo>
                  <a:pt x="98425" y="7186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4244199" y="2890537"/>
            <a:ext cx="333908" cy="49428"/>
          </a:xfrm>
          <a:custGeom>
            <a:avLst/>
            <a:gdLst/>
            <a:ahLst/>
            <a:cxnLst/>
            <a:rect l="l" t="t" r="r" b="b"/>
            <a:pathLst>
              <a:path w="333908" h="49428">
                <a:moveTo>
                  <a:pt x="0" y="7797"/>
                </a:moveTo>
                <a:lnTo>
                  <a:pt x="12587" y="15900"/>
                </a:lnTo>
                <a:lnTo>
                  <a:pt x="21901" y="21165"/>
                </a:lnTo>
                <a:lnTo>
                  <a:pt x="31503" y="25362"/>
                </a:lnTo>
                <a:lnTo>
                  <a:pt x="44950" y="30260"/>
                </a:lnTo>
                <a:lnTo>
                  <a:pt x="61322" y="35927"/>
                </a:lnTo>
                <a:lnTo>
                  <a:pt x="71969" y="39135"/>
                </a:lnTo>
                <a:lnTo>
                  <a:pt x="81639" y="41315"/>
                </a:lnTo>
                <a:lnTo>
                  <a:pt x="93265" y="43258"/>
                </a:lnTo>
                <a:lnTo>
                  <a:pt x="106019" y="45186"/>
                </a:lnTo>
                <a:lnTo>
                  <a:pt x="120898" y="47096"/>
                </a:lnTo>
                <a:lnTo>
                  <a:pt x="131470" y="47736"/>
                </a:lnTo>
                <a:lnTo>
                  <a:pt x="141374" y="47841"/>
                </a:lnTo>
                <a:lnTo>
                  <a:pt x="154248" y="48141"/>
                </a:lnTo>
                <a:lnTo>
                  <a:pt x="161823" y="48526"/>
                </a:lnTo>
                <a:lnTo>
                  <a:pt x="166509" y="48755"/>
                </a:lnTo>
                <a:lnTo>
                  <a:pt x="166738" y="49428"/>
                </a:lnTo>
                <a:lnTo>
                  <a:pt x="171196" y="49085"/>
                </a:lnTo>
                <a:lnTo>
                  <a:pt x="186896" y="47909"/>
                </a:lnTo>
                <a:lnTo>
                  <a:pt x="198236" y="47250"/>
                </a:lnTo>
                <a:lnTo>
                  <a:pt x="207917" y="46535"/>
                </a:lnTo>
                <a:lnTo>
                  <a:pt x="218640" y="45189"/>
                </a:lnTo>
                <a:lnTo>
                  <a:pt x="233105" y="42642"/>
                </a:lnTo>
                <a:lnTo>
                  <a:pt x="250557" y="39140"/>
                </a:lnTo>
                <a:lnTo>
                  <a:pt x="261358" y="36612"/>
                </a:lnTo>
                <a:lnTo>
                  <a:pt x="270924" y="33601"/>
                </a:lnTo>
                <a:lnTo>
                  <a:pt x="282295" y="29115"/>
                </a:lnTo>
                <a:lnTo>
                  <a:pt x="291731" y="25095"/>
                </a:lnTo>
                <a:lnTo>
                  <a:pt x="305231" y="19149"/>
                </a:lnTo>
                <a:lnTo>
                  <a:pt x="314611" y="14203"/>
                </a:lnTo>
                <a:lnTo>
                  <a:pt x="323595" y="8032"/>
                </a:lnTo>
                <a:lnTo>
                  <a:pt x="33390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4244205" y="2937621"/>
            <a:ext cx="333908" cy="49445"/>
          </a:xfrm>
          <a:custGeom>
            <a:avLst/>
            <a:gdLst/>
            <a:ahLst/>
            <a:cxnLst/>
            <a:rect l="l" t="t" r="r" b="b"/>
            <a:pathLst>
              <a:path w="333908" h="49445">
                <a:moveTo>
                  <a:pt x="333908" y="0"/>
                </a:moveTo>
                <a:lnTo>
                  <a:pt x="322273" y="9036"/>
                </a:lnTo>
                <a:lnTo>
                  <a:pt x="313463" y="14947"/>
                </a:lnTo>
                <a:lnTo>
                  <a:pt x="303765" y="19926"/>
                </a:lnTo>
                <a:lnTo>
                  <a:pt x="291719" y="25209"/>
                </a:lnTo>
                <a:lnTo>
                  <a:pt x="277653" y="31080"/>
                </a:lnTo>
                <a:lnTo>
                  <a:pt x="267306" y="34873"/>
                </a:lnTo>
                <a:lnTo>
                  <a:pt x="257631" y="37575"/>
                </a:lnTo>
                <a:lnTo>
                  <a:pt x="245584" y="40173"/>
                </a:lnTo>
                <a:lnTo>
                  <a:pt x="235470" y="42189"/>
                </a:lnTo>
                <a:lnTo>
                  <a:pt x="220155" y="45146"/>
                </a:lnTo>
                <a:lnTo>
                  <a:pt x="208962" y="46998"/>
                </a:lnTo>
                <a:lnTo>
                  <a:pt x="199167" y="48059"/>
                </a:lnTo>
                <a:lnTo>
                  <a:pt x="188041" y="48645"/>
                </a:lnTo>
                <a:lnTo>
                  <a:pt x="172859" y="49069"/>
                </a:lnTo>
                <a:lnTo>
                  <a:pt x="155550" y="49445"/>
                </a:lnTo>
                <a:lnTo>
                  <a:pt x="144150" y="49433"/>
                </a:lnTo>
                <a:lnTo>
                  <a:pt x="134324" y="48902"/>
                </a:lnTo>
                <a:lnTo>
                  <a:pt x="123401" y="47681"/>
                </a:lnTo>
                <a:lnTo>
                  <a:pt x="108712" y="45596"/>
                </a:lnTo>
                <a:lnTo>
                  <a:pt x="106019" y="45199"/>
                </a:lnTo>
                <a:lnTo>
                  <a:pt x="90669" y="42959"/>
                </a:lnTo>
                <a:lnTo>
                  <a:pt x="79646" y="41044"/>
                </a:lnTo>
                <a:lnTo>
                  <a:pt x="70003" y="38702"/>
                </a:lnTo>
                <a:lnTo>
                  <a:pt x="58794" y="35181"/>
                </a:lnTo>
                <a:lnTo>
                  <a:pt x="46761" y="31026"/>
                </a:lnTo>
                <a:lnTo>
                  <a:pt x="32691" y="25930"/>
                </a:lnTo>
                <a:lnTo>
                  <a:pt x="22846" y="21714"/>
                </a:lnTo>
                <a:lnTo>
                  <a:pt x="13669" y="16639"/>
                </a:lnTo>
                <a:lnTo>
                  <a:pt x="1606" y="8969"/>
                </a:lnTo>
                <a:lnTo>
                  <a:pt x="0" y="792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4219649" y="2740762"/>
            <a:ext cx="164833" cy="63385"/>
          </a:xfrm>
          <a:custGeom>
            <a:avLst/>
            <a:gdLst/>
            <a:ahLst/>
            <a:cxnLst/>
            <a:rect l="l" t="t" r="r" b="b"/>
            <a:pathLst>
              <a:path w="164833" h="63385">
                <a:moveTo>
                  <a:pt x="0" y="63385"/>
                </a:moveTo>
                <a:lnTo>
                  <a:pt x="6248" y="55460"/>
                </a:lnTo>
                <a:lnTo>
                  <a:pt x="6578" y="55016"/>
                </a:lnTo>
                <a:lnTo>
                  <a:pt x="14287" y="48539"/>
                </a:lnTo>
                <a:lnTo>
                  <a:pt x="22987" y="41173"/>
                </a:lnTo>
                <a:lnTo>
                  <a:pt x="23431" y="40068"/>
                </a:lnTo>
                <a:lnTo>
                  <a:pt x="33261" y="35039"/>
                </a:lnTo>
                <a:lnTo>
                  <a:pt x="46902" y="28071"/>
                </a:lnTo>
                <a:lnTo>
                  <a:pt x="56571" y="23262"/>
                </a:lnTo>
                <a:lnTo>
                  <a:pt x="65928" y="19355"/>
                </a:lnTo>
                <a:lnTo>
                  <a:pt x="78635" y="15097"/>
                </a:lnTo>
                <a:lnTo>
                  <a:pt x="83146" y="13715"/>
                </a:lnTo>
                <a:lnTo>
                  <a:pt x="97864" y="9488"/>
                </a:lnTo>
                <a:lnTo>
                  <a:pt x="108622" y="6943"/>
                </a:lnTo>
                <a:lnTo>
                  <a:pt x="118220" y="5283"/>
                </a:lnTo>
                <a:lnTo>
                  <a:pt x="129458" y="3708"/>
                </a:lnTo>
                <a:lnTo>
                  <a:pt x="144297" y="1549"/>
                </a:lnTo>
                <a:lnTo>
                  <a:pt x="154012" y="114"/>
                </a:lnTo>
                <a:lnTo>
                  <a:pt x="154901" y="0"/>
                </a:lnTo>
                <a:lnTo>
                  <a:pt x="164833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4430567" y="2808500"/>
            <a:ext cx="36372" cy="16294"/>
          </a:xfrm>
          <a:custGeom>
            <a:avLst/>
            <a:gdLst/>
            <a:ahLst/>
            <a:cxnLst/>
            <a:rect l="l" t="t" r="r" b="b"/>
            <a:pathLst>
              <a:path w="36372" h="16294">
                <a:moveTo>
                  <a:pt x="0" y="0"/>
                </a:moveTo>
                <a:lnTo>
                  <a:pt x="2349" y="0"/>
                </a:lnTo>
                <a:lnTo>
                  <a:pt x="2679" y="0"/>
                </a:lnTo>
                <a:lnTo>
                  <a:pt x="5029" y="774"/>
                </a:lnTo>
                <a:lnTo>
                  <a:pt x="14185" y="3568"/>
                </a:lnTo>
                <a:lnTo>
                  <a:pt x="14960" y="3009"/>
                </a:lnTo>
                <a:lnTo>
                  <a:pt x="23329" y="7251"/>
                </a:lnTo>
                <a:lnTo>
                  <a:pt x="30137" y="10604"/>
                </a:lnTo>
                <a:lnTo>
                  <a:pt x="30924" y="11163"/>
                </a:lnTo>
                <a:lnTo>
                  <a:pt x="36372" y="1629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4350881" y="2857152"/>
            <a:ext cx="113842" cy="16967"/>
          </a:xfrm>
          <a:custGeom>
            <a:avLst/>
            <a:gdLst/>
            <a:ahLst/>
            <a:cxnLst/>
            <a:rect l="l" t="t" r="r" b="b"/>
            <a:pathLst>
              <a:path w="113842" h="16967">
                <a:moveTo>
                  <a:pt x="113842" y="0"/>
                </a:moveTo>
                <a:lnTo>
                  <a:pt x="107480" y="5029"/>
                </a:lnTo>
                <a:lnTo>
                  <a:pt x="106819" y="5473"/>
                </a:lnTo>
                <a:lnTo>
                  <a:pt x="99453" y="8597"/>
                </a:lnTo>
                <a:lnTo>
                  <a:pt x="90512" y="12395"/>
                </a:lnTo>
                <a:lnTo>
                  <a:pt x="89839" y="12509"/>
                </a:lnTo>
                <a:lnTo>
                  <a:pt x="80251" y="14401"/>
                </a:lnTo>
                <a:lnTo>
                  <a:pt x="69646" y="16522"/>
                </a:lnTo>
                <a:lnTo>
                  <a:pt x="69202" y="16522"/>
                </a:lnTo>
                <a:lnTo>
                  <a:pt x="58369" y="16751"/>
                </a:lnTo>
                <a:lnTo>
                  <a:pt x="47434" y="16967"/>
                </a:lnTo>
                <a:lnTo>
                  <a:pt x="46875" y="16967"/>
                </a:lnTo>
                <a:lnTo>
                  <a:pt x="36055" y="15405"/>
                </a:lnTo>
                <a:lnTo>
                  <a:pt x="26009" y="13957"/>
                </a:lnTo>
                <a:lnTo>
                  <a:pt x="25450" y="13957"/>
                </a:lnTo>
                <a:lnTo>
                  <a:pt x="15963" y="10604"/>
                </a:lnTo>
                <a:lnTo>
                  <a:pt x="7823" y="7708"/>
                </a:lnTo>
                <a:lnTo>
                  <a:pt x="7150" y="7365"/>
                </a:lnTo>
                <a:lnTo>
                  <a:pt x="0" y="267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4342519" y="2807944"/>
            <a:ext cx="42405" cy="19748"/>
          </a:xfrm>
          <a:custGeom>
            <a:avLst/>
            <a:gdLst/>
            <a:ahLst/>
            <a:cxnLst/>
            <a:rect l="l" t="t" r="r" b="b"/>
            <a:pathLst>
              <a:path w="42405" h="19748">
                <a:moveTo>
                  <a:pt x="0" y="19748"/>
                </a:moveTo>
                <a:lnTo>
                  <a:pt x="2120" y="17068"/>
                </a:lnTo>
                <a:lnTo>
                  <a:pt x="4800" y="14731"/>
                </a:lnTo>
                <a:lnTo>
                  <a:pt x="7810" y="12153"/>
                </a:lnTo>
                <a:lnTo>
                  <a:pt x="7924" y="11823"/>
                </a:lnTo>
                <a:lnTo>
                  <a:pt x="11277" y="10147"/>
                </a:lnTo>
                <a:lnTo>
                  <a:pt x="19418" y="6019"/>
                </a:lnTo>
                <a:lnTo>
                  <a:pt x="19761" y="5575"/>
                </a:lnTo>
                <a:lnTo>
                  <a:pt x="28346" y="2781"/>
                </a:lnTo>
                <a:lnTo>
                  <a:pt x="34937" y="660"/>
                </a:lnTo>
                <a:lnTo>
                  <a:pt x="35496" y="558"/>
                </a:lnTo>
                <a:lnTo>
                  <a:pt x="4240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4430015" y="2740870"/>
            <a:ext cx="154787" cy="54686"/>
          </a:xfrm>
          <a:custGeom>
            <a:avLst/>
            <a:gdLst/>
            <a:ahLst/>
            <a:cxnLst/>
            <a:rect l="l" t="t" r="r" b="b"/>
            <a:pathLst>
              <a:path w="154787" h="54686">
                <a:moveTo>
                  <a:pt x="0" y="0"/>
                </a:moveTo>
                <a:lnTo>
                  <a:pt x="15545" y="901"/>
                </a:lnTo>
                <a:lnTo>
                  <a:pt x="26817" y="1862"/>
                </a:lnTo>
                <a:lnTo>
                  <a:pt x="36610" y="3294"/>
                </a:lnTo>
                <a:lnTo>
                  <a:pt x="47717" y="5610"/>
                </a:lnTo>
                <a:lnTo>
                  <a:pt x="62611" y="9144"/>
                </a:lnTo>
                <a:lnTo>
                  <a:pt x="77499" y="12749"/>
                </a:lnTo>
                <a:lnTo>
                  <a:pt x="88107" y="15701"/>
                </a:lnTo>
                <a:lnTo>
                  <a:pt x="97591" y="19212"/>
                </a:lnTo>
                <a:lnTo>
                  <a:pt x="109108" y="24496"/>
                </a:lnTo>
                <a:lnTo>
                  <a:pt x="116281" y="28016"/>
                </a:lnTo>
                <a:lnTo>
                  <a:pt x="129269" y="34686"/>
                </a:lnTo>
                <a:lnTo>
                  <a:pt x="138245" y="40294"/>
                </a:lnTo>
                <a:lnTo>
                  <a:pt x="146970" y="47469"/>
                </a:lnTo>
                <a:lnTo>
                  <a:pt x="154787" y="5468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4206482" y="2836392"/>
            <a:ext cx="37719" cy="61937"/>
          </a:xfrm>
          <a:custGeom>
            <a:avLst/>
            <a:gdLst/>
            <a:ahLst/>
            <a:cxnLst/>
            <a:rect l="l" t="t" r="r" b="b"/>
            <a:pathLst>
              <a:path w="37719" h="61937">
                <a:moveTo>
                  <a:pt x="2006" y="54800"/>
                </a:moveTo>
                <a:lnTo>
                  <a:pt x="0" y="47104"/>
                </a:lnTo>
                <a:lnTo>
                  <a:pt x="0" y="0"/>
                </a:lnTo>
                <a:lnTo>
                  <a:pt x="8597" y="32588"/>
                </a:lnTo>
                <a:lnTo>
                  <a:pt x="37719" y="6193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4578113" y="2827023"/>
            <a:ext cx="25895" cy="110604"/>
          </a:xfrm>
          <a:custGeom>
            <a:avLst/>
            <a:gdLst/>
            <a:ahLst/>
            <a:cxnLst/>
            <a:rect l="l" t="t" r="r" b="b"/>
            <a:pathLst>
              <a:path w="25895" h="110604">
                <a:moveTo>
                  <a:pt x="0" y="63500"/>
                </a:moveTo>
                <a:lnTo>
                  <a:pt x="23545" y="32816"/>
                </a:lnTo>
                <a:lnTo>
                  <a:pt x="25895" y="0"/>
                </a:lnTo>
                <a:lnTo>
                  <a:pt x="25895" y="47091"/>
                </a:lnTo>
                <a:lnTo>
                  <a:pt x="23545" y="79908"/>
                </a:lnTo>
                <a:lnTo>
                  <a:pt x="0" y="11060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4208486" y="2891198"/>
            <a:ext cx="35712" cy="54343"/>
          </a:xfrm>
          <a:custGeom>
            <a:avLst/>
            <a:gdLst/>
            <a:ahLst/>
            <a:cxnLst/>
            <a:rect l="l" t="t" r="r" b="b"/>
            <a:pathLst>
              <a:path w="35712" h="54343">
                <a:moveTo>
                  <a:pt x="35712" y="54343"/>
                </a:moveTo>
                <a:lnTo>
                  <a:pt x="6591" y="2489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4206474" y="2804152"/>
            <a:ext cx="13182" cy="32245"/>
          </a:xfrm>
          <a:custGeom>
            <a:avLst/>
            <a:gdLst/>
            <a:ahLst/>
            <a:cxnLst/>
            <a:rect l="l" t="t" r="r" b="b"/>
            <a:pathLst>
              <a:path w="13182" h="32245">
                <a:moveTo>
                  <a:pt x="0" y="32245"/>
                </a:moveTo>
                <a:lnTo>
                  <a:pt x="1318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4464731" y="2824793"/>
            <a:ext cx="8801" cy="32359"/>
          </a:xfrm>
          <a:custGeom>
            <a:avLst/>
            <a:gdLst/>
            <a:ahLst/>
            <a:cxnLst/>
            <a:rect l="l" t="t" r="r" b="b"/>
            <a:pathLst>
              <a:path w="8801" h="32359">
                <a:moveTo>
                  <a:pt x="2222" y="0"/>
                </a:moveTo>
                <a:lnTo>
                  <a:pt x="8801" y="10718"/>
                </a:lnTo>
                <a:lnTo>
                  <a:pt x="8026" y="21869"/>
                </a:lnTo>
                <a:lnTo>
                  <a:pt x="0" y="323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4338063" y="2827691"/>
            <a:ext cx="12827" cy="32143"/>
          </a:xfrm>
          <a:custGeom>
            <a:avLst/>
            <a:gdLst/>
            <a:ahLst/>
            <a:cxnLst/>
            <a:rect l="l" t="t" r="r" b="b"/>
            <a:pathLst>
              <a:path w="12826" h="32143">
                <a:moveTo>
                  <a:pt x="12826" y="32143"/>
                </a:moveTo>
                <a:lnTo>
                  <a:pt x="2895" y="22097"/>
                </a:lnTo>
                <a:lnTo>
                  <a:pt x="0" y="11048"/>
                </a:lnTo>
                <a:lnTo>
                  <a:pt x="4457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4358034" y="2855033"/>
            <a:ext cx="27228" cy="8369"/>
          </a:xfrm>
          <a:custGeom>
            <a:avLst/>
            <a:gdLst/>
            <a:ahLst/>
            <a:cxnLst/>
            <a:rect l="l" t="t" r="r" b="b"/>
            <a:pathLst>
              <a:path w="27228" h="8369">
                <a:moveTo>
                  <a:pt x="0" y="8369"/>
                </a:moveTo>
                <a:lnTo>
                  <a:pt x="12839" y="2895"/>
                </a:lnTo>
                <a:lnTo>
                  <a:pt x="272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4430905" y="2855705"/>
            <a:ext cx="23545" cy="7581"/>
          </a:xfrm>
          <a:custGeom>
            <a:avLst/>
            <a:gdLst/>
            <a:ahLst/>
            <a:cxnLst/>
            <a:rect l="l" t="t" r="r" b="b"/>
            <a:pathLst>
              <a:path w="23545" h="7581">
                <a:moveTo>
                  <a:pt x="23545" y="7581"/>
                </a:moveTo>
                <a:lnTo>
                  <a:pt x="22986" y="7150"/>
                </a:lnTo>
                <a:lnTo>
                  <a:pt x="4686" y="67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4584802" y="2795551"/>
            <a:ext cx="19202" cy="31470"/>
          </a:xfrm>
          <a:custGeom>
            <a:avLst/>
            <a:gdLst/>
            <a:ahLst/>
            <a:cxnLst/>
            <a:rect l="l" t="t" r="r" b="b"/>
            <a:pathLst>
              <a:path w="19202" h="31470">
                <a:moveTo>
                  <a:pt x="0" y="0"/>
                </a:moveTo>
                <a:lnTo>
                  <a:pt x="19202" y="3147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4232494" y="3248872"/>
            <a:ext cx="329209" cy="52146"/>
          </a:xfrm>
          <a:custGeom>
            <a:avLst/>
            <a:gdLst/>
            <a:ahLst/>
            <a:cxnLst/>
            <a:rect l="l" t="t" r="r" b="b"/>
            <a:pathLst>
              <a:path w="329209" h="52146">
                <a:moveTo>
                  <a:pt x="329209" y="13614"/>
                </a:moveTo>
                <a:lnTo>
                  <a:pt x="316399" y="21339"/>
                </a:lnTo>
                <a:lnTo>
                  <a:pt x="306940" y="26371"/>
                </a:lnTo>
                <a:lnTo>
                  <a:pt x="283890" y="34910"/>
                </a:lnTo>
                <a:lnTo>
                  <a:pt x="266741" y="40371"/>
                </a:lnTo>
                <a:lnTo>
                  <a:pt x="256011" y="43358"/>
                </a:lnTo>
                <a:lnTo>
                  <a:pt x="234596" y="47062"/>
                </a:lnTo>
                <a:lnTo>
                  <a:pt x="221970" y="48653"/>
                </a:lnTo>
                <a:lnTo>
                  <a:pt x="206456" y="50574"/>
                </a:lnTo>
                <a:lnTo>
                  <a:pt x="195157" y="51697"/>
                </a:lnTo>
                <a:lnTo>
                  <a:pt x="185349" y="52146"/>
                </a:lnTo>
                <a:lnTo>
                  <a:pt x="174310" y="52048"/>
                </a:lnTo>
                <a:lnTo>
                  <a:pt x="159316" y="51528"/>
                </a:lnTo>
                <a:lnTo>
                  <a:pt x="141639" y="50742"/>
                </a:lnTo>
                <a:lnTo>
                  <a:pt x="130357" y="49971"/>
                </a:lnTo>
                <a:lnTo>
                  <a:pt x="109471" y="46683"/>
                </a:lnTo>
                <a:lnTo>
                  <a:pt x="94297" y="43408"/>
                </a:lnTo>
                <a:lnTo>
                  <a:pt x="79320" y="40073"/>
                </a:lnTo>
                <a:lnTo>
                  <a:pt x="68646" y="37330"/>
                </a:lnTo>
                <a:lnTo>
                  <a:pt x="47542" y="29162"/>
                </a:lnTo>
                <a:lnTo>
                  <a:pt x="26622" y="19360"/>
                </a:lnTo>
                <a:lnTo>
                  <a:pt x="8570" y="7288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4232479" y="3186045"/>
            <a:ext cx="329222" cy="52125"/>
          </a:xfrm>
          <a:custGeom>
            <a:avLst/>
            <a:gdLst/>
            <a:ahLst/>
            <a:cxnLst/>
            <a:rect l="l" t="t" r="r" b="b"/>
            <a:pathLst>
              <a:path w="329222" h="52125">
                <a:moveTo>
                  <a:pt x="0" y="0"/>
                </a:moveTo>
                <a:lnTo>
                  <a:pt x="11169" y="9386"/>
                </a:lnTo>
                <a:lnTo>
                  <a:pt x="29622" y="20851"/>
                </a:lnTo>
                <a:lnTo>
                  <a:pt x="39839" y="25666"/>
                </a:lnTo>
                <a:lnTo>
                  <a:pt x="53662" y="31836"/>
                </a:lnTo>
                <a:lnTo>
                  <a:pt x="63838" y="35799"/>
                </a:lnTo>
                <a:lnTo>
                  <a:pt x="85925" y="41564"/>
                </a:lnTo>
                <a:lnTo>
                  <a:pt x="109527" y="46648"/>
                </a:lnTo>
                <a:lnTo>
                  <a:pt x="120625" y="48693"/>
                </a:lnTo>
                <a:lnTo>
                  <a:pt x="141705" y="50671"/>
                </a:lnTo>
                <a:lnTo>
                  <a:pt x="157238" y="51333"/>
                </a:lnTo>
                <a:lnTo>
                  <a:pt x="172858" y="51942"/>
                </a:lnTo>
                <a:lnTo>
                  <a:pt x="184209" y="52125"/>
                </a:lnTo>
                <a:lnTo>
                  <a:pt x="194017" y="51762"/>
                </a:lnTo>
                <a:lnTo>
                  <a:pt x="205005" y="50733"/>
                </a:lnTo>
                <a:lnTo>
                  <a:pt x="219896" y="48916"/>
                </a:lnTo>
                <a:lnTo>
                  <a:pt x="237330" y="46699"/>
                </a:lnTo>
                <a:lnTo>
                  <a:pt x="248372" y="44984"/>
                </a:lnTo>
                <a:lnTo>
                  <a:pt x="269354" y="39505"/>
                </a:lnTo>
                <a:lnTo>
                  <a:pt x="281444" y="35598"/>
                </a:lnTo>
                <a:lnTo>
                  <a:pt x="295678" y="30831"/>
                </a:lnTo>
                <a:lnTo>
                  <a:pt x="314940" y="22157"/>
                </a:lnTo>
                <a:lnTo>
                  <a:pt x="327075" y="14929"/>
                </a:lnTo>
                <a:lnTo>
                  <a:pt x="329222" y="136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4432138" y="3041516"/>
            <a:ext cx="129565" cy="36944"/>
          </a:xfrm>
          <a:custGeom>
            <a:avLst/>
            <a:gdLst/>
            <a:ahLst/>
            <a:cxnLst/>
            <a:rect l="l" t="t" r="r" b="b"/>
            <a:pathLst>
              <a:path w="129565" h="36944">
                <a:moveTo>
                  <a:pt x="129565" y="36944"/>
                </a:moveTo>
                <a:lnTo>
                  <a:pt x="116747" y="29231"/>
                </a:lnTo>
                <a:lnTo>
                  <a:pt x="107281" y="24233"/>
                </a:lnTo>
                <a:lnTo>
                  <a:pt x="97614" y="20288"/>
                </a:lnTo>
                <a:lnTo>
                  <a:pt x="84193" y="15732"/>
                </a:lnTo>
                <a:lnTo>
                  <a:pt x="67250" y="10419"/>
                </a:lnTo>
                <a:lnTo>
                  <a:pt x="56643" y="7701"/>
                </a:lnTo>
                <a:lnTo>
                  <a:pt x="47067" y="5891"/>
                </a:lnTo>
                <a:lnTo>
                  <a:pt x="35610" y="4087"/>
                </a:lnTo>
                <a:lnTo>
                  <a:pt x="22326" y="1904"/>
                </a:lnTo>
                <a:lnTo>
                  <a:pt x="11709" y="114"/>
                </a:lnTo>
                <a:lnTo>
                  <a:pt x="10706" y="0"/>
                </a:lnTo>
                <a:lnTo>
                  <a:pt x="0" y="10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4232479" y="3041196"/>
            <a:ext cx="154012" cy="50876"/>
          </a:xfrm>
          <a:custGeom>
            <a:avLst/>
            <a:gdLst/>
            <a:ahLst/>
            <a:cxnLst/>
            <a:rect l="l" t="t" r="r" b="b"/>
            <a:pathLst>
              <a:path w="154012" h="50876">
                <a:moveTo>
                  <a:pt x="0" y="50876"/>
                </a:moveTo>
                <a:lnTo>
                  <a:pt x="11181" y="41476"/>
                </a:lnTo>
                <a:lnTo>
                  <a:pt x="19789" y="35357"/>
                </a:lnTo>
                <a:lnTo>
                  <a:pt x="29668" y="30060"/>
                </a:lnTo>
                <a:lnTo>
                  <a:pt x="39839" y="25323"/>
                </a:lnTo>
                <a:lnTo>
                  <a:pt x="53655" y="19109"/>
                </a:lnTo>
                <a:lnTo>
                  <a:pt x="63827" y="15138"/>
                </a:lnTo>
                <a:lnTo>
                  <a:pt x="73517" y="12266"/>
                </a:lnTo>
                <a:lnTo>
                  <a:pt x="85889" y="9350"/>
                </a:lnTo>
                <a:lnTo>
                  <a:pt x="94297" y="7467"/>
                </a:lnTo>
                <a:lnTo>
                  <a:pt x="109393" y="4195"/>
                </a:lnTo>
                <a:lnTo>
                  <a:pt x="120306" y="2179"/>
                </a:lnTo>
                <a:lnTo>
                  <a:pt x="130157" y="1037"/>
                </a:lnTo>
                <a:lnTo>
                  <a:pt x="142066" y="388"/>
                </a:lnTo>
                <a:lnTo>
                  <a:pt x="15401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4302234" y="3292833"/>
            <a:ext cx="196862" cy="31165"/>
          </a:xfrm>
          <a:custGeom>
            <a:avLst/>
            <a:gdLst/>
            <a:ahLst/>
            <a:cxnLst/>
            <a:rect l="l" t="t" r="r" b="b"/>
            <a:pathLst>
              <a:path w="196862" h="31165">
                <a:moveTo>
                  <a:pt x="196862" y="8153"/>
                </a:moveTo>
                <a:lnTo>
                  <a:pt x="185306" y="14905"/>
                </a:lnTo>
                <a:lnTo>
                  <a:pt x="175366" y="18991"/>
                </a:lnTo>
                <a:lnTo>
                  <a:pt x="168287" y="21323"/>
                </a:lnTo>
                <a:lnTo>
                  <a:pt x="155070" y="25409"/>
                </a:lnTo>
                <a:lnTo>
                  <a:pt x="145117" y="27486"/>
                </a:lnTo>
                <a:lnTo>
                  <a:pt x="132689" y="29133"/>
                </a:lnTo>
                <a:lnTo>
                  <a:pt x="118693" y="30741"/>
                </a:lnTo>
                <a:lnTo>
                  <a:pt x="108685" y="31165"/>
                </a:lnTo>
                <a:lnTo>
                  <a:pt x="95005" y="30734"/>
                </a:lnTo>
                <a:lnTo>
                  <a:pt x="80028" y="29995"/>
                </a:lnTo>
                <a:lnTo>
                  <a:pt x="70026" y="28773"/>
                </a:lnTo>
                <a:lnTo>
                  <a:pt x="56349" y="26009"/>
                </a:lnTo>
                <a:lnTo>
                  <a:pt x="42987" y="22901"/>
                </a:lnTo>
                <a:lnTo>
                  <a:pt x="33232" y="19474"/>
                </a:lnTo>
                <a:lnTo>
                  <a:pt x="23875" y="15290"/>
                </a:lnTo>
                <a:lnTo>
                  <a:pt x="12176" y="9485"/>
                </a:lnTo>
                <a:lnTo>
                  <a:pt x="2937" y="251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4432467" y="3090510"/>
            <a:ext cx="63284" cy="24206"/>
          </a:xfrm>
          <a:custGeom>
            <a:avLst/>
            <a:gdLst/>
            <a:ahLst/>
            <a:cxnLst/>
            <a:rect l="l" t="t" r="r" b="b"/>
            <a:pathLst>
              <a:path w="63284" h="24206">
                <a:moveTo>
                  <a:pt x="0" y="0"/>
                </a:moveTo>
                <a:lnTo>
                  <a:pt x="7035" y="0"/>
                </a:lnTo>
                <a:lnTo>
                  <a:pt x="7708" y="0"/>
                </a:lnTo>
                <a:lnTo>
                  <a:pt x="14516" y="1778"/>
                </a:lnTo>
                <a:lnTo>
                  <a:pt x="27344" y="5045"/>
                </a:lnTo>
                <a:lnTo>
                  <a:pt x="37490" y="8688"/>
                </a:lnTo>
                <a:lnTo>
                  <a:pt x="42748" y="11049"/>
                </a:lnTo>
                <a:lnTo>
                  <a:pt x="53352" y="15849"/>
                </a:lnTo>
                <a:lnTo>
                  <a:pt x="54470" y="16637"/>
                </a:lnTo>
                <a:lnTo>
                  <a:pt x="63284" y="242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4325444" y="3163384"/>
            <a:ext cx="170307" cy="26961"/>
          </a:xfrm>
          <a:custGeom>
            <a:avLst/>
            <a:gdLst/>
            <a:ahLst/>
            <a:cxnLst/>
            <a:rect l="l" t="t" r="r" b="b"/>
            <a:pathLst>
              <a:path w="170307" h="26961">
                <a:moveTo>
                  <a:pt x="170307" y="0"/>
                </a:moveTo>
                <a:lnTo>
                  <a:pt x="161493" y="7594"/>
                </a:lnTo>
                <a:lnTo>
                  <a:pt x="149771" y="13284"/>
                </a:lnTo>
                <a:lnTo>
                  <a:pt x="137658" y="18378"/>
                </a:lnTo>
                <a:lnTo>
                  <a:pt x="126927" y="21244"/>
                </a:lnTo>
                <a:lnTo>
                  <a:pt x="108281" y="25142"/>
                </a:lnTo>
                <a:lnTo>
                  <a:pt x="97884" y="26165"/>
                </a:lnTo>
                <a:lnTo>
                  <a:pt x="89065" y="26555"/>
                </a:lnTo>
                <a:lnTo>
                  <a:pt x="75454" y="26961"/>
                </a:lnTo>
                <a:lnTo>
                  <a:pt x="65208" y="26319"/>
                </a:lnTo>
                <a:lnTo>
                  <a:pt x="55460" y="25107"/>
                </a:lnTo>
                <a:lnTo>
                  <a:pt x="42132" y="23297"/>
                </a:lnTo>
                <a:lnTo>
                  <a:pt x="31805" y="20688"/>
                </a:lnTo>
                <a:lnTo>
                  <a:pt x="24777" y="18415"/>
                </a:lnTo>
                <a:lnTo>
                  <a:pt x="12596" y="14029"/>
                </a:lnTo>
                <a:lnTo>
                  <a:pt x="2177" y="8347"/>
                </a:lnTo>
                <a:lnTo>
                  <a:pt x="0" y="70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4325446" y="3089052"/>
            <a:ext cx="61379" cy="18643"/>
          </a:xfrm>
          <a:custGeom>
            <a:avLst/>
            <a:gdLst/>
            <a:ahLst/>
            <a:cxnLst/>
            <a:rect l="l" t="t" r="r" b="b"/>
            <a:pathLst>
              <a:path w="61379" h="18643">
                <a:moveTo>
                  <a:pt x="0" y="18643"/>
                </a:moveTo>
                <a:lnTo>
                  <a:pt x="11271" y="12257"/>
                </a:lnTo>
                <a:lnTo>
                  <a:pt x="22366" y="8063"/>
                </a:lnTo>
                <a:lnTo>
                  <a:pt x="24777" y="7264"/>
                </a:lnTo>
                <a:lnTo>
                  <a:pt x="37384" y="3722"/>
                </a:lnTo>
                <a:lnTo>
                  <a:pt x="47683" y="1934"/>
                </a:lnTo>
                <a:lnTo>
                  <a:pt x="55460" y="558"/>
                </a:lnTo>
                <a:lnTo>
                  <a:pt x="58254" y="0"/>
                </a:lnTo>
                <a:lnTo>
                  <a:pt x="58585" y="0"/>
                </a:lnTo>
                <a:lnTo>
                  <a:pt x="61379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4561704" y="3139055"/>
            <a:ext cx="41630" cy="123431"/>
          </a:xfrm>
          <a:custGeom>
            <a:avLst/>
            <a:gdLst/>
            <a:ahLst/>
            <a:cxnLst/>
            <a:rect l="l" t="t" r="r" b="b"/>
            <a:pathLst>
              <a:path w="41630" h="123431">
                <a:moveTo>
                  <a:pt x="41630" y="0"/>
                </a:moveTo>
                <a:lnTo>
                  <a:pt x="41630" y="62941"/>
                </a:lnTo>
                <a:lnTo>
                  <a:pt x="31026" y="94856"/>
                </a:lnTo>
                <a:lnTo>
                  <a:pt x="0" y="12343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4208717" y="3139057"/>
            <a:ext cx="23761" cy="109816"/>
          </a:xfrm>
          <a:custGeom>
            <a:avLst/>
            <a:gdLst/>
            <a:ahLst/>
            <a:cxnLst/>
            <a:rect l="l" t="t" r="r" b="b"/>
            <a:pathLst>
              <a:path w="23761" h="109816">
                <a:moveTo>
                  <a:pt x="23761" y="109816"/>
                </a:moveTo>
                <a:lnTo>
                  <a:pt x="2666" y="79121"/>
                </a:lnTo>
                <a:lnTo>
                  <a:pt x="0" y="62941"/>
                </a:lnTo>
                <a:lnTo>
                  <a:pt x="0" y="0"/>
                </a:lnTo>
                <a:lnTo>
                  <a:pt x="2666" y="16294"/>
                </a:lnTo>
                <a:lnTo>
                  <a:pt x="23761" y="4699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4561704" y="3078459"/>
            <a:ext cx="41630" cy="121196"/>
          </a:xfrm>
          <a:custGeom>
            <a:avLst/>
            <a:gdLst/>
            <a:ahLst/>
            <a:cxnLst/>
            <a:rect l="l" t="t" r="r" b="b"/>
            <a:pathLst>
              <a:path w="41630" h="121196">
                <a:moveTo>
                  <a:pt x="0" y="121196"/>
                </a:moveTo>
                <a:lnTo>
                  <a:pt x="31026" y="92633"/>
                </a:lnTo>
                <a:lnTo>
                  <a:pt x="41630" y="60591"/>
                </a:lnTo>
                <a:lnTo>
                  <a:pt x="31026" y="28575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4208712" y="3092065"/>
            <a:ext cx="23761" cy="46990"/>
          </a:xfrm>
          <a:custGeom>
            <a:avLst/>
            <a:gdLst/>
            <a:ahLst/>
            <a:cxnLst/>
            <a:rect l="l" t="t" r="r" b="b"/>
            <a:pathLst>
              <a:path w="23761" h="46989">
                <a:moveTo>
                  <a:pt x="0" y="46990"/>
                </a:moveTo>
                <a:lnTo>
                  <a:pt x="2679" y="30810"/>
                </a:lnTo>
                <a:lnTo>
                  <a:pt x="2376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4499091" y="3282685"/>
            <a:ext cx="18859" cy="18300"/>
          </a:xfrm>
          <a:custGeom>
            <a:avLst/>
            <a:gdLst/>
            <a:ahLst/>
            <a:cxnLst/>
            <a:rect l="l" t="t" r="r" b="b"/>
            <a:pathLst>
              <a:path w="18859" h="18300">
                <a:moveTo>
                  <a:pt x="18859" y="0"/>
                </a:moveTo>
                <a:lnTo>
                  <a:pt x="18529" y="1231"/>
                </a:lnTo>
                <a:lnTo>
                  <a:pt x="0" y="1830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4294764" y="3281794"/>
            <a:ext cx="7467" cy="11049"/>
          </a:xfrm>
          <a:custGeom>
            <a:avLst/>
            <a:gdLst/>
            <a:ahLst/>
            <a:cxnLst/>
            <a:rect l="l" t="t" r="r" b="b"/>
            <a:pathLst>
              <a:path w="7467" h="11049">
                <a:moveTo>
                  <a:pt x="7467" y="11049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4495751" y="3114725"/>
            <a:ext cx="10934" cy="48666"/>
          </a:xfrm>
          <a:custGeom>
            <a:avLst/>
            <a:gdLst/>
            <a:ahLst/>
            <a:cxnLst/>
            <a:rect l="l" t="t" r="r" b="b"/>
            <a:pathLst>
              <a:path w="10934" h="48666">
                <a:moveTo>
                  <a:pt x="0" y="0"/>
                </a:moveTo>
                <a:lnTo>
                  <a:pt x="10934" y="15963"/>
                </a:lnTo>
                <a:lnTo>
                  <a:pt x="10934" y="32702"/>
                </a:lnTo>
                <a:lnTo>
                  <a:pt x="0" y="4866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4303906" y="3107695"/>
            <a:ext cx="21539" cy="62725"/>
          </a:xfrm>
          <a:custGeom>
            <a:avLst/>
            <a:gdLst/>
            <a:ahLst/>
            <a:cxnLst/>
            <a:rect l="l" t="t" r="r" b="b"/>
            <a:pathLst>
              <a:path w="21539" h="62725">
                <a:moveTo>
                  <a:pt x="21539" y="62725"/>
                </a:moveTo>
                <a:lnTo>
                  <a:pt x="5575" y="47993"/>
                </a:lnTo>
                <a:lnTo>
                  <a:pt x="0" y="31356"/>
                </a:lnTo>
                <a:lnTo>
                  <a:pt x="5575" y="14846"/>
                </a:lnTo>
                <a:lnTo>
                  <a:pt x="2153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4166638" y="3546734"/>
            <a:ext cx="454215" cy="71869"/>
          </a:xfrm>
          <a:custGeom>
            <a:avLst/>
            <a:gdLst/>
            <a:ahLst/>
            <a:cxnLst/>
            <a:rect l="l" t="t" r="r" b="b"/>
            <a:pathLst>
              <a:path w="454215" h="71869">
                <a:moveTo>
                  <a:pt x="0" y="0"/>
                </a:moveTo>
                <a:lnTo>
                  <a:pt x="11781" y="9972"/>
                </a:lnTo>
                <a:lnTo>
                  <a:pt x="20913" y="17095"/>
                </a:lnTo>
                <a:lnTo>
                  <a:pt x="29414" y="22657"/>
                </a:lnTo>
                <a:lnTo>
                  <a:pt x="39303" y="27945"/>
                </a:lnTo>
                <a:lnTo>
                  <a:pt x="52601" y="34250"/>
                </a:lnTo>
                <a:lnTo>
                  <a:pt x="69541" y="41963"/>
                </a:lnTo>
                <a:lnTo>
                  <a:pt x="80776" y="46712"/>
                </a:lnTo>
                <a:lnTo>
                  <a:pt x="90402" y="50203"/>
                </a:lnTo>
                <a:lnTo>
                  <a:pt x="100089" y="53024"/>
                </a:lnTo>
                <a:lnTo>
                  <a:pt x="111504" y="55762"/>
                </a:lnTo>
                <a:lnTo>
                  <a:pt x="126318" y="59005"/>
                </a:lnTo>
                <a:lnTo>
                  <a:pt x="145853" y="63146"/>
                </a:lnTo>
                <a:lnTo>
                  <a:pt x="158151" y="65376"/>
                </a:lnTo>
                <a:lnTo>
                  <a:pt x="168371" y="66810"/>
                </a:lnTo>
                <a:lnTo>
                  <a:pt x="177979" y="67766"/>
                </a:lnTo>
                <a:lnTo>
                  <a:pt x="188443" y="68562"/>
                </a:lnTo>
                <a:lnTo>
                  <a:pt x="201229" y="69516"/>
                </a:lnTo>
                <a:lnTo>
                  <a:pt x="216954" y="70866"/>
                </a:lnTo>
                <a:lnTo>
                  <a:pt x="227672" y="71869"/>
                </a:lnTo>
                <a:lnTo>
                  <a:pt x="228104" y="70421"/>
                </a:lnTo>
                <a:lnTo>
                  <a:pt x="239382" y="69964"/>
                </a:lnTo>
                <a:lnTo>
                  <a:pt x="255228" y="69551"/>
                </a:lnTo>
                <a:lnTo>
                  <a:pt x="266754" y="69624"/>
                </a:lnTo>
                <a:lnTo>
                  <a:pt x="276505" y="69694"/>
                </a:lnTo>
                <a:lnTo>
                  <a:pt x="287022" y="69275"/>
                </a:lnTo>
                <a:lnTo>
                  <a:pt x="300849" y="67879"/>
                </a:lnTo>
                <a:lnTo>
                  <a:pt x="306222" y="67170"/>
                </a:lnTo>
                <a:lnTo>
                  <a:pt x="322370" y="64951"/>
                </a:lnTo>
                <a:lnTo>
                  <a:pt x="334773" y="63170"/>
                </a:lnTo>
                <a:lnTo>
                  <a:pt x="344989" y="61429"/>
                </a:lnTo>
                <a:lnTo>
                  <a:pt x="354580" y="59333"/>
                </a:lnTo>
                <a:lnTo>
                  <a:pt x="365104" y="56483"/>
                </a:lnTo>
                <a:lnTo>
                  <a:pt x="378123" y="52483"/>
                </a:lnTo>
                <a:lnTo>
                  <a:pt x="388251" y="49212"/>
                </a:lnTo>
                <a:lnTo>
                  <a:pt x="403248" y="44222"/>
                </a:lnTo>
                <a:lnTo>
                  <a:pt x="414460" y="40158"/>
                </a:lnTo>
                <a:lnTo>
                  <a:pt x="423758" y="36163"/>
                </a:lnTo>
                <a:lnTo>
                  <a:pt x="433013" y="31381"/>
                </a:lnTo>
                <a:lnTo>
                  <a:pt x="444094" y="24957"/>
                </a:lnTo>
                <a:lnTo>
                  <a:pt x="454215" y="188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4166636" y="3586013"/>
            <a:ext cx="454215" cy="71437"/>
          </a:xfrm>
          <a:custGeom>
            <a:avLst/>
            <a:gdLst/>
            <a:ahLst/>
            <a:cxnLst/>
            <a:rect l="l" t="t" r="r" b="b"/>
            <a:pathLst>
              <a:path w="454215" h="71437">
                <a:moveTo>
                  <a:pt x="454215" y="18859"/>
                </a:moveTo>
                <a:lnTo>
                  <a:pt x="440670" y="26994"/>
                </a:lnTo>
                <a:lnTo>
                  <a:pt x="430294" y="32870"/>
                </a:lnTo>
                <a:lnTo>
                  <a:pt x="421217" y="37343"/>
                </a:lnTo>
                <a:lnTo>
                  <a:pt x="411567" y="41270"/>
                </a:lnTo>
                <a:lnTo>
                  <a:pt x="399476" y="45505"/>
                </a:lnTo>
                <a:lnTo>
                  <a:pt x="388251" y="49212"/>
                </a:lnTo>
                <a:lnTo>
                  <a:pt x="372848" y="54166"/>
                </a:lnTo>
                <a:lnTo>
                  <a:pt x="360917" y="57739"/>
                </a:lnTo>
                <a:lnTo>
                  <a:pt x="350896" y="60311"/>
                </a:lnTo>
                <a:lnTo>
                  <a:pt x="341225" y="62261"/>
                </a:lnTo>
                <a:lnTo>
                  <a:pt x="330342" y="63969"/>
                </a:lnTo>
                <a:lnTo>
                  <a:pt x="316687" y="65815"/>
                </a:lnTo>
                <a:lnTo>
                  <a:pt x="306235" y="67183"/>
                </a:lnTo>
                <a:lnTo>
                  <a:pt x="290362" y="69024"/>
                </a:lnTo>
                <a:lnTo>
                  <a:pt x="278324" y="69907"/>
                </a:lnTo>
                <a:lnTo>
                  <a:pt x="268317" y="70152"/>
                </a:lnTo>
                <a:lnTo>
                  <a:pt x="258538" y="70086"/>
                </a:lnTo>
                <a:lnTo>
                  <a:pt x="247181" y="70031"/>
                </a:lnTo>
                <a:lnTo>
                  <a:pt x="232443" y="70311"/>
                </a:lnTo>
                <a:lnTo>
                  <a:pt x="226440" y="70535"/>
                </a:lnTo>
                <a:lnTo>
                  <a:pt x="221640" y="70637"/>
                </a:lnTo>
                <a:lnTo>
                  <a:pt x="221411" y="71437"/>
                </a:lnTo>
                <a:lnTo>
                  <a:pt x="216954" y="70866"/>
                </a:lnTo>
                <a:lnTo>
                  <a:pt x="200584" y="69224"/>
                </a:lnTo>
                <a:lnTo>
                  <a:pt x="187942" y="68192"/>
                </a:lnTo>
                <a:lnTo>
                  <a:pt x="177568" y="67418"/>
                </a:lnTo>
                <a:lnTo>
                  <a:pt x="168003" y="66549"/>
                </a:lnTo>
                <a:lnTo>
                  <a:pt x="157784" y="65233"/>
                </a:lnTo>
                <a:lnTo>
                  <a:pt x="145454" y="63115"/>
                </a:lnTo>
                <a:lnTo>
                  <a:pt x="130009" y="59944"/>
                </a:lnTo>
                <a:lnTo>
                  <a:pt x="114281" y="56469"/>
                </a:lnTo>
                <a:lnTo>
                  <a:pt x="102296" y="53638"/>
                </a:lnTo>
                <a:lnTo>
                  <a:pt x="92389" y="50862"/>
                </a:lnTo>
                <a:lnTo>
                  <a:pt x="82893" y="47551"/>
                </a:lnTo>
                <a:lnTo>
                  <a:pt x="72144" y="43117"/>
                </a:lnTo>
                <a:lnTo>
                  <a:pt x="58474" y="36973"/>
                </a:lnTo>
                <a:lnTo>
                  <a:pt x="41034" y="28821"/>
                </a:lnTo>
                <a:lnTo>
                  <a:pt x="30763" y="23480"/>
                </a:lnTo>
                <a:lnTo>
                  <a:pt x="22184" y="18055"/>
                </a:lnTo>
                <a:lnTo>
                  <a:pt x="13277" y="11244"/>
                </a:lnTo>
                <a:lnTo>
                  <a:pt x="2022" y="174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4132978" y="3459568"/>
            <a:ext cx="4528" cy="84035"/>
          </a:xfrm>
          <a:custGeom>
            <a:avLst/>
            <a:gdLst/>
            <a:ahLst/>
            <a:cxnLst/>
            <a:rect l="l" t="t" r="r" b="b"/>
            <a:pathLst>
              <a:path w="4528" h="84035">
                <a:moveTo>
                  <a:pt x="4528" y="84035"/>
                </a:moveTo>
                <a:lnTo>
                  <a:pt x="1633" y="73444"/>
                </a:lnTo>
                <a:lnTo>
                  <a:pt x="845" y="61721"/>
                </a:lnTo>
                <a:lnTo>
                  <a:pt x="38" y="47567"/>
                </a:lnTo>
                <a:lnTo>
                  <a:pt x="0" y="37625"/>
                </a:lnTo>
                <a:lnTo>
                  <a:pt x="731" y="24245"/>
                </a:lnTo>
                <a:lnTo>
                  <a:pt x="845" y="22440"/>
                </a:lnTo>
                <a:lnTo>
                  <a:pt x="1518" y="11391"/>
                </a:lnTo>
                <a:lnTo>
                  <a:pt x="1620" y="10718"/>
                </a:lnTo>
                <a:lnTo>
                  <a:pt x="45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4166638" y="3346071"/>
            <a:ext cx="221970" cy="71094"/>
          </a:xfrm>
          <a:custGeom>
            <a:avLst/>
            <a:gdLst/>
            <a:ahLst/>
            <a:cxnLst/>
            <a:rect l="l" t="t" r="r" b="b"/>
            <a:pathLst>
              <a:path w="221970" h="71094">
                <a:moveTo>
                  <a:pt x="0" y="71094"/>
                </a:moveTo>
                <a:lnTo>
                  <a:pt x="11780" y="61116"/>
                </a:lnTo>
                <a:lnTo>
                  <a:pt x="20911" y="53990"/>
                </a:lnTo>
                <a:lnTo>
                  <a:pt x="29411" y="48427"/>
                </a:lnTo>
                <a:lnTo>
                  <a:pt x="39299" y="43138"/>
                </a:lnTo>
                <a:lnTo>
                  <a:pt x="52593" y="36835"/>
                </a:lnTo>
                <a:lnTo>
                  <a:pt x="69541" y="29168"/>
                </a:lnTo>
                <a:lnTo>
                  <a:pt x="80776" y="24449"/>
                </a:lnTo>
                <a:lnTo>
                  <a:pt x="90402" y="20968"/>
                </a:lnTo>
                <a:lnTo>
                  <a:pt x="100089" y="18138"/>
                </a:lnTo>
                <a:lnTo>
                  <a:pt x="111504" y="15374"/>
                </a:lnTo>
                <a:lnTo>
                  <a:pt x="126318" y="12087"/>
                </a:lnTo>
                <a:lnTo>
                  <a:pt x="145789" y="8045"/>
                </a:lnTo>
                <a:lnTo>
                  <a:pt x="158037" y="5972"/>
                </a:lnTo>
                <a:lnTo>
                  <a:pt x="168210" y="4693"/>
                </a:lnTo>
                <a:lnTo>
                  <a:pt x="177763" y="3841"/>
                </a:lnTo>
                <a:lnTo>
                  <a:pt x="188152" y="3050"/>
                </a:lnTo>
                <a:lnTo>
                  <a:pt x="200832" y="1956"/>
                </a:lnTo>
                <a:lnTo>
                  <a:pt x="216954" y="228"/>
                </a:lnTo>
                <a:lnTo>
                  <a:pt x="219303" y="0"/>
                </a:lnTo>
                <a:lnTo>
                  <a:pt x="219633" y="0"/>
                </a:lnTo>
                <a:lnTo>
                  <a:pt x="221970" y="45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4434812" y="3427878"/>
            <a:ext cx="70980" cy="27127"/>
          </a:xfrm>
          <a:custGeom>
            <a:avLst/>
            <a:gdLst/>
            <a:ahLst/>
            <a:cxnLst/>
            <a:rect l="l" t="t" r="r" b="b"/>
            <a:pathLst>
              <a:path w="70980" h="27127">
                <a:moveTo>
                  <a:pt x="0" y="0"/>
                </a:moveTo>
                <a:lnTo>
                  <a:pt x="8140" y="0"/>
                </a:lnTo>
                <a:lnTo>
                  <a:pt x="8813" y="114"/>
                </a:lnTo>
                <a:lnTo>
                  <a:pt x="16738" y="2120"/>
                </a:lnTo>
                <a:lnTo>
                  <a:pt x="29922" y="5463"/>
                </a:lnTo>
                <a:lnTo>
                  <a:pt x="39639" y="8694"/>
                </a:lnTo>
                <a:lnTo>
                  <a:pt x="47993" y="12382"/>
                </a:lnTo>
                <a:lnTo>
                  <a:pt x="59596" y="18223"/>
                </a:lnTo>
                <a:lnTo>
                  <a:pt x="69038" y="25456"/>
                </a:lnTo>
                <a:lnTo>
                  <a:pt x="70980" y="2712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4316512" y="3509009"/>
            <a:ext cx="189280" cy="29920"/>
          </a:xfrm>
          <a:custGeom>
            <a:avLst/>
            <a:gdLst/>
            <a:ahLst/>
            <a:cxnLst/>
            <a:rect l="l" t="t" r="r" b="b"/>
            <a:pathLst>
              <a:path w="189280" h="29920">
                <a:moveTo>
                  <a:pt x="189280" y="0"/>
                </a:moveTo>
                <a:lnTo>
                  <a:pt x="179167" y="8087"/>
                </a:lnTo>
                <a:lnTo>
                  <a:pt x="168619" y="13654"/>
                </a:lnTo>
                <a:lnTo>
                  <a:pt x="153938" y="20029"/>
                </a:lnTo>
                <a:lnTo>
                  <a:pt x="143825" y="22933"/>
                </a:lnTo>
                <a:lnTo>
                  <a:pt x="135039" y="24892"/>
                </a:lnTo>
                <a:lnTo>
                  <a:pt x="121441" y="27662"/>
                </a:lnTo>
                <a:lnTo>
                  <a:pt x="111376" y="28833"/>
                </a:lnTo>
                <a:lnTo>
                  <a:pt x="98869" y="29451"/>
                </a:lnTo>
                <a:lnTo>
                  <a:pt x="84896" y="29920"/>
                </a:lnTo>
                <a:lnTo>
                  <a:pt x="74858" y="29474"/>
                </a:lnTo>
                <a:lnTo>
                  <a:pt x="61721" y="27901"/>
                </a:lnTo>
                <a:lnTo>
                  <a:pt x="48006" y="26077"/>
                </a:lnTo>
                <a:lnTo>
                  <a:pt x="38036" y="23789"/>
                </a:lnTo>
                <a:lnTo>
                  <a:pt x="27457" y="20421"/>
                </a:lnTo>
                <a:lnTo>
                  <a:pt x="14908" y="16006"/>
                </a:lnTo>
                <a:lnTo>
                  <a:pt x="5197" y="10942"/>
                </a:lnTo>
                <a:lnTo>
                  <a:pt x="0" y="781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4316517" y="3426091"/>
            <a:ext cx="72644" cy="21094"/>
          </a:xfrm>
          <a:custGeom>
            <a:avLst/>
            <a:gdLst/>
            <a:ahLst/>
            <a:cxnLst/>
            <a:rect l="l" t="t" r="r" b="b"/>
            <a:pathLst>
              <a:path w="72644" h="21094">
                <a:moveTo>
                  <a:pt x="0" y="21094"/>
                </a:moveTo>
                <a:lnTo>
                  <a:pt x="11467" y="14385"/>
                </a:lnTo>
                <a:lnTo>
                  <a:pt x="21631" y="10300"/>
                </a:lnTo>
                <a:lnTo>
                  <a:pt x="27457" y="8369"/>
                </a:lnTo>
                <a:lnTo>
                  <a:pt x="40409" y="4601"/>
                </a:lnTo>
                <a:lnTo>
                  <a:pt x="50312" y="2764"/>
                </a:lnTo>
                <a:lnTo>
                  <a:pt x="61722" y="888"/>
                </a:lnTo>
                <a:lnTo>
                  <a:pt x="66840" y="0"/>
                </a:lnTo>
                <a:lnTo>
                  <a:pt x="67398" y="0"/>
                </a:lnTo>
                <a:lnTo>
                  <a:pt x="7264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4316519" y="3465380"/>
            <a:ext cx="72872" cy="21082"/>
          </a:xfrm>
          <a:custGeom>
            <a:avLst/>
            <a:gdLst/>
            <a:ahLst/>
            <a:cxnLst/>
            <a:rect l="l" t="t" r="r" b="b"/>
            <a:pathLst>
              <a:path w="72872" h="21082">
                <a:moveTo>
                  <a:pt x="72872" y="444"/>
                </a:moveTo>
                <a:lnTo>
                  <a:pt x="67513" y="0"/>
                </a:lnTo>
                <a:lnTo>
                  <a:pt x="66954" y="0"/>
                </a:lnTo>
                <a:lnTo>
                  <a:pt x="61709" y="876"/>
                </a:lnTo>
                <a:lnTo>
                  <a:pt x="48056" y="3117"/>
                </a:lnTo>
                <a:lnTo>
                  <a:pt x="38238" y="5134"/>
                </a:lnTo>
                <a:lnTo>
                  <a:pt x="27457" y="8369"/>
                </a:lnTo>
                <a:lnTo>
                  <a:pt x="14921" y="12782"/>
                </a:lnTo>
                <a:lnTo>
                  <a:pt x="5231" y="17884"/>
                </a:lnTo>
                <a:lnTo>
                  <a:pt x="0" y="2108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4435043" y="3467271"/>
            <a:ext cx="70751" cy="27012"/>
          </a:xfrm>
          <a:custGeom>
            <a:avLst/>
            <a:gdLst/>
            <a:ahLst/>
            <a:cxnLst/>
            <a:rect l="l" t="t" r="r" b="b"/>
            <a:pathLst>
              <a:path w="70751" h="27012">
                <a:moveTo>
                  <a:pt x="0" y="0"/>
                </a:moveTo>
                <a:lnTo>
                  <a:pt x="8026" y="0"/>
                </a:lnTo>
                <a:lnTo>
                  <a:pt x="8813" y="0"/>
                </a:lnTo>
                <a:lnTo>
                  <a:pt x="16510" y="2019"/>
                </a:lnTo>
                <a:lnTo>
                  <a:pt x="29694" y="5362"/>
                </a:lnTo>
                <a:lnTo>
                  <a:pt x="39410" y="8592"/>
                </a:lnTo>
                <a:lnTo>
                  <a:pt x="47764" y="12280"/>
                </a:lnTo>
                <a:lnTo>
                  <a:pt x="59370" y="18117"/>
                </a:lnTo>
                <a:lnTo>
                  <a:pt x="68816" y="25347"/>
                </a:lnTo>
                <a:lnTo>
                  <a:pt x="70751" y="2701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4434251" y="3347544"/>
            <a:ext cx="186601" cy="50879"/>
          </a:xfrm>
          <a:custGeom>
            <a:avLst/>
            <a:gdLst/>
            <a:ahLst/>
            <a:cxnLst/>
            <a:rect l="l" t="t" r="r" b="b"/>
            <a:pathLst>
              <a:path w="186601" h="50879">
                <a:moveTo>
                  <a:pt x="0" y="879"/>
                </a:moveTo>
                <a:lnTo>
                  <a:pt x="13961" y="0"/>
                </a:lnTo>
                <a:lnTo>
                  <a:pt x="24081" y="373"/>
                </a:lnTo>
                <a:lnTo>
                  <a:pt x="37531" y="2258"/>
                </a:lnTo>
                <a:lnTo>
                  <a:pt x="38620" y="2428"/>
                </a:lnTo>
                <a:lnTo>
                  <a:pt x="54727" y="4979"/>
                </a:lnTo>
                <a:lnTo>
                  <a:pt x="67097" y="6889"/>
                </a:lnTo>
                <a:lnTo>
                  <a:pt x="77271" y="8609"/>
                </a:lnTo>
                <a:lnTo>
                  <a:pt x="86792" y="10587"/>
                </a:lnTo>
                <a:lnTo>
                  <a:pt x="97203" y="13273"/>
                </a:lnTo>
                <a:lnTo>
                  <a:pt x="110045" y="17115"/>
                </a:lnTo>
                <a:lnTo>
                  <a:pt x="120637" y="20513"/>
                </a:lnTo>
                <a:lnTo>
                  <a:pt x="135632" y="25458"/>
                </a:lnTo>
                <a:lnTo>
                  <a:pt x="146844" y="29495"/>
                </a:lnTo>
                <a:lnTo>
                  <a:pt x="156142" y="33482"/>
                </a:lnTo>
                <a:lnTo>
                  <a:pt x="165395" y="38277"/>
                </a:lnTo>
                <a:lnTo>
                  <a:pt x="176475" y="44736"/>
                </a:lnTo>
                <a:lnTo>
                  <a:pt x="186601" y="5087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4133828" y="3482004"/>
            <a:ext cx="32816" cy="64731"/>
          </a:xfrm>
          <a:custGeom>
            <a:avLst/>
            <a:gdLst/>
            <a:ahLst/>
            <a:cxnLst/>
            <a:rect l="l" t="t" r="r" b="b"/>
            <a:pathLst>
              <a:path w="32816" h="64731">
                <a:moveTo>
                  <a:pt x="0" y="0"/>
                </a:moveTo>
                <a:lnTo>
                  <a:pt x="3682" y="22326"/>
                </a:lnTo>
                <a:lnTo>
                  <a:pt x="32816" y="6473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4620851" y="3482004"/>
            <a:ext cx="57365" cy="122872"/>
          </a:xfrm>
          <a:custGeom>
            <a:avLst/>
            <a:gdLst/>
            <a:ahLst/>
            <a:cxnLst/>
            <a:rect l="l" t="t" r="r" b="b"/>
            <a:pathLst>
              <a:path w="57365" h="122872">
                <a:moveTo>
                  <a:pt x="0" y="83591"/>
                </a:moveTo>
                <a:lnTo>
                  <a:pt x="42633" y="44195"/>
                </a:lnTo>
                <a:lnTo>
                  <a:pt x="57365" y="0"/>
                </a:lnTo>
                <a:lnTo>
                  <a:pt x="57365" y="39281"/>
                </a:lnTo>
                <a:lnTo>
                  <a:pt x="42633" y="83477"/>
                </a:lnTo>
                <a:lnTo>
                  <a:pt x="0" y="1228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4137517" y="3543614"/>
            <a:ext cx="29121" cy="42405"/>
          </a:xfrm>
          <a:custGeom>
            <a:avLst/>
            <a:gdLst/>
            <a:ahLst/>
            <a:cxnLst/>
            <a:rect l="l" t="t" r="r" b="b"/>
            <a:pathLst>
              <a:path w="29121" h="42405">
                <a:moveTo>
                  <a:pt x="29121" y="4240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4137507" y="3417168"/>
            <a:ext cx="29121" cy="42405"/>
          </a:xfrm>
          <a:custGeom>
            <a:avLst/>
            <a:gdLst/>
            <a:ahLst/>
            <a:cxnLst/>
            <a:rect l="l" t="t" r="r" b="b"/>
            <a:pathLst>
              <a:path w="29121" h="42405">
                <a:moveTo>
                  <a:pt x="0" y="42405"/>
                </a:moveTo>
                <a:lnTo>
                  <a:pt x="2912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4505793" y="3454999"/>
            <a:ext cx="12052" cy="54013"/>
          </a:xfrm>
          <a:custGeom>
            <a:avLst/>
            <a:gdLst/>
            <a:ahLst/>
            <a:cxnLst/>
            <a:rect l="l" t="t" r="r" b="b"/>
            <a:pathLst>
              <a:path w="12052" h="54013">
                <a:moveTo>
                  <a:pt x="0" y="0"/>
                </a:moveTo>
                <a:lnTo>
                  <a:pt x="12052" y="17627"/>
                </a:lnTo>
                <a:lnTo>
                  <a:pt x="12052" y="36271"/>
                </a:lnTo>
                <a:lnTo>
                  <a:pt x="0" y="5401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4292629" y="3447187"/>
            <a:ext cx="23888" cy="69634"/>
          </a:xfrm>
          <a:custGeom>
            <a:avLst/>
            <a:gdLst/>
            <a:ahLst/>
            <a:cxnLst/>
            <a:rect l="l" t="t" r="r" b="b"/>
            <a:pathLst>
              <a:path w="23888" h="69634">
                <a:moveTo>
                  <a:pt x="23888" y="69634"/>
                </a:moveTo>
                <a:lnTo>
                  <a:pt x="6146" y="53225"/>
                </a:lnTo>
                <a:lnTo>
                  <a:pt x="0" y="34810"/>
                </a:lnTo>
                <a:lnTo>
                  <a:pt x="6146" y="16395"/>
                </a:lnTo>
                <a:lnTo>
                  <a:pt x="2388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4300109" y="3486471"/>
            <a:ext cx="16408" cy="15176"/>
          </a:xfrm>
          <a:custGeom>
            <a:avLst/>
            <a:gdLst/>
            <a:ahLst/>
            <a:cxnLst/>
            <a:rect l="l" t="t" r="r" b="b"/>
            <a:pathLst>
              <a:path w="16408" h="15176">
                <a:moveTo>
                  <a:pt x="16408" y="0"/>
                </a:moveTo>
                <a:lnTo>
                  <a:pt x="0" y="1517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4505793" y="3494284"/>
            <a:ext cx="5016" cy="7353"/>
          </a:xfrm>
          <a:custGeom>
            <a:avLst/>
            <a:gdLst/>
            <a:ahLst/>
            <a:cxnLst/>
            <a:rect l="l" t="t" r="r" b="b"/>
            <a:pathLst>
              <a:path w="5016" h="7353">
                <a:moveTo>
                  <a:pt x="0" y="0"/>
                </a:moveTo>
                <a:lnTo>
                  <a:pt x="5016" y="735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4620851" y="3398419"/>
            <a:ext cx="57365" cy="83578"/>
          </a:xfrm>
          <a:custGeom>
            <a:avLst/>
            <a:gdLst/>
            <a:ahLst/>
            <a:cxnLst/>
            <a:rect l="l" t="t" r="r" b="b"/>
            <a:pathLst>
              <a:path w="57365" h="83578">
                <a:moveTo>
                  <a:pt x="0" y="0"/>
                </a:moveTo>
                <a:lnTo>
                  <a:pt x="42633" y="39395"/>
                </a:lnTo>
                <a:lnTo>
                  <a:pt x="57365" y="8357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5235171" y="1884893"/>
            <a:ext cx="379704" cy="379704"/>
          </a:xfrm>
          <a:custGeom>
            <a:avLst/>
            <a:gdLst/>
            <a:ahLst/>
            <a:cxnLst/>
            <a:rect l="l" t="t" r="r" b="b"/>
            <a:pathLst>
              <a:path w="379704" h="379704">
                <a:moveTo>
                  <a:pt x="189852" y="379704"/>
                </a:moveTo>
                <a:lnTo>
                  <a:pt x="205422" y="379075"/>
                </a:lnTo>
                <a:lnTo>
                  <a:pt x="220647" y="377219"/>
                </a:lnTo>
                <a:lnTo>
                  <a:pt x="235475" y="374186"/>
                </a:lnTo>
                <a:lnTo>
                  <a:pt x="249859" y="370025"/>
                </a:lnTo>
                <a:lnTo>
                  <a:pt x="263750" y="364784"/>
                </a:lnTo>
                <a:lnTo>
                  <a:pt x="277099" y="358513"/>
                </a:lnTo>
                <a:lnTo>
                  <a:pt x="289857" y="351260"/>
                </a:lnTo>
                <a:lnTo>
                  <a:pt x="301976" y="343073"/>
                </a:lnTo>
                <a:lnTo>
                  <a:pt x="313405" y="334003"/>
                </a:lnTo>
                <a:lnTo>
                  <a:pt x="324097" y="324097"/>
                </a:lnTo>
                <a:lnTo>
                  <a:pt x="334003" y="313405"/>
                </a:lnTo>
                <a:lnTo>
                  <a:pt x="343073" y="301976"/>
                </a:lnTo>
                <a:lnTo>
                  <a:pt x="351260" y="289857"/>
                </a:lnTo>
                <a:lnTo>
                  <a:pt x="358513" y="277099"/>
                </a:lnTo>
                <a:lnTo>
                  <a:pt x="364784" y="263750"/>
                </a:lnTo>
                <a:lnTo>
                  <a:pt x="370025" y="249859"/>
                </a:lnTo>
                <a:lnTo>
                  <a:pt x="374186" y="235475"/>
                </a:lnTo>
                <a:lnTo>
                  <a:pt x="377219" y="220647"/>
                </a:lnTo>
                <a:lnTo>
                  <a:pt x="379075" y="205422"/>
                </a:lnTo>
                <a:lnTo>
                  <a:pt x="379704" y="189852"/>
                </a:lnTo>
                <a:lnTo>
                  <a:pt x="379075" y="174281"/>
                </a:lnTo>
                <a:lnTo>
                  <a:pt x="377219" y="159057"/>
                </a:lnTo>
                <a:lnTo>
                  <a:pt x="374186" y="144229"/>
                </a:lnTo>
                <a:lnTo>
                  <a:pt x="370025" y="129844"/>
                </a:lnTo>
                <a:lnTo>
                  <a:pt x="364784" y="115953"/>
                </a:lnTo>
                <a:lnTo>
                  <a:pt x="358513" y="102604"/>
                </a:lnTo>
                <a:lnTo>
                  <a:pt x="351260" y="89846"/>
                </a:lnTo>
                <a:lnTo>
                  <a:pt x="343073" y="77728"/>
                </a:lnTo>
                <a:lnTo>
                  <a:pt x="334003" y="66299"/>
                </a:lnTo>
                <a:lnTo>
                  <a:pt x="324097" y="55606"/>
                </a:lnTo>
                <a:lnTo>
                  <a:pt x="313405" y="45701"/>
                </a:lnTo>
                <a:lnTo>
                  <a:pt x="301976" y="36630"/>
                </a:lnTo>
                <a:lnTo>
                  <a:pt x="289857" y="28444"/>
                </a:lnTo>
                <a:lnTo>
                  <a:pt x="277099" y="21191"/>
                </a:lnTo>
                <a:lnTo>
                  <a:pt x="263750" y="14919"/>
                </a:lnTo>
                <a:lnTo>
                  <a:pt x="249859" y="9678"/>
                </a:lnTo>
                <a:lnTo>
                  <a:pt x="235475" y="5517"/>
                </a:lnTo>
                <a:lnTo>
                  <a:pt x="220647" y="2484"/>
                </a:lnTo>
                <a:lnTo>
                  <a:pt x="205422" y="629"/>
                </a:lnTo>
                <a:lnTo>
                  <a:pt x="189852" y="0"/>
                </a:lnTo>
                <a:lnTo>
                  <a:pt x="174281" y="629"/>
                </a:lnTo>
                <a:lnTo>
                  <a:pt x="159057" y="2484"/>
                </a:lnTo>
                <a:lnTo>
                  <a:pt x="144229" y="5517"/>
                </a:lnTo>
                <a:lnTo>
                  <a:pt x="129844" y="9678"/>
                </a:lnTo>
                <a:lnTo>
                  <a:pt x="115953" y="14919"/>
                </a:lnTo>
                <a:lnTo>
                  <a:pt x="102604" y="21191"/>
                </a:lnTo>
                <a:lnTo>
                  <a:pt x="89846" y="28444"/>
                </a:lnTo>
                <a:lnTo>
                  <a:pt x="77728" y="36630"/>
                </a:lnTo>
                <a:lnTo>
                  <a:pt x="66299" y="45701"/>
                </a:lnTo>
                <a:lnTo>
                  <a:pt x="55606" y="55606"/>
                </a:lnTo>
                <a:lnTo>
                  <a:pt x="45701" y="66299"/>
                </a:lnTo>
                <a:lnTo>
                  <a:pt x="36630" y="77728"/>
                </a:lnTo>
                <a:lnTo>
                  <a:pt x="28444" y="89846"/>
                </a:lnTo>
                <a:lnTo>
                  <a:pt x="21191" y="102604"/>
                </a:lnTo>
                <a:lnTo>
                  <a:pt x="14919" y="115953"/>
                </a:lnTo>
                <a:lnTo>
                  <a:pt x="9678" y="129844"/>
                </a:lnTo>
                <a:lnTo>
                  <a:pt x="5517" y="144229"/>
                </a:lnTo>
                <a:lnTo>
                  <a:pt x="2484" y="159057"/>
                </a:lnTo>
                <a:lnTo>
                  <a:pt x="629" y="174281"/>
                </a:lnTo>
                <a:lnTo>
                  <a:pt x="0" y="189852"/>
                </a:lnTo>
                <a:lnTo>
                  <a:pt x="629" y="205422"/>
                </a:lnTo>
                <a:lnTo>
                  <a:pt x="2484" y="220647"/>
                </a:lnTo>
                <a:lnTo>
                  <a:pt x="5517" y="235475"/>
                </a:lnTo>
                <a:lnTo>
                  <a:pt x="9678" y="249859"/>
                </a:lnTo>
                <a:lnTo>
                  <a:pt x="14919" y="263750"/>
                </a:lnTo>
                <a:lnTo>
                  <a:pt x="21191" y="277099"/>
                </a:lnTo>
                <a:lnTo>
                  <a:pt x="28444" y="289857"/>
                </a:lnTo>
                <a:lnTo>
                  <a:pt x="36630" y="301976"/>
                </a:lnTo>
                <a:lnTo>
                  <a:pt x="45701" y="313405"/>
                </a:lnTo>
                <a:lnTo>
                  <a:pt x="55606" y="324097"/>
                </a:lnTo>
                <a:lnTo>
                  <a:pt x="66299" y="334003"/>
                </a:lnTo>
                <a:lnTo>
                  <a:pt x="77728" y="343073"/>
                </a:lnTo>
                <a:lnTo>
                  <a:pt x="89846" y="351260"/>
                </a:lnTo>
                <a:lnTo>
                  <a:pt x="102604" y="358513"/>
                </a:lnTo>
                <a:lnTo>
                  <a:pt x="115953" y="364784"/>
                </a:lnTo>
                <a:lnTo>
                  <a:pt x="129844" y="370025"/>
                </a:lnTo>
                <a:lnTo>
                  <a:pt x="144229" y="374186"/>
                </a:lnTo>
                <a:lnTo>
                  <a:pt x="159057" y="377219"/>
                </a:lnTo>
                <a:lnTo>
                  <a:pt x="174281" y="379075"/>
                </a:lnTo>
                <a:lnTo>
                  <a:pt x="189852" y="37970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4683601" y="2204731"/>
            <a:ext cx="601802" cy="413651"/>
          </a:xfrm>
          <a:custGeom>
            <a:avLst/>
            <a:gdLst/>
            <a:ahLst/>
            <a:cxnLst/>
            <a:rect l="l" t="t" r="r" b="b"/>
            <a:pathLst>
              <a:path w="601802" h="413651">
                <a:moveTo>
                  <a:pt x="601802" y="0"/>
                </a:moveTo>
                <a:lnTo>
                  <a:pt x="0" y="413651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457200" y="5393537"/>
            <a:ext cx="3358794" cy="2434780"/>
          </a:xfrm>
          <a:custGeom>
            <a:avLst/>
            <a:gdLst/>
            <a:ahLst/>
            <a:cxnLst/>
            <a:rect l="l" t="t" r="r" b="b"/>
            <a:pathLst>
              <a:path w="3358794" h="2434780">
                <a:moveTo>
                  <a:pt x="0" y="2434780"/>
                </a:moveTo>
                <a:lnTo>
                  <a:pt x="3358794" y="2434780"/>
                </a:lnTo>
                <a:lnTo>
                  <a:pt x="3358794" y="0"/>
                </a:lnTo>
                <a:lnTo>
                  <a:pt x="0" y="0"/>
                </a:lnTo>
                <a:lnTo>
                  <a:pt x="0" y="2434780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613760" y="5895403"/>
            <a:ext cx="3045675" cy="1627085"/>
          </a:xfrm>
          <a:custGeom>
            <a:avLst/>
            <a:gdLst/>
            <a:ahLst/>
            <a:cxnLst/>
            <a:rect l="l" t="t" r="r" b="b"/>
            <a:pathLst>
              <a:path w="3045675" h="1627085">
                <a:moveTo>
                  <a:pt x="2003298" y="964183"/>
                </a:moveTo>
                <a:lnTo>
                  <a:pt x="2000288" y="1240243"/>
                </a:lnTo>
                <a:lnTo>
                  <a:pt x="1952142" y="1240243"/>
                </a:lnTo>
                <a:lnTo>
                  <a:pt x="1952142" y="810183"/>
                </a:lnTo>
                <a:lnTo>
                  <a:pt x="2173516" y="808240"/>
                </a:lnTo>
                <a:lnTo>
                  <a:pt x="2185339" y="770140"/>
                </a:lnTo>
                <a:lnTo>
                  <a:pt x="2187625" y="751801"/>
                </a:lnTo>
                <a:lnTo>
                  <a:pt x="2190800" y="749147"/>
                </a:lnTo>
                <a:lnTo>
                  <a:pt x="2194153" y="737679"/>
                </a:lnTo>
                <a:lnTo>
                  <a:pt x="2194153" y="313791"/>
                </a:lnTo>
                <a:lnTo>
                  <a:pt x="2182507" y="213601"/>
                </a:lnTo>
                <a:lnTo>
                  <a:pt x="1955126" y="212013"/>
                </a:lnTo>
                <a:lnTo>
                  <a:pt x="1955126" y="104940"/>
                </a:lnTo>
                <a:lnTo>
                  <a:pt x="2399842" y="73710"/>
                </a:lnTo>
                <a:lnTo>
                  <a:pt x="2681897" y="47256"/>
                </a:lnTo>
                <a:lnTo>
                  <a:pt x="2937510" y="17970"/>
                </a:lnTo>
                <a:lnTo>
                  <a:pt x="3045675" y="3162"/>
                </a:lnTo>
                <a:lnTo>
                  <a:pt x="3045675" y="0"/>
                </a:lnTo>
                <a:lnTo>
                  <a:pt x="2934500" y="14973"/>
                </a:lnTo>
                <a:lnTo>
                  <a:pt x="2678899" y="44424"/>
                </a:lnTo>
                <a:lnTo>
                  <a:pt x="2396845" y="70891"/>
                </a:lnTo>
                <a:lnTo>
                  <a:pt x="1951431" y="101930"/>
                </a:lnTo>
                <a:lnTo>
                  <a:pt x="1951431" y="215010"/>
                </a:lnTo>
                <a:lnTo>
                  <a:pt x="2179510" y="216598"/>
                </a:lnTo>
                <a:lnTo>
                  <a:pt x="2191156" y="316610"/>
                </a:lnTo>
                <a:lnTo>
                  <a:pt x="2191156" y="734860"/>
                </a:lnTo>
                <a:lnTo>
                  <a:pt x="2187981" y="746150"/>
                </a:lnTo>
                <a:lnTo>
                  <a:pt x="2184641" y="748791"/>
                </a:lnTo>
                <a:lnTo>
                  <a:pt x="2182507" y="767143"/>
                </a:lnTo>
                <a:lnTo>
                  <a:pt x="2170684" y="805243"/>
                </a:lnTo>
                <a:lnTo>
                  <a:pt x="1948433" y="807008"/>
                </a:lnTo>
                <a:lnTo>
                  <a:pt x="1949132" y="1243952"/>
                </a:lnTo>
                <a:lnTo>
                  <a:pt x="2003475" y="1243952"/>
                </a:lnTo>
                <a:lnTo>
                  <a:pt x="2004707" y="970889"/>
                </a:lnTo>
                <a:lnTo>
                  <a:pt x="2033638" y="929081"/>
                </a:lnTo>
                <a:lnTo>
                  <a:pt x="2044915" y="930313"/>
                </a:lnTo>
                <a:lnTo>
                  <a:pt x="2059381" y="950950"/>
                </a:lnTo>
                <a:lnTo>
                  <a:pt x="2071027" y="971054"/>
                </a:lnTo>
                <a:lnTo>
                  <a:pt x="2072449" y="1243952"/>
                </a:lnTo>
                <a:lnTo>
                  <a:pt x="2264714" y="1245006"/>
                </a:lnTo>
                <a:lnTo>
                  <a:pt x="2264714" y="1334084"/>
                </a:lnTo>
                <a:lnTo>
                  <a:pt x="2216912" y="1506778"/>
                </a:lnTo>
                <a:lnTo>
                  <a:pt x="1966074" y="1509267"/>
                </a:lnTo>
                <a:lnTo>
                  <a:pt x="1965185" y="1590052"/>
                </a:lnTo>
                <a:lnTo>
                  <a:pt x="1959546" y="1596047"/>
                </a:lnTo>
                <a:lnTo>
                  <a:pt x="1914194" y="1612455"/>
                </a:lnTo>
                <a:lnTo>
                  <a:pt x="1885619" y="1619148"/>
                </a:lnTo>
                <a:lnTo>
                  <a:pt x="1799551" y="1624101"/>
                </a:lnTo>
                <a:lnTo>
                  <a:pt x="1732876" y="1624101"/>
                </a:lnTo>
                <a:lnTo>
                  <a:pt x="1677136" y="1621091"/>
                </a:lnTo>
                <a:lnTo>
                  <a:pt x="1647659" y="1618272"/>
                </a:lnTo>
                <a:lnTo>
                  <a:pt x="1603565" y="1606626"/>
                </a:lnTo>
                <a:lnTo>
                  <a:pt x="1568284" y="1591805"/>
                </a:lnTo>
                <a:lnTo>
                  <a:pt x="1566164" y="1506258"/>
                </a:lnTo>
                <a:lnTo>
                  <a:pt x="334365" y="1500606"/>
                </a:lnTo>
                <a:lnTo>
                  <a:pt x="203136" y="1499019"/>
                </a:lnTo>
                <a:lnTo>
                  <a:pt x="190436" y="1516316"/>
                </a:lnTo>
                <a:lnTo>
                  <a:pt x="140690" y="1566583"/>
                </a:lnTo>
                <a:lnTo>
                  <a:pt x="83705" y="1603628"/>
                </a:lnTo>
                <a:lnTo>
                  <a:pt x="27965" y="1621281"/>
                </a:lnTo>
                <a:lnTo>
                  <a:pt x="0" y="1621218"/>
                </a:lnTo>
                <a:lnTo>
                  <a:pt x="0" y="1624101"/>
                </a:lnTo>
                <a:lnTo>
                  <a:pt x="30962" y="1624101"/>
                </a:lnTo>
                <a:lnTo>
                  <a:pt x="86702" y="1606448"/>
                </a:lnTo>
                <a:lnTo>
                  <a:pt x="143687" y="1569415"/>
                </a:lnTo>
                <a:lnTo>
                  <a:pt x="193243" y="1519313"/>
                </a:lnTo>
                <a:lnTo>
                  <a:pt x="203834" y="1503260"/>
                </a:lnTo>
                <a:lnTo>
                  <a:pt x="1562646" y="1509433"/>
                </a:lnTo>
                <a:lnTo>
                  <a:pt x="1565465" y="1594637"/>
                </a:lnTo>
                <a:lnTo>
                  <a:pt x="1600568" y="1609458"/>
                </a:lnTo>
                <a:lnTo>
                  <a:pt x="1644675" y="1621091"/>
                </a:lnTo>
                <a:lnTo>
                  <a:pt x="1674126" y="1624101"/>
                </a:lnTo>
                <a:lnTo>
                  <a:pt x="1729866" y="1627085"/>
                </a:lnTo>
                <a:lnTo>
                  <a:pt x="1802383" y="1627085"/>
                </a:lnTo>
                <a:lnTo>
                  <a:pt x="1888629" y="1622158"/>
                </a:lnTo>
                <a:lnTo>
                  <a:pt x="1917204" y="1615452"/>
                </a:lnTo>
                <a:lnTo>
                  <a:pt x="1962556" y="1599044"/>
                </a:lnTo>
                <a:lnTo>
                  <a:pt x="1969770" y="1512252"/>
                </a:lnTo>
                <a:lnTo>
                  <a:pt x="2219731" y="1509610"/>
                </a:lnTo>
                <a:lnTo>
                  <a:pt x="2267534" y="1337094"/>
                </a:lnTo>
                <a:lnTo>
                  <a:pt x="2267724" y="1242009"/>
                </a:lnTo>
                <a:lnTo>
                  <a:pt x="2075611" y="1240243"/>
                </a:lnTo>
                <a:lnTo>
                  <a:pt x="2073859" y="965771"/>
                </a:lnTo>
                <a:lnTo>
                  <a:pt x="2044560" y="924661"/>
                </a:lnTo>
                <a:lnTo>
                  <a:pt x="2031339" y="924496"/>
                </a:lnTo>
                <a:lnTo>
                  <a:pt x="2003298" y="9641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613760" y="6044267"/>
            <a:ext cx="311962" cy="1472412"/>
          </a:xfrm>
          <a:custGeom>
            <a:avLst/>
            <a:gdLst/>
            <a:ahLst/>
            <a:cxnLst/>
            <a:rect l="l" t="t" r="r" b="b"/>
            <a:pathLst>
              <a:path w="311962" h="1472412">
                <a:moveTo>
                  <a:pt x="81762" y="1288072"/>
                </a:moveTo>
                <a:lnTo>
                  <a:pt x="111048" y="1220508"/>
                </a:lnTo>
                <a:lnTo>
                  <a:pt x="131686" y="1153121"/>
                </a:lnTo>
                <a:lnTo>
                  <a:pt x="144386" y="1088732"/>
                </a:lnTo>
                <a:lnTo>
                  <a:pt x="145097" y="1086269"/>
                </a:lnTo>
                <a:lnTo>
                  <a:pt x="149326" y="1026642"/>
                </a:lnTo>
                <a:lnTo>
                  <a:pt x="153390" y="2997"/>
                </a:lnTo>
                <a:lnTo>
                  <a:pt x="150393" y="2806"/>
                </a:lnTo>
                <a:lnTo>
                  <a:pt x="111048" y="3352"/>
                </a:lnTo>
                <a:lnTo>
                  <a:pt x="79654" y="0"/>
                </a:lnTo>
                <a:lnTo>
                  <a:pt x="76657" y="0"/>
                </a:lnTo>
                <a:lnTo>
                  <a:pt x="72948" y="1020826"/>
                </a:lnTo>
                <a:lnTo>
                  <a:pt x="67475" y="1082560"/>
                </a:lnTo>
                <a:lnTo>
                  <a:pt x="64655" y="1086446"/>
                </a:lnTo>
                <a:lnTo>
                  <a:pt x="64655" y="1089444"/>
                </a:lnTo>
                <a:lnTo>
                  <a:pt x="58305" y="1132484"/>
                </a:lnTo>
                <a:lnTo>
                  <a:pt x="40487" y="1191056"/>
                </a:lnTo>
                <a:lnTo>
                  <a:pt x="13157" y="1254912"/>
                </a:lnTo>
                <a:lnTo>
                  <a:pt x="0" y="1275867"/>
                </a:lnTo>
                <a:lnTo>
                  <a:pt x="0" y="1472361"/>
                </a:lnTo>
                <a:lnTo>
                  <a:pt x="27965" y="1472412"/>
                </a:lnTo>
                <a:lnTo>
                  <a:pt x="83705" y="1454759"/>
                </a:lnTo>
                <a:lnTo>
                  <a:pt x="140690" y="1417713"/>
                </a:lnTo>
                <a:lnTo>
                  <a:pt x="190436" y="1367447"/>
                </a:lnTo>
                <a:lnTo>
                  <a:pt x="203123" y="1350175"/>
                </a:lnTo>
                <a:lnTo>
                  <a:pt x="203835" y="1348041"/>
                </a:lnTo>
                <a:lnTo>
                  <a:pt x="237350" y="1291069"/>
                </a:lnTo>
                <a:lnTo>
                  <a:pt x="266814" y="1226502"/>
                </a:lnTo>
                <a:lnTo>
                  <a:pt x="290271" y="1144130"/>
                </a:lnTo>
                <a:lnTo>
                  <a:pt x="299097" y="1091031"/>
                </a:lnTo>
                <a:lnTo>
                  <a:pt x="300685" y="1089266"/>
                </a:lnTo>
                <a:lnTo>
                  <a:pt x="300863" y="1086269"/>
                </a:lnTo>
                <a:lnTo>
                  <a:pt x="307924" y="994359"/>
                </a:lnTo>
                <a:lnTo>
                  <a:pt x="310908" y="71793"/>
                </a:lnTo>
                <a:lnTo>
                  <a:pt x="311962" y="2997"/>
                </a:lnTo>
                <a:lnTo>
                  <a:pt x="232410" y="2997"/>
                </a:lnTo>
                <a:lnTo>
                  <a:pt x="231533" y="988364"/>
                </a:lnTo>
                <a:lnTo>
                  <a:pt x="228536" y="1044282"/>
                </a:lnTo>
                <a:lnTo>
                  <a:pt x="223062" y="1082560"/>
                </a:lnTo>
                <a:lnTo>
                  <a:pt x="220243" y="1086446"/>
                </a:lnTo>
                <a:lnTo>
                  <a:pt x="220243" y="1089266"/>
                </a:lnTo>
                <a:lnTo>
                  <a:pt x="214071" y="1135481"/>
                </a:lnTo>
                <a:lnTo>
                  <a:pt x="196253" y="1194041"/>
                </a:lnTo>
                <a:lnTo>
                  <a:pt x="166966" y="1261795"/>
                </a:lnTo>
                <a:lnTo>
                  <a:pt x="131686" y="1317523"/>
                </a:lnTo>
                <a:lnTo>
                  <a:pt x="100114" y="1348397"/>
                </a:lnTo>
                <a:lnTo>
                  <a:pt x="97282" y="1351394"/>
                </a:lnTo>
                <a:lnTo>
                  <a:pt x="90766" y="1358976"/>
                </a:lnTo>
                <a:lnTo>
                  <a:pt x="52311" y="1385087"/>
                </a:lnTo>
                <a:lnTo>
                  <a:pt x="19329" y="1396022"/>
                </a:lnTo>
                <a:lnTo>
                  <a:pt x="3975" y="1395857"/>
                </a:lnTo>
                <a:lnTo>
                  <a:pt x="27965" y="1369390"/>
                </a:lnTo>
                <a:lnTo>
                  <a:pt x="44551" y="1350505"/>
                </a:lnTo>
                <a:lnTo>
                  <a:pt x="47015" y="1347165"/>
                </a:lnTo>
                <a:lnTo>
                  <a:pt x="81762" y="128807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816888" y="7130528"/>
            <a:ext cx="2061590" cy="274129"/>
          </a:xfrm>
          <a:custGeom>
            <a:avLst/>
            <a:gdLst/>
            <a:ahLst/>
            <a:cxnLst/>
            <a:rect l="l" t="t" r="r" b="b"/>
            <a:pathLst>
              <a:path w="2061590" h="274129">
                <a:moveTo>
                  <a:pt x="1449476" y="157886"/>
                </a:moveTo>
                <a:lnTo>
                  <a:pt x="1447723" y="150304"/>
                </a:lnTo>
                <a:lnTo>
                  <a:pt x="1444891" y="111848"/>
                </a:lnTo>
                <a:lnTo>
                  <a:pt x="1397622" y="109905"/>
                </a:lnTo>
                <a:lnTo>
                  <a:pt x="1384744" y="107962"/>
                </a:lnTo>
                <a:lnTo>
                  <a:pt x="1382979" y="100203"/>
                </a:lnTo>
                <a:lnTo>
                  <a:pt x="1383157" y="5829"/>
                </a:lnTo>
                <a:lnTo>
                  <a:pt x="97726" y="0"/>
                </a:lnTo>
                <a:lnTo>
                  <a:pt x="97548" y="3009"/>
                </a:lnTo>
                <a:lnTo>
                  <a:pt x="98971" y="4241"/>
                </a:lnTo>
                <a:lnTo>
                  <a:pt x="90144" y="60871"/>
                </a:lnTo>
                <a:lnTo>
                  <a:pt x="66687" y="143243"/>
                </a:lnTo>
                <a:lnTo>
                  <a:pt x="39166" y="203923"/>
                </a:lnTo>
                <a:lnTo>
                  <a:pt x="7937" y="257898"/>
                </a:lnTo>
                <a:lnTo>
                  <a:pt x="711" y="261785"/>
                </a:lnTo>
                <a:lnTo>
                  <a:pt x="0" y="263906"/>
                </a:lnTo>
                <a:lnTo>
                  <a:pt x="131241" y="265493"/>
                </a:lnTo>
                <a:lnTo>
                  <a:pt x="1363052" y="271132"/>
                </a:lnTo>
                <a:lnTo>
                  <a:pt x="1366215" y="271132"/>
                </a:lnTo>
                <a:lnTo>
                  <a:pt x="1759953" y="273964"/>
                </a:lnTo>
                <a:lnTo>
                  <a:pt x="1762937" y="274129"/>
                </a:lnTo>
                <a:lnTo>
                  <a:pt x="2013788" y="271665"/>
                </a:lnTo>
                <a:lnTo>
                  <a:pt x="2061590" y="98971"/>
                </a:lnTo>
                <a:lnTo>
                  <a:pt x="2061590" y="9880"/>
                </a:lnTo>
                <a:lnTo>
                  <a:pt x="1869313" y="8826"/>
                </a:lnTo>
                <a:lnTo>
                  <a:pt x="1869313" y="11823"/>
                </a:lnTo>
                <a:lnTo>
                  <a:pt x="1870379" y="12890"/>
                </a:lnTo>
                <a:lnTo>
                  <a:pt x="1872488" y="40398"/>
                </a:lnTo>
                <a:lnTo>
                  <a:pt x="1967560" y="42164"/>
                </a:lnTo>
                <a:lnTo>
                  <a:pt x="1966328" y="141300"/>
                </a:lnTo>
                <a:lnTo>
                  <a:pt x="1961756" y="157886"/>
                </a:lnTo>
                <a:lnTo>
                  <a:pt x="1612823" y="159473"/>
                </a:lnTo>
                <a:lnTo>
                  <a:pt x="1656397" y="162826"/>
                </a:lnTo>
                <a:lnTo>
                  <a:pt x="1656397" y="169532"/>
                </a:lnTo>
                <a:lnTo>
                  <a:pt x="1610702" y="171297"/>
                </a:lnTo>
                <a:lnTo>
                  <a:pt x="1602943" y="183997"/>
                </a:lnTo>
                <a:lnTo>
                  <a:pt x="1596593" y="186461"/>
                </a:lnTo>
                <a:lnTo>
                  <a:pt x="1544027" y="186639"/>
                </a:lnTo>
                <a:lnTo>
                  <a:pt x="1540675" y="184162"/>
                </a:lnTo>
                <a:lnTo>
                  <a:pt x="1540510" y="171297"/>
                </a:lnTo>
                <a:lnTo>
                  <a:pt x="1550212" y="171462"/>
                </a:lnTo>
                <a:lnTo>
                  <a:pt x="1553210" y="180467"/>
                </a:lnTo>
                <a:lnTo>
                  <a:pt x="1590420" y="180289"/>
                </a:lnTo>
                <a:lnTo>
                  <a:pt x="1597837" y="172351"/>
                </a:lnTo>
                <a:lnTo>
                  <a:pt x="1597660" y="168643"/>
                </a:lnTo>
                <a:lnTo>
                  <a:pt x="1554797" y="166357"/>
                </a:lnTo>
                <a:lnTo>
                  <a:pt x="1554797" y="163004"/>
                </a:lnTo>
                <a:lnTo>
                  <a:pt x="1601355" y="159473"/>
                </a:lnTo>
                <a:lnTo>
                  <a:pt x="1449476" y="157886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2199872" y="5997159"/>
            <a:ext cx="365315" cy="1245209"/>
          </a:xfrm>
          <a:custGeom>
            <a:avLst/>
            <a:gdLst/>
            <a:ahLst/>
            <a:cxnLst/>
            <a:rect l="l" t="t" r="r" b="b"/>
            <a:pathLst>
              <a:path w="365315" h="1245209">
                <a:moveTo>
                  <a:pt x="14643" y="1243266"/>
                </a:moveTo>
                <a:lnTo>
                  <a:pt x="61912" y="1245209"/>
                </a:lnTo>
                <a:lnTo>
                  <a:pt x="64211" y="1179233"/>
                </a:lnTo>
                <a:lnTo>
                  <a:pt x="66497" y="1172717"/>
                </a:lnTo>
                <a:lnTo>
                  <a:pt x="158584" y="1170774"/>
                </a:lnTo>
                <a:lnTo>
                  <a:pt x="161226" y="862075"/>
                </a:lnTo>
                <a:lnTo>
                  <a:pt x="189623" y="822909"/>
                </a:lnTo>
                <a:lnTo>
                  <a:pt x="202857" y="822909"/>
                </a:lnTo>
                <a:lnTo>
                  <a:pt x="232143" y="864006"/>
                </a:lnTo>
                <a:lnTo>
                  <a:pt x="233895" y="1170774"/>
                </a:lnTo>
                <a:lnTo>
                  <a:pt x="361441" y="1170774"/>
                </a:lnTo>
                <a:lnTo>
                  <a:pt x="362851" y="1145197"/>
                </a:lnTo>
                <a:lnTo>
                  <a:pt x="363029" y="1142187"/>
                </a:lnTo>
                <a:lnTo>
                  <a:pt x="362318" y="705243"/>
                </a:lnTo>
                <a:lnTo>
                  <a:pt x="359321" y="705243"/>
                </a:lnTo>
                <a:lnTo>
                  <a:pt x="73380" y="705599"/>
                </a:lnTo>
                <a:lnTo>
                  <a:pt x="34035" y="703668"/>
                </a:lnTo>
                <a:lnTo>
                  <a:pt x="35102" y="248196"/>
                </a:lnTo>
                <a:lnTo>
                  <a:pt x="37922" y="127533"/>
                </a:lnTo>
                <a:lnTo>
                  <a:pt x="43040" y="109194"/>
                </a:lnTo>
                <a:lnTo>
                  <a:pt x="152577" y="109194"/>
                </a:lnTo>
                <a:lnTo>
                  <a:pt x="362318" y="113436"/>
                </a:lnTo>
                <a:lnTo>
                  <a:pt x="365315" y="113258"/>
                </a:lnTo>
                <a:lnTo>
                  <a:pt x="365315" y="177"/>
                </a:lnTo>
                <a:lnTo>
                  <a:pt x="362140" y="0"/>
                </a:lnTo>
                <a:lnTo>
                  <a:pt x="354736" y="3530"/>
                </a:lnTo>
                <a:lnTo>
                  <a:pt x="10401" y="21348"/>
                </a:lnTo>
                <a:lnTo>
                  <a:pt x="5994" y="19938"/>
                </a:lnTo>
                <a:lnTo>
                  <a:pt x="3530" y="20650"/>
                </a:lnTo>
                <a:lnTo>
                  <a:pt x="2819" y="107073"/>
                </a:lnTo>
                <a:lnTo>
                  <a:pt x="165" y="1139202"/>
                </a:lnTo>
                <a:lnTo>
                  <a:pt x="0" y="1233576"/>
                </a:lnTo>
                <a:lnTo>
                  <a:pt x="1752" y="1241336"/>
                </a:lnTo>
                <a:lnTo>
                  <a:pt x="14643" y="1243266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613751" y="5669363"/>
            <a:ext cx="3045688" cy="377901"/>
          </a:xfrm>
          <a:custGeom>
            <a:avLst/>
            <a:gdLst/>
            <a:ahLst/>
            <a:cxnLst/>
            <a:rect l="l" t="t" r="r" b="b"/>
            <a:pathLst>
              <a:path w="3045688" h="377901">
                <a:moveTo>
                  <a:pt x="76669" y="374891"/>
                </a:moveTo>
                <a:lnTo>
                  <a:pt x="79654" y="374891"/>
                </a:lnTo>
                <a:lnTo>
                  <a:pt x="150406" y="377710"/>
                </a:lnTo>
                <a:lnTo>
                  <a:pt x="153390" y="377901"/>
                </a:lnTo>
                <a:lnTo>
                  <a:pt x="311975" y="377901"/>
                </a:lnTo>
                <a:lnTo>
                  <a:pt x="345135" y="375259"/>
                </a:lnTo>
                <a:lnTo>
                  <a:pt x="842594" y="370319"/>
                </a:lnTo>
                <a:lnTo>
                  <a:pt x="1295044" y="358495"/>
                </a:lnTo>
                <a:lnTo>
                  <a:pt x="1523314" y="348792"/>
                </a:lnTo>
                <a:lnTo>
                  <a:pt x="1589646" y="348437"/>
                </a:lnTo>
                <a:lnTo>
                  <a:pt x="1593875" y="345973"/>
                </a:lnTo>
                <a:lnTo>
                  <a:pt x="1882648" y="332028"/>
                </a:lnTo>
                <a:lnTo>
                  <a:pt x="1948268" y="327799"/>
                </a:lnTo>
                <a:lnTo>
                  <a:pt x="1951443" y="327977"/>
                </a:lnTo>
                <a:lnTo>
                  <a:pt x="2396858" y="296926"/>
                </a:lnTo>
                <a:lnTo>
                  <a:pt x="2678925" y="270471"/>
                </a:lnTo>
                <a:lnTo>
                  <a:pt x="2934512" y="241007"/>
                </a:lnTo>
                <a:lnTo>
                  <a:pt x="3045688" y="226034"/>
                </a:lnTo>
                <a:lnTo>
                  <a:pt x="3045688" y="0"/>
                </a:lnTo>
                <a:lnTo>
                  <a:pt x="443611" y="0"/>
                </a:lnTo>
                <a:lnTo>
                  <a:pt x="401942" y="3048"/>
                </a:lnTo>
                <a:lnTo>
                  <a:pt x="224663" y="7988"/>
                </a:lnTo>
                <a:lnTo>
                  <a:pt x="119875" y="7988"/>
                </a:lnTo>
                <a:lnTo>
                  <a:pt x="0" y="5334"/>
                </a:lnTo>
                <a:lnTo>
                  <a:pt x="0" y="374269"/>
                </a:lnTo>
                <a:lnTo>
                  <a:pt x="76669" y="374891"/>
                </a:lnTo>
                <a:close/>
              </a:path>
            </a:pathLst>
          </a:custGeom>
          <a:solidFill>
            <a:srgbClr val="C9CF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613756" y="5753133"/>
            <a:ext cx="76657" cy="28295"/>
          </a:xfrm>
          <a:custGeom>
            <a:avLst/>
            <a:gdLst/>
            <a:ahLst/>
            <a:cxnLst/>
            <a:rect l="l" t="t" r="r" b="b"/>
            <a:pathLst>
              <a:path w="76657" h="28295">
                <a:moveTo>
                  <a:pt x="0" y="22860"/>
                </a:moveTo>
                <a:lnTo>
                  <a:pt x="76657" y="28295"/>
                </a:lnTo>
                <a:lnTo>
                  <a:pt x="76657" y="6235"/>
                </a:lnTo>
                <a:lnTo>
                  <a:pt x="61125" y="3606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2233912" y="6106360"/>
            <a:ext cx="328282" cy="596404"/>
          </a:xfrm>
          <a:custGeom>
            <a:avLst/>
            <a:gdLst/>
            <a:ahLst/>
            <a:cxnLst/>
            <a:rect l="l" t="t" r="r" b="b"/>
            <a:pathLst>
              <a:path w="328282" h="596404">
                <a:moveTo>
                  <a:pt x="2997" y="591464"/>
                </a:moveTo>
                <a:lnTo>
                  <a:pt x="4051" y="141820"/>
                </a:lnTo>
                <a:lnTo>
                  <a:pt x="6883" y="21336"/>
                </a:lnTo>
                <a:lnTo>
                  <a:pt x="12001" y="2997"/>
                </a:lnTo>
                <a:lnTo>
                  <a:pt x="328282" y="4229"/>
                </a:lnTo>
                <a:lnTo>
                  <a:pt x="118541" y="0"/>
                </a:lnTo>
                <a:lnTo>
                  <a:pt x="8991" y="0"/>
                </a:lnTo>
                <a:lnTo>
                  <a:pt x="3873" y="18338"/>
                </a:lnTo>
                <a:lnTo>
                  <a:pt x="1054" y="138988"/>
                </a:lnTo>
                <a:lnTo>
                  <a:pt x="0" y="594474"/>
                </a:lnTo>
                <a:lnTo>
                  <a:pt x="39331" y="596404"/>
                </a:lnTo>
                <a:lnTo>
                  <a:pt x="325285" y="596049"/>
                </a:lnTo>
                <a:lnTo>
                  <a:pt x="42151" y="593407"/>
                </a:lnTo>
                <a:lnTo>
                  <a:pt x="2997" y="5914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690411" y="5759378"/>
            <a:ext cx="76733" cy="25222"/>
          </a:xfrm>
          <a:custGeom>
            <a:avLst/>
            <a:gdLst/>
            <a:ahLst/>
            <a:cxnLst/>
            <a:rect l="l" t="t" r="r" b="b"/>
            <a:pathLst>
              <a:path w="76733" h="25222">
                <a:moveTo>
                  <a:pt x="76733" y="0"/>
                </a:moveTo>
                <a:lnTo>
                  <a:pt x="0" y="0"/>
                </a:lnTo>
                <a:lnTo>
                  <a:pt x="0" y="22047"/>
                </a:lnTo>
                <a:lnTo>
                  <a:pt x="2997" y="22047"/>
                </a:lnTo>
                <a:lnTo>
                  <a:pt x="70027" y="20637"/>
                </a:lnTo>
                <a:lnTo>
                  <a:pt x="73558" y="25222"/>
                </a:lnTo>
                <a:lnTo>
                  <a:pt x="76555" y="25044"/>
                </a:lnTo>
                <a:lnTo>
                  <a:pt x="767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613756" y="7130450"/>
            <a:ext cx="64655" cy="182092"/>
          </a:xfrm>
          <a:custGeom>
            <a:avLst/>
            <a:gdLst/>
            <a:ahLst/>
            <a:cxnLst/>
            <a:rect l="l" t="t" r="r" b="b"/>
            <a:pathLst>
              <a:path w="64655" h="182092">
                <a:moveTo>
                  <a:pt x="60960" y="7670"/>
                </a:moveTo>
                <a:lnTo>
                  <a:pt x="64655" y="3251"/>
                </a:lnTo>
                <a:lnTo>
                  <a:pt x="64655" y="266"/>
                </a:lnTo>
                <a:lnTo>
                  <a:pt x="0" y="0"/>
                </a:lnTo>
                <a:lnTo>
                  <a:pt x="0" y="182092"/>
                </a:lnTo>
                <a:lnTo>
                  <a:pt x="8216" y="169608"/>
                </a:lnTo>
                <a:lnTo>
                  <a:pt x="37503" y="101866"/>
                </a:lnTo>
                <a:lnTo>
                  <a:pt x="55308" y="43306"/>
                </a:lnTo>
                <a:lnTo>
                  <a:pt x="60960" y="7670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2236909" y="6109357"/>
            <a:ext cx="568007" cy="593051"/>
          </a:xfrm>
          <a:custGeom>
            <a:avLst/>
            <a:gdLst/>
            <a:ahLst/>
            <a:cxnLst/>
            <a:rect l="l" t="t" r="r" b="b"/>
            <a:pathLst>
              <a:path w="568007" h="593051">
                <a:moveTo>
                  <a:pt x="325285" y="1231"/>
                </a:moveTo>
                <a:lnTo>
                  <a:pt x="9004" y="0"/>
                </a:lnTo>
                <a:lnTo>
                  <a:pt x="3886" y="18338"/>
                </a:lnTo>
                <a:lnTo>
                  <a:pt x="1054" y="138823"/>
                </a:lnTo>
                <a:lnTo>
                  <a:pt x="0" y="588467"/>
                </a:lnTo>
                <a:lnTo>
                  <a:pt x="39154" y="590410"/>
                </a:lnTo>
                <a:lnTo>
                  <a:pt x="322287" y="593051"/>
                </a:lnTo>
                <a:lnTo>
                  <a:pt x="325285" y="593051"/>
                </a:lnTo>
                <a:lnTo>
                  <a:pt x="547547" y="591286"/>
                </a:lnTo>
                <a:lnTo>
                  <a:pt x="559358" y="553186"/>
                </a:lnTo>
                <a:lnTo>
                  <a:pt x="561479" y="534847"/>
                </a:lnTo>
                <a:lnTo>
                  <a:pt x="564832" y="532193"/>
                </a:lnTo>
                <a:lnTo>
                  <a:pt x="568007" y="520903"/>
                </a:lnTo>
                <a:lnTo>
                  <a:pt x="568007" y="102666"/>
                </a:lnTo>
                <a:lnTo>
                  <a:pt x="556374" y="2641"/>
                </a:lnTo>
                <a:lnTo>
                  <a:pt x="328282" y="1054"/>
                </a:lnTo>
                <a:lnTo>
                  <a:pt x="325285" y="1231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2264614" y="7171993"/>
            <a:ext cx="518604" cy="118008"/>
          </a:xfrm>
          <a:custGeom>
            <a:avLst/>
            <a:gdLst/>
            <a:ahLst/>
            <a:cxnLst/>
            <a:rect l="l" t="t" r="r" b="b"/>
            <a:pathLst>
              <a:path w="518604" h="118008">
                <a:moveTo>
                  <a:pt x="0" y="108839"/>
                </a:moveTo>
                <a:lnTo>
                  <a:pt x="1752" y="116420"/>
                </a:lnTo>
                <a:lnTo>
                  <a:pt x="153631" y="118008"/>
                </a:lnTo>
                <a:lnTo>
                  <a:pt x="165099" y="118008"/>
                </a:lnTo>
                <a:lnTo>
                  <a:pt x="514032" y="116420"/>
                </a:lnTo>
                <a:lnTo>
                  <a:pt x="518604" y="99834"/>
                </a:lnTo>
                <a:lnTo>
                  <a:pt x="517016" y="3708"/>
                </a:lnTo>
                <a:lnTo>
                  <a:pt x="421589" y="2819"/>
                </a:lnTo>
                <a:lnTo>
                  <a:pt x="418934" y="9690"/>
                </a:lnTo>
                <a:lnTo>
                  <a:pt x="355257" y="9690"/>
                </a:lnTo>
                <a:lnTo>
                  <a:pt x="352615" y="2819"/>
                </a:lnTo>
                <a:lnTo>
                  <a:pt x="165988" y="0"/>
                </a:lnTo>
                <a:lnTo>
                  <a:pt x="164045" y="7581"/>
                </a:lnTo>
                <a:lnTo>
                  <a:pt x="157695" y="9880"/>
                </a:lnTo>
                <a:lnTo>
                  <a:pt x="105295" y="9880"/>
                </a:lnTo>
                <a:lnTo>
                  <a:pt x="98958" y="7581"/>
                </a:lnTo>
                <a:lnTo>
                  <a:pt x="97015" y="0"/>
                </a:lnTo>
                <a:lnTo>
                  <a:pt x="4749" y="876"/>
                </a:lnTo>
                <a:lnTo>
                  <a:pt x="2463" y="7404"/>
                </a:lnTo>
                <a:lnTo>
                  <a:pt x="0" y="108839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766969" y="5759369"/>
            <a:ext cx="82029" cy="25057"/>
          </a:xfrm>
          <a:custGeom>
            <a:avLst/>
            <a:gdLst/>
            <a:ahLst/>
            <a:cxnLst/>
            <a:rect l="l" t="t" r="r" b="b"/>
            <a:pathLst>
              <a:path w="82029" h="25057">
                <a:moveTo>
                  <a:pt x="82029" y="24879"/>
                </a:moveTo>
                <a:lnTo>
                  <a:pt x="82029" y="0"/>
                </a:lnTo>
                <a:lnTo>
                  <a:pt x="177" y="0"/>
                </a:lnTo>
                <a:lnTo>
                  <a:pt x="0" y="25057"/>
                </a:lnTo>
                <a:lnTo>
                  <a:pt x="82029" y="24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849006" y="5756380"/>
            <a:ext cx="76898" cy="27863"/>
          </a:xfrm>
          <a:custGeom>
            <a:avLst/>
            <a:gdLst/>
            <a:ahLst/>
            <a:cxnLst/>
            <a:rect l="l" t="t" r="r" b="b"/>
            <a:pathLst>
              <a:path w="76898" h="27863">
                <a:moveTo>
                  <a:pt x="27686" y="3175"/>
                </a:moveTo>
                <a:lnTo>
                  <a:pt x="3162" y="2819"/>
                </a:lnTo>
                <a:lnTo>
                  <a:pt x="0" y="2997"/>
                </a:lnTo>
                <a:lnTo>
                  <a:pt x="0" y="27863"/>
                </a:lnTo>
                <a:lnTo>
                  <a:pt x="76720" y="27863"/>
                </a:lnTo>
                <a:lnTo>
                  <a:pt x="76898" y="177"/>
                </a:lnTo>
                <a:lnTo>
                  <a:pt x="73901" y="0"/>
                </a:lnTo>
                <a:lnTo>
                  <a:pt x="27686" y="317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2179934" y="7401664"/>
            <a:ext cx="399897" cy="117830"/>
          </a:xfrm>
          <a:custGeom>
            <a:avLst/>
            <a:gdLst/>
            <a:ahLst/>
            <a:cxnLst/>
            <a:rect l="l" t="t" r="r" b="b"/>
            <a:pathLst>
              <a:path w="399897" h="117830">
                <a:moveTo>
                  <a:pt x="60858" y="3175"/>
                </a:moveTo>
                <a:lnTo>
                  <a:pt x="3175" y="0"/>
                </a:lnTo>
                <a:lnTo>
                  <a:pt x="0" y="0"/>
                </a:lnTo>
                <a:lnTo>
                  <a:pt x="2120" y="85547"/>
                </a:lnTo>
                <a:lnTo>
                  <a:pt x="37388" y="100368"/>
                </a:lnTo>
                <a:lnTo>
                  <a:pt x="81495" y="112014"/>
                </a:lnTo>
                <a:lnTo>
                  <a:pt x="110947" y="114833"/>
                </a:lnTo>
                <a:lnTo>
                  <a:pt x="166700" y="117830"/>
                </a:lnTo>
                <a:lnTo>
                  <a:pt x="233375" y="117830"/>
                </a:lnTo>
                <a:lnTo>
                  <a:pt x="319455" y="112890"/>
                </a:lnTo>
                <a:lnTo>
                  <a:pt x="348030" y="106184"/>
                </a:lnTo>
                <a:lnTo>
                  <a:pt x="393369" y="89789"/>
                </a:lnTo>
                <a:lnTo>
                  <a:pt x="399897" y="2997"/>
                </a:lnTo>
                <a:lnTo>
                  <a:pt x="396900" y="2819"/>
                </a:lnTo>
                <a:lnTo>
                  <a:pt x="60858" y="3175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613760" y="5744561"/>
            <a:ext cx="417804" cy="14808"/>
          </a:xfrm>
          <a:custGeom>
            <a:avLst/>
            <a:gdLst/>
            <a:ahLst/>
            <a:cxnLst/>
            <a:rect l="l" t="t" r="r" b="b"/>
            <a:pathLst>
              <a:path w="417804" h="14808">
                <a:moveTo>
                  <a:pt x="61125" y="12166"/>
                </a:moveTo>
                <a:lnTo>
                  <a:pt x="76657" y="14808"/>
                </a:lnTo>
                <a:lnTo>
                  <a:pt x="235242" y="14808"/>
                </a:lnTo>
                <a:lnTo>
                  <a:pt x="238404" y="14643"/>
                </a:lnTo>
                <a:lnTo>
                  <a:pt x="259930" y="12166"/>
                </a:lnTo>
                <a:lnTo>
                  <a:pt x="309143" y="11823"/>
                </a:lnTo>
                <a:lnTo>
                  <a:pt x="312153" y="12001"/>
                </a:lnTo>
                <a:lnTo>
                  <a:pt x="318681" y="8991"/>
                </a:lnTo>
                <a:lnTo>
                  <a:pt x="390118" y="4229"/>
                </a:lnTo>
                <a:lnTo>
                  <a:pt x="417804" y="0"/>
                </a:lnTo>
                <a:lnTo>
                  <a:pt x="388353" y="0"/>
                </a:lnTo>
                <a:lnTo>
                  <a:pt x="113169" y="355"/>
                </a:lnTo>
                <a:lnTo>
                  <a:pt x="0" y="4292"/>
                </a:lnTo>
                <a:lnTo>
                  <a:pt x="0" y="8572"/>
                </a:lnTo>
                <a:lnTo>
                  <a:pt x="61125" y="12166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2539428" y="6370430"/>
            <a:ext cx="201282" cy="248196"/>
          </a:xfrm>
          <a:custGeom>
            <a:avLst/>
            <a:gdLst/>
            <a:ahLst/>
            <a:cxnLst/>
            <a:rect l="l" t="t" r="r" b="b"/>
            <a:pathLst>
              <a:path w="201282" h="248196">
                <a:moveTo>
                  <a:pt x="201282" y="2819"/>
                </a:moveTo>
                <a:lnTo>
                  <a:pt x="198285" y="0"/>
                </a:lnTo>
                <a:lnTo>
                  <a:pt x="0" y="177"/>
                </a:lnTo>
                <a:lnTo>
                  <a:pt x="0" y="248196"/>
                </a:lnTo>
                <a:lnTo>
                  <a:pt x="201104" y="248196"/>
                </a:lnTo>
                <a:lnTo>
                  <a:pt x="201282" y="28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2281003" y="6370430"/>
            <a:ext cx="204101" cy="248196"/>
          </a:xfrm>
          <a:custGeom>
            <a:avLst/>
            <a:gdLst/>
            <a:ahLst/>
            <a:cxnLst/>
            <a:rect l="l" t="t" r="r" b="b"/>
            <a:pathLst>
              <a:path w="204101" h="248196">
                <a:moveTo>
                  <a:pt x="204101" y="2819"/>
                </a:moveTo>
                <a:lnTo>
                  <a:pt x="201104" y="0"/>
                </a:lnTo>
                <a:lnTo>
                  <a:pt x="2819" y="177"/>
                </a:lnTo>
                <a:lnTo>
                  <a:pt x="0" y="248196"/>
                </a:lnTo>
                <a:lnTo>
                  <a:pt x="203923" y="248196"/>
                </a:lnTo>
                <a:lnTo>
                  <a:pt x="204101" y="28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2647393" y="6822892"/>
            <a:ext cx="8826" cy="1587"/>
          </a:xfrm>
          <a:custGeom>
            <a:avLst/>
            <a:gdLst/>
            <a:ahLst/>
            <a:cxnLst/>
            <a:rect l="l" t="t" r="r" b="b"/>
            <a:pathLst>
              <a:path w="8826" h="1587">
                <a:moveTo>
                  <a:pt x="0" y="1587"/>
                </a:moveTo>
                <a:lnTo>
                  <a:pt x="8826" y="1587"/>
                </a:lnTo>
                <a:lnTo>
                  <a:pt x="7594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2361629" y="6863114"/>
            <a:ext cx="68973" cy="318757"/>
          </a:xfrm>
          <a:custGeom>
            <a:avLst/>
            <a:gdLst/>
            <a:ahLst/>
            <a:cxnLst/>
            <a:rect l="l" t="t" r="r" b="b"/>
            <a:pathLst>
              <a:path w="68973" h="318757">
                <a:moveTo>
                  <a:pt x="8280" y="318757"/>
                </a:moveTo>
                <a:lnTo>
                  <a:pt x="60680" y="318757"/>
                </a:lnTo>
                <a:lnTo>
                  <a:pt x="67030" y="316458"/>
                </a:lnTo>
                <a:lnTo>
                  <a:pt x="68973" y="308876"/>
                </a:lnTo>
                <a:lnTo>
                  <a:pt x="66141" y="0"/>
                </a:lnTo>
                <a:lnTo>
                  <a:pt x="64554" y="1765"/>
                </a:lnTo>
                <a:lnTo>
                  <a:pt x="4406" y="1765"/>
                </a:lnTo>
                <a:lnTo>
                  <a:pt x="2641" y="0"/>
                </a:lnTo>
                <a:lnTo>
                  <a:pt x="0" y="308876"/>
                </a:lnTo>
                <a:lnTo>
                  <a:pt x="1943" y="316458"/>
                </a:lnTo>
                <a:lnTo>
                  <a:pt x="8280" y="3187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2617226" y="6866280"/>
            <a:ext cx="68973" cy="315417"/>
          </a:xfrm>
          <a:custGeom>
            <a:avLst/>
            <a:gdLst/>
            <a:ahLst/>
            <a:cxnLst/>
            <a:rect l="l" t="t" r="r" b="b"/>
            <a:pathLst>
              <a:path w="68973" h="315417">
                <a:moveTo>
                  <a:pt x="68973" y="276072"/>
                </a:moveTo>
                <a:lnTo>
                  <a:pt x="68973" y="273075"/>
                </a:lnTo>
                <a:lnTo>
                  <a:pt x="67563" y="190"/>
                </a:lnTo>
                <a:lnTo>
                  <a:pt x="51688" y="888"/>
                </a:lnTo>
                <a:lnTo>
                  <a:pt x="17297" y="888"/>
                </a:lnTo>
                <a:lnTo>
                  <a:pt x="1244" y="0"/>
                </a:lnTo>
                <a:lnTo>
                  <a:pt x="0" y="273075"/>
                </a:lnTo>
                <a:lnTo>
                  <a:pt x="0" y="308533"/>
                </a:lnTo>
                <a:lnTo>
                  <a:pt x="2641" y="315417"/>
                </a:lnTo>
                <a:lnTo>
                  <a:pt x="66332" y="315417"/>
                </a:lnTo>
                <a:lnTo>
                  <a:pt x="68973" y="308533"/>
                </a:lnTo>
                <a:lnTo>
                  <a:pt x="68973" y="27607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658303" y="7130539"/>
            <a:ext cx="175691" cy="265125"/>
          </a:xfrm>
          <a:custGeom>
            <a:avLst/>
            <a:gdLst/>
            <a:ahLst/>
            <a:cxnLst/>
            <a:rect l="l" t="t" r="r" b="b"/>
            <a:pathLst>
              <a:path w="175691" h="265125">
                <a:moveTo>
                  <a:pt x="175691" y="2997"/>
                </a:moveTo>
                <a:lnTo>
                  <a:pt x="175691" y="177"/>
                </a:lnTo>
                <a:lnTo>
                  <a:pt x="100545" y="0"/>
                </a:lnTo>
                <a:lnTo>
                  <a:pt x="99847" y="2463"/>
                </a:lnTo>
                <a:lnTo>
                  <a:pt x="101079" y="3517"/>
                </a:lnTo>
                <a:lnTo>
                  <a:pt x="90144" y="69684"/>
                </a:lnTo>
                <a:lnTo>
                  <a:pt x="69329" y="137058"/>
                </a:lnTo>
                <a:lnTo>
                  <a:pt x="42164" y="200914"/>
                </a:lnTo>
                <a:lnTo>
                  <a:pt x="10769" y="254889"/>
                </a:lnTo>
                <a:lnTo>
                  <a:pt x="2476" y="260896"/>
                </a:lnTo>
                <a:lnTo>
                  <a:pt x="0" y="264236"/>
                </a:lnTo>
                <a:lnTo>
                  <a:pt x="52755" y="265125"/>
                </a:lnTo>
                <a:lnTo>
                  <a:pt x="55575" y="262128"/>
                </a:lnTo>
                <a:lnTo>
                  <a:pt x="54508" y="258064"/>
                </a:lnTo>
                <a:lnTo>
                  <a:pt x="84150" y="228257"/>
                </a:lnTo>
                <a:lnTo>
                  <a:pt x="119430" y="172516"/>
                </a:lnTo>
                <a:lnTo>
                  <a:pt x="148704" y="104775"/>
                </a:lnTo>
                <a:lnTo>
                  <a:pt x="166522" y="46215"/>
                </a:lnTo>
                <a:lnTo>
                  <a:pt x="172173" y="10579"/>
                </a:lnTo>
                <a:lnTo>
                  <a:pt x="175691" y="2997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2562722" y="7139358"/>
            <a:ext cx="54508" cy="31572"/>
          </a:xfrm>
          <a:custGeom>
            <a:avLst/>
            <a:gdLst/>
            <a:ahLst/>
            <a:cxnLst/>
            <a:rect l="l" t="t" r="r" b="b"/>
            <a:pathLst>
              <a:path w="54508" h="31572">
                <a:moveTo>
                  <a:pt x="0" y="2997"/>
                </a:moveTo>
                <a:lnTo>
                  <a:pt x="3352" y="28575"/>
                </a:lnTo>
                <a:lnTo>
                  <a:pt x="13055" y="30518"/>
                </a:lnTo>
                <a:lnTo>
                  <a:pt x="51333" y="31572"/>
                </a:lnTo>
                <a:lnTo>
                  <a:pt x="54508" y="2997"/>
                </a:lnTo>
                <a:lnTo>
                  <a:pt x="54508" y="0"/>
                </a:lnTo>
                <a:lnTo>
                  <a:pt x="177" y="0"/>
                </a:lnTo>
                <a:lnTo>
                  <a:pt x="0" y="2997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3367803" y="5683171"/>
            <a:ext cx="151358" cy="3009"/>
          </a:xfrm>
          <a:custGeom>
            <a:avLst/>
            <a:gdLst/>
            <a:ahLst/>
            <a:cxnLst/>
            <a:rect l="l" t="t" r="r" b="b"/>
            <a:pathLst>
              <a:path w="151358" h="3009">
                <a:moveTo>
                  <a:pt x="0" y="0"/>
                </a:moveTo>
                <a:lnTo>
                  <a:pt x="42341" y="3009"/>
                </a:lnTo>
                <a:lnTo>
                  <a:pt x="112026" y="3009"/>
                </a:lnTo>
                <a:lnTo>
                  <a:pt x="15135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1643326" y="5718453"/>
            <a:ext cx="251180" cy="5816"/>
          </a:xfrm>
          <a:custGeom>
            <a:avLst/>
            <a:gdLst/>
            <a:ahLst/>
            <a:cxnLst/>
            <a:rect l="l" t="t" r="r" b="b"/>
            <a:pathLst>
              <a:path w="251180" h="5816">
                <a:moveTo>
                  <a:pt x="200037" y="5816"/>
                </a:moveTo>
                <a:lnTo>
                  <a:pt x="251180" y="876"/>
                </a:lnTo>
                <a:lnTo>
                  <a:pt x="251180" y="0"/>
                </a:lnTo>
                <a:lnTo>
                  <a:pt x="197040" y="2997"/>
                </a:lnTo>
                <a:lnTo>
                  <a:pt x="53974" y="2997"/>
                </a:lnTo>
                <a:lnTo>
                  <a:pt x="0" y="0"/>
                </a:lnTo>
                <a:lnTo>
                  <a:pt x="18694" y="2997"/>
                </a:lnTo>
                <a:lnTo>
                  <a:pt x="50977" y="5816"/>
                </a:lnTo>
                <a:lnTo>
                  <a:pt x="200037" y="58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925729" y="5744557"/>
            <a:ext cx="386664" cy="39687"/>
          </a:xfrm>
          <a:custGeom>
            <a:avLst/>
            <a:gdLst/>
            <a:ahLst/>
            <a:cxnLst/>
            <a:rect l="l" t="t" r="r" b="b"/>
            <a:pathLst>
              <a:path w="386664" h="39687">
                <a:moveTo>
                  <a:pt x="141998" y="35636"/>
                </a:moveTo>
                <a:lnTo>
                  <a:pt x="259486" y="26809"/>
                </a:lnTo>
                <a:lnTo>
                  <a:pt x="339572" y="15875"/>
                </a:lnTo>
                <a:lnTo>
                  <a:pt x="379615" y="5994"/>
                </a:lnTo>
                <a:lnTo>
                  <a:pt x="386664" y="0"/>
                </a:lnTo>
                <a:lnTo>
                  <a:pt x="380136" y="0"/>
                </a:lnTo>
                <a:lnTo>
                  <a:pt x="376618" y="2997"/>
                </a:lnTo>
                <a:lnTo>
                  <a:pt x="327050" y="15176"/>
                </a:lnTo>
                <a:lnTo>
                  <a:pt x="301459" y="14998"/>
                </a:lnTo>
                <a:lnTo>
                  <a:pt x="180987" y="3352"/>
                </a:lnTo>
                <a:lnTo>
                  <a:pt x="105841" y="0"/>
                </a:lnTo>
                <a:lnTo>
                  <a:pt x="78143" y="4241"/>
                </a:lnTo>
                <a:lnTo>
                  <a:pt x="6705" y="8991"/>
                </a:lnTo>
                <a:lnTo>
                  <a:pt x="177" y="12001"/>
                </a:lnTo>
                <a:lnTo>
                  <a:pt x="0" y="39687"/>
                </a:lnTo>
                <a:lnTo>
                  <a:pt x="141998" y="356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852172" y="5756379"/>
            <a:ext cx="70726" cy="3174"/>
          </a:xfrm>
          <a:custGeom>
            <a:avLst/>
            <a:gdLst/>
            <a:ahLst/>
            <a:cxnLst/>
            <a:rect l="l" t="t" r="r" b="b"/>
            <a:pathLst>
              <a:path w="70726" h="3175">
                <a:moveTo>
                  <a:pt x="21513" y="355"/>
                </a:moveTo>
                <a:lnTo>
                  <a:pt x="0" y="2819"/>
                </a:lnTo>
                <a:lnTo>
                  <a:pt x="24523" y="3175"/>
                </a:lnTo>
                <a:lnTo>
                  <a:pt x="70726" y="0"/>
                </a:lnTo>
                <a:lnTo>
                  <a:pt x="21513" y="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723930" y="57419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693412" y="5780013"/>
            <a:ext cx="70561" cy="4584"/>
          </a:xfrm>
          <a:custGeom>
            <a:avLst/>
            <a:gdLst/>
            <a:ahLst/>
            <a:cxnLst/>
            <a:rect l="l" t="t" r="r" b="b"/>
            <a:pathLst>
              <a:path w="70561" h="4584">
                <a:moveTo>
                  <a:pt x="0" y="1409"/>
                </a:moveTo>
                <a:lnTo>
                  <a:pt x="70561" y="4584"/>
                </a:lnTo>
                <a:lnTo>
                  <a:pt x="67030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2205868" y="5997172"/>
            <a:ext cx="356146" cy="21336"/>
          </a:xfrm>
          <a:custGeom>
            <a:avLst/>
            <a:gdLst/>
            <a:ahLst/>
            <a:cxnLst/>
            <a:rect l="l" t="t" r="r" b="b"/>
            <a:pathLst>
              <a:path w="356146" h="21336">
                <a:moveTo>
                  <a:pt x="348742" y="3517"/>
                </a:moveTo>
                <a:lnTo>
                  <a:pt x="356146" y="0"/>
                </a:lnTo>
                <a:lnTo>
                  <a:pt x="290537" y="4216"/>
                </a:lnTo>
                <a:lnTo>
                  <a:pt x="1765" y="18160"/>
                </a:lnTo>
                <a:lnTo>
                  <a:pt x="0" y="19926"/>
                </a:lnTo>
                <a:lnTo>
                  <a:pt x="4406" y="21335"/>
                </a:lnTo>
                <a:lnTo>
                  <a:pt x="348742" y="35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613756" y="6043641"/>
            <a:ext cx="76657" cy="1087069"/>
          </a:xfrm>
          <a:custGeom>
            <a:avLst/>
            <a:gdLst/>
            <a:ahLst/>
            <a:cxnLst/>
            <a:rect l="l" t="t" r="r" b="b"/>
            <a:pathLst>
              <a:path w="76657" h="1087069">
                <a:moveTo>
                  <a:pt x="0" y="1086802"/>
                </a:moveTo>
                <a:lnTo>
                  <a:pt x="64655" y="1087069"/>
                </a:lnTo>
                <a:lnTo>
                  <a:pt x="67487" y="1083183"/>
                </a:lnTo>
                <a:lnTo>
                  <a:pt x="72948" y="1021448"/>
                </a:lnTo>
                <a:lnTo>
                  <a:pt x="76657" y="622"/>
                </a:lnTo>
                <a:lnTo>
                  <a:pt x="0" y="0"/>
                </a:lnTo>
                <a:lnTo>
                  <a:pt x="0" y="10868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693416" y="6044264"/>
            <a:ext cx="70739" cy="3352"/>
          </a:xfrm>
          <a:custGeom>
            <a:avLst/>
            <a:gdLst/>
            <a:ahLst/>
            <a:cxnLst/>
            <a:rect l="l" t="t" r="r" b="b"/>
            <a:pathLst>
              <a:path w="70739" h="3352">
                <a:moveTo>
                  <a:pt x="31394" y="3352"/>
                </a:moveTo>
                <a:lnTo>
                  <a:pt x="70739" y="2819"/>
                </a:lnTo>
                <a:lnTo>
                  <a:pt x="0" y="0"/>
                </a:lnTo>
                <a:lnTo>
                  <a:pt x="31394" y="33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2351219" y="6126994"/>
            <a:ext cx="77965" cy="3352"/>
          </a:xfrm>
          <a:custGeom>
            <a:avLst/>
            <a:gdLst/>
            <a:ahLst/>
            <a:cxnLst/>
            <a:rect l="l" t="t" r="r" b="b"/>
            <a:pathLst>
              <a:path w="77965" h="3352">
                <a:moveTo>
                  <a:pt x="0" y="3352"/>
                </a:moveTo>
                <a:lnTo>
                  <a:pt x="77965" y="2832"/>
                </a:lnTo>
                <a:lnTo>
                  <a:pt x="876" y="0"/>
                </a:lnTo>
                <a:lnTo>
                  <a:pt x="0" y="33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2261792" y="6820075"/>
            <a:ext cx="355434" cy="460755"/>
          </a:xfrm>
          <a:custGeom>
            <a:avLst/>
            <a:gdLst/>
            <a:ahLst/>
            <a:cxnLst/>
            <a:rect l="l" t="t" r="r" b="b"/>
            <a:pathLst>
              <a:path w="355434" h="460755">
                <a:moveTo>
                  <a:pt x="2819" y="460756"/>
                </a:moveTo>
                <a:lnTo>
                  <a:pt x="5283" y="359321"/>
                </a:lnTo>
                <a:lnTo>
                  <a:pt x="7569" y="352793"/>
                </a:lnTo>
                <a:lnTo>
                  <a:pt x="99834" y="351917"/>
                </a:lnTo>
                <a:lnTo>
                  <a:pt x="102476" y="43040"/>
                </a:lnTo>
                <a:lnTo>
                  <a:pt x="128943" y="4051"/>
                </a:lnTo>
                <a:lnTo>
                  <a:pt x="137756" y="2641"/>
                </a:lnTo>
                <a:lnTo>
                  <a:pt x="165976" y="43040"/>
                </a:lnTo>
                <a:lnTo>
                  <a:pt x="168808" y="351917"/>
                </a:lnTo>
                <a:lnTo>
                  <a:pt x="355434" y="354736"/>
                </a:lnTo>
                <a:lnTo>
                  <a:pt x="355434" y="322287"/>
                </a:lnTo>
                <a:lnTo>
                  <a:pt x="352259" y="350850"/>
                </a:lnTo>
                <a:lnTo>
                  <a:pt x="313982" y="349796"/>
                </a:lnTo>
                <a:lnTo>
                  <a:pt x="304279" y="347865"/>
                </a:lnTo>
                <a:lnTo>
                  <a:pt x="300926" y="322287"/>
                </a:lnTo>
                <a:lnTo>
                  <a:pt x="299516" y="347865"/>
                </a:lnTo>
                <a:lnTo>
                  <a:pt x="171983" y="347865"/>
                </a:lnTo>
                <a:lnTo>
                  <a:pt x="170218" y="41097"/>
                </a:lnTo>
                <a:lnTo>
                  <a:pt x="140944" y="0"/>
                </a:lnTo>
                <a:lnTo>
                  <a:pt x="127698" y="0"/>
                </a:lnTo>
                <a:lnTo>
                  <a:pt x="99301" y="39154"/>
                </a:lnTo>
                <a:lnTo>
                  <a:pt x="96659" y="347865"/>
                </a:lnTo>
                <a:lnTo>
                  <a:pt x="4584" y="349796"/>
                </a:lnTo>
                <a:lnTo>
                  <a:pt x="2285" y="356323"/>
                </a:lnTo>
                <a:lnTo>
                  <a:pt x="0" y="422300"/>
                </a:lnTo>
                <a:lnTo>
                  <a:pt x="2819" y="4607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914619" y="6017799"/>
            <a:ext cx="1288770" cy="1118565"/>
          </a:xfrm>
          <a:custGeom>
            <a:avLst/>
            <a:gdLst/>
            <a:ahLst/>
            <a:cxnLst/>
            <a:rect l="l" t="t" r="r" b="b"/>
            <a:pathLst>
              <a:path w="1288770" h="1118565">
                <a:moveTo>
                  <a:pt x="1222451" y="355"/>
                </a:moveTo>
                <a:lnTo>
                  <a:pt x="994181" y="10058"/>
                </a:lnTo>
                <a:lnTo>
                  <a:pt x="541718" y="21882"/>
                </a:lnTo>
                <a:lnTo>
                  <a:pt x="44272" y="26822"/>
                </a:lnTo>
                <a:lnTo>
                  <a:pt x="11112" y="29464"/>
                </a:lnTo>
                <a:lnTo>
                  <a:pt x="10045" y="98259"/>
                </a:lnTo>
                <a:lnTo>
                  <a:pt x="7061" y="1020826"/>
                </a:lnTo>
                <a:lnTo>
                  <a:pt x="0" y="1112735"/>
                </a:lnTo>
                <a:lnTo>
                  <a:pt x="1285430" y="1118565"/>
                </a:lnTo>
                <a:lnTo>
                  <a:pt x="1288072" y="86436"/>
                </a:lnTo>
                <a:lnTo>
                  <a:pt x="1288770" y="0"/>
                </a:lnTo>
                <a:lnTo>
                  <a:pt x="1222451" y="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758855" y="6047265"/>
            <a:ext cx="87325" cy="1083449"/>
          </a:xfrm>
          <a:custGeom>
            <a:avLst/>
            <a:gdLst/>
            <a:ahLst/>
            <a:cxnLst/>
            <a:rect l="l" t="t" r="r" b="b"/>
            <a:pathLst>
              <a:path w="87325" h="1083449">
                <a:moveTo>
                  <a:pt x="86436" y="985367"/>
                </a:moveTo>
                <a:lnTo>
                  <a:pt x="87325" y="0"/>
                </a:lnTo>
                <a:lnTo>
                  <a:pt x="8293" y="0"/>
                </a:lnTo>
                <a:lnTo>
                  <a:pt x="4241" y="1023645"/>
                </a:lnTo>
                <a:lnTo>
                  <a:pt x="0" y="1083271"/>
                </a:lnTo>
                <a:lnTo>
                  <a:pt x="75145" y="1083449"/>
                </a:lnTo>
                <a:lnTo>
                  <a:pt x="77977" y="1079563"/>
                </a:lnTo>
                <a:lnTo>
                  <a:pt x="83438" y="1041285"/>
                </a:lnTo>
                <a:lnTo>
                  <a:pt x="86436" y="9853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2686202" y="7142355"/>
            <a:ext cx="98247" cy="129476"/>
          </a:xfrm>
          <a:custGeom>
            <a:avLst/>
            <a:gdLst/>
            <a:ahLst/>
            <a:cxnLst/>
            <a:rect l="l" t="t" r="r" b="b"/>
            <a:pathLst>
              <a:path w="98247" h="129476">
                <a:moveTo>
                  <a:pt x="0" y="0"/>
                </a:moveTo>
                <a:lnTo>
                  <a:pt x="0" y="32461"/>
                </a:lnTo>
                <a:lnTo>
                  <a:pt x="95427" y="33337"/>
                </a:lnTo>
                <a:lnTo>
                  <a:pt x="97015" y="129476"/>
                </a:lnTo>
                <a:lnTo>
                  <a:pt x="98247" y="30340"/>
                </a:lnTo>
                <a:lnTo>
                  <a:pt x="3175" y="28574"/>
                </a:lnTo>
                <a:lnTo>
                  <a:pt x="1054" y="105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817601" y="7134774"/>
            <a:ext cx="98247" cy="257543"/>
          </a:xfrm>
          <a:custGeom>
            <a:avLst/>
            <a:gdLst/>
            <a:ahLst/>
            <a:cxnLst/>
            <a:rect l="l" t="t" r="r" b="b"/>
            <a:pathLst>
              <a:path w="98247" h="257543">
                <a:moveTo>
                  <a:pt x="0" y="257543"/>
                </a:moveTo>
                <a:lnTo>
                  <a:pt x="38455" y="199682"/>
                </a:lnTo>
                <a:lnTo>
                  <a:pt x="65963" y="139001"/>
                </a:lnTo>
                <a:lnTo>
                  <a:pt x="89433" y="56616"/>
                </a:lnTo>
                <a:lnTo>
                  <a:pt x="98247" y="0"/>
                </a:lnTo>
                <a:lnTo>
                  <a:pt x="95250" y="520"/>
                </a:lnTo>
                <a:lnTo>
                  <a:pt x="86436" y="53619"/>
                </a:lnTo>
                <a:lnTo>
                  <a:pt x="62979" y="135991"/>
                </a:lnTo>
                <a:lnTo>
                  <a:pt x="33515" y="200558"/>
                </a:lnTo>
                <a:lnTo>
                  <a:pt x="0" y="257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712814" y="7133532"/>
            <a:ext cx="121183" cy="259130"/>
          </a:xfrm>
          <a:custGeom>
            <a:avLst/>
            <a:gdLst/>
            <a:ahLst/>
            <a:cxnLst/>
            <a:rect l="l" t="t" r="r" b="b"/>
            <a:pathLst>
              <a:path w="121183" h="259130">
                <a:moveTo>
                  <a:pt x="0" y="255079"/>
                </a:moveTo>
                <a:lnTo>
                  <a:pt x="32638" y="228257"/>
                </a:lnTo>
                <a:lnTo>
                  <a:pt x="67919" y="172529"/>
                </a:lnTo>
                <a:lnTo>
                  <a:pt x="97205" y="104774"/>
                </a:lnTo>
                <a:lnTo>
                  <a:pt x="115011" y="46215"/>
                </a:lnTo>
                <a:lnTo>
                  <a:pt x="121183" y="0"/>
                </a:lnTo>
                <a:lnTo>
                  <a:pt x="117665" y="7594"/>
                </a:lnTo>
                <a:lnTo>
                  <a:pt x="112013" y="43218"/>
                </a:lnTo>
                <a:lnTo>
                  <a:pt x="94195" y="101790"/>
                </a:lnTo>
                <a:lnTo>
                  <a:pt x="64909" y="169519"/>
                </a:lnTo>
                <a:lnTo>
                  <a:pt x="29641" y="225259"/>
                </a:lnTo>
                <a:lnTo>
                  <a:pt x="0" y="2550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660778" y="7133008"/>
            <a:ext cx="98602" cy="258432"/>
          </a:xfrm>
          <a:custGeom>
            <a:avLst/>
            <a:gdLst/>
            <a:ahLst/>
            <a:cxnLst/>
            <a:rect l="l" t="t" r="r" b="b"/>
            <a:pathLst>
              <a:path w="98602" h="258432">
                <a:moveTo>
                  <a:pt x="0" y="258432"/>
                </a:moveTo>
                <a:lnTo>
                  <a:pt x="8293" y="252425"/>
                </a:lnTo>
                <a:lnTo>
                  <a:pt x="39687" y="198450"/>
                </a:lnTo>
                <a:lnTo>
                  <a:pt x="66852" y="134594"/>
                </a:lnTo>
                <a:lnTo>
                  <a:pt x="87668" y="67208"/>
                </a:lnTo>
                <a:lnTo>
                  <a:pt x="98602" y="1054"/>
                </a:lnTo>
                <a:lnTo>
                  <a:pt x="97370" y="0"/>
                </a:lnTo>
                <a:lnTo>
                  <a:pt x="84670" y="64389"/>
                </a:lnTo>
                <a:lnTo>
                  <a:pt x="64033" y="131762"/>
                </a:lnTo>
                <a:lnTo>
                  <a:pt x="34747" y="199326"/>
                </a:lnTo>
                <a:lnTo>
                  <a:pt x="0" y="2584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613752" y="7133711"/>
            <a:ext cx="64668" cy="186423"/>
          </a:xfrm>
          <a:custGeom>
            <a:avLst/>
            <a:gdLst/>
            <a:ahLst/>
            <a:cxnLst/>
            <a:rect l="l" t="t" r="r" b="b"/>
            <a:pathLst>
              <a:path w="64668" h="186423">
                <a:moveTo>
                  <a:pt x="64668" y="0"/>
                </a:moveTo>
                <a:lnTo>
                  <a:pt x="60959" y="4406"/>
                </a:lnTo>
                <a:lnTo>
                  <a:pt x="55308" y="40043"/>
                </a:lnTo>
                <a:lnTo>
                  <a:pt x="37490" y="98602"/>
                </a:lnTo>
                <a:lnTo>
                  <a:pt x="8204" y="166344"/>
                </a:lnTo>
                <a:lnTo>
                  <a:pt x="0" y="178815"/>
                </a:lnTo>
                <a:lnTo>
                  <a:pt x="0" y="186423"/>
                </a:lnTo>
                <a:lnTo>
                  <a:pt x="13157" y="165468"/>
                </a:lnTo>
                <a:lnTo>
                  <a:pt x="40500" y="101612"/>
                </a:lnTo>
                <a:lnTo>
                  <a:pt x="58318" y="43040"/>
                </a:lnTo>
                <a:lnTo>
                  <a:pt x="6466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617734" y="7394789"/>
            <a:ext cx="93319" cy="45504"/>
          </a:xfrm>
          <a:custGeom>
            <a:avLst/>
            <a:gdLst/>
            <a:ahLst/>
            <a:cxnLst/>
            <a:rect l="l" t="t" r="r" b="b"/>
            <a:pathLst>
              <a:path w="93319" h="45504">
                <a:moveTo>
                  <a:pt x="86791" y="8458"/>
                </a:moveTo>
                <a:lnTo>
                  <a:pt x="93319" y="876"/>
                </a:lnTo>
                <a:lnTo>
                  <a:pt x="40576" y="0"/>
                </a:lnTo>
                <a:lnTo>
                  <a:pt x="23990" y="18872"/>
                </a:lnTo>
                <a:lnTo>
                  <a:pt x="0" y="45326"/>
                </a:lnTo>
                <a:lnTo>
                  <a:pt x="15354" y="45504"/>
                </a:lnTo>
                <a:lnTo>
                  <a:pt x="48336" y="34569"/>
                </a:lnTo>
                <a:lnTo>
                  <a:pt x="86791" y="84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613756" y="7445415"/>
            <a:ext cx="2032" cy="6096"/>
          </a:xfrm>
          <a:custGeom>
            <a:avLst/>
            <a:gdLst/>
            <a:ahLst/>
            <a:cxnLst/>
            <a:rect l="l" t="t" r="r" b="b"/>
            <a:pathLst>
              <a:path w="2031" h="6096">
                <a:moveTo>
                  <a:pt x="0" y="355"/>
                </a:moveTo>
                <a:lnTo>
                  <a:pt x="0" y="6095"/>
                </a:lnTo>
                <a:lnTo>
                  <a:pt x="203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929431" y="5747914"/>
            <a:ext cx="295122" cy="33337"/>
          </a:xfrm>
          <a:custGeom>
            <a:avLst/>
            <a:gdLst/>
            <a:ahLst/>
            <a:cxnLst/>
            <a:rect l="l" t="t" r="r" b="b"/>
            <a:pathLst>
              <a:path w="295122" h="33337">
                <a:moveTo>
                  <a:pt x="174459" y="2819"/>
                </a:moveTo>
                <a:lnTo>
                  <a:pt x="105841" y="0"/>
                </a:lnTo>
                <a:lnTo>
                  <a:pt x="77444" y="3873"/>
                </a:lnTo>
                <a:lnTo>
                  <a:pt x="5816" y="8458"/>
                </a:lnTo>
                <a:lnTo>
                  <a:pt x="177" y="11633"/>
                </a:lnTo>
                <a:lnTo>
                  <a:pt x="0" y="33337"/>
                </a:lnTo>
                <a:lnTo>
                  <a:pt x="135293" y="29273"/>
                </a:lnTo>
                <a:lnTo>
                  <a:pt x="252780" y="20459"/>
                </a:lnTo>
                <a:lnTo>
                  <a:pt x="295122" y="14643"/>
                </a:lnTo>
                <a:lnTo>
                  <a:pt x="174459" y="28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613756" y="5756766"/>
            <a:ext cx="72948" cy="21475"/>
          </a:xfrm>
          <a:custGeom>
            <a:avLst/>
            <a:gdLst/>
            <a:ahLst/>
            <a:cxnLst/>
            <a:rect l="l" t="t" r="r" b="b"/>
            <a:pathLst>
              <a:path w="72948" h="21475">
                <a:moveTo>
                  <a:pt x="0" y="16154"/>
                </a:moveTo>
                <a:lnTo>
                  <a:pt x="72948" y="21475"/>
                </a:lnTo>
                <a:lnTo>
                  <a:pt x="72948" y="5613"/>
                </a:lnTo>
                <a:lnTo>
                  <a:pt x="58127" y="2793"/>
                </a:lnTo>
                <a:lnTo>
                  <a:pt x="0" y="0"/>
                </a:lnTo>
                <a:lnTo>
                  <a:pt x="0" y="161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770851" y="5771819"/>
            <a:ext cx="74612" cy="0"/>
          </a:xfrm>
          <a:custGeom>
            <a:avLst/>
            <a:gdLst/>
            <a:ahLst/>
            <a:cxnLst/>
            <a:rect l="l" t="t" r="r" b="b"/>
            <a:pathLst>
              <a:path w="74612">
                <a:moveTo>
                  <a:pt x="0" y="0"/>
                </a:moveTo>
                <a:lnTo>
                  <a:pt x="74612" y="0"/>
                </a:lnTo>
              </a:path>
            </a:pathLst>
          </a:custGeom>
          <a:ln w="20142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613756" y="6046806"/>
            <a:ext cx="72948" cy="1079144"/>
          </a:xfrm>
          <a:custGeom>
            <a:avLst/>
            <a:gdLst/>
            <a:ahLst/>
            <a:cxnLst/>
            <a:rect l="l" t="t" r="r" b="b"/>
            <a:pathLst>
              <a:path w="72948" h="1079144">
                <a:moveTo>
                  <a:pt x="0" y="1078979"/>
                </a:moveTo>
                <a:lnTo>
                  <a:pt x="63258" y="1079144"/>
                </a:lnTo>
                <a:lnTo>
                  <a:pt x="66941" y="1059370"/>
                </a:lnTo>
                <a:lnTo>
                  <a:pt x="69951" y="1015288"/>
                </a:lnTo>
                <a:lnTo>
                  <a:pt x="72948" y="622"/>
                </a:lnTo>
                <a:lnTo>
                  <a:pt x="0" y="0"/>
                </a:lnTo>
                <a:lnTo>
                  <a:pt x="0" y="10789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2240794" y="74048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613756" y="5898563"/>
            <a:ext cx="3045688" cy="1698599"/>
          </a:xfrm>
          <a:custGeom>
            <a:avLst/>
            <a:gdLst/>
            <a:ahLst/>
            <a:cxnLst/>
            <a:rect l="l" t="t" r="r" b="b"/>
            <a:pathLst>
              <a:path w="3045688" h="1698599">
                <a:moveTo>
                  <a:pt x="203847" y="1500098"/>
                </a:moveTo>
                <a:lnTo>
                  <a:pt x="193255" y="1516151"/>
                </a:lnTo>
                <a:lnTo>
                  <a:pt x="143687" y="1566252"/>
                </a:lnTo>
                <a:lnTo>
                  <a:pt x="86702" y="1603286"/>
                </a:lnTo>
                <a:lnTo>
                  <a:pt x="30975" y="1620926"/>
                </a:lnTo>
                <a:lnTo>
                  <a:pt x="0" y="1620926"/>
                </a:lnTo>
                <a:lnTo>
                  <a:pt x="0" y="1698599"/>
                </a:lnTo>
                <a:lnTo>
                  <a:pt x="3045688" y="1698599"/>
                </a:lnTo>
                <a:lnTo>
                  <a:pt x="3045688" y="0"/>
                </a:lnTo>
                <a:lnTo>
                  <a:pt x="2937510" y="14808"/>
                </a:lnTo>
                <a:lnTo>
                  <a:pt x="2681897" y="44094"/>
                </a:lnTo>
                <a:lnTo>
                  <a:pt x="2399842" y="70548"/>
                </a:lnTo>
                <a:lnTo>
                  <a:pt x="1955139" y="101777"/>
                </a:lnTo>
                <a:lnTo>
                  <a:pt x="1955139" y="208851"/>
                </a:lnTo>
                <a:lnTo>
                  <a:pt x="2182507" y="210438"/>
                </a:lnTo>
                <a:lnTo>
                  <a:pt x="2194166" y="310629"/>
                </a:lnTo>
                <a:lnTo>
                  <a:pt x="2194166" y="734517"/>
                </a:lnTo>
                <a:lnTo>
                  <a:pt x="2190813" y="745985"/>
                </a:lnTo>
                <a:lnTo>
                  <a:pt x="2187638" y="748639"/>
                </a:lnTo>
                <a:lnTo>
                  <a:pt x="2185352" y="766978"/>
                </a:lnTo>
                <a:lnTo>
                  <a:pt x="2173528" y="805091"/>
                </a:lnTo>
                <a:lnTo>
                  <a:pt x="1952142" y="807021"/>
                </a:lnTo>
                <a:lnTo>
                  <a:pt x="1952142" y="1237081"/>
                </a:lnTo>
                <a:lnTo>
                  <a:pt x="2000300" y="1237081"/>
                </a:lnTo>
                <a:lnTo>
                  <a:pt x="2003285" y="961021"/>
                </a:lnTo>
                <a:lnTo>
                  <a:pt x="2031339" y="921334"/>
                </a:lnTo>
                <a:lnTo>
                  <a:pt x="2044573" y="921512"/>
                </a:lnTo>
                <a:lnTo>
                  <a:pt x="2073859" y="962609"/>
                </a:lnTo>
                <a:lnTo>
                  <a:pt x="2075624" y="1237081"/>
                </a:lnTo>
                <a:lnTo>
                  <a:pt x="2267712" y="1238859"/>
                </a:lnTo>
                <a:lnTo>
                  <a:pt x="2267546" y="1333931"/>
                </a:lnTo>
                <a:lnTo>
                  <a:pt x="2219744" y="1506461"/>
                </a:lnTo>
                <a:lnTo>
                  <a:pt x="1969795" y="1509102"/>
                </a:lnTo>
                <a:lnTo>
                  <a:pt x="1968195" y="1589709"/>
                </a:lnTo>
                <a:lnTo>
                  <a:pt x="1962543" y="1595882"/>
                </a:lnTo>
                <a:lnTo>
                  <a:pt x="1917217" y="1612290"/>
                </a:lnTo>
                <a:lnTo>
                  <a:pt x="1888642" y="1618995"/>
                </a:lnTo>
                <a:lnTo>
                  <a:pt x="1802371" y="1623936"/>
                </a:lnTo>
                <a:lnTo>
                  <a:pt x="1729879" y="1623936"/>
                </a:lnTo>
                <a:lnTo>
                  <a:pt x="1674139" y="1620926"/>
                </a:lnTo>
                <a:lnTo>
                  <a:pt x="1644675" y="1617929"/>
                </a:lnTo>
                <a:lnTo>
                  <a:pt x="1600581" y="1606295"/>
                </a:lnTo>
                <a:lnTo>
                  <a:pt x="1565478" y="1591475"/>
                </a:lnTo>
                <a:lnTo>
                  <a:pt x="1562658" y="1506270"/>
                </a:lnTo>
                <a:lnTo>
                  <a:pt x="203847" y="150009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2364275" y="6822711"/>
            <a:ext cx="63500" cy="42164"/>
          </a:xfrm>
          <a:custGeom>
            <a:avLst/>
            <a:gdLst/>
            <a:ahLst/>
            <a:cxnLst/>
            <a:rect l="l" t="t" r="r" b="b"/>
            <a:pathLst>
              <a:path w="63500" h="42164">
                <a:moveTo>
                  <a:pt x="63500" y="40398"/>
                </a:moveTo>
                <a:lnTo>
                  <a:pt x="35280" y="0"/>
                </a:lnTo>
                <a:lnTo>
                  <a:pt x="26454" y="1409"/>
                </a:lnTo>
                <a:lnTo>
                  <a:pt x="0" y="40398"/>
                </a:lnTo>
                <a:lnTo>
                  <a:pt x="1765" y="42163"/>
                </a:lnTo>
                <a:lnTo>
                  <a:pt x="61912" y="42163"/>
                </a:lnTo>
                <a:lnTo>
                  <a:pt x="63500" y="4039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2618464" y="6824473"/>
            <a:ext cx="66319" cy="42697"/>
          </a:xfrm>
          <a:custGeom>
            <a:avLst/>
            <a:gdLst/>
            <a:ahLst/>
            <a:cxnLst/>
            <a:rect l="l" t="t" r="r" b="b"/>
            <a:pathLst>
              <a:path w="66319" h="42697">
                <a:moveTo>
                  <a:pt x="54686" y="21882"/>
                </a:moveTo>
                <a:lnTo>
                  <a:pt x="40220" y="1244"/>
                </a:lnTo>
                <a:lnTo>
                  <a:pt x="37744" y="0"/>
                </a:lnTo>
                <a:lnTo>
                  <a:pt x="28930" y="0"/>
                </a:lnTo>
                <a:lnTo>
                  <a:pt x="0" y="41808"/>
                </a:lnTo>
                <a:lnTo>
                  <a:pt x="16052" y="42697"/>
                </a:lnTo>
                <a:lnTo>
                  <a:pt x="50444" y="42697"/>
                </a:lnTo>
                <a:lnTo>
                  <a:pt x="66319" y="41986"/>
                </a:lnTo>
                <a:lnTo>
                  <a:pt x="54686" y="218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917615" y="6020977"/>
            <a:ext cx="1282255" cy="1111846"/>
          </a:xfrm>
          <a:custGeom>
            <a:avLst/>
            <a:gdLst/>
            <a:ahLst/>
            <a:cxnLst/>
            <a:rect l="l" t="t" r="r" b="b"/>
            <a:pathLst>
              <a:path w="1282255" h="1111846">
                <a:moveTo>
                  <a:pt x="1279245" y="1111846"/>
                </a:moveTo>
                <a:lnTo>
                  <a:pt x="1282255" y="0"/>
                </a:lnTo>
                <a:lnTo>
                  <a:pt x="1222451" y="177"/>
                </a:lnTo>
                <a:lnTo>
                  <a:pt x="994194" y="9880"/>
                </a:lnTo>
                <a:lnTo>
                  <a:pt x="541718" y="21704"/>
                </a:lnTo>
                <a:lnTo>
                  <a:pt x="44272" y="26631"/>
                </a:lnTo>
                <a:lnTo>
                  <a:pt x="11811" y="29286"/>
                </a:lnTo>
                <a:lnTo>
                  <a:pt x="9880" y="98082"/>
                </a:lnTo>
                <a:lnTo>
                  <a:pt x="7061" y="1020470"/>
                </a:lnTo>
                <a:lnTo>
                  <a:pt x="0" y="1105674"/>
                </a:lnTo>
                <a:lnTo>
                  <a:pt x="247840" y="1107795"/>
                </a:lnTo>
                <a:lnTo>
                  <a:pt x="1279245" y="111184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761852" y="6050262"/>
            <a:ext cx="80619" cy="1076388"/>
          </a:xfrm>
          <a:custGeom>
            <a:avLst/>
            <a:gdLst/>
            <a:ahLst/>
            <a:cxnLst/>
            <a:rect l="l" t="t" r="r" b="b"/>
            <a:pathLst>
              <a:path w="80619" h="1076388">
                <a:moveTo>
                  <a:pt x="80441" y="979551"/>
                </a:moveTo>
                <a:lnTo>
                  <a:pt x="80619" y="0"/>
                </a:lnTo>
                <a:lnTo>
                  <a:pt x="9004" y="0"/>
                </a:lnTo>
                <a:lnTo>
                  <a:pt x="4064" y="1023645"/>
                </a:lnTo>
                <a:lnTo>
                  <a:pt x="0" y="1076388"/>
                </a:lnTo>
                <a:lnTo>
                  <a:pt x="70916" y="1075689"/>
                </a:lnTo>
                <a:lnTo>
                  <a:pt x="77622" y="1035291"/>
                </a:lnTo>
                <a:lnTo>
                  <a:pt x="80441" y="97955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2357398" y="7290001"/>
            <a:ext cx="115887" cy="27165"/>
          </a:xfrm>
          <a:custGeom>
            <a:avLst/>
            <a:gdLst/>
            <a:ahLst/>
            <a:cxnLst/>
            <a:rect l="l" t="t" r="r" b="b"/>
            <a:pathLst>
              <a:path w="115887" h="27165">
                <a:moveTo>
                  <a:pt x="9702" y="12001"/>
                </a:moveTo>
                <a:lnTo>
                  <a:pt x="0" y="11811"/>
                </a:lnTo>
                <a:lnTo>
                  <a:pt x="165" y="24701"/>
                </a:lnTo>
                <a:lnTo>
                  <a:pt x="3517" y="27165"/>
                </a:lnTo>
                <a:lnTo>
                  <a:pt x="56095" y="26987"/>
                </a:lnTo>
                <a:lnTo>
                  <a:pt x="62433" y="24523"/>
                </a:lnTo>
                <a:lnTo>
                  <a:pt x="70192" y="11811"/>
                </a:lnTo>
                <a:lnTo>
                  <a:pt x="115887" y="10058"/>
                </a:lnTo>
                <a:lnTo>
                  <a:pt x="115887" y="3352"/>
                </a:lnTo>
                <a:lnTo>
                  <a:pt x="72313" y="0"/>
                </a:lnTo>
                <a:lnTo>
                  <a:pt x="60845" y="0"/>
                </a:lnTo>
                <a:lnTo>
                  <a:pt x="14287" y="3530"/>
                </a:lnTo>
                <a:lnTo>
                  <a:pt x="14287" y="6870"/>
                </a:lnTo>
                <a:lnTo>
                  <a:pt x="57150" y="9182"/>
                </a:lnTo>
                <a:lnTo>
                  <a:pt x="57327" y="12877"/>
                </a:lnTo>
                <a:lnTo>
                  <a:pt x="49911" y="20815"/>
                </a:lnTo>
                <a:lnTo>
                  <a:pt x="12700" y="20993"/>
                </a:lnTo>
                <a:lnTo>
                  <a:pt x="9702" y="120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2559725" y="7293183"/>
            <a:ext cx="98780" cy="6870"/>
          </a:xfrm>
          <a:custGeom>
            <a:avLst/>
            <a:gdLst/>
            <a:ahLst/>
            <a:cxnLst/>
            <a:rect l="l" t="t" r="r" b="b"/>
            <a:pathLst>
              <a:path w="98780" h="6870">
                <a:moveTo>
                  <a:pt x="0" y="177"/>
                </a:moveTo>
                <a:lnTo>
                  <a:pt x="0" y="6870"/>
                </a:lnTo>
                <a:lnTo>
                  <a:pt x="98780" y="6692"/>
                </a:lnTo>
                <a:lnTo>
                  <a:pt x="98780" y="3175"/>
                </a:lnTo>
                <a:lnTo>
                  <a:pt x="77787" y="0"/>
                </a:lnTo>
                <a:lnTo>
                  <a:pt x="0" y="1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2275014" y="7302172"/>
            <a:ext cx="66332" cy="14820"/>
          </a:xfrm>
          <a:custGeom>
            <a:avLst/>
            <a:gdLst/>
            <a:ahLst/>
            <a:cxnLst/>
            <a:rect l="l" t="t" r="r" b="b"/>
            <a:pathLst>
              <a:path w="66332" h="14820">
                <a:moveTo>
                  <a:pt x="62623" y="2819"/>
                </a:moveTo>
                <a:lnTo>
                  <a:pt x="50977" y="0"/>
                </a:lnTo>
                <a:lnTo>
                  <a:pt x="14808" y="0"/>
                </a:lnTo>
                <a:lnTo>
                  <a:pt x="3175" y="2819"/>
                </a:lnTo>
                <a:lnTo>
                  <a:pt x="520" y="6527"/>
                </a:lnTo>
                <a:lnTo>
                  <a:pt x="0" y="12522"/>
                </a:lnTo>
                <a:lnTo>
                  <a:pt x="9880" y="14643"/>
                </a:lnTo>
                <a:lnTo>
                  <a:pt x="59093" y="14820"/>
                </a:lnTo>
                <a:lnTo>
                  <a:pt x="65798" y="12344"/>
                </a:lnTo>
                <a:lnTo>
                  <a:pt x="66332" y="8813"/>
                </a:lnTo>
                <a:lnTo>
                  <a:pt x="62623" y="28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2656560" y="7304984"/>
            <a:ext cx="75501" cy="11836"/>
          </a:xfrm>
          <a:custGeom>
            <a:avLst/>
            <a:gdLst/>
            <a:ahLst/>
            <a:cxnLst/>
            <a:rect l="l" t="t" r="r" b="b"/>
            <a:pathLst>
              <a:path w="75501" h="11836">
                <a:moveTo>
                  <a:pt x="54343" y="888"/>
                </a:moveTo>
                <a:lnTo>
                  <a:pt x="34048" y="3187"/>
                </a:lnTo>
                <a:lnTo>
                  <a:pt x="19050" y="0"/>
                </a:lnTo>
                <a:lnTo>
                  <a:pt x="0" y="355"/>
                </a:lnTo>
                <a:lnTo>
                  <a:pt x="0" y="3721"/>
                </a:lnTo>
                <a:lnTo>
                  <a:pt x="13233" y="5829"/>
                </a:lnTo>
                <a:lnTo>
                  <a:pt x="28219" y="11480"/>
                </a:lnTo>
                <a:lnTo>
                  <a:pt x="41808" y="11836"/>
                </a:lnTo>
                <a:lnTo>
                  <a:pt x="47459" y="8648"/>
                </a:lnTo>
                <a:lnTo>
                  <a:pt x="75323" y="3543"/>
                </a:lnTo>
                <a:lnTo>
                  <a:pt x="75501" y="355"/>
                </a:lnTo>
                <a:lnTo>
                  <a:pt x="54343" y="88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2518789" y="7304641"/>
            <a:ext cx="66509" cy="13055"/>
          </a:xfrm>
          <a:custGeom>
            <a:avLst/>
            <a:gdLst/>
            <a:ahLst/>
            <a:cxnLst/>
            <a:rect l="l" t="t" r="r" b="b"/>
            <a:pathLst>
              <a:path w="66509" h="13055">
                <a:moveTo>
                  <a:pt x="66509" y="3352"/>
                </a:moveTo>
                <a:lnTo>
                  <a:pt x="63334" y="0"/>
                </a:lnTo>
                <a:lnTo>
                  <a:pt x="3187" y="355"/>
                </a:lnTo>
                <a:lnTo>
                  <a:pt x="711" y="3886"/>
                </a:lnTo>
                <a:lnTo>
                  <a:pt x="0" y="13055"/>
                </a:lnTo>
                <a:lnTo>
                  <a:pt x="53111" y="9182"/>
                </a:lnTo>
                <a:lnTo>
                  <a:pt x="66154" y="7061"/>
                </a:lnTo>
                <a:lnTo>
                  <a:pt x="66509" y="33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2598172" y="7304989"/>
            <a:ext cx="51511" cy="12700"/>
          </a:xfrm>
          <a:custGeom>
            <a:avLst/>
            <a:gdLst/>
            <a:ahLst/>
            <a:cxnLst/>
            <a:rect l="l" t="t" r="r" b="b"/>
            <a:pathLst>
              <a:path w="51511" h="12700">
                <a:moveTo>
                  <a:pt x="12001" y="6705"/>
                </a:moveTo>
                <a:lnTo>
                  <a:pt x="9715" y="0"/>
                </a:lnTo>
                <a:lnTo>
                  <a:pt x="1066" y="711"/>
                </a:lnTo>
                <a:lnTo>
                  <a:pt x="0" y="12700"/>
                </a:lnTo>
                <a:lnTo>
                  <a:pt x="51511" y="12534"/>
                </a:lnTo>
                <a:lnTo>
                  <a:pt x="51511" y="9004"/>
                </a:lnTo>
                <a:lnTo>
                  <a:pt x="12001" y="67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2439591" y="7304989"/>
            <a:ext cx="65976" cy="12877"/>
          </a:xfrm>
          <a:custGeom>
            <a:avLst/>
            <a:gdLst/>
            <a:ahLst/>
            <a:cxnLst/>
            <a:rect l="l" t="t" r="r" b="b"/>
            <a:pathLst>
              <a:path w="65976" h="12877">
                <a:moveTo>
                  <a:pt x="0" y="12877"/>
                </a:moveTo>
                <a:lnTo>
                  <a:pt x="9702" y="12534"/>
                </a:lnTo>
                <a:lnTo>
                  <a:pt x="15341" y="8470"/>
                </a:lnTo>
                <a:lnTo>
                  <a:pt x="44284" y="8826"/>
                </a:lnTo>
                <a:lnTo>
                  <a:pt x="65976" y="6705"/>
                </a:lnTo>
                <a:lnTo>
                  <a:pt x="65976" y="177"/>
                </a:lnTo>
                <a:lnTo>
                  <a:pt x="3174" y="0"/>
                </a:lnTo>
                <a:lnTo>
                  <a:pt x="0" y="128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629551" y="7399186"/>
            <a:ext cx="72148" cy="35280"/>
          </a:xfrm>
          <a:custGeom>
            <a:avLst/>
            <a:gdLst/>
            <a:ahLst/>
            <a:cxnLst/>
            <a:rect l="l" t="t" r="r" b="b"/>
            <a:pathLst>
              <a:path w="72148" h="35280">
                <a:moveTo>
                  <a:pt x="72148" y="888"/>
                </a:moveTo>
                <a:lnTo>
                  <a:pt x="29819" y="0"/>
                </a:lnTo>
                <a:lnTo>
                  <a:pt x="0" y="35115"/>
                </a:lnTo>
                <a:lnTo>
                  <a:pt x="9347" y="35280"/>
                </a:lnTo>
                <a:lnTo>
                  <a:pt x="33515" y="27177"/>
                </a:lnTo>
                <a:lnTo>
                  <a:pt x="72148" y="88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-1501180" y="5883040"/>
            <a:ext cx="5239080" cy="162471"/>
          </a:xfrm>
          <a:custGeom>
            <a:avLst/>
            <a:gdLst/>
            <a:ahLst/>
            <a:cxnLst/>
            <a:rect l="l" t="t" r="r" b="b"/>
            <a:pathLst>
              <a:path w="5239080" h="162471">
                <a:moveTo>
                  <a:pt x="2271541" y="162461"/>
                </a:moveTo>
                <a:lnTo>
                  <a:pt x="2289776" y="162441"/>
                </a:lnTo>
                <a:lnTo>
                  <a:pt x="2309688" y="162412"/>
                </a:lnTo>
                <a:lnTo>
                  <a:pt x="2331556" y="162375"/>
                </a:lnTo>
                <a:lnTo>
                  <a:pt x="2355660" y="162331"/>
                </a:lnTo>
                <a:lnTo>
                  <a:pt x="2382278" y="162280"/>
                </a:lnTo>
                <a:lnTo>
                  <a:pt x="2408819" y="162254"/>
                </a:lnTo>
                <a:lnTo>
                  <a:pt x="2432850" y="162229"/>
                </a:lnTo>
                <a:lnTo>
                  <a:pt x="2454650" y="162203"/>
                </a:lnTo>
              </a:path>
              <a:path w="5239080" h="162471">
                <a:moveTo>
                  <a:pt x="2114933" y="161922"/>
                </a:moveTo>
                <a:lnTo>
                  <a:pt x="2119928" y="161960"/>
                </a:lnTo>
                <a:lnTo>
                  <a:pt x="2136766" y="162082"/>
                </a:lnTo>
                <a:lnTo>
                  <a:pt x="2152486" y="162184"/>
                </a:lnTo>
                <a:lnTo>
                  <a:pt x="2167368" y="162270"/>
                </a:lnTo>
                <a:lnTo>
                  <a:pt x="2181691" y="162339"/>
                </a:lnTo>
                <a:lnTo>
                  <a:pt x="2195734" y="162393"/>
                </a:lnTo>
                <a:lnTo>
                  <a:pt x="2209778" y="162432"/>
                </a:lnTo>
                <a:lnTo>
                  <a:pt x="2224101" y="162457"/>
                </a:lnTo>
                <a:lnTo>
                  <a:pt x="2238983" y="162470"/>
                </a:lnTo>
                <a:lnTo>
                  <a:pt x="2254703" y="162471"/>
                </a:lnTo>
                <a:lnTo>
                  <a:pt x="2271541" y="162461"/>
                </a:lnTo>
              </a:path>
              <a:path w="5239080" h="162471">
                <a:moveTo>
                  <a:pt x="2474497" y="162174"/>
                </a:moveTo>
                <a:lnTo>
                  <a:pt x="2492670" y="162139"/>
                </a:lnTo>
                <a:lnTo>
                  <a:pt x="2509448" y="162097"/>
                </a:lnTo>
                <a:lnTo>
                  <a:pt x="2525110" y="162045"/>
                </a:lnTo>
                <a:lnTo>
                  <a:pt x="2539934" y="161983"/>
                </a:lnTo>
                <a:lnTo>
                  <a:pt x="2554199" y="161907"/>
                </a:lnTo>
                <a:lnTo>
                  <a:pt x="2568184" y="161817"/>
                </a:lnTo>
                <a:lnTo>
                  <a:pt x="2582168" y="161709"/>
                </a:lnTo>
                <a:lnTo>
                  <a:pt x="2596429" y="161581"/>
                </a:lnTo>
                <a:lnTo>
                  <a:pt x="2611246" y="161433"/>
                </a:lnTo>
                <a:lnTo>
                  <a:pt x="2626898" y="161262"/>
                </a:lnTo>
                <a:lnTo>
                  <a:pt x="2643664" y="161066"/>
                </a:lnTo>
                <a:lnTo>
                  <a:pt x="2661823" y="160842"/>
                </a:lnTo>
                <a:lnTo>
                  <a:pt x="2681653" y="160590"/>
                </a:lnTo>
                <a:lnTo>
                  <a:pt x="2703432" y="160306"/>
                </a:lnTo>
                <a:lnTo>
                  <a:pt x="2727441" y="159990"/>
                </a:lnTo>
                <a:lnTo>
                  <a:pt x="2753956" y="159639"/>
                </a:lnTo>
                <a:lnTo>
                  <a:pt x="2780095" y="159310"/>
                </a:lnTo>
                <a:lnTo>
                  <a:pt x="2803762" y="159011"/>
                </a:lnTo>
                <a:lnTo>
                  <a:pt x="2825231" y="158737"/>
                </a:lnTo>
              </a:path>
              <a:path w="5239080" h="162471">
                <a:moveTo>
                  <a:pt x="2454650" y="162203"/>
                </a:moveTo>
                <a:lnTo>
                  <a:pt x="2474497" y="162174"/>
                </a:lnTo>
              </a:path>
              <a:path w="5239080" h="162471">
                <a:moveTo>
                  <a:pt x="2844778" y="158481"/>
                </a:moveTo>
                <a:lnTo>
                  <a:pt x="2862677" y="158241"/>
                </a:lnTo>
                <a:lnTo>
                  <a:pt x="2879203" y="158009"/>
                </a:lnTo>
                <a:lnTo>
                  <a:pt x="2894630" y="157782"/>
                </a:lnTo>
                <a:lnTo>
                  <a:pt x="2909232" y="157554"/>
                </a:lnTo>
                <a:lnTo>
                  <a:pt x="2923286" y="157321"/>
                </a:lnTo>
                <a:lnTo>
                  <a:pt x="2937065" y="157076"/>
                </a:lnTo>
                <a:lnTo>
                  <a:pt x="2950844" y="156816"/>
                </a:lnTo>
                <a:lnTo>
                  <a:pt x="2964898" y="156535"/>
                </a:lnTo>
                <a:lnTo>
                  <a:pt x="2979500" y="156228"/>
                </a:lnTo>
                <a:lnTo>
                  <a:pt x="2994927" y="155890"/>
                </a:lnTo>
                <a:lnTo>
                  <a:pt x="3011453" y="155517"/>
                </a:lnTo>
                <a:lnTo>
                  <a:pt x="3029352" y="155102"/>
                </a:lnTo>
                <a:lnTo>
                  <a:pt x="3048899" y="154641"/>
                </a:lnTo>
                <a:lnTo>
                  <a:pt x="3070368" y="154129"/>
                </a:lnTo>
                <a:lnTo>
                  <a:pt x="3094035" y="153562"/>
                </a:lnTo>
                <a:lnTo>
                  <a:pt x="3120174" y="152933"/>
                </a:lnTo>
                <a:lnTo>
                  <a:pt x="3145680" y="152305"/>
                </a:lnTo>
              </a:path>
              <a:path w="5239080" h="162471">
                <a:moveTo>
                  <a:pt x="2825231" y="158737"/>
                </a:moveTo>
                <a:lnTo>
                  <a:pt x="2844778" y="158481"/>
                </a:lnTo>
              </a:path>
              <a:path w="5239080" h="162471">
                <a:moveTo>
                  <a:pt x="3168773" y="151737"/>
                </a:moveTo>
                <a:lnTo>
                  <a:pt x="3189723" y="151221"/>
                </a:lnTo>
                <a:lnTo>
                  <a:pt x="3208796" y="150749"/>
                </a:lnTo>
                <a:lnTo>
                  <a:pt x="3226260" y="150311"/>
                </a:lnTo>
                <a:lnTo>
                  <a:pt x="3242384" y="149900"/>
                </a:lnTo>
                <a:lnTo>
                  <a:pt x="3257435" y="149506"/>
                </a:lnTo>
                <a:lnTo>
                  <a:pt x="3271681" y="149123"/>
                </a:lnTo>
                <a:lnTo>
                  <a:pt x="3285391" y="148740"/>
                </a:lnTo>
                <a:lnTo>
                  <a:pt x="3298831" y="148350"/>
                </a:lnTo>
                <a:lnTo>
                  <a:pt x="3312270" y="147944"/>
                </a:lnTo>
                <a:lnTo>
                  <a:pt x="3325976" y="147513"/>
                </a:lnTo>
                <a:lnTo>
                  <a:pt x="3340216" y="147050"/>
                </a:lnTo>
                <a:lnTo>
                  <a:pt x="3355259" y="146545"/>
                </a:lnTo>
                <a:lnTo>
                  <a:pt x="3371373" y="145991"/>
                </a:lnTo>
                <a:lnTo>
                  <a:pt x="3388825" y="145378"/>
                </a:lnTo>
                <a:lnTo>
                  <a:pt x="3407883" y="144699"/>
                </a:lnTo>
                <a:lnTo>
                  <a:pt x="3428815" y="143944"/>
                </a:lnTo>
                <a:lnTo>
                  <a:pt x="3451889" y="143106"/>
                </a:lnTo>
                <a:lnTo>
                  <a:pt x="3477374" y="142176"/>
                </a:lnTo>
                <a:lnTo>
                  <a:pt x="3501899" y="141295"/>
                </a:lnTo>
                <a:lnTo>
                  <a:pt x="3524105" y="140495"/>
                </a:lnTo>
                <a:lnTo>
                  <a:pt x="3544249" y="139766"/>
                </a:lnTo>
              </a:path>
              <a:path w="5239080" h="162471">
                <a:moveTo>
                  <a:pt x="3145680" y="152305"/>
                </a:moveTo>
                <a:lnTo>
                  <a:pt x="3168773" y="151737"/>
                </a:lnTo>
              </a:path>
              <a:path w="5239080" h="162471">
                <a:moveTo>
                  <a:pt x="3562589" y="139098"/>
                </a:moveTo>
                <a:lnTo>
                  <a:pt x="3579384" y="138478"/>
                </a:lnTo>
                <a:lnTo>
                  <a:pt x="3594889" y="137897"/>
                </a:lnTo>
                <a:lnTo>
                  <a:pt x="3609364" y="137343"/>
                </a:lnTo>
                <a:lnTo>
                  <a:pt x="3623066" y="136806"/>
                </a:lnTo>
                <a:lnTo>
                  <a:pt x="3649181" y="135739"/>
                </a:lnTo>
                <a:lnTo>
                  <a:pt x="3675297" y="134608"/>
                </a:lnTo>
                <a:lnTo>
                  <a:pt x="3688999" y="133991"/>
                </a:lnTo>
                <a:lnTo>
                  <a:pt x="3703474" y="133326"/>
                </a:lnTo>
                <a:lnTo>
                  <a:pt x="3718981" y="132602"/>
                </a:lnTo>
                <a:lnTo>
                  <a:pt x="3735776" y="131807"/>
                </a:lnTo>
                <a:lnTo>
                  <a:pt x="3754117" y="130932"/>
                </a:lnTo>
                <a:lnTo>
                  <a:pt x="3774263" y="129964"/>
                </a:lnTo>
                <a:lnTo>
                  <a:pt x="3796471" y="128894"/>
                </a:lnTo>
                <a:lnTo>
                  <a:pt x="3820998" y="127711"/>
                </a:lnTo>
                <a:lnTo>
                  <a:pt x="3844341" y="126552"/>
                </a:lnTo>
                <a:lnTo>
                  <a:pt x="3865476" y="125501"/>
                </a:lnTo>
                <a:lnTo>
                  <a:pt x="3884649" y="124545"/>
                </a:lnTo>
                <a:lnTo>
                  <a:pt x="3902105" y="123669"/>
                </a:lnTo>
                <a:lnTo>
                  <a:pt x="3918088" y="122859"/>
                </a:lnTo>
                <a:lnTo>
                  <a:pt x="3932844" y="122103"/>
                </a:lnTo>
                <a:lnTo>
                  <a:pt x="3946618" y="121385"/>
                </a:lnTo>
                <a:lnTo>
                  <a:pt x="3959656" y="120693"/>
                </a:lnTo>
                <a:lnTo>
                  <a:pt x="3972201" y="120013"/>
                </a:lnTo>
              </a:path>
              <a:path w="5239080" h="162471">
                <a:moveTo>
                  <a:pt x="4277766" y="100974"/>
                </a:moveTo>
                <a:lnTo>
                  <a:pt x="4289526" y="100162"/>
                </a:lnTo>
              </a:path>
              <a:path w="5239080" h="162471">
                <a:moveTo>
                  <a:pt x="4324338" y="97649"/>
                </a:moveTo>
                <a:lnTo>
                  <a:pt x="4336550" y="96731"/>
                </a:lnTo>
                <a:lnTo>
                  <a:pt x="4349450" y="95745"/>
                </a:lnTo>
                <a:lnTo>
                  <a:pt x="4363265" y="94675"/>
                </a:lnTo>
                <a:lnTo>
                  <a:pt x="4378226" y="93505"/>
                </a:lnTo>
              </a:path>
              <a:path w="5239080" h="162471">
                <a:moveTo>
                  <a:pt x="4537989" y="80850"/>
                </a:moveTo>
                <a:lnTo>
                  <a:pt x="4550737" y="79818"/>
                </a:lnTo>
                <a:lnTo>
                  <a:pt x="4562635" y="78839"/>
                </a:lnTo>
                <a:lnTo>
                  <a:pt x="4573895" y="77897"/>
                </a:lnTo>
                <a:lnTo>
                  <a:pt x="4584730" y="76973"/>
                </a:lnTo>
                <a:lnTo>
                  <a:pt x="4595350" y="76047"/>
                </a:lnTo>
              </a:path>
              <a:path w="5239080" h="162471">
                <a:moveTo>
                  <a:pt x="4616795" y="74118"/>
                </a:moveTo>
                <a:lnTo>
                  <a:pt x="4628042" y="73077"/>
                </a:lnTo>
                <a:lnTo>
                  <a:pt x="4639922" y="71960"/>
                </a:lnTo>
                <a:lnTo>
                  <a:pt x="4652646" y="70748"/>
                </a:lnTo>
                <a:lnTo>
                  <a:pt x="4666426" y="69424"/>
                </a:lnTo>
                <a:lnTo>
                  <a:pt x="4681474" y="67968"/>
                </a:lnTo>
                <a:lnTo>
                  <a:pt x="4698000" y="66362"/>
                </a:lnTo>
                <a:lnTo>
                  <a:pt x="4716218" y="64586"/>
                </a:lnTo>
                <a:lnTo>
                  <a:pt x="4736338" y="62623"/>
                </a:lnTo>
                <a:lnTo>
                  <a:pt x="4754594" y="60809"/>
                </a:lnTo>
              </a:path>
              <a:path w="5239080" h="162471">
                <a:moveTo>
                  <a:pt x="3544249" y="139766"/>
                </a:moveTo>
                <a:lnTo>
                  <a:pt x="3562589" y="139098"/>
                </a:lnTo>
              </a:path>
              <a:path w="5239080" h="162471">
                <a:moveTo>
                  <a:pt x="4771123" y="59168"/>
                </a:moveTo>
                <a:lnTo>
                  <a:pt x="4786117" y="57676"/>
                </a:lnTo>
                <a:lnTo>
                  <a:pt x="4799768" y="56314"/>
                </a:lnTo>
                <a:lnTo>
                  <a:pt x="4812266" y="55059"/>
                </a:lnTo>
                <a:lnTo>
                  <a:pt x="4823804" y="53890"/>
                </a:lnTo>
                <a:lnTo>
                  <a:pt x="4834574" y="52786"/>
                </a:lnTo>
                <a:lnTo>
                  <a:pt x="4844765" y="51726"/>
                </a:lnTo>
                <a:lnTo>
                  <a:pt x="4854572" y="50687"/>
                </a:lnTo>
                <a:lnTo>
                  <a:pt x="4864184" y="49649"/>
                </a:lnTo>
              </a:path>
              <a:path w="5239080" h="162471">
                <a:moveTo>
                  <a:pt x="5104824" y="19916"/>
                </a:moveTo>
                <a:lnTo>
                  <a:pt x="5114282" y="18567"/>
                </a:lnTo>
                <a:lnTo>
                  <a:pt x="5123979" y="17170"/>
                </a:lnTo>
                <a:lnTo>
                  <a:pt x="5134151" y="15699"/>
                </a:lnTo>
                <a:lnTo>
                  <a:pt x="5145033" y="14124"/>
                </a:lnTo>
                <a:lnTo>
                  <a:pt x="5156859" y="12418"/>
                </a:lnTo>
                <a:lnTo>
                  <a:pt x="5160622" y="11879"/>
                </a:lnTo>
              </a:path>
              <a:path w="5239080" h="162471">
                <a:moveTo>
                  <a:pt x="4754594" y="60809"/>
                </a:moveTo>
                <a:lnTo>
                  <a:pt x="4771123" y="5916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-1501181" y="5832231"/>
            <a:ext cx="5239080" cy="162297"/>
          </a:xfrm>
          <a:custGeom>
            <a:avLst/>
            <a:gdLst/>
            <a:ahLst/>
            <a:cxnLst/>
            <a:rect l="l" t="t" r="r" b="b"/>
            <a:pathLst>
              <a:path w="5239080" h="162297">
                <a:moveTo>
                  <a:pt x="4771257" y="58993"/>
                </a:moveTo>
                <a:lnTo>
                  <a:pt x="4786237" y="57502"/>
                </a:lnTo>
                <a:lnTo>
                  <a:pt x="4799876" y="56141"/>
                </a:lnTo>
                <a:lnTo>
                  <a:pt x="4812366" y="54887"/>
                </a:lnTo>
                <a:lnTo>
                  <a:pt x="4823899" y="53718"/>
                </a:lnTo>
                <a:lnTo>
                  <a:pt x="4834665" y="52614"/>
                </a:lnTo>
              </a:path>
              <a:path w="5239080" h="162297">
                <a:moveTo>
                  <a:pt x="4864273" y="49476"/>
                </a:moveTo>
                <a:lnTo>
                  <a:pt x="4873882" y="48416"/>
                </a:lnTo>
                <a:lnTo>
                  <a:pt x="4883680" y="47313"/>
                </a:lnTo>
              </a:path>
              <a:path w="5239080" h="162297">
                <a:moveTo>
                  <a:pt x="5074784" y="23892"/>
                </a:moveTo>
                <a:lnTo>
                  <a:pt x="5085000" y="22510"/>
                </a:lnTo>
                <a:lnTo>
                  <a:pt x="5094733" y="21167"/>
                </a:lnTo>
                <a:lnTo>
                  <a:pt x="5104217" y="19835"/>
                </a:lnTo>
                <a:lnTo>
                  <a:pt x="5113688" y="18487"/>
                </a:lnTo>
                <a:lnTo>
                  <a:pt x="5123381" y="17093"/>
                </a:lnTo>
                <a:lnTo>
                  <a:pt x="5133531" y="15626"/>
                </a:lnTo>
                <a:lnTo>
                  <a:pt x="5144374" y="14058"/>
                </a:lnTo>
                <a:lnTo>
                  <a:pt x="5156145" y="12359"/>
                </a:lnTo>
                <a:lnTo>
                  <a:pt x="5160623" y="11717"/>
                </a:lnTo>
              </a:path>
              <a:path w="5239080" h="162297">
                <a:moveTo>
                  <a:pt x="4754747" y="60633"/>
                </a:moveTo>
                <a:lnTo>
                  <a:pt x="4771257" y="58993"/>
                </a:lnTo>
              </a:path>
              <a:path w="5239080" h="162297">
                <a:moveTo>
                  <a:pt x="3821176" y="127355"/>
                </a:moveTo>
                <a:lnTo>
                  <a:pt x="3844495" y="126222"/>
                </a:lnTo>
                <a:lnTo>
                  <a:pt x="3865611" y="125194"/>
                </a:lnTo>
                <a:lnTo>
                  <a:pt x="3884769" y="124258"/>
                </a:lnTo>
                <a:lnTo>
                  <a:pt x="3902213" y="123400"/>
                </a:lnTo>
                <a:lnTo>
                  <a:pt x="3918188" y="122606"/>
                </a:lnTo>
                <a:lnTo>
                  <a:pt x="3932939" y="121864"/>
                </a:lnTo>
                <a:lnTo>
                  <a:pt x="3946710" y="121159"/>
                </a:lnTo>
                <a:lnTo>
                  <a:pt x="3959745" y="120478"/>
                </a:lnTo>
                <a:lnTo>
                  <a:pt x="3972290" y="119807"/>
                </a:lnTo>
              </a:path>
              <a:path w="5239080" h="162297">
                <a:moveTo>
                  <a:pt x="4022458" y="116950"/>
                </a:moveTo>
                <a:lnTo>
                  <a:pt x="4036219" y="116125"/>
                </a:lnTo>
                <a:lnTo>
                  <a:pt x="4050958" y="115229"/>
                </a:lnTo>
                <a:lnTo>
                  <a:pt x="4066918" y="114247"/>
                </a:lnTo>
                <a:lnTo>
                  <a:pt x="4084345" y="113166"/>
                </a:lnTo>
                <a:lnTo>
                  <a:pt x="4103483" y="111973"/>
                </a:lnTo>
                <a:lnTo>
                  <a:pt x="4124577" y="110653"/>
                </a:lnTo>
                <a:lnTo>
                  <a:pt x="4147870" y="109194"/>
                </a:lnTo>
                <a:lnTo>
                  <a:pt x="4169752" y="107809"/>
                </a:lnTo>
                <a:lnTo>
                  <a:pt x="4189565" y="106552"/>
                </a:lnTo>
                <a:lnTo>
                  <a:pt x="4207537" y="105409"/>
                </a:lnTo>
                <a:lnTo>
                  <a:pt x="4223900" y="104362"/>
                </a:lnTo>
                <a:lnTo>
                  <a:pt x="4238883" y="103394"/>
                </a:lnTo>
                <a:lnTo>
                  <a:pt x="4252716" y="102491"/>
                </a:lnTo>
                <a:lnTo>
                  <a:pt x="4265627" y="101634"/>
                </a:lnTo>
                <a:lnTo>
                  <a:pt x="4277849" y="100808"/>
                </a:lnTo>
              </a:path>
              <a:path w="5239080" h="162297">
                <a:moveTo>
                  <a:pt x="4289609" y="99996"/>
                </a:moveTo>
                <a:lnTo>
                  <a:pt x="4301139" y="99182"/>
                </a:lnTo>
                <a:lnTo>
                  <a:pt x="4312667" y="98349"/>
                </a:lnTo>
                <a:lnTo>
                  <a:pt x="4324424" y="97482"/>
                </a:lnTo>
                <a:lnTo>
                  <a:pt x="4336639" y="96563"/>
                </a:lnTo>
                <a:lnTo>
                  <a:pt x="4349542" y="95576"/>
                </a:lnTo>
                <a:lnTo>
                  <a:pt x="4363363" y="94505"/>
                </a:lnTo>
                <a:lnTo>
                  <a:pt x="4378332" y="93333"/>
                </a:lnTo>
                <a:lnTo>
                  <a:pt x="4394679" y="92044"/>
                </a:lnTo>
              </a:path>
              <a:path w="5239080" h="162297">
                <a:moveTo>
                  <a:pt x="4454283" y="87312"/>
                </a:moveTo>
                <a:lnTo>
                  <a:pt x="4474427" y="85727"/>
                </a:lnTo>
                <a:lnTo>
                  <a:pt x="4492665" y="84290"/>
                </a:lnTo>
              </a:path>
              <a:path w="5239080" h="162297">
                <a:moveTo>
                  <a:pt x="4584776" y="76804"/>
                </a:moveTo>
                <a:lnTo>
                  <a:pt x="4595394" y="75879"/>
                </a:lnTo>
                <a:lnTo>
                  <a:pt x="4606014" y="74933"/>
                </a:lnTo>
                <a:lnTo>
                  <a:pt x="4616844" y="73949"/>
                </a:lnTo>
                <a:lnTo>
                  <a:pt x="4628099" y="72907"/>
                </a:lnTo>
                <a:lnTo>
                  <a:pt x="4639988" y="71790"/>
                </a:lnTo>
                <a:lnTo>
                  <a:pt x="4652724" y="70578"/>
                </a:lnTo>
                <a:lnTo>
                  <a:pt x="4666519" y="69252"/>
                </a:lnTo>
                <a:lnTo>
                  <a:pt x="4681583" y="67795"/>
                </a:lnTo>
                <a:lnTo>
                  <a:pt x="4698130" y="66187"/>
                </a:lnTo>
                <a:lnTo>
                  <a:pt x="4716370" y="64410"/>
                </a:lnTo>
                <a:lnTo>
                  <a:pt x="4736515" y="62445"/>
                </a:lnTo>
                <a:lnTo>
                  <a:pt x="4754747" y="60633"/>
                </a:lnTo>
              </a:path>
              <a:path w="5239080" h="162297">
                <a:moveTo>
                  <a:pt x="3796650" y="128564"/>
                </a:moveTo>
                <a:lnTo>
                  <a:pt x="3821176" y="127355"/>
                </a:lnTo>
              </a:path>
              <a:path w="5239080" h="162297">
                <a:moveTo>
                  <a:pt x="3501926" y="141117"/>
                </a:moveTo>
                <a:lnTo>
                  <a:pt x="3524157" y="140317"/>
                </a:lnTo>
                <a:lnTo>
                  <a:pt x="3544323" y="139588"/>
                </a:lnTo>
                <a:lnTo>
                  <a:pt x="3562682" y="138918"/>
                </a:lnTo>
                <a:lnTo>
                  <a:pt x="3579494" y="138298"/>
                </a:lnTo>
                <a:lnTo>
                  <a:pt x="3595014" y="137714"/>
                </a:lnTo>
                <a:lnTo>
                  <a:pt x="3609502" y="137158"/>
                </a:lnTo>
                <a:lnTo>
                  <a:pt x="3623214" y="136617"/>
                </a:lnTo>
                <a:lnTo>
                  <a:pt x="3636410" y="136081"/>
                </a:lnTo>
                <a:lnTo>
                  <a:pt x="3649346" y="135539"/>
                </a:lnTo>
                <a:lnTo>
                  <a:pt x="3662281" y="134979"/>
                </a:lnTo>
                <a:lnTo>
                  <a:pt x="3675472" y="134391"/>
                </a:lnTo>
                <a:lnTo>
                  <a:pt x="3689178" y="133764"/>
                </a:lnTo>
                <a:lnTo>
                  <a:pt x="3703655" y="133087"/>
                </a:lnTo>
                <a:lnTo>
                  <a:pt x="3719163" y="132349"/>
                </a:lnTo>
                <a:lnTo>
                  <a:pt x="3735958" y="131538"/>
                </a:lnTo>
                <a:lnTo>
                  <a:pt x="3754300" y="130645"/>
                </a:lnTo>
                <a:lnTo>
                  <a:pt x="3774444" y="129657"/>
                </a:lnTo>
                <a:lnTo>
                  <a:pt x="3796650" y="128564"/>
                </a:lnTo>
              </a:path>
              <a:path w="5239080" h="162297">
                <a:moveTo>
                  <a:pt x="3477374" y="141998"/>
                </a:moveTo>
                <a:lnTo>
                  <a:pt x="3501926" y="141117"/>
                </a:lnTo>
              </a:path>
              <a:path w="5239080" h="162297">
                <a:moveTo>
                  <a:pt x="3168897" y="151572"/>
                </a:moveTo>
                <a:lnTo>
                  <a:pt x="3189829" y="151055"/>
                </a:lnTo>
                <a:lnTo>
                  <a:pt x="3208886" y="150582"/>
                </a:lnTo>
                <a:lnTo>
                  <a:pt x="3226337" y="150144"/>
                </a:lnTo>
                <a:lnTo>
                  <a:pt x="3242449" y="149732"/>
                </a:lnTo>
                <a:lnTo>
                  <a:pt x="3257489" y="149338"/>
                </a:lnTo>
                <a:lnTo>
                  <a:pt x="3271726" y="148953"/>
                </a:lnTo>
                <a:lnTo>
                  <a:pt x="3285428" y="148569"/>
                </a:lnTo>
                <a:lnTo>
                  <a:pt x="3298861" y="148178"/>
                </a:lnTo>
                <a:lnTo>
                  <a:pt x="3312294" y="147771"/>
                </a:lnTo>
                <a:lnTo>
                  <a:pt x="3325995" y="147340"/>
                </a:lnTo>
                <a:lnTo>
                  <a:pt x="3340232" y="146876"/>
                </a:lnTo>
                <a:lnTo>
                  <a:pt x="3355272" y="146370"/>
                </a:lnTo>
                <a:lnTo>
                  <a:pt x="3371383" y="145815"/>
                </a:lnTo>
                <a:lnTo>
                  <a:pt x="3388832" y="145202"/>
                </a:lnTo>
                <a:lnTo>
                  <a:pt x="3407888" y="144522"/>
                </a:lnTo>
                <a:lnTo>
                  <a:pt x="3428819" y="143767"/>
                </a:lnTo>
                <a:lnTo>
                  <a:pt x="3451891" y="142929"/>
                </a:lnTo>
                <a:lnTo>
                  <a:pt x="3477374" y="141998"/>
                </a:lnTo>
              </a:path>
              <a:path w="5239080" h="162297">
                <a:moveTo>
                  <a:pt x="3145823" y="152140"/>
                </a:moveTo>
                <a:lnTo>
                  <a:pt x="3168897" y="151572"/>
                </a:lnTo>
              </a:path>
              <a:path w="5239080" h="162297">
                <a:moveTo>
                  <a:pt x="2474588" y="161939"/>
                </a:moveTo>
                <a:lnTo>
                  <a:pt x="2492745" y="161897"/>
                </a:lnTo>
                <a:lnTo>
                  <a:pt x="2509509" y="161851"/>
                </a:lnTo>
                <a:lnTo>
                  <a:pt x="2525159" y="161798"/>
                </a:lnTo>
              </a:path>
              <a:path w="5239080" h="162297">
                <a:moveTo>
                  <a:pt x="2539972" y="161737"/>
                </a:moveTo>
                <a:lnTo>
                  <a:pt x="2554228" y="161664"/>
                </a:lnTo>
                <a:lnTo>
                  <a:pt x="2568206" y="161578"/>
                </a:lnTo>
                <a:lnTo>
                  <a:pt x="2582184" y="161477"/>
                </a:lnTo>
                <a:lnTo>
                  <a:pt x="2596440" y="161357"/>
                </a:lnTo>
                <a:lnTo>
                  <a:pt x="2611254" y="161217"/>
                </a:lnTo>
                <a:lnTo>
                  <a:pt x="2626903" y="161053"/>
                </a:lnTo>
                <a:lnTo>
                  <a:pt x="2643667" y="160865"/>
                </a:lnTo>
                <a:lnTo>
                  <a:pt x="2661824" y="160649"/>
                </a:lnTo>
                <a:lnTo>
                  <a:pt x="2681653" y="160403"/>
                </a:lnTo>
                <a:lnTo>
                  <a:pt x="2703432" y="160124"/>
                </a:lnTo>
                <a:lnTo>
                  <a:pt x="2727441" y="159811"/>
                </a:lnTo>
                <a:lnTo>
                  <a:pt x="2753956" y="159461"/>
                </a:lnTo>
                <a:lnTo>
                  <a:pt x="2780119" y="159134"/>
                </a:lnTo>
                <a:lnTo>
                  <a:pt x="2803807" y="158837"/>
                </a:lnTo>
                <a:lnTo>
                  <a:pt x="2825295" y="158564"/>
                </a:lnTo>
                <a:lnTo>
                  <a:pt x="2844859" y="158310"/>
                </a:lnTo>
                <a:lnTo>
                  <a:pt x="2862773" y="158070"/>
                </a:lnTo>
                <a:lnTo>
                  <a:pt x="2879311" y="157840"/>
                </a:lnTo>
                <a:lnTo>
                  <a:pt x="2894749" y="157614"/>
                </a:lnTo>
                <a:lnTo>
                  <a:pt x="2909362" y="157386"/>
                </a:lnTo>
                <a:lnTo>
                  <a:pt x="2923424" y="157153"/>
                </a:lnTo>
                <a:lnTo>
                  <a:pt x="2937209" y="156910"/>
                </a:lnTo>
                <a:lnTo>
                  <a:pt x="2950994" y="156650"/>
                </a:lnTo>
                <a:lnTo>
                  <a:pt x="2965052" y="156369"/>
                </a:lnTo>
                <a:lnTo>
                  <a:pt x="2979658" y="156062"/>
                </a:lnTo>
                <a:lnTo>
                  <a:pt x="2995088" y="155725"/>
                </a:lnTo>
                <a:lnTo>
                  <a:pt x="3011615" y="155351"/>
                </a:lnTo>
                <a:lnTo>
                  <a:pt x="3029516" y="154937"/>
                </a:lnTo>
                <a:lnTo>
                  <a:pt x="3049063" y="154476"/>
                </a:lnTo>
                <a:lnTo>
                  <a:pt x="3070533" y="153964"/>
                </a:lnTo>
                <a:lnTo>
                  <a:pt x="3094200" y="153397"/>
                </a:lnTo>
                <a:lnTo>
                  <a:pt x="3120339" y="152768"/>
                </a:lnTo>
                <a:lnTo>
                  <a:pt x="3145823" y="152140"/>
                </a:lnTo>
              </a:path>
              <a:path w="5239080" h="162297">
                <a:moveTo>
                  <a:pt x="2454759" y="161979"/>
                </a:moveTo>
                <a:lnTo>
                  <a:pt x="2474588" y="161939"/>
                </a:lnTo>
              </a:path>
              <a:path w="5239080" h="162297">
                <a:moveTo>
                  <a:pt x="2454759" y="161979"/>
                </a:moveTo>
                <a:lnTo>
                  <a:pt x="2432980" y="162021"/>
                </a:lnTo>
              </a:path>
              <a:path w="5239080" h="162297">
                <a:moveTo>
                  <a:pt x="2432980" y="162021"/>
                </a:moveTo>
                <a:lnTo>
                  <a:pt x="2408972" y="162065"/>
                </a:lnTo>
              </a:path>
              <a:path w="5239080" h="162297">
                <a:moveTo>
                  <a:pt x="2408972" y="162065"/>
                </a:moveTo>
                <a:lnTo>
                  <a:pt x="2382456" y="162115"/>
                </a:lnTo>
                <a:lnTo>
                  <a:pt x="2408972" y="162066"/>
                </a:lnTo>
              </a:path>
              <a:path w="5239080" h="162297">
                <a:moveTo>
                  <a:pt x="2271752" y="162288"/>
                </a:moveTo>
                <a:lnTo>
                  <a:pt x="2289977" y="162270"/>
                </a:lnTo>
                <a:lnTo>
                  <a:pt x="2309881" y="162242"/>
                </a:lnTo>
                <a:lnTo>
                  <a:pt x="2331742" y="162206"/>
                </a:lnTo>
                <a:lnTo>
                  <a:pt x="2355840" y="162164"/>
                </a:lnTo>
                <a:lnTo>
                  <a:pt x="2382456" y="162115"/>
                </a:lnTo>
              </a:path>
              <a:path w="5239080" h="162297">
                <a:moveTo>
                  <a:pt x="2114934" y="161742"/>
                </a:moveTo>
                <a:lnTo>
                  <a:pt x="2120257" y="161783"/>
                </a:lnTo>
                <a:lnTo>
                  <a:pt x="2137085" y="161904"/>
                </a:lnTo>
                <a:lnTo>
                  <a:pt x="2152794" y="162007"/>
                </a:lnTo>
                <a:lnTo>
                  <a:pt x="2167664" y="162093"/>
                </a:lnTo>
                <a:lnTo>
                  <a:pt x="2181975" y="162163"/>
                </a:lnTo>
                <a:lnTo>
                  <a:pt x="2196006" y="162217"/>
                </a:lnTo>
                <a:lnTo>
                  <a:pt x="2210036" y="162256"/>
                </a:lnTo>
                <a:lnTo>
                  <a:pt x="2224347" y="162282"/>
                </a:lnTo>
                <a:lnTo>
                  <a:pt x="2239216" y="162296"/>
                </a:lnTo>
                <a:lnTo>
                  <a:pt x="2254925" y="162297"/>
                </a:lnTo>
                <a:lnTo>
                  <a:pt x="2271752" y="16228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613756" y="56693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8FB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417520" y="5688531"/>
            <a:ext cx="885355" cy="35040"/>
          </a:xfrm>
          <a:custGeom>
            <a:avLst/>
            <a:gdLst/>
            <a:ahLst/>
            <a:cxnLst/>
            <a:rect l="l" t="t" r="r" b="b"/>
            <a:pathLst>
              <a:path w="885355" h="35040">
                <a:moveTo>
                  <a:pt x="343022" y="1138"/>
                </a:moveTo>
                <a:lnTo>
                  <a:pt x="330918" y="1358"/>
                </a:lnTo>
                <a:lnTo>
                  <a:pt x="320410" y="1581"/>
                </a:lnTo>
                <a:lnTo>
                  <a:pt x="310723" y="1836"/>
                </a:lnTo>
              </a:path>
              <a:path w="885355" h="35040">
                <a:moveTo>
                  <a:pt x="264697" y="3706"/>
                </a:moveTo>
                <a:lnTo>
                  <a:pt x="247497" y="4522"/>
                </a:lnTo>
                <a:lnTo>
                  <a:pt x="236075" y="5081"/>
                </a:lnTo>
              </a:path>
              <a:path w="885355" h="35040">
                <a:moveTo>
                  <a:pt x="209396" y="6521"/>
                </a:moveTo>
                <a:lnTo>
                  <a:pt x="199136" y="7174"/>
                </a:lnTo>
                <a:lnTo>
                  <a:pt x="196232" y="7381"/>
                </a:lnTo>
              </a:path>
              <a:path w="885355" h="35040">
                <a:moveTo>
                  <a:pt x="357497" y="895"/>
                </a:moveTo>
                <a:lnTo>
                  <a:pt x="343022" y="1138"/>
                </a:lnTo>
              </a:path>
              <a:path w="885355" h="35040">
                <a:moveTo>
                  <a:pt x="343022" y="1139"/>
                </a:moveTo>
                <a:lnTo>
                  <a:pt x="357497" y="895"/>
                </a:lnTo>
              </a:path>
              <a:path w="885355" h="35040">
                <a:moveTo>
                  <a:pt x="498148" y="714"/>
                </a:moveTo>
                <a:lnTo>
                  <a:pt x="481900" y="458"/>
                </a:lnTo>
                <a:lnTo>
                  <a:pt x="468386" y="259"/>
                </a:lnTo>
                <a:lnTo>
                  <a:pt x="456892" y="117"/>
                </a:lnTo>
                <a:lnTo>
                  <a:pt x="446705" y="31"/>
                </a:lnTo>
              </a:path>
              <a:path w="885355" h="35040">
                <a:moveTo>
                  <a:pt x="427399" y="23"/>
                </a:moveTo>
                <a:lnTo>
                  <a:pt x="416854" y="99"/>
                </a:lnTo>
                <a:lnTo>
                  <a:pt x="404762" y="227"/>
                </a:lnTo>
                <a:lnTo>
                  <a:pt x="390411" y="406"/>
                </a:lnTo>
                <a:lnTo>
                  <a:pt x="373087" y="636"/>
                </a:lnTo>
                <a:lnTo>
                  <a:pt x="357497" y="895"/>
                </a:lnTo>
              </a:path>
              <a:path w="885355" h="35040">
                <a:moveTo>
                  <a:pt x="877002" y="32620"/>
                </a:moveTo>
                <a:lnTo>
                  <a:pt x="864854" y="29221"/>
                </a:lnTo>
                <a:lnTo>
                  <a:pt x="855242" y="26924"/>
                </a:lnTo>
                <a:lnTo>
                  <a:pt x="844619" y="24950"/>
                </a:lnTo>
                <a:lnTo>
                  <a:pt x="829437" y="22518"/>
                </a:lnTo>
                <a:lnTo>
                  <a:pt x="814116" y="20107"/>
                </a:lnTo>
                <a:lnTo>
                  <a:pt x="801395" y="18202"/>
                </a:lnTo>
                <a:lnTo>
                  <a:pt x="791022" y="16800"/>
                </a:lnTo>
                <a:lnTo>
                  <a:pt x="781451" y="15697"/>
                </a:lnTo>
                <a:lnTo>
                  <a:pt x="771138" y="14684"/>
                </a:lnTo>
                <a:lnTo>
                  <a:pt x="758540" y="13556"/>
                </a:lnTo>
                <a:lnTo>
                  <a:pt x="742111" y="12104"/>
                </a:lnTo>
                <a:lnTo>
                  <a:pt x="735112" y="11481"/>
                </a:lnTo>
                <a:lnTo>
                  <a:pt x="719354" y="10101"/>
                </a:lnTo>
                <a:lnTo>
                  <a:pt x="706433" y="9017"/>
                </a:lnTo>
                <a:lnTo>
                  <a:pt x="695489" y="8165"/>
                </a:lnTo>
                <a:lnTo>
                  <a:pt x="685662" y="7482"/>
                </a:lnTo>
                <a:lnTo>
                  <a:pt x="676094" y="6902"/>
                </a:lnTo>
                <a:lnTo>
                  <a:pt x="665926" y="6363"/>
                </a:lnTo>
                <a:lnTo>
                  <a:pt x="654298" y="5800"/>
                </a:lnTo>
                <a:lnTo>
                  <a:pt x="640351" y="5148"/>
                </a:lnTo>
              </a:path>
              <a:path w="885355" h="35040">
                <a:moveTo>
                  <a:pt x="623227" y="4344"/>
                </a:moveTo>
                <a:lnTo>
                  <a:pt x="616507" y="4026"/>
                </a:lnTo>
                <a:lnTo>
                  <a:pt x="600629" y="3288"/>
                </a:lnTo>
                <a:lnTo>
                  <a:pt x="587630" y="2714"/>
                </a:lnTo>
              </a:path>
              <a:path w="885355" h="35040">
                <a:moveTo>
                  <a:pt x="557225" y="1680"/>
                </a:moveTo>
                <a:lnTo>
                  <a:pt x="547061" y="1467"/>
                </a:lnTo>
                <a:lnTo>
                  <a:pt x="535436" y="1272"/>
                </a:lnTo>
                <a:lnTo>
                  <a:pt x="521481" y="1064"/>
                </a:lnTo>
                <a:lnTo>
                  <a:pt x="504329" y="814"/>
                </a:lnTo>
                <a:lnTo>
                  <a:pt x="498148" y="714"/>
                </a:lnTo>
              </a:path>
              <a:path w="885355" h="35040">
                <a:moveTo>
                  <a:pt x="885355" y="35040"/>
                </a:moveTo>
                <a:lnTo>
                  <a:pt x="877002" y="3262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420693" y="5750378"/>
            <a:ext cx="885355" cy="35060"/>
          </a:xfrm>
          <a:custGeom>
            <a:avLst/>
            <a:gdLst/>
            <a:ahLst/>
            <a:cxnLst/>
            <a:rect l="l" t="t" r="r" b="b"/>
            <a:pathLst>
              <a:path w="885355" h="35060">
                <a:moveTo>
                  <a:pt x="458127" y="35027"/>
                </a:moveTo>
                <a:lnTo>
                  <a:pt x="468687" y="34945"/>
                </a:lnTo>
              </a:path>
              <a:path w="885355" h="35060">
                <a:moveTo>
                  <a:pt x="512444" y="34404"/>
                </a:moveTo>
                <a:lnTo>
                  <a:pt x="527818" y="34148"/>
                </a:lnTo>
                <a:lnTo>
                  <a:pt x="542299" y="33915"/>
                </a:lnTo>
                <a:lnTo>
                  <a:pt x="554405" y="33710"/>
                </a:lnTo>
                <a:lnTo>
                  <a:pt x="564912" y="33505"/>
                </a:lnTo>
              </a:path>
              <a:path w="885355" h="35060">
                <a:moveTo>
                  <a:pt x="574598" y="33267"/>
                </a:moveTo>
                <a:lnTo>
                  <a:pt x="584238" y="32966"/>
                </a:lnTo>
                <a:lnTo>
                  <a:pt x="594609" y="32572"/>
                </a:lnTo>
              </a:path>
              <a:path w="885355" h="35060">
                <a:moveTo>
                  <a:pt x="643681" y="30223"/>
                </a:moveTo>
                <a:lnTo>
                  <a:pt x="659714" y="29403"/>
                </a:lnTo>
                <a:lnTo>
                  <a:pt x="672820" y="28708"/>
                </a:lnTo>
              </a:path>
              <a:path w="885355" h="35060">
                <a:moveTo>
                  <a:pt x="693741" y="27441"/>
                </a:moveTo>
                <a:lnTo>
                  <a:pt x="703301" y="26743"/>
                </a:lnTo>
                <a:lnTo>
                  <a:pt x="713422" y="25919"/>
                </a:lnTo>
                <a:lnTo>
                  <a:pt x="724977" y="24905"/>
                </a:lnTo>
                <a:lnTo>
                  <a:pt x="738838" y="23640"/>
                </a:lnTo>
                <a:lnTo>
                  <a:pt x="755878" y="22059"/>
                </a:lnTo>
                <a:lnTo>
                  <a:pt x="757178" y="21940"/>
                </a:lnTo>
                <a:lnTo>
                  <a:pt x="772992" y="20511"/>
                </a:lnTo>
                <a:lnTo>
                  <a:pt x="784789" y="19428"/>
                </a:lnTo>
                <a:lnTo>
                  <a:pt x="794592" y="18399"/>
                </a:lnTo>
                <a:lnTo>
                  <a:pt x="804423" y="17129"/>
                </a:lnTo>
                <a:lnTo>
                  <a:pt x="816303" y="15327"/>
                </a:lnTo>
                <a:lnTo>
                  <a:pt x="832256" y="12700"/>
                </a:lnTo>
                <a:lnTo>
                  <a:pt x="837355" y="11854"/>
                </a:lnTo>
                <a:lnTo>
                  <a:pt x="850626" y="9549"/>
                </a:lnTo>
                <a:lnTo>
                  <a:pt x="860443" y="7463"/>
                </a:lnTo>
                <a:lnTo>
                  <a:pt x="870716" y="4698"/>
                </a:lnTo>
                <a:lnTo>
                  <a:pt x="885355" y="355"/>
                </a:lnTo>
              </a:path>
              <a:path w="885355" h="35060">
                <a:moveTo>
                  <a:pt x="387444" y="34489"/>
                </a:moveTo>
                <a:lnTo>
                  <a:pt x="403639" y="34702"/>
                </a:lnTo>
                <a:lnTo>
                  <a:pt x="417124" y="34865"/>
                </a:lnTo>
                <a:lnTo>
                  <a:pt x="428606" y="34979"/>
                </a:lnTo>
                <a:lnTo>
                  <a:pt x="438795" y="35044"/>
                </a:lnTo>
              </a:path>
              <a:path w="885355" h="35060">
                <a:moveTo>
                  <a:pt x="448399" y="35060"/>
                </a:moveTo>
                <a:lnTo>
                  <a:pt x="458127" y="35027"/>
                </a:lnTo>
              </a:path>
              <a:path w="885355" h="35060">
                <a:moveTo>
                  <a:pt x="363768" y="34115"/>
                </a:moveTo>
                <a:lnTo>
                  <a:pt x="381025" y="34404"/>
                </a:lnTo>
                <a:lnTo>
                  <a:pt x="387444" y="34489"/>
                </a:lnTo>
              </a:path>
              <a:path w="885355" h="35060">
                <a:moveTo>
                  <a:pt x="237715" y="29667"/>
                </a:moveTo>
                <a:lnTo>
                  <a:pt x="254723" y="30518"/>
                </a:lnTo>
                <a:lnTo>
                  <a:pt x="271163" y="31294"/>
                </a:lnTo>
                <a:lnTo>
                  <a:pt x="285468" y="31947"/>
                </a:lnTo>
                <a:lnTo>
                  <a:pt x="297461" y="32462"/>
                </a:lnTo>
              </a:path>
              <a:path w="885355" h="35060">
                <a:moveTo>
                  <a:pt x="317577" y="33178"/>
                </a:moveTo>
                <a:lnTo>
                  <a:pt x="327231" y="33434"/>
                </a:lnTo>
                <a:lnTo>
                  <a:pt x="337636" y="33657"/>
                </a:lnTo>
                <a:lnTo>
                  <a:pt x="349560" y="33875"/>
                </a:lnTo>
                <a:lnTo>
                  <a:pt x="363768" y="34115"/>
                </a:lnTo>
              </a:path>
              <a:path w="885355" h="35060">
                <a:moveTo>
                  <a:pt x="193059" y="27192"/>
                </a:moveTo>
                <a:lnTo>
                  <a:pt x="193185" y="27201"/>
                </a:lnTo>
                <a:lnTo>
                  <a:pt x="202744" y="27829"/>
                </a:lnTo>
              </a:path>
              <a:path w="885355" h="35060">
                <a:moveTo>
                  <a:pt x="212701" y="28399"/>
                </a:moveTo>
                <a:lnTo>
                  <a:pt x="224032" y="28986"/>
                </a:lnTo>
                <a:lnTo>
                  <a:pt x="237715" y="2966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471145" y="5739508"/>
            <a:ext cx="781100" cy="23748"/>
          </a:xfrm>
          <a:custGeom>
            <a:avLst/>
            <a:gdLst/>
            <a:ahLst/>
            <a:cxnLst/>
            <a:rect l="l" t="t" r="r" b="b"/>
            <a:pathLst>
              <a:path w="781100" h="23748">
                <a:moveTo>
                  <a:pt x="303689" y="906"/>
                </a:moveTo>
                <a:lnTo>
                  <a:pt x="289230" y="1148"/>
                </a:lnTo>
                <a:lnTo>
                  <a:pt x="277145" y="1366"/>
                </a:lnTo>
                <a:lnTo>
                  <a:pt x="266656" y="1588"/>
                </a:lnTo>
                <a:lnTo>
                  <a:pt x="256986" y="1840"/>
                </a:lnTo>
              </a:path>
              <a:path w="781100" h="23748">
                <a:moveTo>
                  <a:pt x="210932" y="3704"/>
                </a:moveTo>
                <a:lnTo>
                  <a:pt x="193687" y="4520"/>
                </a:lnTo>
                <a:lnTo>
                  <a:pt x="182516" y="5071"/>
                </a:lnTo>
              </a:path>
              <a:path w="781100" h="23748">
                <a:moveTo>
                  <a:pt x="155818" y="6519"/>
                </a:moveTo>
                <a:lnTo>
                  <a:pt x="145557" y="7173"/>
                </a:lnTo>
                <a:lnTo>
                  <a:pt x="142607" y="7383"/>
                </a:lnTo>
              </a:path>
              <a:path w="781100" h="23748">
                <a:moveTo>
                  <a:pt x="444287" y="709"/>
                </a:moveTo>
                <a:lnTo>
                  <a:pt x="428093" y="453"/>
                </a:lnTo>
                <a:lnTo>
                  <a:pt x="414609" y="255"/>
                </a:lnTo>
                <a:lnTo>
                  <a:pt x="403127" y="114"/>
                </a:lnTo>
                <a:lnTo>
                  <a:pt x="392938" y="29"/>
                </a:lnTo>
              </a:path>
              <a:path w="781100" h="23748">
                <a:moveTo>
                  <a:pt x="373607" y="24"/>
                </a:moveTo>
                <a:lnTo>
                  <a:pt x="363047" y="102"/>
                </a:lnTo>
                <a:lnTo>
                  <a:pt x="350947" y="232"/>
                </a:lnTo>
                <a:lnTo>
                  <a:pt x="336597" y="414"/>
                </a:lnTo>
                <a:lnTo>
                  <a:pt x="319290" y="647"/>
                </a:lnTo>
                <a:lnTo>
                  <a:pt x="303689" y="906"/>
                </a:lnTo>
              </a:path>
              <a:path w="781100" h="23748">
                <a:moveTo>
                  <a:pt x="560517" y="3909"/>
                </a:moveTo>
                <a:lnTo>
                  <a:pt x="546222" y="3246"/>
                </a:lnTo>
                <a:lnTo>
                  <a:pt x="534233" y="2717"/>
                </a:lnTo>
                <a:lnTo>
                  <a:pt x="523786" y="2300"/>
                </a:lnTo>
              </a:path>
              <a:path w="781100" h="23748">
                <a:moveTo>
                  <a:pt x="504464" y="1704"/>
                </a:moveTo>
                <a:lnTo>
                  <a:pt x="494060" y="1479"/>
                </a:lnTo>
                <a:lnTo>
                  <a:pt x="482142" y="1271"/>
                </a:lnTo>
                <a:lnTo>
                  <a:pt x="467947" y="1057"/>
                </a:lnTo>
                <a:lnTo>
                  <a:pt x="450710" y="812"/>
                </a:lnTo>
                <a:lnTo>
                  <a:pt x="444287" y="709"/>
                </a:lnTo>
              </a:path>
              <a:path w="781100" h="23748">
                <a:moveTo>
                  <a:pt x="577189" y="4698"/>
                </a:moveTo>
                <a:lnTo>
                  <a:pt x="560517" y="3909"/>
                </a:lnTo>
              </a:path>
              <a:path w="781100" h="23748">
                <a:moveTo>
                  <a:pt x="775639" y="22516"/>
                </a:moveTo>
                <a:lnTo>
                  <a:pt x="760482" y="20566"/>
                </a:lnTo>
                <a:lnTo>
                  <a:pt x="747647" y="18836"/>
                </a:lnTo>
                <a:lnTo>
                  <a:pt x="737259" y="17410"/>
                </a:lnTo>
                <a:lnTo>
                  <a:pt x="727734" y="16155"/>
                </a:lnTo>
                <a:lnTo>
                  <a:pt x="717487" y="14940"/>
                </a:lnTo>
                <a:lnTo>
                  <a:pt x="704934" y="13633"/>
                </a:lnTo>
              </a:path>
              <a:path w="781100" h="23748">
                <a:moveTo>
                  <a:pt x="688492" y="12102"/>
                </a:moveTo>
                <a:lnTo>
                  <a:pt x="674840" y="10898"/>
                </a:lnTo>
                <a:lnTo>
                  <a:pt x="660547" y="9663"/>
                </a:lnTo>
              </a:path>
              <a:path w="781100" h="23748">
                <a:moveTo>
                  <a:pt x="638653" y="7937"/>
                </a:moveTo>
                <a:lnTo>
                  <a:pt x="629090" y="7307"/>
                </a:lnTo>
                <a:lnTo>
                  <a:pt x="619143" y="6737"/>
                </a:lnTo>
                <a:lnTo>
                  <a:pt x="607831" y="6159"/>
                </a:lnTo>
                <a:lnTo>
                  <a:pt x="594173" y="5503"/>
                </a:lnTo>
                <a:lnTo>
                  <a:pt x="577189" y="4698"/>
                </a:lnTo>
              </a:path>
              <a:path w="781100" h="23748">
                <a:moveTo>
                  <a:pt x="781100" y="23748"/>
                </a:moveTo>
                <a:lnTo>
                  <a:pt x="778459" y="2287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1630446" y="5696679"/>
            <a:ext cx="278003" cy="12248"/>
          </a:xfrm>
          <a:custGeom>
            <a:avLst/>
            <a:gdLst/>
            <a:ahLst/>
            <a:cxnLst/>
            <a:rect l="l" t="t" r="r" b="b"/>
            <a:pathLst>
              <a:path w="278002" h="12248">
                <a:moveTo>
                  <a:pt x="0" y="10661"/>
                </a:moveTo>
                <a:lnTo>
                  <a:pt x="10058" y="7841"/>
                </a:lnTo>
                <a:lnTo>
                  <a:pt x="10236" y="7664"/>
                </a:lnTo>
                <a:lnTo>
                  <a:pt x="20637" y="6254"/>
                </a:lnTo>
                <a:lnTo>
                  <a:pt x="34152" y="4374"/>
                </a:lnTo>
                <a:lnTo>
                  <a:pt x="44272" y="3441"/>
                </a:lnTo>
                <a:lnTo>
                  <a:pt x="54152" y="2723"/>
                </a:lnTo>
                <a:lnTo>
                  <a:pt x="68612" y="1701"/>
                </a:lnTo>
                <a:lnTo>
                  <a:pt x="78503" y="1200"/>
                </a:lnTo>
                <a:lnTo>
                  <a:pt x="90646" y="795"/>
                </a:lnTo>
                <a:lnTo>
                  <a:pt x="111313" y="178"/>
                </a:lnTo>
                <a:lnTo>
                  <a:pt x="121405" y="0"/>
                </a:lnTo>
                <a:lnTo>
                  <a:pt x="132349" y="4"/>
                </a:lnTo>
                <a:lnTo>
                  <a:pt x="143421" y="82"/>
                </a:lnTo>
                <a:lnTo>
                  <a:pt x="158188" y="210"/>
                </a:lnTo>
                <a:lnTo>
                  <a:pt x="168243" y="389"/>
                </a:lnTo>
                <a:lnTo>
                  <a:pt x="179337" y="749"/>
                </a:lnTo>
                <a:lnTo>
                  <a:pt x="189636" y="1136"/>
                </a:lnTo>
                <a:lnTo>
                  <a:pt x="203979" y="1781"/>
                </a:lnTo>
                <a:lnTo>
                  <a:pt x="213873" y="2400"/>
                </a:lnTo>
                <a:lnTo>
                  <a:pt x="226641" y="3476"/>
                </a:lnTo>
                <a:lnTo>
                  <a:pt x="243509" y="5021"/>
                </a:lnTo>
                <a:lnTo>
                  <a:pt x="253982" y="6483"/>
                </a:lnTo>
                <a:lnTo>
                  <a:pt x="260896" y="7664"/>
                </a:lnTo>
                <a:lnTo>
                  <a:pt x="269367" y="9073"/>
                </a:lnTo>
                <a:lnTo>
                  <a:pt x="269887" y="9251"/>
                </a:lnTo>
                <a:lnTo>
                  <a:pt x="278003" y="1224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1636100" y="5714220"/>
            <a:ext cx="274472" cy="12620"/>
          </a:xfrm>
          <a:custGeom>
            <a:avLst/>
            <a:gdLst/>
            <a:ahLst/>
            <a:cxnLst/>
            <a:rect l="l" t="t" r="r" b="b"/>
            <a:pathLst>
              <a:path w="274472" h="12620">
                <a:moveTo>
                  <a:pt x="274472" y="0"/>
                </a:moveTo>
                <a:lnTo>
                  <a:pt x="268122" y="2819"/>
                </a:lnTo>
                <a:lnTo>
                  <a:pt x="267766" y="2997"/>
                </a:lnTo>
                <a:lnTo>
                  <a:pt x="261073" y="4229"/>
                </a:lnTo>
                <a:lnTo>
                  <a:pt x="248300" y="6656"/>
                </a:lnTo>
                <a:lnTo>
                  <a:pt x="236917" y="7948"/>
                </a:lnTo>
                <a:lnTo>
                  <a:pt x="233552" y="8293"/>
                </a:lnTo>
                <a:lnTo>
                  <a:pt x="219437" y="9681"/>
                </a:lnTo>
                <a:lnTo>
                  <a:pt x="209593" y="10409"/>
                </a:lnTo>
                <a:lnTo>
                  <a:pt x="195775" y="11081"/>
                </a:lnTo>
                <a:lnTo>
                  <a:pt x="195097" y="11112"/>
                </a:lnTo>
                <a:lnTo>
                  <a:pt x="180438" y="11780"/>
                </a:lnTo>
                <a:lnTo>
                  <a:pt x="170435" y="12139"/>
                </a:lnTo>
                <a:lnTo>
                  <a:pt x="159118" y="12372"/>
                </a:lnTo>
                <a:lnTo>
                  <a:pt x="149758" y="12522"/>
                </a:lnTo>
                <a:lnTo>
                  <a:pt x="134906" y="12620"/>
                </a:lnTo>
                <a:lnTo>
                  <a:pt x="124793" y="12599"/>
                </a:lnTo>
                <a:lnTo>
                  <a:pt x="113922" y="12419"/>
                </a:lnTo>
                <a:lnTo>
                  <a:pt x="102476" y="12166"/>
                </a:lnTo>
                <a:lnTo>
                  <a:pt x="87909" y="11832"/>
                </a:lnTo>
                <a:lnTo>
                  <a:pt x="77927" y="11514"/>
                </a:lnTo>
                <a:lnTo>
                  <a:pt x="66258" y="10886"/>
                </a:lnTo>
                <a:lnTo>
                  <a:pt x="58559" y="10401"/>
                </a:lnTo>
                <a:lnTo>
                  <a:pt x="44661" y="9457"/>
                </a:lnTo>
                <a:lnTo>
                  <a:pt x="34735" y="8550"/>
                </a:lnTo>
                <a:lnTo>
                  <a:pt x="22567" y="7061"/>
                </a:lnTo>
                <a:lnTo>
                  <a:pt x="11277" y="5638"/>
                </a:lnTo>
                <a:lnTo>
                  <a:pt x="11112" y="5638"/>
                </a:lnTo>
                <a:lnTo>
                  <a:pt x="0" y="317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2765936" y="5738385"/>
            <a:ext cx="153111" cy="7903"/>
          </a:xfrm>
          <a:custGeom>
            <a:avLst/>
            <a:gdLst/>
            <a:ahLst/>
            <a:cxnLst/>
            <a:rect l="l" t="t" r="r" b="b"/>
            <a:pathLst>
              <a:path w="153111" h="7903">
                <a:moveTo>
                  <a:pt x="0" y="0"/>
                </a:moveTo>
                <a:lnTo>
                  <a:pt x="2120" y="1765"/>
                </a:lnTo>
                <a:lnTo>
                  <a:pt x="2641" y="1943"/>
                </a:lnTo>
                <a:lnTo>
                  <a:pt x="5283" y="2641"/>
                </a:lnTo>
                <a:lnTo>
                  <a:pt x="11468" y="4241"/>
                </a:lnTo>
                <a:lnTo>
                  <a:pt x="11811" y="4406"/>
                </a:lnTo>
                <a:lnTo>
                  <a:pt x="18338" y="4940"/>
                </a:lnTo>
                <a:lnTo>
                  <a:pt x="32783" y="6282"/>
                </a:lnTo>
                <a:lnTo>
                  <a:pt x="42680" y="7043"/>
                </a:lnTo>
                <a:lnTo>
                  <a:pt x="54676" y="7462"/>
                </a:lnTo>
                <a:lnTo>
                  <a:pt x="61214" y="7581"/>
                </a:lnTo>
                <a:lnTo>
                  <a:pt x="76156" y="7903"/>
                </a:lnTo>
                <a:lnTo>
                  <a:pt x="86377" y="7845"/>
                </a:lnTo>
                <a:lnTo>
                  <a:pt x="96870" y="7512"/>
                </a:lnTo>
                <a:lnTo>
                  <a:pt x="110769" y="7061"/>
                </a:lnTo>
                <a:lnTo>
                  <a:pt x="121005" y="6705"/>
                </a:lnTo>
                <a:lnTo>
                  <a:pt x="131241" y="5638"/>
                </a:lnTo>
                <a:lnTo>
                  <a:pt x="138645" y="4762"/>
                </a:lnTo>
                <a:lnTo>
                  <a:pt x="138823" y="4940"/>
                </a:lnTo>
                <a:lnTo>
                  <a:pt x="146062" y="3530"/>
                </a:lnTo>
                <a:lnTo>
                  <a:pt x="149580" y="2641"/>
                </a:lnTo>
                <a:lnTo>
                  <a:pt x="149936" y="2641"/>
                </a:lnTo>
                <a:lnTo>
                  <a:pt x="153111" y="88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2769110" y="5730095"/>
            <a:ext cx="148882" cy="6527"/>
          </a:xfrm>
          <a:custGeom>
            <a:avLst/>
            <a:gdLst/>
            <a:ahLst/>
            <a:cxnLst/>
            <a:rect l="l" t="t" r="r" b="b"/>
            <a:pathLst>
              <a:path w="148882" h="6527">
                <a:moveTo>
                  <a:pt x="148882" y="6527"/>
                </a:moveTo>
                <a:lnTo>
                  <a:pt x="144475" y="4940"/>
                </a:lnTo>
                <a:lnTo>
                  <a:pt x="144297" y="4940"/>
                </a:lnTo>
                <a:lnTo>
                  <a:pt x="139700" y="4051"/>
                </a:lnTo>
                <a:lnTo>
                  <a:pt x="131597" y="2641"/>
                </a:lnTo>
                <a:lnTo>
                  <a:pt x="131419" y="2819"/>
                </a:lnTo>
                <a:lnTo>
                  <a:pt x="123304" y="2120"/>
                </a:lnTo>
                <a:lnTo>
                  <a:pt x="112369" y="1054"/>
                </a:lnTo>
                <a:lnTo>
                  <a:pt x="101422" y="698"/>
                </a:lnTo>
                <a:lnTo>
                  <a:pt x="89090" y="177"/>
                </a:lnTo>
                <a:lnTo>
                  <a:pt x="89090" y="0"/>
                </a:lnTo>
                <a:lnTo>
                  <a:pt x="76733" y="0"/>
                </a:lnTo>
                <a:lnTo>
                  <a:pt x="61906" y="237"/>
                </a:lnTo>
                <a:lnTo>
                  <a:pt x="51783" y="503"/>
                </a:lnTo>
                <a:lnTo>
                  <a:pt x="40994" y="975"/>
                </a:lnTo>
                <a:lnTo>
                  <a:pt x="28930" y="1587"/>
                </a:lnTo>
                <a:lnTo>
                  <a:pt x="20104" y="1943"/>
                </a:lnTo>
                <a:lnTo>
                  <a:pt x="19926" y="2120"/>
                </a:lnTo>
                <a:lnTo>
                  <a:pt x="11112" y="3352"/>
                </a:lnTo>
                <a:lnTo>
                  <a:pt x="5461" y="4229"/>
                </a:lnTo>
                <a:lnTo>
                  <a:pt x="5295" y="4229"/>
                </a:lnTo>
                <a:lnTo>
                  <a:pt x="0" y="563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3341175" y="5676823"/>
            <a:ext cx="204101" cy="10325"/>
          </a:xfrm>
          <a:custGeom>
            <a:avLst/>
            <a:gdLst/>
            <a:ahLst/>
            <a:cxnLst/>
            <a:rect l="l" t="t" r="r" b="b"/>
            <a:pathLst>
              <a:path w="204101" h="10325">
                <a:moveTo>
                  <a:pt x="0" y="0"/>
                </a:moveTo>
                <a:lnTo>
                  <a:pt x="2819" y="2120"/>
                </a:lnTo>
                <a:lnTo>
                  <a:pt x="3517" y="2463"/>
                </a:lnTo>
                <a:lnTo>
                  <a:pt x="6870" y="3352"/>
                </a:lnTo>
                <a:lnTo>
                  <a:pt x="15176" y="5638"/>
                </a:lnTo>
                <a:lnTo>
                  <a:pt x="15519" y="5295"/>
                </a:lnTo>
                <a:lnTo>
                  <a:pt x="24168" y="6527"/>
                </a:lnTo>
                <a:lnTo>
                  <a:pt x="36865" y="7922"/>
                </a:lnTo>
                <a:lnTo>
                  <a:pt x="49210" y="8766"/>
                </a:lnTo>
                <a:lnTo>
                  <a:pt x="63338" y="9535"/>
                </a:lnTo>
                <a:lnTo>
                  <a:pt x="73806" y="9880"/>
                </a:lnTo>
                <a:lnTo>
                  <a:pt x="81495" y="10058"/>
                </a:lnTo>
                <a:lnTo>
                  <a:pt x="95154" y="10309"/>
                </a:lnTo>
                <a:lnTo>
                  <a:pt x="105329" y="10325"/>
                </a:lnTo>
                <a:lnTo>
                  <a:pt x="115189" y="10236"/>
                </a:lnTo>
                <a:lnTo>
                  <a:pt x="128770" y="10054"/>
                </a:lnTo>
                <a:lnTo>
                  <a:pt x="139071" y="9714"/>
                </a:lnTo>
                <a:lnTo>
                  <a:pt x="147472" y="9347"/>
                </a:lnTo>
                <a:lnTo>
                  <a:pt x="160467" y="8619"/>
                </a:lnTo>
                <a:lnTo>
                  <a:pt x="171987" y="7539"/>
                </a:lnTo>
                <a:lnTo>
                  <a:pt x="174980" y="7226"/>
                </a:lnTo>
                <a:lnTo>
                  <a:pt x="184861" y="6350"/>
                </a:lnTo>
                <a:lnTo>
                  <a:pt x="185039" y="6527"/>
                </a:lnTo>
                <a:lnTo>
                  <a:pt x="194564" y="4406"/>
                </a:lnTo>
                <a:lnTo>
                  <a:pt x="199326" y="3352"/>
                </a:lnTo>
                <a:lnTo>
                  <a:pt x="199682" y="3352"/>
                </a:lnTo>
                <a:lnTo>
                  <a:pt x="204101" y="10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3342579" y="5665704"/>
            <a:ext cx="201282" cy="8648"/>
          </a:xfrm>
          <a:custGeom>
            <a:avLst/>
            <a:gdLst/>
            <a:ahLst/>
            <a:cxnLst/>
            <a:rect l="l" t="t" r="r" b="b"/>
            <a:pathLst>
              <a:path w="201282" h="8648">
                <a:moveTo>
                  <a:pt x="195452" y="6527"/>
                </a:moveTo>
                <a:lnTo>
                  <a:pt x="195110" y="6527"/>
                </a:lnTo>
                <a:lnTo>
                  <a:pt x="188937" y="5295"/>
                </a:lnTo>
                <a:lnTo>
                  <a:pt x="179146" y="3663"/>
                </a:lnTo>
              </a:path>
              <a:path w="201282" h="8648">
                <a:moveTo>
                  <a:pt x="178212" y="3663"/>
                </a:moveTo>
                <a:lnTo>
                  <a:pt x="178168" y="3708"/>
                </a:lnTo>
                <a:lnTo>
                  <a:pt x="177707" y="3663"/>
                </a:lnTo>
              </a:path>
              <a:path w="201282" h="8648">
                <a:moveTo>
                  <a:pt x="22530" y="3663"/>
                </a:moveTo>
                <a:lnTo>
                  <a:pt x="17475" y="4419"/>
                </a:lnTo>
                <a:lnTo>
                  <a:pt x="10058" y="5473"/>
                </a:lnTo>
                <a:lnTo>
                  <a:pt x="10058" y="5651"/>
                </a:lnTo>
                <a:lnTo>
                  <a:pt x="2654" y="7594"/>
                </a:lnTo>
                <a:lnTo>
                  <a:pt x="1422" y="7950"/>
                </a:lnTo>
                <a:lnTo>
                  <a:pt x="1231" y="7950"/>
                </a:lnTo>
                <a:lnTo>
                  <a:pt x="0" y="8648"/>
                </a:lnTo>
              </a:path>
              <a:path w="201282" h="8648">
                <a:moveTo>
                  <a:pt x="201282" y="8648"/>
                </a:moveTo>
                <a:lnTo>
                  <a:pt x="195452" y="652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1302876" y="5723568"/>
            <a:ext cx="20281" cy="27165"/>
          </a:xfrm>
          <a:custGeom>
            <a:avLst/>
            <a:gdLst/>
            <a:ahLst/>
            <a:cxnLst/>
            <a:rect l="l" t="t" r="r" b="b"/>
            <a:pathLst>
              <a:path w="20281" h="27165">
                <a:moveTo>
                  <a:pt x="0" y="0"/>
                </a:moveTo>
                <a:lnTo>
                  <a:pt x="20281" y="13589"/>
                </a:lnTo>
                <a:lnTo>
                  <a:pt x="3175" y="2716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1624623" y="5707336"/>
            <a:ext cx="11468" cy="10058"/>
          </a:xfrm>
          <a:custGeom>
            <a:avLst/>
            <a:gdLst/>
            <a:ahLst/>
            <a:cxnLst/>
            <a:rect l="l" t="t" r="r" b="b"/>
            <a:pathLst>
              <a:path w="11468" h="10058">
                <a:moveTo>
                  <a:pt x="11468" y="10058"/>
                </a:moveTo>
                <a:lnTo>
                  <a:pt x="0" y="4940"/>
                </a:lnTo>
                <a:lnTo>
                  <a:pt x="5829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1908451" y="5708926"/>
            <a:ext cx="2120" cy="5295"/>
          </a:xfrm>
          <a:custGeom>
            <a:avLst/>
            <a:gdLst/>
            <a:ahLst/>
            <a:cxnLst/>
            <a:rect l="l" t="t" r="r" b="b"/>
            <a:pathLst>
              <a:path w="2120" h="5295">
                <a:moveTo>
                  <a:pt x="0" y="0"/>
                </a:moveTo>
                <a:lnTo>
                  <a:pt x="2120" y="529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2765934" y="5736974"/>
            <a:ext cx="1765" cy="1409"/>
          </a:xfrm>
          <a:custGeom>
            <a:avLst/>
            <a:gdLst/>
            <a:ahLst/>
            <a:cxnLst/>
            <a:rect l="l" t="t" r="r" b="b"/>
            <a:pathLst>
              <a:path w="1765" h="1409">
                <a:moveTo>
                  <a:pt x="1765" y="0"/>
                </a:moveTo>
                <a:lnTo>
                  <a:pt x="0" y="140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2917997" y="5736628"/>
            <a:ext cx="1054" cy="2641"/>
          </a:xfrm>
          <a:custGeom>
            <a:avLst/>
            <a:gdLst/>
            <a:ahLst/>
            <a:cxnLst/>
            <a:rect l="l" t="t" r="r" b="b"/>
            <a:pathLst>
              <a:path w="1054" h="2641">
                <a:moveTo>
                  <a:pt x="1054" y="2641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2767699" y="5735739"/>
            <a:ext cx="1409" cy="1244"/>
          </a:xfrm>
          <a:custGeom>
            <a:avLst/>
            <a:gdLst/>
            <a:ahLst/>
            <a:cxnLst/>
            <a:rect l="l" t="t" r="r" b="b"/>
            <a:pathLst>
              <a:path w="1409" h="1244">
                <a:moveTo>
                  <a:pt x="1409" y="0"/>
                </a:moveTo>
                <a:lnTo>
                  <a:pt x="0" y="124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3543861" y="5674351"/>
            <a:ext cx="1409" cy="3530"/>
          </a:xfrm>
          <a:custGeom>
            <a:avLst/>
            <a:gdLst/>
            <a:ahLst/>
            <a:cxnLst/>
            <a:rect l="l" t="t" r="r" b="b"/>
            <a:pathLst>
              <a:path w="1409" h="3530">
                <a:moveTo>
                  <a:pt x="1409" y="3530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3341175" y="5674353"/>
            <a:ext cx="1409" cy="2476"/>
          </a:xfrm>
          <a:custGeom>
            <a:avLst/>
            <a:gdLst/>
            <a:ahLst/>
            <a:cxnLst/>
            <a:rect l="l" t="t" r="r" b="b"/>
            <a:pathLst>
              <a:path w="1409" h="2476">
                <a:moveTo>
                  <a:pt x="1409" y="0"/>
                </a:moveTo>
                <a:lnTo>
                  <a:pt x="0" y="247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252061" y="5630251"/>
            <a:ext cx="1051166" cy="48212"/>
          </a:xfrm>
          <a:custGeom>
            <a:avLst/>
            <a:gdLst/>
            <a:ahLst/>
            <a:cxnLst/>
            <a:rect l="l" t="t" r="r" b="b"/>
            <a:pathLst>
              <a:path w="1051166" h="48212">
                <a:moveTo>
                  <a:pt x="718092" y="44331"/>
                </a:moveTo>
                <a:lnTo>
                  <a:pt x="732158" y="43822"/>
                </a:lnTo>
              </a:path>
              <a:path w="1051166" h="48212">
                <a:moveTo>
                  <a:pt x="743998" y="43372"/>
                </a:moveTo>
                <a:lnTo>
                  <a:pt x="754362" y="42938"/>
                </a:lnTo>
                <a:lnTo>
                  <a:pt x="763999" y="42478"/>
                </a:lnTo>
                <a:lnTo>
                  <a:pt x="773658" y="41948"/>
                </a:lnTo>
              </a:path>
              <a:path w="1051166" h="48212">
                <a:moveTo>
                  <a:pt x="810256" y="39514"/>
                </a:moveTo>
                <a:lnTo>
                  <a:pt x="815790" y="39117"/>
                </a:lnTo>
              </a:path>
              <a:path w="1051166" h="48212">
                <a:moveTo>
                  <a:pt x="701052" y="44943"/>
                </a:moveTo>
                <a:lnTo>
                  <a:pt x="718092" y="44331"/>
                </a:lnTo>
              </a:path>
              <a:path w="1051166" h="48212">
                <a:moveTo>
                  <a:pt x="578571" y="47819"/>
                </a:moveTo>
                <a:lnTo>
                  <a:pt x="592544" y="47713"/>
                </a:lnTo>
                <a:lnTo>
                  <a:pt x="604524" y="47607"/>
                </a:lnTo>
                <a:lnTo>
                  <a:pt x="615103" y="47486"/>
                </a:lnTo>
                <a:lnTo>
                  <a:pt x="624878" y="47335"/>
                </a:lnTo>
              </a:path>
              <a:path w="1051166" h="48212">
                <a:moveTo>
                  <a:pt x="634444" y="47140"/>
                </a:moveTo>
                <a:lnTo>
                  <a:pt x="644395" y="46885"/>
                </a:lnTo>
                <a:lnTo>
                  <a:pt x="655325" y="46557"/>
                </a:lnTo>
                <a:lnTo>
                  <a:pt x="667831" y="46141"/>
                </a:lnTo>
                <a:lnTo>
                  <a:pt x="682507" y="45621"/>
                </a:lnTo>
                <a:lnTo>
                  <a:pt x="699947" y="44983"/>
                </a:lnTo>
                <a:lnTo>
                  <a:pt x="701052" y="44943"/>
                </a:lnTo>
              </a:path>
              <a:path w="1051166" h="48212">
                <a:moveTo>
                  <a:pt x="562008" y="47940"/>
                </a:moveTo>
                <a:lnTo>
                  <a:pt x="578571" y="47819"/>
                </a:lnTo>
              </a:path>
              <a:path w="1051166" h="48212">
                <a:moveTo>
                  <a:pt x="556539" y="47980"/>
                </a:moveTo>
                <a:lnTo>
                  <a:pt x="562008" y="47940"/>
                </a:lnTo>
              </a:path>
              <a:path w="1051166" h="48212">
                <a:moveTo>
                  <a:pt x="539065" y="48068"/>
                </a:moveTo>
                <a:lnTo>
                  <a:pt x="556539" y="47980"/>
                </a:lnTo>
              </a:path>
              <a:path w="1051166" h="48212">
                <a:moveTo>
                  <a:pt x="511717" y="48191"/>
                </a:moveTo>
                <a:lnTo>
                  <a:pt x="524316" y="48140"/>
                </a:lnTo>
                <a:lnTo>
                  <a:pt x="539065" y="48068"/>
                </a:lnTo>
              </a:path>
              <a:path w="1051166" h="48212">
                <a:moveTo>
                  <a:pt x="392899" y="46351"/>
                </a:moveTo>
                <a:lnTo>
                  <a:pt x="410298" y="46748"/>
                </a:lnTo>
                <a:lnTo>
                  <a:pt x="419696" y="46974"/>
                </a:lnTo>
                <a:lnTo>
                  <a:pt x="435689" y="47348"/>
                </a:lnTo>
                <a:lnTo>
                  <a:pt x="449254" y="47645"/>
                </a:lnTo>
                <a:lnTo>
                  <a:pt x="460963" y="47872"/>
                </a:lnTo>
                <a:lnTo>
                  <a:pt x="471390" y="48035"/>
                </a:lnTo>
              </a:path>
              <a:path w="1051166" h="48212">
                <a:moveTo>
                  <a:pt x="481107" y="48141"/>
                </a:moveTo>
                <a:lnTo>
                  <a:pt x="490685" y="48198"/>
                </a:lnTo>
                <a:lnTo>
                  <a:pt x="500698" y="48212"/>
                </a:lnTo>
                <a:lnTo>
                  <a:pt x="511717" y="48191"/>
                </a:lnTo>
              </a:path>
              <a:path w="1051166" h="48212">
                <a:moveTo>
                  <a:pt x="361690" y="45600"/>
                </a:moveTo>
                <a:lnTo>
                  <a:pt x="365999" y="45717"/>
                </a:lnTo>
                <a:lnTo>
                  <a:pt x="378345" y="46017"/>
                </a:lnTo>
                <a:lnTo>
                  <a:pt x="392899" y="4635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569929" y="5743858"/>
            <a:ext cx="471170" cy="14820"/>
          </a:xfrm>
          <a:custGeom>
            <a:avLst/>
            <a:gdLst/>
            <a:ahLst/>
            <a:cxnLst/>
            <a:rect l="l" t="t" r="r" b="b"/>
            <a:pathLst>
              <a:path w="471170" h="14820">
                <a:moveTo>
                  <a:pt x="50124" y="10969"/>
                </a:moveTo>
                <a:lnTo>
                  <a:pt x="59998" y="11459"/>
                </a:lnTo>
                <a:lnTo>
                  <a:pt x="71427" y="11937"/>
                </a:lnTo>
                <a:lnTo>
                  <a:pt x="85719" y="12476"/>
                </a:lnTo>
              </a:path>
              <a:path w="471170" h="14820">
                <a:moveTo>
                  <a:pt x="85719" y="12477"/>
                </a:moveTo>
                <a:lnTo>
                  <a:pt x="96672" y="12877"/>
                </a:lnTo>
                <a:lnTo>
                  <a:pt x="85719" y="12476"/>
                </a:lnTo>
              </a:path>
              <a:path w="471170" h="14820">
                <a:moveTo>
                  <a:pt x="221545" y="14817"/>
                </a:moveTo>
                <a:lnTo>
                  <a:pt x="235049" y="14795"/>
                </a:lnTo>
              </a:path>
              <a:path w="471170" h="14820">
                <a:moveTo>
                  <a:pt x="246198" y="14733"/>
                </a:moveTo>
                <a:lnTo>
                  <a:pt x="256055" y="14614"/>
                </a:lnTo>
                <a:lnTo>
                  <a:pt x="265681" y="14417"/>
                </a:lnTo>
                <a:lnTo>
                  <a:pt x="276140" y="14124"/>
                </a:lnTo>
                <a:lnTo>
                  <a:pt x="288493" y="13714"/>
                </a:lnTo>
                <a:lnTo>
                  <a:pt x="303804" y="13169"/>
                </a:lnTo>
              </a:path>
              <a:path w="471170" h="14820">
                <a:moveTo>
                  <a:pt x="328558" y="12261"/>
                </a:moveTo>
                <a:lnTo>
                  <a:pt x="341544" y="11766"/>
                </a:lnTo>
                <a:lnTo>
                  <a:pt x="352177" y="11307"/>
                </a:lnTo>
                <a:lnTo>
                  <a:pt x="361800" y="10800"/>
                </a:lnTo>
              </a:path>
              <a:path w="471170" h="14820">
                <a:moveTo>
                  <a:pt x="371758" y="10158"/>
                </a:moveTo>
                <a:lnTo>
                  <a:pt x="383395" y="9297"/>
                </a:lnTo>
              </a:path>
              <a:path w="471170" h="14820">
                <a:moveTo>
                  <a:pt x="422668" y="6174"/>
                </a:moveTo>
                <a:lnTo>
                  <a:pt x="433881" y="5182"/>
                </a:lnTo>
                <a:lnTo>
                  <a:pt x="443494" y="4089"/>
                </a:lnTo>
                <a:lnTo>
                  <a:pt x="454405" y="2559"/>
                </a:lnTo>
                <a:lnTo>
                  <a:pt x="469514" y="255"/>
                </a:lnTo>
                <a:lnTo>
                  <a:pt x="471170" y="0"/>
                </a:lnTo>
              </a:path>
              <a:path w="471170" h="14820">
                <a:moveTo>
                  <a:pt x="96672" y="12877"/>
                </a:moveTo>
                <a:lnTo>
                  <a:pt x="113605" y="13485"/>
                </a:lnTo>
                <a:lnTo>
                  <a:pt x="127136" y="13951"/>
                </a:lnTo>
                <a:lnTo>
                  <a:pt x="138313" y="14294"/>
                </a:lnTo>
              </a:path>
              <a:path w="471170" h="14820">
                <a:moveTo>
                  <a:pt x="148186" y="14532"/>
                </a:moveTo>
                <a:lnTo>
                  <a:pt x="157804" y="14685"/>
                </a:lnTo>
              </a:path>
              <a:path w="471170" h="14820">
                <a:moveTo>
                  <a:pt x="180467" y="14810"/>
                </a:moveTo>
                <a:lnTo>
                  <a:pt x="195612" y="14820"/>
                </a:lnTo>
                <a:lnTo>
                  <a:pt x="204622" y="14820"/>
                </a:lnTo>
                <a:lnTo>
                  <a:pt x="221545" y="1481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2276246" y="7315226"/>
            <a:ext cx="62801" cy="2641"/>
          </a:xfrm>
          <a:custGeom>
            <a:avLst/>
            <a:gdLst/>
            <a:ahLst/>
            <a:cxnLst/>
            <a:rect l="l" t="t" r="r" b="b"/>
            <a:pathLst>
              <a:path w="62801" h="2641">
                <a:moveTo>
                  <a:pt x="0" y="0"/>
                </a:moveTo>
                <a:lnTo>
                  <a:pt x="5473" y="1231"/>
                </a:lnTo>
                <a:lnTo>
                  <a:pt x="5638" y="1231"/>
                </a:lnTo>
                <a:lnTo>
                  <a:pt x="11290" y="1765"/>
                </a:lnTo>
                <a:lnTo>
                  <a:pt x="21348" y="2463"/>
                </a:lnTo>
                <a:lnTo>
                  <a:pt x="21526" y="2463"/>
                </a:lnTo>
                <a:lnTo>
                  <a:pt x="31572" y="2463"/>
                </a:lnTo>
                <a:lnTo>
                  <a:pt x="41452" y="2463"/>
                </a:lnTo>
                <a:lnTo>
                  <a:pt x="41630" y="2641"/>
                </a:lnTo>
                <a:lnTo>
                  <a:pt x="51511" y="1943"/>
                </a:lnTo>
                <a:lnTo>
                  <a:pt x="57162" y="1587"/>
                </a:lnTo>
                <a:lnTo>
                  <a:pt x="62801" y="53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2276424" y="7310104"/>
            <a:ext cx="62623" cy="2654"/>
          </a:xfrm>
          <a:custGeom>
            <a:avLst/>
            <a:gdLst/>
            <a:ahLst/>
            <a:cxnLst/>
            <a:rect l="l" t="t" r="r" b="b"/>
            <a:pathLst>
              <a:path w="62623" h="2654">
                <a:moveTo>
                  <a:pt x="62623" y="533"/>
                </a:moveTo>
                <a:lnTo>
                  <a:pt x="57150" y="1587"/>
                </a:lnTo>
                <a:lnTo>
                  <a:pt x="56984" y="1587"/>
                </a:lnTo>
                <a:lnTo>
                  <a:pt x="51333" y="1943"/>
                </a:lnTo>
                <a:lnTo>
                  <a:pt x="41452" y="2654"/>
                </a:lnTo>
                <a:lnTo>
                  <a:pt x="41275" y="2654"/>
                </a:lnTo>
                <a:lnTo>
                  <a:pt x="31394" y="2476"/>
                </a:lnTo>
                <a:lnTo>
                  <a:pt x="18515" y="2064"/>
                </a:lnTo>
                <a:lnTo>
                  <a:pt x="6682" y="1244"/>
                </a:lnTo>
                <a:lnTo>
                  <a:pt x="4419" y="1066"/>
                </a:lnTo>
                <a:lnTo>
                  <a:pt x="2298" y="889"/>
                </a:lnTo>
                <a:lnTo>
                  <a:pt x="1943" y="889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2286833" y="7309580"/>
            <a:ext cx="43395" cy="1943"/>
          </a:xfrm>
          <a:custGeom>
            <a:avLst/>
            <a:gdLst/>
            <a:ahLst/>
            <a:cxnLst/>
            <a:rect l="l" t="t" r="r" b="b"/>
            <a:pathLst>
              <a:path w="43395" h="1943">
                <a:moveTo>
                  <a:pt x="0" y="0"/>
                </a:moveTo>
                <a:lnTo>
                  <a:pt x="3517" y="889"/>
                </a:lnTo>
                <a:lnTo>
                  <a:pt x="7061" y="1231"/>
                </a:lnTo>
                <a:lnTo>
                  <a:pt x="14643" y="1765"/>
                </a:lnTo>
                <a:lnTo>
                  <a:pt x="14820" y="1587"/>
                </a:lnTo>
                <a:lnTo>
                  <a:pt x="22402" y="1765"/>
                </a:lnTo>
                <a:lnTo>
                  <a:pt x="28917" y="1765"/>
                </a:lnTo>
                <a:lnTo>
                  <a:pt x="29108" y="1943"/>
                </a:lnTo>
                <a:lnTo>
                  <a:pt x="35636" y="1409"/>
                </a:lnTo>
                <a:lnTo>
                  <a:pt x="39522" y="1231"/>
                </a:lnTo>
                <a:lnTo>
                  <a:pt x="39687" y="1054"/>
                </a:lnTo>
                <a:lnTo>
                  <a:pt x="43395" y="17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2278540" y="7304810"/>
            <a:ext cx="51155" cy="4241"/>
          </a:xfrm>
          <a:custGeom>
            <a:avLst/>
            <a:gdLst/>
            <a:ahLst/>
            <a:cxnLst/>
            <a:rect l="l" t="t" r="r" b="b"/>
            <a:pathLst>
              <a:path w="51155" h="4241">
                <a:moveTo>
                  <a:pt x="51155" y="4241"/>
                </a:moveTo>
                <a:lnTo>
                  <a:pt x="48869" y="3708"/>
                </a:lnTo>
                <a:lnTo>
                  <a:pt x="46393" y="3543"/>
                </a:lnTo>
                <a:lnTo>
                  <a:pt x="32128" y="2818"/>
                </a:lnTo>
                <a:lnTo>
                  <a:pt x="22255" y="2494"/>
                </a:lnTo>
                <a:lnTo>
                  <a:pt x="9224" y="1787"/>
                </a:lnTo>
                <a:lnTo>
                  <a:pt x="6527" y="1600"/>
                </a:lnTo>
                <a:lnTo>
                  <a:pt x="3352" y="1244"/>
                </a:lnTo>
                <a:lnTo>
                  <a:pt x="2997" y="1244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2280306" y="7301462"/>
            <a:ext cx="57683" cy="2298"/>
          </a:xfrm>
          <a:custGeom>
            <a:avLst/>
            <a:gdLst/>
            <a:ahLst/>
            <a:cxnLst/>
            <a:rect l="l" t="t" r="r" b="b"/>
            <a:pathLst>
              <a:path w="57683" h="2298">
                <a:moveTo>
                  <a:pt x="0" y="1943"/>
                </a:moveTo>
                <a:lnTo>
                  <a:pt x="1765" y="1244"/>
                </a:lnTo>
                <a:lnTo>
                  <a:pt x="1943" y="1244"/>
                </a:lnTo>
                <a:lnTo>
                  <a:pt x="3886" y="1244"/>
                </a:lnTo>
                <a:lnTo>
                  <a:pt x="16217" y="355"/>
                </a:lnTo>
                <a:lnTo>
                  <a:pt x="16408" y="177"/>
                </a:lnTo>
                <a:lnTo>
                  <a:pt x="28752" y="177"/>
                </a:lnTo>
                <a:lnTo>
                  <a:pt x="38277" y="0"/>
                </a:lnTo>
                <a:lnTo>
                  <a:pt x="47802" y="711"/>
                </a:lnTo>
                <a:lnTo>
                  <a:pt x="52565" y="1054"/>
                </a:lnTo>
                <a:lnTo>
                  <a:pt x="52743" y="1054"/>
                </a:lnTo>
                <a:lnTo>
                  <a:pt x="57683" y="229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2289119" y="7304639"/>
            <a:ext cx="49047" cy="3530"/>
          </a:xfrm>
          <a:custGeom>
            <a:avLst/>
            <a:gdLst/>
            <a:ahLst/>
            <a:cxnLst/>
            <a:rect l="l" t="t" r="r" b="b"/>
            <a:pathLst>
              <a:path w="49047" h="3530">
                <a:moveTo>
                  <a:pt x="49047" y="3530"/>
                </a:moveTo>
                <a:lnTo>
                  <a:pt x="46748" y="2997"/>
                </a:lnTo>
                <a:lnTo>
                  <a:pt x="44462" y="2832"/>
                </a:lnTo>
                <a:lnTo>
                  <a:pt x="30473" y="2291"/>
                </a:lnTo>
                <a:lnTo>
                  <a:pt x="20596" y="1984"/>
                </a:lnTo>
                <a:lnTo>
                  <a:pt x="7416" y="1244"/>
                </a:lnTo>
                <a:lnTo>
                  <a:pt x="3708" y="1066"/>
                </a:lnTo>
                <a:lnTo>
                  <a:pt x="3543" y="1066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2289124" y="7302696"/>
            <a:ext cx="39865" cy="2298"/>
          </a:xfrm>
          <a:custGeom>
            <a:avLst/>
            <a:gdLst/>
            <a:ahLst/>
            <a:cxnLst/>
            <a:rect l="l" t="t" r="r" b="b"/>
            <a:pathLst>
              <a:path w="39865" h="2298">
                <a:moveTo>
                  <a:pt x="0" y="1943"/>
                </a:moveTo>
                <a:lnTo>
                  <a:pt x="1587" y="1054"/>
                </a:lnTo>
                <a:lnTo>
                  <a:pt x="2120" y="889"/>
                </a:lnTo>
                <a:lnTo>
                  <a:pt x="3886" y="711"/>
                </a:lnTo>
                <a:lnTo>
                  <a:pt x="12344" y="0"/>
                </a:lnTo>
                <a:lnTo>
                  <a:pt x="12522" y="0"/>
                </a:lnTo>
                <a:lnTo>
                  <a:pt x="21170" y="177"/>
                </a:lnTo>
                <a:lnTo>
                  <a:pt x="28587" y="177"/>
                </a:lnTo>
                <a:lnTo>
                  <a:pt x="28752" y="177"/>
                </a:lnTo>
                <a:lnTo>
                  <a:pt x="36169" y="889"/>
                </a:lnTo>
                <a:lnTo>
                  <a:pt x="37934" y="1244"/>
                </a:lnTo>
                <a:lnTo>
                  <a:pt x="38455" y="1409"/>
                </a:lnTo>
                <a:lnTo>
                  <a:pt x="39865" y="229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2358628" y="7310457"/>
            <a:ext cx="60502" cy="2654"/>
          </a:xfrm>
          <a:custGeom>
            <a:avLst/>
            <a:gdLst/>
            <a:ahLst/>
            <a:cxnLst/>
            <a:rect l="l" t="t" r="r" b="b"/>
            <a:pathLst>
              <a:path w="60502" h="2654">
                <a:moveTo>
                  <a:pt x="0" y="355"/>
                </a:moveTo>
                <a:lnTo>
                  <a:pt x="4406" y="1409"/>
                </a:lnTo>
                <a:lnTo>
                  <a:pt x="4584" y="1409"/>
                </a:lnTo>
                <a:lnTo>
                  <a:pt x="8991" y="1778"/>
                </a:lnTo>
                <a:lnTo>
                  <a:pt x="18872" y="2476"/>
                </a:lnTo>
                <a:lnTo>
                  <a:pt x="19050" y="2476"/>
                </a:lnTo>
                <a:lnTo>
                  <a:pt x="28917" y="2476"/>
                </a:lnTo>
                <a:lnTo>
                  <a:pt x="39687" y="2476"/>
                </a:lnTo>
                <a:lnTo>
                  <a:pt x="39865" y="2654"/>
                </a:lnTo>
                <a:lnTo>
                  <a:pt x="50444" y="1778"/>
                </a:lnTo>
                <a:lnTo>
                  <a:pt x="55384" y="1409"/>
                </a:lnTo>
                <a:lnTo>
                  <a:pt x="55740" y="1409"/>
                </a:lnTo>
                <a:lnTo>
                  <a:pt x="60502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2358630" y="7315578"/>
            <a:ext cx="60502" cy="2641"/>
          </a:xfrm>
          <a:custGeom>
            <a:avLst/>
            <a:gdLst/>
            <a:ahLst/>
            <a:cxnLst/>
            <a:rect l="l" t="t" r="r" b="b"/>
            <a:pathLst>
              <a:path w="60502" h="2641">
                <a:moveTo>
                  <a:pt x="60502" y="0"/>
                </a:moveTo>
                <a:lnTo>
                  <a:pt x="55740" y="1409"/>
                </a:lnTo>
                <a:lnTo>
                  <a:pt x="55384" y="1409"/>
                </a:lnTo>
                <a:lnTo>
                  <a:pt x="50444" y="1765"/>
                </a:lnTo>
                <a:lnTo>
                  <a:pt x="39865" y="2641"/>
                </a:lnTo>
                <a:lnTo>
                  <a:pt x="39687" y="2641"/>
                </a:lnTo>
                <a:lnTo>
                  <a:pt x="28930" y="2463"/>
                </a:lnTo>
                <a:lnTo>
                  <a:pt x="16395" y="2285"/>
                </a:lnTo>
                <a:lnTo>
                  <a:pt x="16230" y="2120"/>
                </a:lnTo>
                <a:lnTo>
                  <a:pt x="3695" y="1231"/>
                </a:lnTo>
                <a:lnTo>
                  <a:pt x="1943" y="1054"/>
                </a:lnTo>
                <a:lnTo>
                  <a:pt x="1765" y="1054"/>
                </a:lnTo>
                <a:lnTo>
                  <a:pt x="0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2367619" y="7309228"/>
            <a:ext cx="42519" cy="2819"/>
          </a:xfrm>
          <a:custGeom>
            <a:avLst/>
            <a:gdLst/>
            <a:ahLst/>
            <a:cxnLst/>
            <a:rect l="l" t="t" r="r" b="b"/>
            <a:pathLst>
              <a:path w="42519" h="2819">
                <a:moveTo>
                  <a:pt x="42519" y="0"/>
                </a:moveTo>
                <a:lnTo>
                  <a:pt x="40220" y="1409"/>
                </a:lnTo>
                <a:lnTo>
                  <a:pt x="39522" y="1587"/>
                </a:lnTo>
                <a:lnTo>
                  <a:pt x="36880" y="1765"/>
                </a:lnTo>
                <a:lnTo>
                  <a:pt x="26289" y="2819"/>
                </a:lnTo>
                <a:lnTo>
                  <a:pt x="26111" y="2463"/>
                </a:lnTo>
                <a:lnTo>
                  <a:pt x="15532" y="2463"/>
                </a:lnTo>
                <a:lnTo>
                  <a:pt x="10414" y="2463"/>
                </a:lnTo>
                <a:lnTo>
                  <a:pt x="5295" y="1943"/>
                </a:lnTo>
                <a:lnTo>
                  <a:pt x="2654" y="1587"/>
                </a:lnTo>
                <a:lnTo>
                  <a:pt x="2476" y="1587"/>
                </a:lnTo>
                <a:lnTo>
                  <a:pt x="0" y="69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2442949" y="7302251"/>
            <a:ext cx="62090" cy="2383"/>
          </a:xfrm>
          <a:custGeom>
            <a:avLst/>
            <a:gdLst/>
            <a:ahLst/>
            <a:cxnLst/>
            <a:rect l="l" t="t" r="r" b="b"/>
            <a:pathLst>
              <a:path w="62090" h="2383">
                <a:moveTo>
                  <a:pt x="0" y="97"/>
                </a:moveTo>
                <a:lnTo>
                  <a:pt x="14888" y="0"/>
                </a:lnTo>
                <a:lnTo>
                  <a:pt x="25037" y="17"/>
                </a:lnTo>
                <a:lnTo>
                  <a:pt x="35782" y="187"/>
                </a:lnTo>
                <a:lnTo>
                  <a:pt x="47980" y="452"/>
                </a:lnTo>
                <a:lnTo>
                  <a:pt x="53276" y="630"/>
                </a:lnTo>
                <a:lnTo>
                  <a:pt x="53454" y="795"/>
                </a:lnTo>
                <a:lnTo>
                  <a:pt x="58737" y="1506"/>
                </a:lnTo>
                <a:lnTo>
                  <a:pt x="60502" y="1684"/>
                </a:lnTo>
                <a:lnTo>
                  <a:pt x="62090" y="238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2530265" y="7312403"/>
            <a:ext cx="52387" cy="2004"/>
          </a:xfrm>
          <a:custGeom>
            <a:avLst/>
            <a:gdLst/>
            <a:ahLst/>
            <a:cxnLst/>
            <a:rect l="l" t="t" r="r" b="b"/>
            <a:pathLst>
              <a:path w="52387" h="2004">
                <a:moveTo>
                  <a:pt x="0" y="1765"/>
                </a:moveTo>
                <a:lnTo>
                  <a:pt x="14039" y="2004"/>
                </a:lnTo>
                <a:lnTo>
                  <a:pt x="23932" y="1997"/>
                </a:lnTo>
                <a:lnTo>
                  <a:pt x="37401" y="1765"/>
                </a:lnTo>
                <a:lnTo>
                  <a:pt x="42862" y="1587"/>
                </a:lnTo>
                <a:lnTo>
                  <a:pt x="43040" y="1409"/>
                </a:lnTo>
                <a:lnTo>
                  <a:pt x="48514" y="876"/>
                </a:lnTo>
                <a:lnTo>
                  <a:pt x="50444" y="711"/>
                </a:lnTo>
                <a:lnTo>
                  <a:pt x="50622" y="533"/>
                </a:lnTo>
                <a:lnTo>
                  <a:pt x="5238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2531851" y="7303935"/>
            <a:ext cx="41808" cy="1943"/>
          </a:xfrm>
          <a:custGeom>
            <a:avLst/>
            <a:gdLst/>
            <a:ahLst/>
            <a:cxnLst/>
            <a:rect l="l" t="t" r="r" b="b"/>
            <a:pathLst>
              <a:path w="41808" h="1943">
                <a:moveTo>
                  <a:pt x="0" y="0"/>
                </a:moveTo>
                <a:lnTo>
                  <a:pt x="13662" y="19"/>
                </a:lnTo>
                <a:lnTo>
                  <a:pt x="23840" y="152"/>
                </a:lnTo>
                <a:lnTo>
                  <a:pt x="33693" y="355"/>
                </a:lnTo>
                <a:lnTo>
                  <a:pt x="36512" y="355"/>
                </a:lnTo>
                <a:lnTo>
                  <a:pt x="39166" y="888"/>
                </a:lnTo>
                <a:lnTo>
                  <a:pt x="40398" y="1054"/>
                </a:lnTo>
                <a:lnTo>
                  <a:pt x="40741" y="1231"/>
                </a:lnTo>
                <a:lnTo>
                  <a:pt x="41808" y="194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2530793" y="7306407"/>
            <a:ext cx="42862" cy="1656"/>
          </a:xfrm>
          <a:custGeom>
            <a:avLst/>
            <a:gdLst/>
            <a:ahLst/>
            <a:cxnLst/>
            <a:rect l="l" t="t" r="r" b="b"/>
            <a:pathLst>
              <a:path w="42862" h="1656">
                <a:moveTo>
                  <a:pt x="42862" y="0"/>
                </a:moveTo>
                <a:lnTo>
                  <a:pt x="42164" y="533"/>
                </a:lnTo>
                <a:lnTo>
                  <a:pt x="41973" y="533"/>
                </a:lnTo>
                <a:lnTo>
                  <a:pt x="41097" y="698"/>
                </a:lnTo>
                <a:lnTo>
                  <a:pt x="38100" y="1231"/>
                </a:lnTo>
                <a:lnTo>
                  <a:pt x="34925" y="1409"/>
                </a:lnTo>
                <a:lnTo>
                  <a:pt x="21125" y="1656"/>
                </a:lnTo>
                <a:lnTo>
                  <a:pt x="11104" y="1621"/>
                </a:lnTo>
                <a:lnTo>
                  <a:pt x="0" y="140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2521441" y="7302603"/>
            <a:ext cx="62102" cy="2383"/>
          </a:xfrm>
          <a:custGeom>
            <a:avLst/>
            <a:gdLst/>
            <a:ahLst/>
            <a:cxnLst/>
            <a:rect l="l" t="t" r="r" b="b"/>
            <a:pathLst>
              <a:path w="62102" h="2383">
                <a:moveTo>
                  <a:pt x="0" y="97"/>
                </a:moveTo>
                <a:lnTo>
                  <a:pt x="14896" y="0"/>
                </a:lnTo>
                <a:lnTo>
                  <a:pt x="25046" y="17"/>
                </a:lnTo>
                <a:lnTo>
                  <a:pt x="35788" y="187"/>
                </a:lnTo>
                <a:lnTo>
                  <a:pt x="47980" y="452"/>
                </a:lnTo>
                <a:lnTo>
                  <a:pt x="53276" y="630"/>
                </a:lnTo>
                <a:lnTo>
                  <a:pt x="53454" y="795"/>
                </a:lnTo>
                <a:lnTo>
                  <a:pt x="58737" y="1506"/>
                </a:lnTo>
                <a:lnTo>
                  <a:pt x="60515" y="1684"/>
                </a:lnTo>
                <a:lnTo>
                  <a:pt x="62102" y="238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-1400282" y="7303930"/>
            <a:ext cx="2019604" cy="90500"/>
          </a:xfrm>
          <a:custGeom>
            <a:avLst/>
            <a:gdLst/>
            <a:ahLst/>
            <a:cxnLst/>
            <a:rect l="l" t="t" r="r" b="b"/>
            <a:pathLst>
              <a:path w="2019604" h="90500">
                <a:moveTo>
                  <a:pt x="2019604" y="9182"/>
                </a:moveTo>
                <a:lnTo>
                  <a:pt x="2014035" y="915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-91217" y="7126124"/>
            <a:ext cx="771398" cy="3352"/>
          </a:xfrm>
          <a:custGeom>
            <a:avLst/>
            <a:gdLst/>
            <a:ahLst/>
            <a:cxnLst/>
            <a:rect l="l" t="t" r="r" b="b"/>
            <a:pathLst>
              <a:path w="771398" h="3352">
                <a:moveTo>
                  <a:pt x="771398" y="3352"/>
                </a:moveTo>
                <a:lnTo>
                  <a:pt x="704970" y="3064"/>
                </a:lnTo>
              </a:path>
              <a:path w="771398" h="3352">
                <a:moveTo>
                  <a:pt x="704970" y="3065"/>
                </a:moveTo>
                <a:lnTo>
                  <a:pt x="771398" y="33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657428" y="7394782"/>
            <a:ext cx="56273" cy="355"/>
          </a:xfrm>
          <a:custGeom>
            <a:avLst/>
            <a:gdLst/>
            <a:ahLst/>
            <a:cxnLst/>
            <a:rect l="l" t="t" r="r" b="b"/>
            <a:pathLst>
              <a:path w="56273" h="355">
                <a:moveTo>
                  <a:pt x="0" y="0"/>
                </a:moveTo>
                <a:lnTo>
                  <a:pt x="56273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704344" y="7313461"/>
            <a:ext cx="72682" cy="355"/>
          </a:xfrm>
          <a:custGeom>
            <a:avLst/>
            <a:gdLst/>
            <a:ahLst/>
            <a:cxnLst/>
            <a:rect l="l" t="t" r="r" b="b"/>
            <a:pathLst>
              <a:path w="72682" h="355">
                <a:moveTo>
                  <a:pt x="72682" y="355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757622" y="7129830"/>
            <a:ext cx="78320" cy="355"/>
          </a:xfrm>
          <a:custGeom>
            <a:avLst/>
            <a:gdLst/>
            <a:ahLst/>
            <a:cxnLst/>
            <a:rect l="l" t="t" r="r" b="b"/>
            <a:pathLst>
              <a:path w="78320" h="355">
                <a:moveTo>
                  <a:pt x="0" y="0"/>
                </a:moveTo>
                <a:lnTo>
                  <a:pt x="78320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814242" y="7138654"/>
            <a:ext cx="2066353" cy="266014"/>
          </a:xfrm>
          <a:custGeom>
            <a:avLst/>
            <a:gdLst/>
            <a:ahLst/>
            <a:cxnLst/>
            <a:rect l="l" t="t" r="r" b="b"/>
            <a:pathLst>
              <a:path w="2066353" h="266014">
                <a:moveTo>
                  <a:pt x="0" y="256832"/>
                </a:moveTo>
                <a:lnTo>
                  <a:pt x="2015363" y="266014"/>
                </a:lnTo>
                <a:lnTo>
                  <a:pt x="2015553" y="184505"/>
                </a:lnTo>
                <a:lnTo>
                  <a:pt x="2066353" y="876"/>
                </a:lnTo>
                <a:lnTo>
                  <a:pt x="187090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861162" y="7314171"/>
            <a:ext cx="1968627" cy="8991"/>
          </a:xfrm>
          <a:custGeom>
            <a:avLst/>
            <a:gdLst/>
            <a:ahLst/>
            <a:cxnLst/>
            <a:rect l="l" t="t" r="r" b="b"/>
            <a:pathLst>
              <a:path w="1968627" h="8991">
                <a:moveTo>
                  <a:pt x="1968627" y="8991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913554" y="7130539"/>
            <a:ext cx="1287195" cy="5994"/>
          </a:xfrm>
          <a:custGeom>
            <a:avLst/>
            <a:gdLst/>
            <a:ahLst/>
            <a:cxnLst/>
            <a:rect l="l" t="t" r="r" b="b"/>
            <a:pathLst>
              <a:path w="1287195" h="5994">
                <a:moveTo>
                  <a:pt x="1287195" y="5994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2274660" y="7313816"/>
            <a:ext cx="1587" cy="1409"/>
          </a:xfrm>
          <a:custGeom>
            <a:avLst/>
            <a:gdLst/>
            <a:ahLst/>
            <a:cxnLst/>
            <a:rect l="l" t="t" r="r" b="b"/>
            <a:pathLst>
              <a:path w="1587" h="1409">
                <a:moveTo>
                  <a:pt x="0" y="0"/>
                </a:moveTo>
                <a:lnTo>
                  <a:pt x="1587" y="140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2339047" y="7309760"/>
            <a:ext cx="1765" cy="5994"/>
          </a:xfrm>
          <a:custGeom>
            <a:avLst/>
            <a:gdLst/>
            <a:ahLst/>
            <a:cxnLst/>
            <a:rect l="l" t="t" r="r" b="b"/>
            <a:pathLst>
              <a:path w="1765" h="5994">
                <a:moveTo>
                  <a:pt x="0" y="5994"/>
                </a:moveTo>
                <a:lnTo>
                  <a:pt x="1765" y="5105"/>
                </a:lnTo>
                <a:lnTo>
                  <a:pt x="1765" y="0"/>
                </a:lnTo>
                <a:lnTo>
                  <a:pt x="0" y="87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2274657" y="7308877"/>
            <a:ext cx="1765" cy="4940"/>
          </a:xfrm>
          <a:custGeom>
            <a:avLst/>
            <a:gdLst/>
            <a:ahLst/>
            <a:cxnLst/>
            <a:rect l="l" t="t" r="r" b="b"/>
            <a:pathLst>
              <a:path w="1765" h="4940">
                <a:moveTo>
                  <a:pt x="1765" y="1231"/>
                </a:moveTo>
                <a:lnTo>
                  <a:pt x="0" y="0"/>
                </a:lnTo>
                <a:lnTo>
                  <a:pt x="0" y="494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2274660" y="7308697"/>
            <a:ext cx="12166" cy="876"/>
          </a:xfrm>
          <a:custGeom>
            <a:avLst/>
            <a:gdLst/>
            <a:ahLst/>
            <a:cxnLst/>
            <a:rect l="l" t="t" r="r" b="b"/>
            <a:pathLst>
              <a:path w="12166" h="876">
                <a:moveTo>
                  <a:pt x="0" y="177"/>
                </a:moveTo>
                <a:lnTo>
                  <a:pt x="10579" y="0"/>
                </a:lnTo>
                <a:lnTo>
                  <a:pt x="12166" y="87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2329690" y="7309058"/>
            <a:ext cx="533" cy="698"/>
          </a:xfrm>
          <a:custGeom>
            <a:avLst/>
            <a:gdLst/>
            <a:ahLst/>
            <a:cxnLst/>
            <a:rect l="l" t="t" r="r" b="b"/>
            <a:pathLst>
              <a:path w="533" h="698">
                <a:moveTo>
                  <a:pt x="533" y="698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2278543" y="7304816"/>
            <a:ext cx="0" cy="3886"/>
          </a:xfrm>
          <a:custGeom>
            <a:avLst/>
            <a:gdLst/>
            <a:ahLst/>
            <a:cxnLst/>
            <a:rect l="l" t="t" r="r" b="b"/>
            <a:pathLst>
              <a:path h="3886">
                <a:moveTo>
                  <a:pt x="0" y="0"/>
                </a:moveTo>
                <a:lnTo>
                  <a:pt x="0" y="388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2278543" y="7303406"/>
            <a:ext cx="1765" cy="1409"/>
          </a:xfrm>
          <a:custGeom>
            <a:avLst/>
            <a:gdLst/>
            <a:ahLst/>
            <a:cxnLst/>
            <a:rect l="l" t="t" r="r" b="b"/>
            <a:pathLst>
              <a:path w="1765" h="1409">
                <a:moveTo>
                  <a:pt x="0" y="1409"/>
                </a:moveTo>
                <a:lnTo>
                  <a:pt x="1765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2328986" y="7303758"/>
            <a:ext cx="10414" cy="3352"/>
          </a:xfrm>
          <a:custGeom>
            <a:avLst/>
            <a:gdLst/>
            <a:ahLst/>
            <a:cxnLst/>
            <a:rect l="l" t="t" r="r" b="b"/>
            <a:pathLst>
              <a:path w="10413" h="3352">
                <a:moveTo>
                  <a:pt x="9004" y="0"/>
                </a:moveTo>
                <a:lnTo>
                  <a:pt x="10414" y="889"/>
                </a:lnTo>
                <a:lnTo>
                  <a:pt x="0" y="1231"/>
                </a:lnTo>
                <a:lnTo>
                  <a:pt x="0" y="335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2338167" y="7308169"/>
            <a:ext cx="2641" cy="1587"/>
          </a:xfrm>
          <a:custGeom>
            <a:avLst/>
            <a:gdLst/>
            <a:ahLst/>
            <a:cxnLst/>
            <a:rect l="l" t="t" r="r" b="b"/>
            <a:pathLst>
              <a:path w="2641" h="1587">
                <a:moveTo>
                  <a:pt x="2641" y="1587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2339398" y="7304647"/>
            <a:ext cx="177" cy="4051"/>
          </a:xfrm>
          <a:custGeom>
            <a:avLst/>
            <a:gdLst/>
            <a:ahLst/>
            <a:cxnLst/>
            <a:rect l="l" t="t" r="r" b="b"/>
            <a:pathLst>
              <a:path w="177" h="4051">
                <a:moveTo>
                  <a:pt x="177" y="4051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2350516" y="7306937"/>
            <a:ext cx="8115" cy="3873"/>
          </a:xfrm>
          <a:custGeom>
            <a:avLst/>
            <a:gdLst/>
            <a:ahLst/>
            <a:cxnLst/>
            <a:rect l="l" t="t" r="r" b="b"/>
            <a:pathLst>
              <a:path w="8115" h="3873">
                <a:moveTo>
                  <a:pt x="0" y="0"/>
                </a:moveTo>
                <a:lnTo>
                  <a:pt x="5816" y="177"/>
                </a:lnTo>
                <a:lnTo>
                  <a:pt x="5461" y="1587"/>
                </a:lnTo>
                <a:lnTo>
                  <a:pt x="8115" y="387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2419132" y="7302168"/>
            <a:ext cx="3886" cy="13411"/>
          </a:xfrm>
          <a:custGeom>
            <a:avLst/>
            <a:gdLst/>
            <a:ahLst/>
            <a:cxnLst/>
            <a:rect l="l" t="t" r="r" b="b"/>
            <a:pathLst>
              <a:path w="3886" h="13411">
                <a:moveTo>
                  <a:pt x="0" y="8293"/>
                </a:moveTo>
                <a:lnTo>
                  <a:pt x="2120" y="6172"/>
                </a:lnTo>
                <a:lnTo>
                  <a:pt x="3886" y="0"/>
                </a:lnTo>
                <a:lnTo>
                  <a:pt x="3886" y="5118"/>
                </a:lnTo>
                <a:lnTo>
                  <a:pt x="2120" y="11290"/>
                </a:lnTo>
                <a:lnTo>
                  <a:pt x="0" y="1341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2355974" y="7308527"/>
            <a:ext cx="2654" cy="7404"/>
          </a:xfrm>
          <a:custGeom>
            <a:avLst/>
            <a:gdLst/>
            <a:ahLst/>
            <a:cxnLst/>
            <a:rect l="l" t="t" r="r" b="b"/>
            <a:pathLst>
              <a:path w="2654" h="7404">
                <a:moveTo>
                  <a:pt x="2654" y="7404"/>
                </a:moveTo>
                <a:lnTo>
                  <a:pt x="0" y="5118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2356331" y="7301994"/>
            <a:ext cx="12166" cy="7937"/>
          </a:xfrm>
          <a:custGeom>
            <a:avLst/>
            <a:gdLst/>
            <a:ahLst/>
            <a:cxnLst/>
            <a:rect l="l" t="t" r="r" b="b"/>
            <a:pathLst>
              <a:path w="12166" h="7937">
                <a:moveTo>
                  <a:pt x="0" y="5118"/>
                </a:moveTo>
                <a:lnTo>
                  <a:pt x="1422" y="0"/>
                </a:lnTo>
                <a:lnTo>
                  <a:pt x="12166" y="0"/>
                </a:lnTo>
                <a:lnTo>
                  <a:pt x="10414" y="6172"/>
                </a:lnTo>
                <a:lnTo>
                  <a:pt x="11290" y="7937"/>
                </a:lnTo>
                <a:lnTo>
                  <a:pt x="12166" y="5118"/>
                </a:lnTo>
                <a:lnTo>
                  <a:pt x="12166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2410138" y="7302172"/>
            <a:ext cx="12877" cy="7061"/>
          </a:xfrm>
          <a:custGeom>
            <a:avLst/>
            <a:gdLst/>
            <a:ahLst/>
            <a:cxnLst/>
            <a:rect l="l" t="t" r="r" b="b"/>
            <a:pathLst>
              <a:path w="12877" h="7061">
                <a:moveTo>
                  <a:pt x="12877" y="0"/>
                </a:moveTo>
                <a:lnTo>
                  <a:pt x="2286" y="0"/>
                </a:lnTo>
                <a:lnTo>
                  <a:pt x="0" y="706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2368503" y="7307112"/>
            <a:ext cx="42519" cy="177"/>
          </a:xfrm>
          <a:custGeom>
            <a:avLst/>
            <a:gdLst/>
            <a:ahLst/>
            <a:cxnLst/>
            <a:rect l="l" t="t" r="r" b="b"/>
            <a:pathLst>
              <a:path w="42519" h="177">
                <a:moveTo>
                  <a:pt x="0" y="0"/>
                </a:moveTo>
                <a:lnTo>
                  <a:pt x="42519" y="17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2371854" y="7293879"/>
            <a:ext cx="44462" cy="8293"/>
          </a:xfrm>
          <a:custGeom>
            <a:avLst/>
            <a:gdLst/>
            <a:ahLst/>
            <a:cxnLst/>
            <a:rect l="l" t="t" r="r" b="b"/>
            <a:pathLst>
              <a:path w="44462" h="8293">
                <a:moveTo>
                  <a:pt x="43218" y="8293"/>
                </a:moveTo>
                <a:lnTo>
                  <a:pt x="43218" y="4940"/>
                </a:lnTo>
                <a:lnTo>
                  <a:pt x="44462" y="177"/>
                </a:lnTo>
                <a:lnTo>
                  <a:pt x="0" y="0"/>
                </a:lnTo>
                <a:lnTo>
                  <a:pt x="0" y="5118"/>
                </a:lnTo>
                <a:lnTo>
                  <a:pt x="43218" y="529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2371863" y="7288240"/>
            <a:ext cx="58559" cy="5638"/>
          </a:xfrm>
          <a:custGeom>
            <a:avLst/>
            <a:gdLst/>
            <a:ahLst/>
            <a:cxnLst/>
            <a:rect l="l" t="t" r="r" b="b"/>
            <a:pathLst>
              <a:path w="58559" h="5638">
                <a:moveTo>
                  <a:pt x="58559" y="4584"/>
                </a:moveTo>
                <a:lnTo>
                  <a:pt x="58559" y="0"/>
                </a:lnTo>
                <a:lnTo>
                  <a:pt x="46037" y="0"/>
                </a:lnTo>
                <a:lnTo>
                  <a:pt x="44805" y="4584"/>
                </a:lnTo>
                <a:lnTo>
                  <a:pt x="355" y="4406"/>
                </a:lnTo>
                <a:lnTo>
                  <a:pt x="0" y="563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2415072" y="7298818"/>
            <a:ext cx="12344" cy="5118"/>
          </a:xfrm>
          <a:custGeom>
            <a:avLst/>
            <a:gdLst/>
            <a:ahLst/>
            <a:cxnLst/>
            <a:rect l="l" t="t" r="r" b="b"/>
            <a:pathLst>
              <a:path w="12344" h="5118">
                <a:moveTo>
                  <a:pt x="0" y="0"/>
                </a:moveTo>
                <a:lnTo>
                  <a:pt x="12344" y="0"/>
                </a:lnTo>
                <a:lnTo>
                  <a:pt x="12344" y="5118"/>
                </a:lnTo>
                <a:lnTo>
                  <a:pt x="7937" y="51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2423016" y="7307289"/>
            <a:ext cx="28917" cy="10934"/>
          </a:xfrm>
          <a:custGeom>
            <a:avLst/>
            <a:gdLst/>
            <a:ahLst/>
            <a:cxnLst/>
            <a:rect l="l" t="t" r="r" b="b"/>
            <a:pathLst>
              <a:path w="28917" h="10934">
                <a:moveTo>
                  <a:pt x="0" y="0"/>
                </a:moveTo>
                <a:lnTo>
                  <a:pt x="18516" y="177"/>
                </a:lnTo>
                <a:lnTo>
                  <a:pt x="16929" y="5829"/>
                </a:lnTo>
                <a:lnTo>
                  <a:pt x="27686" y="5829"/>
                </a:lnTo>
                <a:lnTo>
                  <a:pt x="27686" y="10934"/>
                </a:lnTo>
                <a:lnTo>
                  <a:pt x="28917" y="6527"/>
                </a:lnTo>
                <a:lnTo>
                  <a:pt x="28917" y="1409"/>
                </a:lnTo>
                <a:lnTo>
                  <a:pt x="27686" y="582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2427422" y="7294232"/>
            <a:ext cx="45859" cy="9702"/>
          </a:xfrm>
          <a:custGeom>
            <a:avLst/>
            <a:gdLst/>
            <a:ahLst/>
            <a:cxnLst/>
            <a:rect l="l" t="t" r="r" b="b"/>
            <a:pathLst>
              <a:path w="45859" h="9702">
                <a:moveTo>
                  <a:pt x="0" y="9702"/>
                </a:moveTo>
                <a:lnTo>
                  <a:pt x="1409" y="5118"/>
                </a:lnTo>
                <a:lnTo>
                  <a:pt x="45859" y="5295"/>
                </a:lnTo>
                <a:lnTo>
                  <a:pt x="45859" y="177"/>
                </a:lnTo>
                <a:lnTo>
                  <a:pt x="1409" y="0"/>
                </a:lnTo>
                <a:lnTo>
                  <a:pt x="0" y="458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2428831" y="7294236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2429191" y="7288237"/>
            <a:ext cx="44450" cy="11290"/>
          </a:xfrm>
          <a:custGeom>
            <a:avLst/>
            <a:gdLst/>
            <a:ahLst/>
            <a:cxnLst/>
            <a:rect l="l" t="t" r="r" b="b"/>
            <a:pathLst>
              <a:path w="44450" h="11290">
                <a:moveTo>
                  <a:pt x="1231" y="0"/>
                </a:moveTo>
                <a:lnTo>
                  <a:pt x="0" y="4584"/>
                </a:lnTo>
                <a:lnTo>
                  <a:pt x="44450" y="4762"/>
                </a:lnTo>
                <a:lnTo>
                  <a:pt x="44094" y="1129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2452302" y="7303585"/>
            <a:ext cx="42862" cy="3873"/>
          </a:xfrm>
          <a:custGeom>
            <a:avLst/>
            <a:gdLst/>
            <a:ahLst/>
            <a:cxnLst/>
            <a:rect l="l" t="t" r="r" b="b"/>
            <a:pathLst>
              <a:path w="42862" h="3873">
                <a:moveTo>
                  <a:pt x="698" y="1054"/>
                </a:moveTo>
                <a:lnTo>
                  <a:pt x="1054" y="0"/>
                </a:lnTo>
                <a:lnTo>
                  <a:pt x="34747" y="355"/>
                </a:lnTo>
                <a:lnTo>
                  <a:pt x="42329" y="1409"/>
                </a:lnTo>
                <a:lnTo>
                  <a:pt x="42862" y="2476"/>
                </a:lnTo>
                <a:lnTo>
                  <a:pt x="34912" y="3873"/>
                </a:lnTo>
                <a:lnTo>
                  <a:pt x="0" y="3873"/>
                </a:lnTo>
                <a:lnTo>
                  <a:pt x="698" y="1054"/>
                </a:lnTo>
                <a:lnTo>
                  <a:pt x="1054" y="387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2439946" y="7313112"/>
            <a:ext cx="10756" cy="5105"/>
          </a:xfrm>
          <a:custGeom>
            <a:avLst/>
            <a:gdLst/>
            <a:ahLst/>
            <a:cxnLst/>
            <a:rect l="l" t="t" r="r" b="b"/>
            <a:pathLst>
              <a:path w="10756" h="5105">
                <a:moveTo>
                  <a:pt x="0" y="0"/>
                </a:moveTo>
                <a:lnTo>
                  <a:pt x="0" y="4940"/>
                </a:lnTo>
                <a:lnTo>
                  <a:pt x="10756" y="510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2441533" y="7302347"/>
            <a:ext cx="1422" cy="5118"/>
          </a:xfrm>
          <a:custGeom>
            <a:avLst/>
            <a:gdLst/>
            <a:ahLst/>
            <a:cxnLst/>
            <a:rect l="l" t="t" r="r" b="b"/>
            <a:pathLst>
              <a:path w="1422" h="5118">
                <a:moveTo>
                  <a:pt x="0" y="5118"/>
                </a:moveTo>
                <a:lnTo>
                  <a:pt x="1422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2451940" y="7304639"/>
            <a:ext cx="54152" cy="4051"/>
          </a:xfrm>
          <a:custGeom>
            <a:avLst/>
            <a:gdLst/>
            <a:ahLst/>
            <a:cxnLst/>
            <a:rect l="l" t="t" r="r" b="b"/>
            <a:pathLst>
              <a:path w="54152" h="4051">
                <a:moveTo>
                  <a:pt x="53098" y="0"/>
                </a:moveTo>
                <a:lnTo>
                  <a:pt x="54152" y="1066"/>
                </a:lnTo>
                <a:lnTo>
                  <a:pt x="52209" y="2298"/>
                </a:lnTo>
                <a:lnTo>
                  <a:pt x="43751" y="3708"/>
                </a:lnTo>
                <a:lnTo>
                  <a:pt x="0" y="405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2451942" y="7307822"/>
            <a:ext cx="68084" cy="5994"/>
          </a:xfrm>
          <a:custGeom>
            <a:avLst/>
            <a:gdLst/>
            <a:ahLst/>
            <a:cxnLst/>
            <a:rect l="l" t="t" r="r" b="b"/>
            <a:pathLst>
              <a:path w="68084" h="5994">
                <a:moveTo>
                  <a:pt x="0" y="5994"/>
                </a:moveTo>
                <a:lnTo>
                  <a:pt x="43573" y="5638"/>
                </a:lnTo>
                <a:lnTo>
                  <a:pt x="52222" y="4229"/>
                </a:lnTo>
                <a:lnTo>
                  <a:pt x="53975" y="2997"/>
                </a:lnTo>
                <a:lnTo>
                  <a:pt x="53975" y="0"/>
                </a:lnTo>
                <a:lnTo>
                  <a:pt x="68084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2473285" y="7293001"/>
            <a:ext cx="355" cy="1409"/>
          </a:xfrm>
          <a:custGeom>
            <a:avLst/>
            <a:gdLst/>
            <a:ahLst/>
            <a:cxnLst/>
            <a:rect l="l" t="t" r="r" b="b"/>
            <a:pathLst>
              <a:path w="355" h="1409">
                <a:moveTo>
                  <a:pt x="0" y="1409"/>
                </a:moveTo>
                <a:lnTo>
                  <a:pt x="355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2505918" y="7305702"/>
            <a:ext cx="177" cy="2120"/>
          </a:xfrm>
          <a:custGeom>
            <a:avLst/>
            <a:gdLst/>
            <a:ahLst/>
            <a:cxnLst/>
            <a:rect l="l" t="t" r="r" b="b"/>
            <a:pathLst>
              <a:path w="177" h="2120">
                <a:moveTo>
                  <a:pt x="177" y="0"/>
                </a:moveTo>
                <a:lnTo>
                  <a:pt x="0" y="212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2529202" y="7306056"/>
            <a:ext cx="55397" cy="12522"/>
          </a:xfrm>
          <a:custGeom>
            <a:avLst/>
            <a:gdLst/>
            <a:ahLst/>
            <a:cxnLst/>
            <a:rect l="l" t="t" r="r" b="b"/>
            <a:pathLst>
              <a:path w="55397" h="12522">
                <a:moveTo>
                  <a:pt x="53454" y="6350"/>
                </a:moveTo>
                <a:lnTo>
                  <a:pt x="55219" y="5105"/>
                </a:lnTo>
                <a:lnTo>
                  <a:pt x="55397" y="0"/>
                </a:lnTo>
                <a:lnTo>
                  <a:pt x="53454" y="1231"/>
                </a:lnTo>
                <a:lnTo>
                  <a:pt x="44996" y="2641"/>
                </a:lnTo>
                <a:lnTo>
                  <a:pt x="1231" y="2997"/>
                </a:lnTo>
                <a:lnTo>
                  <a:pt x="0" y="7404"/>
                </a:lnTo>
                <a:lnTo>
                  <a:pt x="0" y="12522"/>
                </a:lnTo>
                <a:lnTo>
                  <a:pt x="1066" y="8115"/>
                </a:lnTo>
                <a:lnTo>
                  <a:pt x="1231" y="299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2518617" y="7313463"/>
            <a:ext cx="10591" cy="5105"/>
          </a:xfrm>
          <a:custGeom>
            <a:avLst/>
            <a:gdLst/>
            <a:ahLst/>
            <a:cxnLst/>
            <a:rect l="l" t="t" r="r" b="b"/>
            <a:pathLst>
              <a:path w="10591" h="5105">
                <a:moveTo>
                  <a:pt x="10591" y="0"/>
                </a:moveTo>
                <a:lnTo>
                  <a:pt x="0" y="0"/>
                </a:lnTo>
                <a:lnTo>
                  <a:pt x="0" y="5105"/>
                </a:lnTo>
                <a:lnTo>
                  <a:pt x="10591" y="510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2531675" y="7303941"/>
            <a:ext cx="177" cy="698"/>
          </a:xfrm>
          <a:custGeom>
            <a:avLst/>
            <a:gdLst/>
            <a:ahLst/>
            <a:cxnLst/>
            <a:rect l="l" t="t" r="r" b="b"/>
            <a:pathLst>
              <a:path w="177" h="698">
                <a:moveTo>
                  <a:pt x="0" y="698"/>
                </a:moveTo>
                <a:lnTo>
                  <a:pt x="1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2573656" y="7305879"/>
            <a:ext cx="0" cy="533"/>
          </a:xfrm>
          <a:custGeom>
            <a:avLst/>
            <a:gdLst/>
            <a:ahLst/>
            <a:cxnLst/>
            <a:rect l="l" t="t" r="r" b="b"/>
            <a:pathLst>
              <a:path h="533">
                <a:moveTo>
                  <a:pt x="0" y="0"/>
                </a:moveTo>
                <a:lnTo>
                  <a:pt x="0" y="53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2530793" y="7304642"/>
            <a:ext cx="1054" cy="3175"/>
          </a:xfrm>
          <a:custGeom>
            <a:avLst/>
            <a:gdLst/>
            <a:ahLst/>
            <a:cxnLst/>
            <a:rect l="l" t="t" r="r" b="b"/>
            <a:pathLst>
              <a:path w="1054" h="3175">
                <a:moveTo>
                  <a:pt x="0" y="3175"/>
                </a:moveTo>
                <a:lnTo>
                  <a:pt x="889" y="0"/>
                </a:lnTo>
                <a:lnTo>
                  <a:pt x="1054" y="317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2518622" y="7302707"/>
            <a:ext cx="2819" cy="10756"/>
          </a:xfrm>
          <a:custGeom>
            <a:avLst/>
            <a:gdLst/>
            <a:ahLst/>
            <a:cxnLst/>
            <a:rect l="l" t="t" r="r" b="b"/>
            <a:pathLst>
              <a:path w="2819" h="10756">
                <a:moveTo>
                  <a:pt x="0" y="10756"/>
                </a:moveTo>
                <a:lnTo>
                  <a:pt x="2819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2583538" y="7304991"/>
            <a:ext cx="1054" cy="1066"/>
          </a:xfrm>
          <a:custGeom>
            <a:avLst/>
            <a:gdLst/>
            <a:ahLst/>
            <a:cxnLst/>
            <a:rect l="l" t="t" r="r" b="b"/>
            <a:pathLst>
              <a:path w="1054" h="1066">
                <a:moveTo>
                  <a:pt x="0" y="0"/>
                </a:moveTo>
                <a:lnTo>
                  <a:pt x="1054" y="106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2558840" y="7294234"/>
            <a:ext cx="99669" cy="5651"/>
          </a:xfrm>
          <a:custGeom>
            <a:avLst/>
            <a:gdLst/>
            <a:ahLst/>
            <a:cxnLst/>
            <a:rect l="l" t="t" r="r" b="b"/>
            <a:pathLst>
              <a:path w="99669" h="5651">
                <a:moveTo>
                  <a:pt x="0" y="5118"/>
                </a:moveTo>
                <a:lnTo>
                  <a:pt x="0" y="0"/>
                </a:lnTo>
                <a:lnTo>
                  <a:pt x="99669" y="533"/>
                </a:lnTo>
                <a:lnTo>
                  <a:pt x="99491" y="5651"/>
                </a:lnTo>
                <a:lnTo>
                  <a:pt x="0" y="51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2558840" y="7293004"/>
            <a:ext cx="100012" cy="1765"/>
          </a:xfrm>
          <a:custGeom>
            <a:avLst/>
            <a:gdLst/>
            <a:ahLst/>
            <a:cxnLst/>
            <a:rect l="l" t="t" r="r" b="b"/>
            <a:pathLst>
              <a:path w="100012" h="1765">
                <a:moveTo>
                  <a:pt x="0" y="1231"/>
                </a:moveTo>
                <a:lnTo>
                  <a:pt x="355" y="0"/>
                </a:lnTo>
                <a:lnTo>
                  <a:pt x="100012" y="342"/>
                </a:lnTo>
                <a:lnTo>
                  <a:pt x="99669" y="176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2562200" y="7138118"/>
            <a:ext cx="56438" cy="177"/>
          </a:xfrm>
          <a:custGeom>
            <a:avLst/>
            <a:gdLst/>
            <a:ahLst/>
            <a:cxnLst/>
            <a:rect l="l" t="t" r="r" b="b"/>
            <a:pathLst>
              <a:path w="56438" h="177">
                <a:moveTo>
                  <a:pt x="56438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2584596" y="7307992"/>
            <a:ext cx="14109" cy="177"/>
          </a:xfrm>
          <a:custGeom>
            <a:avLst/>
            <a:gdLst/>
            <a:ahLst/>
            <a:cxnLst/>
            <a:rect l="l" t="t" r="r" b="b"/>
            <a:pathLst>
              <a:path w="14109" h="177">
                <a:moveTo>
                  <a:pt x="14109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2609469" y="7303235"/>
            <a:ext cx="77965" cy="11290"/>
          </a:xfrm>
          <a:custGeom>
            <a:avLst/>
            <a:gdLst/>
            <a:ahLst/>
            <a:cxnLst/>
            <a:rect l="l" t="t" r="r" b="b"/>
            <a:pathLst>
              <a:path w="77965" h="11290">
                <a:moveTo>
                  <a:pt x="0" y="9347"/>
                </a:moveTo>
                <a:lnTo>
                  <a:pt x="1231" y="4940"/>
                </a:lnTo>
                <a:lnTo>
                  <a:pt x="47802" y="5105"/>
                </a:lnTo>
                <a:lnTo>
                  <a:pt x="47802" y="0"/>
                </a:lnTo>
                <a:lnTo>
                  <a:pt x="77965" y="6349"/>
                </a:lnTo>
                <a:lnTo>
                  <a:pt x="76733" y="11290"/>
                </a:lnTo>
                <a:lnTo>
                  <a:pt x="47802" y="510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2597114" y="7303052"/>
            <a:ext cx="53454" cy="16052"/>
          </a:xfrm>
          <a:custGeom>
            <a:avLst/>
            <a:gdLst/>
            <a:ahLst/>
            <a:cxnLst/>
            <a:rect l="l" t="t" r="r" b="b"/>
            <a:pathLst>
              <a:path w="53454" h="16052">
                <a:moveTo>
                  <a:pt x="13588" y="5118"/>
                </a:moveTo>
                <a:lnTo>
                  <a:pt x="13588" y="0"/>
                </a:lnTo>
                <a:lnTo>
                  <a:pt x="10947" y="9525"/>
                </a:lnTo>
                <a:lnTo>
                  <a:pt x="53454" y="9702"/>
                </a:lnTo>
                <a:lnTo>
                  <a:pt x="53098" y="16052"/>
                </a:lnTo>
                <a:lnTo>
                  <a:pt x="0" y="15875"/>
                </a:lnTo>
                <a:lnTo>
                  <a:pt x="0" y="10756"/>
                </a:lnTo>
                <a:lnTo>
                  <a:pt x="2997" y="0"/>
                </a:lnTo>
                <a:lnTo>
                  <a:pt x="13588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2597114" y="7312759"/>
            <a:ext cx="53454" cy="1231"/>
          </a:xfrm>
          <a:custGeom>
            <a:avLst/>
            <a:gdLst/>
            <a:ahLst/>
            <a:cxnLst/>
            <a:rect l="l" t="t" r="r" b="b"/>
            <a:pathLst>
              <a:path w="53454" h="1231">
                <a:moveTo>
                  <a:pt x="53454" y="0"/>
                </a:moveTo>
                <a:lnTo>
                  <a:pt x="53098" y="1231"/>
                </a:lnTo>
                <a:lnTo>
                  <a:pt x="0" y="10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2650216" y="7313992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2657274" y="7303234"/>
            <a:ext cx="74434" cy="16052"/>
          </a:xfrm>
          <a:custGeom>
            <a:avLst/>
            <a:gdLst/>
            <a:ahLst/>
            <a:cxnLst/>
            <a:rect l="l" t="t" r="r" b="b"/>
            <a:pathLst>
              <a:path w="74434" h="16052">
                <a:moveTo>
                  <a:pt x="39687" y="10934"/>
                </a:moveTo>
                <a:lnTo>
                  <a:pt x="28930" y="11290"/>
                </a:lnTo>
                <a:lnTo>
                  <a:pt x="28930" y="16052"/>
                </a:lnTo>
                <a:lnTo>
                  <a:pt x="39687" y="16052"/>
                </a:lnTo>
                <a:lnTo>
                  <a:pt x="39687" y="10934"/>
                </a:lnTo>
                <a:lnTo>
                  <a:pt x="40919" y="6349"/>
                </a:lnTo>
                <a:lnTo>
                  <a:pt x="74434" y="355"/>
                </a:lnTo>
                <a:lnTo>
                  <a:pt x="62623" y="355"/>
                </a:lnTo>
                <a:lnTo>
                  <a:pt x="36690" y="5295"/>
                </a:lnTo>
                <a:lnTo>
                  <a:pt x="11988" y="177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2658329" y="7293353"/>
            <a:ext cx="533" cy="6527"/>
          </a:xfrm>
          <a:custGeom>
            <a:avLst/>
            <a:gdLst/>
            <a:ahLst/>
            <a:cxnLst/>
            <a:rect l="l" t="t" r="r" b="b"/>
            <a:pathLst>
              <a:path w="533" h="6527">
                <a:moveTo>
                  <a:pt x="0" y="6527"/>
                </a:moveTo>
                <a:lnTo>
                  <a:pt x="533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2696963" y="7303582"/>
            <a:ext cx="34747" cy="15697"/>
          </a:xfrm>
          <a:custGeom>
            <a:avLst/>
            <a:gdLst/>
            <a:ahLst/>
            <a:cxnLst/>
            <a:rect l="l" t="t" r="r" b="b"/>
            <a:pathLst>
              <a:path w="34747" h="15697">
                <a:moveTo>
                  <a:pt x="34747" y="0"/>
                </a:moveTo>
                <a:lnTo>
                  <a:pt x="34747" y="5118"/>
                </a:lnTo>
                <a:lnTo>
                  <a:pt x="1231" y="11112"/>
                </a:lnTo>
                <a:lnTo>
                  <a:pt x="0" y="1569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2698195" y="7309580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2731710" y="7308698"/>
            <a:ext cx="50977" cy="355"/>
          </a:xfrm>
          <a:custGeom>
            <a:avLst/>
            <a:gdLst/>
            <a:ahLst/>
            <a:cxnLst/>
            <a:rect l="l" t="t" r="r" b="b"/>
            <a:pathLst>
              <a:path w="50977" h="355">
                <a:moveTo>
                  <a:pt x="0" y="0"/>
                </a:moveTo>
                <a:lnTo>
                  <a:pt x="50977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2829613" y="7139538"/>
            <a:ext cx="50977" cy="265125"/>
          </a:xfrm>
          <a:custGeom>
            <a:avLst/>
            <a:gdLst/>
            <a:ahLst/>
            <a:cxnLst/>
            <a:rect l="l" t="t" r="r" b="b"/>
            <a:pathLst>
              <a:path w="50977" h="265125">
                <a:moveTo>
                  <a:pt x="0" y="265125"/>
                </a:moveTo>
                <a:lnTo>
                  <a:pt x="50800" y="81673"/>
                </a:lnTo>
                <a:lnTo>
                  <a:pt x="509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2362328" y="7179402"/>
            <a:ext cx="16586" cy="2819"/>
          </a:xfrm>
          <a:custGeom>
            <a:avLst/>
            <a:gdLst/>
            <a:ahLst/>
            <a:cxnLst/>
            <a:rect l="l" t="t" r="r" b="b"/>
            <a:pathLst>
              <a:path w="16586" h="2819">
                <a:moveTo>
                  <a:pt x="16586" y="2819"/>
                </a:moveTo>
                <a:lnTo>
                  <a:pt x="12344" y="2641"/>
                </a:lnTo>
                <a:lnTo>
                  <a:pt x="8128" y="2120"/>
                </a:lnTo>
                <a:lnTo>
                  <a:pt x="5295" y="1765"/>
                </a:lnTo>
                <a:lnTo>
                  <a:pt x="5118" y="1930"/>
                </a:lnTo>
                <a:lnTo>
                  <a:pt x="2476" y="1231"/>
                </a:lnTo>
                <a:lnTo>
                  <a:pt x="1244" y="876"/>
                </a:lnTo>
                <a:lnTo>
                  <a:pt x="1054" y="698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2363569" y="6863991"/>
            <a:ext cx="64554" cy="2819"/>
          </a:xfrm>
          <a:custGeom>
            <a:avLst/>
            <a:gdLst/>
            <a:ahLst/>
            <a:cxnLst/>
            <a:rect l="l" t="t" r="r" b="b"/>
            <a:pathLst>
              <a:path w="64554" h="2819">
                <a:moveTo>
                  <a:pt x="0" y="0"/>
                </a:moveTo>
                <a:lnTo>
                  <a:pt x="2120" y="533"/>
                </a:lnTo>
                <a:lnTo>
                  <a:pt x="4229" y="1066"/>
                </a:lnTo>
                <a:lnTo>
                  <a:pt x="5994" y="1422"/>
                </a:lnTo>
                <a:lnTo>
                  <a:pt x="5994" y="1244"/>
                </a:lnTo>
                <a:lnTo>
                  <a:pt x="7759" y="1422"/>
                </a:lnTo>
                <a:lnTo>
                  <a:pt x="9525" y="1587"/>
                </a:lnTo>
                <a:lnTo>
                  <a:pt x="9525" y="1765"/>
                </a:lnTo>
                <a:lnTo>
                  <a:pt x="11277" y="1943"/>
                </a:lnTo>
                <a:lnTo>
                  <a:pt x="16052" y="2298"/>
                </a:lnTo>
                <a:lnTo>
                  <a:pt x="20815" y="2476"/>
                </a:lnTo>
                <a:lnTo>
                  <a:pt x="26276" y="2654"/>
                </a:lnTo>
                <a:lnTo>
                  <a:pt x="31572" y="2654"/>
                </a:lnTo>
                <a:lnTo>
                  <a:pt x="37033" y="2819"/>
                </a:lnTo>
                <a:lnTo>
                  <a:pt x="42506" y="2654"/>
                </a:lnTo>
                <a:lnTo>
                  <a:pt x="47447" y="2476"/>
                </a:lnTo>
                <a:lnTo>
                  <a:pt x="52209" y="2120"/>
                </a:lnTo>
                <a:lnTo>
                  <a:pt x="56095" y="1765"/>
                </a:lnTo>
                <a:lnTo>
                  <a:pt x="59982" y="1244"/>
                </a:lnTo>
                <a:lnTo>
                  <a:pt x="61036" y="1066"/>
                </a:lnTo>
                <a:lnTo>
                  <a:pt x="62268" y="711"/>
                </a:lnTo>
                <a:lnTo>
                  <a:pt x="63500" y="533"/>
                </a:lnTo>
                <a:lnTo>
                  <a:pt x="64554" y="17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2378920" y="7179748"/>
            <a:ext cx="49911" cy="2997"/>
          </a:xfrm>
          <a:custGeom>
            <a:avLst/>
            <a:gdLst/>
            <a:ahLst/>
            <a:cxnLst/>
            <a:rect l="l" t="t" r="r" b="b"/>
            <a:pathLst>
              <a:path w="49911" h="2997">
                <a:moveTo>
                  <a:pt x="49911" y="0"/>
                </a:moveTo>
                <a:lnTo>
                  <a:pt x="48501" y="698"/>
                </a:lnTo>
                <a:lnTo>
                  <a:pt x="48323" y="698"/>
                </a:lnTo>
                <a:lnTo>
                  <a:pt x="46913" y="1066"/>
                </a:lnTo>
                <a:lnTo>
                  <a:pt x="43738" y="1765"/>
                </a:lnTo>
                <a:lnTo>
                  <a:pt x="40563" y="1943"/>
                </a:lnTo>
                <a:lnTo>
                  <a:pt x="36156" y="2476"/>
                </a:lnTo>
                <a:lnTo>
                  <a:pt x="31750" y="2654"/>
                </a:lnTo>
                <a:lnTo>
                  <a:pt x="26454" y="2997"/>
                </a:lnTo>
                <a:lnTo>
                  <a:pt x="21336" y="2997"/>
                </a:lnTo>
                <a:lnTo>
                  <a:pt x="10223" y="2997"/>
                </a:lnTo>
                <a:lnTo>
                  <a:pt x="5105" y="2819"/>
                </a:lnTo>
                <a:lnTo>
                  <a:pt x="0" y="247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2392320" y="6822537"/>
            <a:ext cx="8293" cy="355"/>
          </a:xfrm>
          <a:custGeom>
            <a:avLst/>
            <a:gdLst/>
            <a:ahLst/>
            <a:cxnLst/>
            <a:rect l="l" t="t" r="r" b="b"/>
            <a:pathLst>
              <a:path w="8293" h="355">
                <a:moveTo>
                  <a:pt x="0" y="177"/>
                </a:moveTo>
                <a:lnTo>
                  <a:pt x="1765" y="355"/>
                </a:lnTo>
                <a:lnTo>
                  <a:pt x="1943" y="355"/>
                </a:lnTo>
                <a:lnTo>
                  <a:pt x="3708" y="355"/>
                </a:lnTo>
                <a:lnTo>
                  <a:pt x="6705" y="355"/>
                </a:lnTo>
                <a:lnTo>
                  <a:pt x="7581" y="177"/>
                </a:lnTo>
                <a:lnTo>
                  <a:pt x="8293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2391615" y="6822008"/>
            <a:ext cx="9169" cy="355"/>
          </a:xfrm>
          <a:custGeom>
            <a:avLst/>
            <a:gdLst/>
            <a:ahLst/>
            <a:cxnLst/>
            <a:rect l="l" t="t" r="r" b="b"/>
            <a:pathLst>
              <a:path w="9169" h="355">
                <a:moveTo>
                  <a:pt x="9169" y="355"/>
                </a:moveTo>
                <a:lnTo>
                  <a:pt x="8636" y="177"/>
                </a:lnTo>
                <a:lnTo>
                  <a:pt x="8115" y="177"/>
                </a:lnTo>
                <a:lnTo>
                  <a:pt x="6350" y="0"/>
                </a:lnTo>
                <a:lnTo>
                  <a:pt x="4762" y="0"/>
                </a:lnTo>
                <a:lnTo>
                  <a:pt x="2997" y="0"/>
                </a:lnTo>
                <a:lnTo>
                  <a:pt x="1231" y="177"/>
                </a:lnTo>
                <a:lnTo>
                  <a:pt x="711" y="177"/>
                </a:lnTo>
                <a:lnTo>
                  <a:pt x="520" y="177"/>
                </a:lnTo>
                <a:lnTo>
                  <a:pt x="0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2626752" y="7180985"/>
            <a:ext cx="58204" cy="2997"/>
          </a:xfrm>
          <a:custGeom>
            <a:avLst/>
            <a:gdLst/>
            <a:ahLst/>
            <a:cxnLst/>
            <a:rect l="l" t="t" r="r" b="b"/>
            <a:pathLst>
              <a:path w="58204" h="2997">
                <a:moveTo>
                  <a:pt x="0" y="1765"/>
                </a:moveTo>
                <a:lnTo>
                  <a:pt x="4241" y="2298"/>
                </a:lnTo>
                <a:lnTo>
                  <a:pt x="8470" y="2463"/>
                </a:lnTo>
                <a:lnTo>
                  <a:pt x="13589" y="2819"/>
                </a:lnTo>
                <a:lnTo>
                  <a:pt x="18694" y="2819"/>
                </a:lnTo>
                <a:lnTo>
                  <a:pt x="24168" y="2997"/>
                </a:lnTo>
                <a:lnTo>
                  <a:pt x="29641" y="2997"/>
                </a:lnTo>
                <a:lnTo>
                  <a:pt x="34925" y="2819"/>
                </a:lnTo>
                <a:lnTo>
                  <a:pt x="40055" y="2654"/>
                </a:lnTo>
                <a:lnTo>
                  <a:pt x="44462" y="2463"/>
                </a:lnTo>
                <a:lnTo>
                  <a:pt x="44627" y="2463"/>
                </a:lnTo>
                <a:lnTo>
                  <a:pt x="49047" y="1943"/>
                </a:lnTo>
                <a:lnTo>
                  <a:pt x="52031" y="1587"/>
                </a:lnTo>
                <a:lnTo>
                  <a:pt x="52222" y="1765"/>
                </a:lnTo>
                <a:lnTo>
                  <a:pt x="55219" y="1066"/>
                </a:lnTo>
                <a:lnTo>
                  <a:pt x="56807" y="711"/>
                </a:lnTo>
                <a:lnTo>
                  <a:pt x="58204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2619870" y="6865052"/>
            <a:ext cx="64566" cy="2819"/>
          </a:xfrm>
          <a:custGeom>
            <a:avLst/>
            <a:gdLst/>
            <a:ahLst/>
            <a:cxnLst/>
            <a:rect l="l" t="t" r="r" b="b"/>
            <a:pathLst>
              <a:path w="64566" h="2819">
                <a:moveTo>
                  <a:pt x="64566" y="355"/>
                </a:moveTo>
                <a:lnTo>
                  <a:pt x="62280" y="1054"/>
                </a:lnTo>
                <a:lnTo>
                  <a:pt x="62103" y="1054"/>
                </a:lnTo>
                <a:lnTo>
                  <a:pt x="59804" y="1409"/>
                </a:lnTo>
                <a:lnTo>
                  <a:pt x="56108" y="1943"/>
                </a:lnTo>
                <a:lnTo>
                  <a:pt x="55918" y="1943"/>
                </a:lnTo>
                <a:lnTo>
                  <a:pt x="52222" y="2120"/>
                </a:lnTo>
                <a:lnTo>
                  <a:pt x="47282" y="2476"/>
                </a:lnTo>
                <a:lnTo>
                  <a:pt x="42341" y="2641"/>
                </a:lnTo>
                <a:lnTo>
                  <a:pt x="36868" y="2819"/>
                </a:lnTo>
                <a:lnTo>
                  <a:pt x="31572" y="2819"/>
                </a:lnTo>
                <a:lnTo>
                  <a:pt x="26111" y="2819"/>
                </a:lnTo>
                <a:lnTo>
                  <a:pt x="20828" y="2641"/>
                </a:lnTo>
                <a:lnTo>
                  <a:pt x="18351" y="2476"/>
                </a:lnTo>
                <a:lnTo>
                  <a:pt x="16052" y="2298"/>
                </a:lnTo>
                <a:lnTo>
                  <a:pt x="13589" y="2120"/>
                </a:lnTo>
                <a:lnTo>
                  <a:pt x="13589" y="2298"/>
                </a:lnTo>
                <a:lnTo>
                  <a:pt x="11290" y="1943"/>
                </a:lnTo>
                <a:lnTo>
                  <a:pt x="7594" y="1587"/>
                </a:lnTo>
                <a:lnTo>
                  <a:pt x="7594" y="1765"/>
                </a:lnTo>
                <a:lnTo>
                  <a:pt x="4064" y="1054"/>
                </a:lnTo>
                <a:lnTo>
                  <a:pt x="1943" y="711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2648454" y="6823773"/>
            <a:ext cx="8458" cy="355"/>
          </a:xfrm>
          <a:custGeom>
            <a:avLst/>
            <a:gdLst/>
            <a:ahLst/>
            <a:cxnLst/>
            <a:rect l="l" t="t" r="r" b="b"/>
            <a:pathLst>
              <a:path w="8458" h="355">
                <a:moveTo>
                  <a:pt x="0" y="0"/>
                </a:moveTo>
                <a:lnTo>
                  <a:pt x="1943" y="355"/>
                </a:lnTo>
                <a:lnTo>
                  <a:pt x="3873" y="355"/>
                </a:lnTo>
                <a:lnTo>
                  <a:pt x="5829" y="355"/>
                </a:lnTo>
                <a:lnTo>
                  <a:pt x="5829" y="177"/>
                </a:lnTo>
                <a:lnTo>
                  <a:pt x="7759" y="177"/>
                </a:lnTo>
                <a:lnTo>
                  <a:pt x="8115" y="177"/>
                </a:lnTo>
                <a:lnTo>
                  <a:pt x="8115" y="0"/>
                </a:lnTo>
                <a:lnTo>
                  <a:pt x="8458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2647749" y="6823063"/>
            <a:ext cx="9169" cy="533"/>
          </a:xfrm>
          <a:custGeom>
            <a:avLst/>
            <a:gdLst/>
            <a:ahLst/>
            <a:cxnLst/>
            <a:rect l="l" t="t" r="r" b="b"/>
            <a:pathLst>
              <a:path w="9169" h="533">
                <a:moveTo>
                  <a:pt x="9169" y="533"/>
                </a:moveTo>
                <a:lnTo>
                  <a:pt x="8813" y="355"/>
                </a:lnTo>
                <a:lnTo>
                  <a:pt x="8636" y="355"/>
                </a:lnTo>
                <a:lnTo>
                  <a:pt x="8115" y="177"/>
                </a:lnTo>
                <a:lnTo>
                  <a:pt x="6527" y="0"/>
                </a:lnTo>
                <a:lnTo>
                  <a:pt x="4762" y="0"/>
                </a:lnTo>
                <a:lnTo>
                  <a:pt x="3175" y="0"/>
                </a:lnTo>
                <a:lnTo>
                  <a:pt x="2997" y="0"/>
                </a:lnTo>
                <a:lnTo>
                  <a:pt x="1409" y="177"/>
                </a:lnTo>
                <a:lnTo>
                  <a:pt x="711" y="177"/>
                </a:lnTo>
                <a:lnTo>
                  <a:pt x="711" y="355"/>
                </a:lnTo>
                <a:lnTo>
                  <a:pt x="0" y="53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2265492" y="7171453"/>
            <a:ext cx="152412" cy="117132"/>
          </a:xfrm>
          <a:custGeom>
            <a:avLst/>
            <a:gdLst/>
            <a:ahLst/>
            <a:cxnLst/>
            <a:rect l="l" t="t" r="r" b="b"/>
            <a:pathLst>
              <a:path w="152412" h="117132">
                <a:moveTo>
                  <a:pt x="96837" y="533"/>
                </a:moveTo>
                <a:lnTo>
                  <a:pt x="4051" y="0"/>
                </a:lnTo>
                <a:lnTo>
                  <a:pt x="0" y="14465"/>
                </a:lnTo>
                <a:lnTo>
                  <a:pt x="0" y="116433"/>
                </a:lnTo>
                <a:lnTo>
                  <a:pt x="152412" y="11713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2265489" y="7185922"/>
            <a:ext cx="512445" cy="104254"/>
          </a:xfrm>
          <a:custGeom>
            <a:avLst/>
            <a:gdLst/>
            <a:ahLst/>
            <a:cxnLst/>
            <a:rect l="l" t="t" r="r" b="b"/>
            <a:pathLst>
              <a:path w="512444" h="104254">
                <a:moveTo>
                  <a:pt x="0" y="0"/>
                </a:moveTo>
                <a:lnTo>
                  <a:pt x="512445" y="2298"/>
                </a:lnTo>
                <a:lnTo>
                  <a:pt x="512254" y="104254"/>
                </a:lnTo>
                <a:lnTo>
                  <a:pt x="164934" y="10266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2362329" y="6862759"/>
            <a:ext cx="1244" cy="316636"/>
          </a:xfrm>
          <a:custGeom>
            <a:avLst/>
            <a:gdLst/>
            <a:ahLst/>
            <a:cxnLst/>
            <a:rect l="l" t="t" r="r" b="b"/>
            <a:pathLst>
              <a:path w="1244" h="316636">
                <a:moveTo>
                  <a:pt x="0" y="316636"/>
                </a:moveTo>
                <a:lnTo>
                  <a:pt x="698" y="0"/>
                </a:lnTo>
                <a:lnTo>
                  <a:pt x="1244" y="123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2428126" y="6863107"/>
            <a:ext cx="1244" cy="316636"/>
          </a:xfrm>
          <a:custGeom>
            <a:avLst/>
            <a:gdLst/>
            <a:ahLst/>
            <a:cxnLst/>
            <a:rect l="l" t="t" r="r" b="b"/>
            <a:pathLst>
              <a:path w="1244" h="316636">
                <a:moveTo>
                  <a:pt x="0" y="1066"/>
                </a:moveTo>
                <a:lnTo>
                  <a:pt x="1244" y="0"/>
                </a:lnTo>
                <a:lnTo>
                  <a:pt x="698" y="31663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2363034" y="6822358"/>
            <a:ext cx="29286" cy="40398"/>
          </a:xfrm>
          <a:custGeom>
            <a:avLst/>
            <a:gdLst/>
            <a:ahLst/>
            <a:cxnLst/>
            <a:rect l="l" t="t" r="r" b="b"/>
            <a:pathLst>
              <a:path w="29286" h="40398">
                <a:moveTo>
                  <a:pt x="0" y="40398"/>
                </a:moveTo>
                <a:lnTo>
                  <a:pt x="28587" y="0"/>
                </a:lnTo>
                <a:lnTo>
                  <a:pt x="28752" y="177"/>
                </a:lnTo>
                <a:lnTo>
                  <a:pt x="29286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2400609" y="6822361"/>
            <a:ext cx="28752" cy="40754"/>
          </a:xfrm>
          <a:custGeom>
            <a:avLst/>
            <a:gdLst/>
            <a:ahLst/>
            <a:cxnLst/>
            <a:rect l="l" t="t" r="r" b="b"/>
            <a:pathLst>
              <a:path w="28752" h="40754">
                <a:moveTo>
                  <a:pt x="0" y="177"/>
                </a:moveTo>
                <a:lnTo>
                  <a:pt x="177" y="0"/>
                </a:lnTo>
                <a:lnTo>
                  <a:pt x="28752" y="407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2428825" y="7172156"/>
            <a:ext cx="189814" cy="889"/>
          </a:xfrm>
          <a:custGeom>
            <a:avLst/>
            <a:gdLst/>
            <a:ahLst/>
            <a:cxnLst/>
            <a:rect l="l" t="t" r="r" b="b"/>
            <a:pathLst>
              <a:path w="189814" h="889">
                <a:moveTo>
                  <a:pt x="189814" y="889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2684432" y="6864173"/>
            <a:ext cx="1231" cy="316814"/>
          </a:xfrm>
          <a:custGeom>
            <a:avLst/>
            <a:gdLst/>
            <a:ahLst/>
            <a:cxnLst/>
            <a:rect l="l" t="t" r="r" b="b"/>
            <a:pathLst>
              <a:path w="1231" h="316814">
                <a:moveTo>
                  <a:pt x="533" y="316814"/>
                </a:moveTo>
                <a:lnTo>
                  <a:pt x="1231" y="0"/>
                </a:lnTo>
                <a:lnTo>
                  <a:pt x="0" y="123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2618640" y="6863988"/>
            <a:ext cx="8102" cy="318770"/>
          </a:xfrm>
          <a:custGeom>
            <a:avLst/>
            <a:gdLst/>
            <a:ahLst/>
            <a:cxnLst/>
            <a:rect l="l" t="t" r="r" b="b"/>
            <a:pathLst>
              <a:path w="8102" h="318770">
                <a:moveTo>
                  <a:pt x="1231" y="1066"/>
                </a:moveTo>
                <a:lnTo>
                  <a:pt x="533" y="0"/>
                </a:lnTo>
                <a:lnTo>
                  <a:pt x="0" y="316649"/>
                </a:lnTo>
                <a:lnTo>
                  <a:pt x="2298" y="317703"/>
                </a:lnTo>
                <a:lnTo>
                  <a:pt x="8102" y="31877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2619167" y="6823593"/>
            <a:ext cx="29286" cy="40398"/>
          </a:xfrm>
          <a:custGeom>
            <a:avLst/>
            <a:gdLst/>
            <a:ahLst/>
            <a:cxnLst/>
            <a:rect l="l" t="t" r="r" b="b"/>
            <a:pathLst>
              <a:path w="29286" h="40398">
                <a:moveTo>
                  <a:pt x="0" y="40398"/>
                </a:moveTo>
                <a:lnTo>
                  <a:pt x="28587" y="0"/>
                </a:lnTo>
                <a:lnTo>
                  <a:pt x="28752" y="177"/>
                </a:lnTo>
                <a:lnTo>
                  <a:pt x="29286" y="17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2656918" y="6823595"/>
            <a:ext cx="0" cy="177"/>
          </a:xfrm>
          <a:custGeom>
            <a:avLst/>
            <a:gdLst/>
            <a:ahLst/>
            <a:cxnLst/>
            <a:rect l="l" t="t" r="r" b="b"/>
            <a:pathLst>
              <a:path h="177">
                <a:moveTo>
                  <a:pt x="0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2656917" y="6823598"/>
            <a:ext cx="28752" cy="40576"/>
          </a:xfrm>
          <a:custGeom>
            <a:avLst/>
            <a:gdLst/>
            <a:ahLst/>
            <a:cxnLst/>
            <a:rect l="l" t="t" r="r" b="b"/>
            <a:pathLst>
              <a:path w="28752" h="40576">
                <a:moveTo>
                  <a:pt x="28752" y="40576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2684965" y="7173398"/>
            <a:ext cx="97028" cy="14820"/>
          </a:xfrm>
          <a:custGeom>
            <a:avLst/>
            <a:gdLst/>
            <a:ahLst/>
            <a:cxnLst/>
            <a:rect l="l" t="t" r="r" b="b"/>
            <a:pathLst>
              <a:path w="97027" h="14820">
                <a:moveTo>
                  <a:pt x="0" y="0"/>
                </a:moveTo>
                <a:lnTo>
                  <a:pt x="97028" y="355"/>
                </a:lnTo>
                <a:lnTo>
                  <a:pt x="92964" y="1482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2777751" y="7173755"/>
            <a:ext cx="4241" cy="116420"/>
          </a:xfrm>
          <a:custGeom>
            <a:avLst/>
            <a:gdLst/>
            <a:ahLst/>
            <a:cxnLst/>
            <a:rect l="l" t="t" r="r" b="b"/>
            <a:pathLst>
              <a:path w="4241" h="116420">
                <a:moveTo>
                  <a:pt x="0" y="116420"/>
                </a:moveTo>
                <a:lnTo>
                  <a:pt x="4051" y="101955"/>
                </a:lnTo>
                <a:lnTo>
                  <a:pt x="4241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2304474" y="6112841"/>
            <a:ext cx="168808" cy="7271"/>
          </a:xfrm>
          <a:custGeom>
            <a:avLst/>
            <a:gdLst/>
            <a:ahLst/>
            <a:cxnLst/>
            <a:rect l="l" t="t" r="r" b="b"/>
            <a:pathLst>
              <a:path w="168808" h="7271">
                <a:moveTo>
                  <a:pt x="0" y="6572"/>
                </a:moveTo>
                <a:lnTo>
                  <a:pt x="5994" y="4807"/>
                </a:lnTo>
                <a:lnTo>
                  <a:pt x="6172" y="4807"/>
                </a:lnTo>
                <a:lnTo>
                  <a:pt x="12344" y="3753"/>
                </a:lnTo>
                <a:lnTo>
                  <a:pt x="22225" y="2330"/>
                </a:lnTo>
                <a:lnTo>
                  <a:pt x="22225" y="2686"/>
                </a:lnTo>
                <a:lnTo>
                  <a:pt x="32283" y="1632"/>
                </a:lnTo>
                <a:lnTo>
                  <a:pt x="34213" y="1454"/>
                </a:lnTo>
                <a:lnTo>
                  <a:pt x="34391" y="1632"/>
                </a:lnTo>
                <a:lnTo>
                  <a:pt x="36334" y="1454"/>
                </a:lnTo>
                <a:lnTo>
                  <a:pt x="47091" y="921"/>
                </a:lnTo>
                <a:lnTo>
                  <a:pt x="47091" y="743"/>
                </a:lnTo>
                <a:lnTo>
                  <a:pt x="57861" y="400"/>
                </a:lnTo>
                <a:lnTo>
                  <a:pt x="70994" y="45"/>
                </a:lnTo>
                <a:lnTo>
                  <a:pt x="82219" y="0"/>
                </a:lnTo>
                <a:lnTo>
                  <a:pt x="86258" y="44"/>
                </a:lnTo>
                <a:lnTo>
                  <a:pt x="99305" y="92"/>
                </a:lnTo>
                <a:lnTo>
                  <a:pt x="110637" y="424"/>
                </a:lnTo>
                <a:lnTo>
                  <a:pt x="114477" y="565"/>
                </a:lnTo>
                <a:lnTo>
                  <a:pt x="126834" y="1098"/>
                </a:lnTo>
                <a:lnTo>
                  <a:pt x="127000" y="1098"/>
                </a:lnTo>
                <a:lnTo>
                  <a:pt x="139357" y="2165"/>
                </a:lnTo>
                <a:lnTo>
                  <a:pt x="148704" y="3041"/>
                </a:lnTo>
                <a:lnTo>
                  <a:pt x="148882" y="2864"/>
                </a:lnTo>
                <a:lnTo>
                  <a:pt x="158051" y="4451"/>
                </a:lnTo>
                <a:lnTo>
                  <a:pt x="163512" y="5327"/>
                </a:lnTo>
                <a:lnTo>
                  <a:pt x="163690" y="5518"/>
                </a:lnTo>
                <a:lnTo>
                  <a:pt x="168808" y="727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2301999" y="6122581"/>
            <a:ext cx="172872" cy="8586"/>
          </a:xfrm>
          <a:custGeom>
            <a:avLst/>
            <a:gdLst/>
            <a:ahLst/>
            <a:cxnLst/>
            <a:rect l="l" t="t" r="r" b="b"/>
            <a:pathLst>
              <a:path w="172872" h="8586">
                <a:moveTo>
                  <a:pt x="172872" y="533"/>
                </a:moveTo>
                <a:lnTo>
                  <a:pt x="169354" y="2476"/>
                </a:lnTo>
                <a:lnTo>
                  <a:pt x="168998" y="2476"/>
                </a:lnTo>
                <a:lnTo>
                  <a:pt x="165112" y="3352"/>
                </a:lnTo>
                <a:lnTo>
                  <a:pt x="156997" y="5118"/>
                </a:lnTo>
                <a:lnTo>
                  <a:pt x="156819" y="4940"/>
                </a:lnTo>
                <a:lnTo>
                  <a:pt x="148704" y="5829"/>
                </a:lnTo>
                <a:lnTo>
                  <a:pt x="137236" y="7061"/>
                </a:lnTo>
                <a:lnTo>
                  <a:pt x="137071" y="7061"/>
                </a:lnTo>
                <a:lnTo>
                  <a:pt x="125590" y="7594"/>
                </a:lnTo>
                <a:lnTo>
                  <a:pt x="112633" y="8201"/>
                </a:lnTo>
                <a:lnTo>
                  <a:pt x="101031" y="8432"/>
                </a:lnTo>
                <a:lnTo>
                  <a:pt x="98082" y="8470"/>
                </a:lnTo>
                <a:lnTo>
                  <a:pt x="84991" y="8586"/>
                </a:lnTo>
                <a:lnTo>
                  <a:pt x="73784" y="8398"/>
                </a:lnTo>
                <a:lnTo>
                  <a:pt x="69507" y="8293"/>
                </a:lnTo>
                <a:lnTo>
                  <a:pt x="56634" y="7915"/>
                </a:lnTo>
                <a:lnTo>
                  <a:pt x="44730" y="7344"/>
                </a:lnTo>
                <a:lnTo>
                  <a:pt x="31584" y="6527"/>
                </a:lnTo>
                <a:lnTo>
                  <a:pt x="31407" y="6527"/>
                </a:lnTo>
                <a:lnTo>
                  <a:pt x="20459" y="5295"/>
                </a:lnTo>
                <a:lnTo>
                  <a:pt x="13055" y="4419"/>
                </a:lnTo>
                <a:lnTo>
                  <a:pt x="12699" y="4419"/>
                </a:lnTo>
                <a:lnTo>
                  <a:pt x="5473" y="2654"/>
                </a:lnTo>
                <a:lnTo>
                  <a:pt x="2832" y="1955"/>
                </a:lnTo>
                <a:lnTo>
                  <a:pt x="2298" y="1765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2557430" y="6123466"/>
            <a:ext cx="173583" cy="8770"/>
          </a:xfrm>
          <a:custGeom>
            <a:avLst/>
            <a:gdLst/>
            <a:ahLst/>
            <a:cxnLst/>
            <a:rect l="l" t="t" r="r" b="b"/>
            <a:pathLst>
              <a:path w="173583" h="8770">
                <a:moveTo>
                  <a:pt x="0" y="0"/>
                </a:moveTo>
                <a:lnTo>
                  <a:pt x="2641" y="1943"/>
                </a:lnTo>
                <a:lnTo>
                  <a:pt x="3175" y="2120"/>
                </a:lnTo>
                <a:lnTo>
                  <a:pt x="6350" y="2997"/>
                </a:lnTo>
                <a:lnTo>
                  <a:pt x="13398" y="4762"/>
                </a:lnTo>
                <a:lnTo>
                  <a:pt x="13754" y="4584"/>
                </a:lnTo>
                <a:lnTo>
                  <a:pt x="21348" y="5473"/>
                </a:lnTo>
                <a:lnTo>
                  <a:pt x="32283" y="6870"/>
                </a:lnTo>
                <a:lnTo>
                  <a:pt x="32283" y="6705"/>
                </a:lnTo>
                <a:lnTo>
                  <a:pt x="43395" y="7404"/>
                </a:lnTo>
                <a:lnTo>
                  <a:pt x="56266" y="8200"/>
                </a:lnTo>
                <a:lnTo>
                  <a:pt x="68162" y="8594"/>
                </a:lnTo>
                <a:lnTo>
                  <a:pt x="70205" y="8648"/>
                </a:lnTo>
                <a:lnTo>
                  <a:pt x="83310" y="8770"/>
                </a:lnTo>
                <a:lnTo>
                  <a:pt x="94489" y="8699"/>
                </a:lnTo>
                <a:lnTo>
                  <a:pt x="98958" y="8648"/>
                </a:lnTo>
                <a:lnTo>
                  <a:pt x="111833" y="8417"/>
                </a:lnTo>
                <a:lnTo>
                  <a:pt x="123550" y="7899"/>
                </a:lnTo>
                <a:lnTo>
                  <a:pt x="126301" y="7759"/>
                </a:lnTo>
                <a:lnTo>
                  <a:pt x="137947" y="7226"/>
                </a:lnTo>
                <a:lnTo>
                  <a:pt x="137947" y="7404"/>
                </a:lnTo>
                <a:lnTo>
                  <a:pt x="149415" y="6172"/>
                </a:lnTo>
                <a:lnTo>
                  <a:pt x="157708" y="5295"/>
                </a:lnTo>
                <a:lnTo>
                  <a:pt x="157873" y="5473"/>
                </a:lnTo>
                <a:lnTo>
                  <a:pt x="165823" y="3708"/>
                </a:lnTo>
                <a:lnTo>
                  <a:pt x="169697" y="2819"/>
                </a:lnTo>
                <a:lnTo>
                  <a:pt x="170053" y="2641"/>
                </a:lnTo>
                <a:lnTo>
                  <a:pt x="173583" y="88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2560609" y="6113947"/>
            <a:ext cx="168986" cy="7404"/>
          </a:xfrm>
          <a:custGeom>
            <a:avLst/>
            <a:gdLst/>
            <a:ahLst/>
            <a:cxnLst/>
            <a:rect l="l" t="t" r="r" b="b"/>
            <a:pathLst>
              <a:path w="168986" h="7404">
                <a:moveTo>
                  <a:pt x="168986" y="7404"/>
                </a:moveTo>
                <a:lnTo>
                  <a:pt x="163690" y="5461"/>
                </a:lnTo>
                <a:lnTo>
                  <a:pt x="163512" y="5461"/>
                </a:lnTo>
                <a:lnTo>
                  <a:pt x="158229" y="4584"/>
                </a:lnTo>
                <a:lnTo>
                  <a:pt x="148882" y="2997"/>
                </a:lnTo>
                <a:lnTo>
                  <a:pt x="148704" y="2997"/>
                </a:lnTo>
                <a:lnTo>
                  <a:pt x="139357" y="2286"/>
                </a:lnTo>
                <a:lnTo>
                  <a:pt x="127000" y="1231"/>
                </a:lnTo>
                <a:lnTo>
                  <a:pt x="114477" y="698"/>
                </a:lnTo>
                <a:lnTo>
                  <a:pt x="101519" y="237"/>
                </a:lnTo>
                <a:lnTo>
                  <a:pt x="90081" y="42"/>
                </a:lnTo>
                <a:lnTo>
                  <a:pt x="86436" y="0"/>
                </a:lnTo>
                <a:lnTo>
                  <a:pt x="73295" y="47"/>
                </a:lnTo>
                <a:lnTo>
                  <a:pt x="62074" y="380"/>
                </a:lnTo>
                <a:lnTo>
                  <a:pt x="58026" y="533"/>
                </a:lnTo>
                <a:lnTo>
                  <a:pt x="45248" y="940"/>
                </a:lnTo>
                <a:lnTo>
                  <a:pt x="32754" y="1743"/>
                </a:lnTo>
                <a:lnTo>
                  <a:pt x="32448" y="1765"/>
                </a:lnTo>
                <a:lnTo>
                  <a:pt x="22402" y="2463"/>
                </a:lnTo>
                <a:lnTo>
                  <a:pt x="22225" y="2463"/>
                </a:lnTo>
                <a:lnTo>
                  <a:pt x="12344" y="3873"/>
                </a:lnTo>
                <a:lnTo>
                  <a:pt x="6172" y="4762"/>
                </a:lnTo>
                <a:lnTo>
                  <a:pt x="5994" y="4762"/>
                </a:lnTo>
                <a:lnTo>
                  <a:pt x="0" y="651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2784806" y="6536768"/>
            <a:ext cx="16230" cy="165468"/>
          </a:xfrm>
          <a:custGeom>
            <a:avLst/>
            <a:gdLst/>
            <a:ahLst/>
            <a:cxnLst/>
            <a:rect l="l" t="t" r="r" b="b"/>
            <a:pathLst>
              <a:path w="16230" h="165468">
                <a:moveTo>
                  <a:pt x="0" y="165468"/>
                </a:moveTo>
                <a:lnTo>
                  <a:pt x="6023" y="152543"/>
                </a:lnTo>
                <a:lnTo>
                  <a:pt x="9288" y="142337"/>
                </a:lnTo>
                <a:lnTo>
                  <a:pt x="11024" y="130391"/>
                </a:lnTo>
                <a:lnTo>
                  <a:pt x="11645" y="123139"/>
                </a:lnTo>
                <a:lnTo>
                  <a:pt x="12744" y="106619"/>
                </a:lnTo>
                <a:lnTo>
                  <a:pt x="13170" y="93314"/>
                </a:lnTo>
                <a:lnTo>
                  <a:pt x="13100" y="82218"/>
                </a:lnTo>
                <a:lnTo>
                  <a:pt x="12713" y="72327"/>
                </a:lnTo>
                <a:lnTo>
                  <a:pt x="12188" y="62636"/>
                </a:lnTo>
                <a:lnTo>
                  <a:pt x="11703" y="52141"/>
                </a:lnTo>
                <a:lnTo>
                  <a:pt x="11435" y="39838"/>
                </a:lnTo>
                <a:lnTo>
                  <a:pt x="11564" y="24720"/>
                </a:lnTo>
                <a:lnTo>
                  <a:pt x="11823" y="16052"/>
                </a:lnTo>
                <a:lnTo>
                  <a:pt x="12166" y="8648"/>
                </a:lnTo>
                <a:lnTo>
                  <a:pt x="12700" y="6527"/>
                </a:lnTo>
                <a:lnTo>
                  <a:pt x="1623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2236562" y="6133525"/>
            <a:ext cx="550545" cy="568706"/>
          </a:xfrm>
          <a:custGeom>
            <a:avLst/>
            <a:gdLst/>
            <a:ahLst/>
            <a:cxnLst/>
            <a:rect l="l" t="t" r="r" b="b"/>
            <a:pathLst>
              <a:path w="550544" h="568705">
                <a:moveTo>
                  <a:pt x="7226" y="566242"/>
                </a:moveTo>
                <a:lnTo>
                  <a:pt x="0" y="566242"/>
                </a:lnTo>
                <a:lnTo>
                  <a:pt x="520" y="158407"/>
                </a:lnTo>
                <a:lnTo>
                  <a:pt x="2285" y="0"/>
                </a:lnTo>
                <a:lnTo>
                  <a:pt x="550544" y="2641"/>
                </a:lnTo>
                <a:lnTo>
                  <a:pt x="548779" y="160870"/>
                </a:lnTo>
                <a:lnTo>
                  <a:pt x="548246" y="568706"/>
                </a:lnTo>
                <a:lnTo>
                  <a:pt x="7226" y="56624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2238857" y="6109002"/>
            <a:ext cx="555116" cy="27165"/>
          </a:xfrm>
          <a:custGeom>
            <a:avLst/>
            <a:gdLst/>
            <a:ahLst/>
            <a:cxnLst/>
            <a:rect l="l" t="t" r="r" b="b"/>
            <a:pathLst>
              <a:path w="555116" h="27165">
                <a:moveTo>
                  <a:pt x="548246" y="27165"/>
                </a:moveTo>
                <a:lnTo>
                  <a:pt x="555116" y="2476"/>
                </a:lnTo>
                <a:lnTo>
                  <a:pt x="6870" y="0"/>
                </a:lnTo>
                <a:lnTo>
                  <a:pt x="0" y="2452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2280130" y="6368496"/>
            <a:ext cx="205333" cy="255943"/>
          </a:xfrm>
          <a:custGeom>
            <a:avLst/>
            <a:gdLst/>
            <a:ahLst/>
            <a:cxnLst/>
            <a:rect l="l" t="t" r="r" b="b"/>
            <a:pathLst>
              <a:path w="205333" h="255943">
                <a:moveTo>
                  <a:pt x="0" y="254888"/>
                </a:moveTo>
                <a:lnTo>
                  <a:pt x="204978" y="255943"/>
                </a:lnTo>
                <a:lnTo>
                  <a:pt x="205333" y="1054"/>
                </a:lnTo>
                <a:lnTo>
                  <a:pt x="355" y="0"/>
                </a:lnTo>
                <a:lnTo>
                  <a:pt x="0" y="254888"/>
                </a:lnTo>
                <a:lnTo>
                  <a:pt x="1587" y="249593"/>
                </a:lnTo>
                <a:lnTo>
                  <a:pt x="204978" y="25048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2281716" y="6368663"/>
            <a:ext cx="355" cy="249428"/>
          </a:xfrm>
          <a:custGeom>
            <a:avLst/>
            <a:gdLst/>
            <a:ahLst/>
            <a:cxnLst/>
            <a:rect l="l" t="t" r="r" b="b"/>
            <a:pathLst>
              <a:path w="355" h="249427">
                <a:moveTo>
                  <a:pt x="0" y="249427"/>
                </a:moveTo>
                <a:lnTo>
                  <a:pt x="355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2301303" y="6119409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698" y="3175"/>
                </a:moveTo>
                <a:lnTo>
                  <a:pt x="0" y="2819"/>
                </a:lnTo>
                <a:lnTo>
                  <a:pt x="3175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2473285" y="6120118"/>
            <a:ext cx="1587" cy="2997"/>
          </a:xfrm>
          <a:custGeom>
            <a:avLst/>
            <a:gdLst/>
            <a:ahLst/>
            <a:cxnLst/>
            <a:rect l="l" t="t" r="r" b="b"/>
            <a:pathLst>
              <a:path w="1587" h="2997">
                <a:moveTo>
                  <a:pt x="0" y="0"/>
                </a:moveTo>
                <a:lnTo>
                  <a:pt x="1587" y="299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2308520" y="6414886"/>
            <a:ext cx="152590" cy="152400"/>
          </a:xfrm>
          <a:custGeom>
            <a:avLst/>
            <a:gdLst/>
            <a:ahLst/>
            <a:cxnLst/>
            <a:rect l="l" t="t" r="r" b="b"/>
            <a:pathLst>
              <a:path w="152590" h="152400">
                <a:moveTo>
                  <a:pt x="9359" y="113944"/>
                </a:moveTo>
                <a:lnTo>
                  <a:pt x="8115" y="112369"/>
                </a:lnTo>
                <a:lnTo>
                  <a:pt x="0" y="88544"/>
                </a:lnTo>
                <a:lnTo>
                  <a:pt x="0" y="63322"/>
                </a:lnTo>
                <a:lnTo>
                  <a:pt x="8293" y="39509"/>
                </a:lnTo>
                <a:lnTo>
                  <a:pt x="23825" y="19748"/>
                </a:lnTo>
                <a:lnTo>
                  <a:pt x="44996" y="5981"/>
                </a:lnTo>
                <a:lnTo>
                  <a:pt x="69507" y="0"/>
                </a:lnTo>
                <a:lnTo>
                  <a:pt x="94741" y="2108"/>
                </a:lnTo>
                <a:lnTo>
                  <a:pt x="118021" y="12344"/>
                </a:lnTo>
                <a:lnTo>
                  <a:pt x="136550" y="29629"/>
                </a:lnTo>
                <a:lnTo>
                  <a:pt x="148539" y="51676"/>
                </a:lnTo>
                <a:lnTo>
                  <a:pt x="152590" y="76555"/>
                </a:lnTo>
                <a:lnTo>
                  <a:pt x="148539" y="101422"/>
                </a:lnTo>
                <a:lnTo>
                  <a:pt x="136359" y="123469"/>
                </a:lnTo>
                <a:lnTo>
                  <a:pt x="117665" y="140398"/>
                </a:lnTo>
                <a:lnTo>
                  <a:pt x="94564" y="150456"/>
                </a:lnTo>
                <a:lnTo>
                  <a:pt x="69341" y="152399"/>
                </a:lnTo>
                <a:lnTo>
                  <a:pt x="44818" y="146049"/>
                </a:lnTo>
                <a:lnTo>
                  <a:pt x="23647" y="132295"/>
                </a:lnTo>
                <a:lnTo>
                  <a:pt x="9359" y="11394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2310646" y="6471856"/>
            <a:ext cx="147294" cy="87490"/>
          </a:xfrm>
          <a:custGeom>
            <a:avLst/>
            <a:gdLst/>
            <a:ahLst/>
            <a:cxnLst/>
            <a:rect l="l" t="t" r="r" b="b"/>
            <a:pathLst>
              <a:path w="147294" h="87490">
                <a:moveTo>
                  <a:pt x="147294" y="38633"/>
                </a:moveTo>
                <a:lnTo>
                  <a:pt x="136537" y="58559"/>
                </a:lnTo>
                <a:lnTo>
                  <a:pt x="117830" y="75501"/>
                </a:lnTo>
                <a:lnTo>
                  <a:pt x="94729" y="85382"/>
                </a:lnTo>
                <a:lnTo>
                  <a:pt x="69494" y="87490"/>
                </a:lnTo>
                <a:lnTo>
                  <a:pt x="44983" y="81152"/>
                </a:lnTo>
                <a:lnTo>
                  <a:pt x="23812" y="67208"/>
                </a:lnTo>
                <a:lnTo>
                  <a:pt x="8293" y="47282"/>
                </a:lnTo>
                <a:lnTo>
                  <a:pt x="0" y="23456"/>
                </a:lnTo>
                <a:lnTo>
                  <a:pt x="1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2536437" y="6369712"/>
            <a:ext cx="205333" cy="255790"/>
          </a:xfrm>
          <a:custGeom>
            <a:avLst/>
            <a:gdLst/>
            <a:ahLst/>
            <a:cxnLst/>
            <a:rect l="l" t="t" r="r" b="b"/>
            <a:pathLst>
              <a:path w="205333" h="255790">
                <a:moveTo>
                  <a:pt x="204978" y="250494"/>
                </a:moveTo>
                <a:lnTo>
                  <a:pt x="1409" y="249618"/>
                </a:lnTo>
                <a:lnTo>
                  <a:pt x="0" y="254901"/>
                </a:lnTo>
                <a:lnTo>
                  <a:pt x="355" y="0"/>
                </a:lnTo>
                <a:lnTo>
                  <a:pt x="205333" y="901"/>
                </a:lnTo>
                <a:lnTo>
                  <a:pt x="205155" y="42875"/>
                </a:lnTo>
                <a:lnTo>
                  <a:pt x="204978" y="255790"/>
                </a:lnTo>
                <a:lnTo>
                  <a:pt x="0" y="25490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2537849" y="6369726"/>
            <a:ext cx="355" cy="249605"/>
          </a:xfrm>
          <a:custGeom>
            <a:avLst/>
            <a:gdLst/>
            <a:ahLst/>
            <a:cxnLst/>
            <a:rect l="l" t="t" r="r" b="b"/>
            <a:pathLst>
              <a:path w="355" h="249605">
                <a:moveTo>
                  <a:pt x="0" y="249605"/>
                </a:moveTo>
                <a:lnTo>
                  <a:pt x="355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2564664" y="6416107"/>
            <a:ext cx="152755" cy="152425"/>
          </a:xfrm>
          <a:custGeom>
            <a:avLst/>
            <a:gdLst/>
            <a:ahLst/>
            <a:cxnLst/>
            <a:rect l="l" t="t" r="r" b="b"/>
            <a:pathLst>
              <a:path w="152755" h="152425">
                <a:moveTo>
                  <a:pt x="8991" y="113258"/>
                </a:moveTo>
                <a:lnTo>
                  <a:pt x="8293" y="112204"/>
                </a:lnTo>
                <a:lnTo>
                  <a:pt x="0" y="88379"/>
                </a:lnTo>
                <a:lnTo>
                  <a:pt x="0" y="63334"/>
                </a:lnTo>
                <a:lnTo>
                  <a:pt x="8293" y="39522"/>
                </a:lnTo>
                <a:lnTo>
                  <a:pt x="23812" y="19773"/>
                </a:lnTo>
                <a:lnTo>
                  <a:pt x="45161" y="6007"/>
                </a:lnTo>
                <a:lnTo>
                  <a:pt x="69672" y="0"/>
                </a:lnTo>
                <a:lnTo>
                  <a:pt x="94894" y="2133"/>
                </a:lnTo>
                <a:lnTo>
                  <a:pt x="118008" y="12357"/>
                </a:lnTo>
                <a:lnTo>
                  <a:pt x="136537" y="29464"/>
                </a:lnTo>
                <a:lnTo>
                  <a:pt x="148526" y="51689"/>
                </a:lnTo>
                <a:lnTo>
                  <a:pt x="152755" y="76568"/>
                </a:lnTo>
                <a:lnTo>
                  <a:pt x="148526" y="101257"/>
                </a:lnTo>
                <a:lnTo>
                  <a:pt x="144818" y="108140"/>
                </a:lnTo>
                <a:lnTo>
                  <a:pt x="136537" y="123494"/>
                </a:lnTo>
                <a:lnTo>
                  <a:pt x="117830" y="140423"/>
                </a:lnTo>
                <a:lnTo>
                  <a:pt x="94551" y="150469"/>
                </a:lnTo>
                <a:lnTo>
                  <a:pt x="69329" y="152425"/>
                </a:lnTo>
                <a:lnTo>
                  <a:pt x="44805" y="146062"/>
                </a:lnTo>
                <a:lnTo>
                  <a:pt x="23634" y="132130"/>
                </a:lnTo>
                <a:lnTo>
                  <a:pt x="8991" y="11325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2566945" y="6472913"/>
            <a:ext cx="147129" cy="87490"/>
          </a:xfrm>
          <a:custGeom>
            <a:avLst/>
            <a:gdLst/>
            <a:ahLst/>
            <a:cxnLst/>
            <a:rect l="l" t="t" r="r" b="b"/>
            <a:pathLst>
              <a:path w="147129" h="87490">
                <a:moveTo>
                  <a:pt x="147129" y="38811"/>
                </a:moveTo>
                <a:lnTo>
                  <a:pt x="136372" y="58572"/>
                </a:lnTo>
                <a:lnTo>
                  <a:pt x="117665" y="75501"/>
                </a:lnTo>
                <a:lnTo>
                  <a:pt x="94564" y="85559"/>
                </a:lnTo>
                <a:lnTo>
                  <a:pt x="69329" y="87490"/>
                </a:lnTo>
                <a:lnTo>
                  <a:pt x="44818" y="81318"/>
                </a:lnTo>
                <a:lnTo>
                  <a:pt x="23647" y="67398"/>
                </a:lnTo>
                <a:lnTo>
                  <a:pt x="8128" y="47459"/>
                </a:lnTo>
                <a:lnTo>
                  <a:pt x="0" y="23634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2557424" y="6121528"/>
            <a:ext cx="2120" cy="1943"/>
          </a:xfrm>
          <a:custGeom>
            <a:avLst/>
            <a:gdLst/>
            <a:ahLst/>
            <a:cxnLst/>
            <a:rect l="l" t="t" r="r" b="b"/>
            <a:pathLst>
              <a:path w="2120" h="1943">
                <a:moveTo>
                  <a:pt x="2120" y="0"/>
                </a:moveTo>
                <a:lnTo>
                  <a:pt x="0" y="194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2729595" y="6121350"/>
            <a:ext cx="1409" cy="2997"/>
          </a:xfrm>
          <a:custGeom>
            <a:avLst/>
            <a:gdLst/>
            <a:ahLst/>
            <a:cxnLst/>
            <a:rect l="l" t="t" r="r" b="b"/>
            <a:pathLst>
              <a:path w="1409" h="2997">
                <a:moveTo>
                  <a:pt x="1409" y="2997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2559549" y="6120471"/>
            <a:ext cx="1054" cy="1054"/>
          </a:xfrm>
          <a:custGeom>
            <a:avLst/>
            <a:gdLst/>
            <a:ahLst/>
            <a:cxnLst/>
            <a:rect l="l" t="t" r="r" b="b"/>
            <a:pathLst>
              <a:path w="1054" h="1054">
                <a:moveTo>
                  <a:pt x="1054" y="0"/>
                </a:moveTo>
                <a:lnTo>
                  <a:pt x="0" y="10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2796453" y="6536773"/>
            <a:ext cx="4584" cy="107073"/>
          </a:xfrm>
          <a:custGeom>
            <a:avLst/>
            <a:gdLst/>
            <a:ahLst/>
            <a:cxnLst/>
            <a:rect l="l" t="t" r="r" b="b"/>
            <a:pathLst>
              <a:path w="4584" h="107073">
                <a:moveTo>
                  <a:pt x="4584" y="0"/>
                </a:moveTo>
                <a:lnTo>
                  <a:pt x="4406" y="107073"/>
                </a:lnTo>
                <a:lnTo>
                  <a:pt x="0" y="10707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2793992" y="6111476"/>
            <a:ext cx="11633" cy="532371"/>
          </a:xfrm>
          <a:custGeom>
            <a:avLst/>
            <a:gdLst/>
            <a:ahLst/>
            <a:cxnLst/>
            <a:rect l="l" t="t" r="r" b="b"/>
            <a:pathLst>
              <a:path w="11633" h="532371">
                <a:moveTo>
                  <a:pt x="6870" y="532371"/>
                </a:moveTo>
                <a:lnTo>
                  <a:pt x="10921" y="517905"/>
                </a:lnTo>
                <a:lnTo>
                  <a:pt x="11633" y="110070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2200567" y="6015694"/>
            <a:ext cx="64922" cy="1227912"/>
          </a:xfrm>
          <a:custGeom>
            <a:avLst/>
            <a:gdLst/>
            <a:ahLst/>
            <a:cxnLst/>
            <a:rect l="l" t="t" r="r" b="b"/>
            <a:pathLst>
              <a:path w="64922" h="1227912">
                <a:moveTo>
                  <a:pt x="64922" y="1227912"/>
                </a:moveTo>
                <a:lnTo>
                  <a:pt x="0" y="1223860"/>
                </a:lnTo>
                <a:lnTo>
                  <a:pt x="1943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2379264" y="6700474"/>
            <a:ext cx="177" cy="139357"/>
          </a:xfrm>
          <a:custGeom>
            <a:avLst/>
            <a:gdLst/>
            <a:ahLst/>
            <a:cxnLst/>
            <a:rect l="l" t="t" r="r" b="b"/>
            <a:pathLst>
              <a:path w="177" h="139357">
                <a:moveTo>
                  <a:pt x="177" y="0"/>
                </a:moveTo>
                <a:lnTo>
                  <a:pt x="0" y="13935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2380324" y="6007220"/>
            <a:ext cx="177" cy="102311"/>
          </a:xfrm>
          <a:custGeom>
            <a:avLst/>
            <a:gdLst/>
            <a:ahLst/>
            <a:cxnLst/>
            <a:rect l="l" t="t" r="r" b="b"/>
            <a:pathLst>
              <a:path w="177" h="102311">
                <a:moveTo>
                  <a:pt x="0" y="102311"/>
                </a:moveTo>
                <a:lnTo>
                  <a:pt x="1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2562194" y="6701177"/>
            <a:ext cx="698" cy="471690"/>
          </a:xfrm>
          <a:custGeom>
            <a:avLst/>
            <a:gdLst/>
            <a:ahLst/>
            <a:cxnLst/>
            <a:rect l="l" t="t" r="r" b="b"/>
            <a:pathLst>
              <a:path w="698" h="471690">
                <a:moveTo>
                  <a:pt x="0" y="471690"/>
                </a:moveTo>
                <a:lnTo>
                  <a:pt x="698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2559551" y="6701179"/>
            <a:ext cx="698" cy="471690"/>
          </a:xfrm>
          <a:custGeom>
            <a:avLst/>
            <a:gdLst/>
            <a:ahLst/>
            <a:cxnLst/>
            <a:rect l="l" t="t" r="r" b="b"/>
            <a:pathLst>
              <a:path w="698" h="471690">
                <a:moveTo>
                  <a:pt x="698" y="0"/>
                </a:moveTo>
                <a:lnTo>
                  <a:pt x="0" y="47169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2563780" y="5996989"/>
            <a:ext cx="177" cy="113423"/>
          </a:xfrm>
          <a:custGeom>
            <a:avLst/>
            <a:gdLst/>
            <a:ahLst/>
            <a:cxnLst/>
            <a:rect l="l" t="t" r="r" b="b"/>
            <a:pathLst>
              <a:path w="177" h="113423">
                <a:moveTo>
                  <a:pt x="0" y="113423"/>
                </a:moveTo>
                <a:lnTo>
                  <a:pt x="1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2561135" y="5997166"/>
            <a:ext cx="177" cy="113245"/>
          </a:xfrm>
          <a:custGeom>
            <a:avLst/>
            <a:gdLst/>
            <a:ahLst/>
            <a:cxnLst/>
            <a:rect l="l" t="t" r="r" b="b"/>
            <a:pathLst>
              <a:path w="177" h="113245">
                <a:moveTo>
                  <a:pt x="177" y="0"/>
                </a:moveTo>
                <a:lnTo>
                  <a:pt x="0" y="11324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2180996" y="7484221"/>
            <a:ext cx="4584" cy="4051"/>
          </a:xfrm>
          <a:custGeom>
            <a:avLst/>
            <a:gdLst/>
            <a:ahLst/>
            <a:cxnLst/>
            <a:rect l="l" t="t" r="r" b="b"/>
            <a:pathLst>
              <a:path w="4584" h="4051">
                <a:moveTo>
                  <a:pt x="4584" y="4051"/>
                </a:moveTo>
                <a:lnTo>
                  <a:pt x="2819" y="3162"/>
                </a:lnTo>
                <a:lnTo>
                  <a:pt x="1054" y="1930"/>
                </a:lnTo>
                <a:lnTo>
                  <a:pt x="698" y="1765"/>
                </a:lnTo>
                <a:lnTo>
                  <a:pt x="533" y="1409"/>
                </a:lnTo>
                <a:lnTo>
                  <a:pt x="177" y="698"/>
                </a:lnTo>
                <a:lnTo>
                  <a:pt x="177" y="342"/>
                </a:lnTo>
                <a:lnTo>
                  <a:pt x="0" y="342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2193518" y="7492860"/>
            <a:ext cx="376961" cy="27259"/>
          </a:xfrm>
          <a:custGeom>
            <a:avLst/>
            <a:gdLst/>
            <a:ahLst/>
            <a:cxnLst/>
            <a:rect l="l" t="t" r="r" b="b"/>
            <a:pathLst>
              <a:path w="376961" h="27259">
                <a:moveTo>
                  <a:pt x="0" y="177"/>
                </a:moveTo>
                <a:lnTo>
                  <a:pt x="13985" y="5777"/>
                </a:lnTo>
                <a:lnTo>
                  <a:pt x="23731" y="9417"/>
                </a:lnTo>
                <a:lnTo>
                  <a:pt x="33553" y="12571"/>
                </a:lnTo>
                <a:lnTo>
                  <a:pt x="47769" y="16715"/>
                </a:lnTo>
                <a:lnTo>
                  <a:pt x="60325" y="20281"/>
                </a:lnTo>
                <a:lnTo>
                  <a:pt x="60858" y="19761"/>
                </a:lnTo>
                <a:lnTo>
                  <a:pt x="73202" y="21335"/>
                </a:lnTo>
                <a:lnTo>
                  <a:pt x="87081" y="23110"/>
                </a:lnTo>
                <a:lnTo>
                  <a:pt x="96967" y="23994"/>
                </a:lnTo>
                <a:lnTo>
                  <a:pt x="110248" y="24879"/>
                </a:lnTo>
                <a:lnTo>
                  <a:pt x="124964" y="25771"/>
                </a:lnTo>
                <a:lnTo>
                  <a:pt x="134983" y="26257"/>
                </a:lnTo>
                <a:lnTo>
                  <a:pt x="146223" y="26587"/>
                </a:lnTo>
                <a:lnTo>
                  <a:pt x="155752" y="26809"/>
                </a:lnTo>
                <a:lnTo>
                  <a:pt x="170683" y="27123"/>
                </a:lnTo>
                <a:lnTo>
                  <a:pt x="180912" y="27259"/>
                </a:lnTo>
                <a:lnTo>
                  <a:pt x="191526" y="27253"/>
                </a:lnTo>
                <a:lnTo>
                  <a:pt x="204622" y="27165"/>
                </a:lnTo>
                <a:lnTo>
                  <a:pt x="219429" y="26927"/>
                </a:lnTo>
                <a:lnTo>
                  <a:pt x="229558" y="26679"/>
                </a:lnTo>
                <a:lnTo>
                  <a:pt x="240481" y="26254"/>
                </a:lnTo>
                <a:lnTo>
                  <a:pt x="251714" y="25755"/>
                </a:lnTo>
                <a:lnTo>
                  <a:pt x="265945" y="25019"/>
                </a:lnTo>
                <a:lnTo>
                  <a:pt x="275819" y="24383"/>
                </a:lnTo>
                <a:lnTo>
                  <a:pt x="288823" y="23210"/>
                </a:lnTo>
                <a:lnTo>
                  <a:pt x="304771" y="21345"/>
                </a:lnTo>
                <a:lnTo>
                  <a:pt x="315739" y="19533"/>
                </a:lnTo>
                <a:lnTo>
                  <a:pt x="320509" y="18707"/>
                </a:lnTo>
                <a:lnTo>
                  <a:pt x="324929" y="17995"/>
                </a:lnTo>
                <a:lnTo>
                  <a:pt x="325107" y="17818"/>
                </a:lnTo>
                <a:lnTo>
                  <a:pt x="329514" y="16395"/>
                </a:lnTo>
                <a:lnTo>
                  <a:pt x="343783" y="11637"/>
                </a:lnTo>
                <a:lnTo>
                  <a:pt x="353517" y="8329"/>
                </a:lnTo>
                <a:lnTo>
                  <a:pt x="363325" y="4878"/>
                </a:lnTo>
                <a:lnTo>
                  <a:pt x="376961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2222618" y="7492860"/>
            <a:ext cx="347865" cy="14465"/>
          </a:xfrm>
          <a:custGeom>
            <a:avLst/>
            <a:gdLst/>
            <a:ahLst/>
            <a:cxnLst/>
            <a:rect l="l" t="t" r="r" b="b"/>
            <a:pathLst>
              <a:path w="347865" h="14465">
                <a:moveTo>
                  <a:pt x="347865" y="0"/>
                </a:moveTo>
                <a:lnTo>
                  <a:pt x="335298" y="3378"/>
                </a:lnTo>
                <a:lnTo>
                  <a:pt x="323919" y="5364"/>
                </a:lnTo>
                <a:lnTo>
                  <a:pt x="320700" y="5829"/>
                </a:lnTo>
                <a:lnTo>
                  <a:pt x="306355" y="7872"/>
                </a:lnTo>
                <a:lnTo>
                  <a:pt x="296465" y="8971"/>
                </a:lnTo>
                <a:lnTo>
                  <a:pt x="284650" y="9890"/>
                </a:lnTo>
                <a:lnTo>
                  <a:pt x="277482" y="10413"/>
                </a:lnTo>
                <a:lnTo>
                  <a:pt x="262267" y="11555"/>
                </a:lnTo>
                <a:lnTo>
                  <a:pt x="251705" y="12222"/>
                </a:lnTo>
                <a:lnTo>
                  <a:pt x="241751" y="12678"/>
                </a:lnTo>
                <a:lnTo>
                  <a:pt x="228356" y="13186"/>
                </a:lnTo>
                <a:lnTo>
                  <a:pt x="222796" y="13398"/>
                </a:lnTo>
                <a:lnTo>
                  <a:pt x="207159" y="13935"/>
                </a:lnTo>
                <a:lnTo>
                  <a:pt x="196152" y="14253"/>
                </a:lnTo>
                <a:lnTo>
                  <a:pt x="186475" y="14408"/>
                </a:lnTo>
                <a:lnTo>
                  <a:pt x="174831" y="14460"/>
                </a:lnTo>
                <a:lnTo>
                  <a:pt x="161772" y="14465"/>
                </a:lnTo>
                <a:lnTo>
                  <a:pt x="146134" y="14455"/>
                </a:lnTo>
                <a:lnTo>
                  <a:pt x="135076" y="14390"/>
                </a:lnTo>
                <a:lnTo>
                  <a:pt x="125384" y="14212"/>
                </a:lnTo>
                <a:lnTo>
                  <a:pt x="113843" y="13866"/>
                </a:lnTo>
                <a:lnTo>
                  <a:pt x="100202" y="13398"/>
                </a:lnTo>
                <a:lnTo>
                  <a:pt x="84886" y="12900"/>
                </a:lnTo>
                <a:lnTo>
                  <a:pt x="74243" y="12462"/>
                </a:lnTo>
                <a:lnTo>
                  <a:pt x="64351" y="11873"/>
                </a:lnTo>
                <a:lnTo>
                  <a:pt x="51285" y="10919"/>
                </a:lnTo>
                <a:lnTo>
                  <a:pt x="44627" y="10413"/>
                </a:lnTo>
                <a:lnTo>
                  <a:pt x="29975" y="9335"/>
                </a:lnTo>
                <a:lnTo>
                  <a:pt x="20020" y="8402"/>
                </a:lnTo>
                <a:lnTo>
                  <a:pt x="8688" y="6991"/>
                </a:lnTo>
                <a:lnTo>
                  <a:pt x="0" y="582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2542255" y="7492685"/>
            <a:ext cx="27876" cy="5829"/>
          </a:xfrm>
          <a:custGeom>
            <a:avLst/>
            <a:gdLst/>
            <a:ahLst/>
            <a:cxnLst/>
            <a:rect l="l" t="t" r="r" b="b"/>
            <a:pathLst>
              <a:path w="27876" h="5829">
                <a:moveTo>
                  <a:pt x="27876" y="0"/>
                </a:moveTo>
                <a:lnTo>
                  <a:pt x="15390" y="2752"/>
                </a:lnTo>
                <a:lnTo>
                  <a:pt x="3312" y="5298"/>
                </a:lnTo>
                <a:lnTo>
                  <a:pt x="2476" y="5473"/>
                </a:lnTo>
                <a:lnTo>
                  <a:pt x="1422" y="5829"/>
                </a:lnTo>
                <a:lnTo>
                  <a:pt x="0" y="582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2193164" y="7492867"/>
            <a:ext cx="349097" cy="14287"/>
          </a:xfrm>
          <a:custGeom>
            <a:avLst/>
            <a:gdLst/>
            <a:ahLst/>
            <a:cxnLst/>
            <a:rect l="l" t="t" r="r" b="b"/>
            <a:pathLst>
              <a:path w="349097" h="14287">
                <a:moveTo>
                  <a:pt x="349097" y="5638"/>
                </a:moveTo>
                <a:lnTo>
                  <a:pt x="308876" y="9867"/>
                </a:lnTo>
                <a:lnTo>
                  <a:pt x="308000" y="10045"/>
                </a:lnTo>
                <a:lnTo>
                  <a:pt x="308000" y="10223"/>
                </a:lnTo>
                <a:lnTo>
                  <a:pt x="307289" y="10223"/>
                </a:lnTo>
                <a:lnTo>
                  <a:pt x="305346" y="10223"/>
                </a:lnTo>
                <a:lnTo>
                  <a:pt x="290260" y="10985"/>
                </a:lnTo>
                <a:lnTo>
                  <a:pt x="279930" y="11561"/>
                </a:lnTo>
                <a:lnTo>
                  <a:pt x="269679" y="12165"/>
                </a:lnTo>
                <a:lnTo>
                  <a:pt x="254833" y="13007"/>
                </a:lnTo>
                <a:lnTo>
                  <a:pt x="254190" y="13042"/>
                </a:lnTo>
                <a:lnTo>
                  <a:pt x="253301" y="13042"/>
                </a:lnTo>
                <a:lnTo>
                  <a:pt x="253301" y="13220"/>
                </a:lnTo>
                <a:lnTo>
                  <a:pt x="252425" y="13220"/>
                </a:lnTo>
                <a:lnTo>
                  <a:pt x="251193" y="13220"/>
                </a:lnTo>
                <a:lnTo>
                  <a:pt x="251193" y="13042"/>
                </a:lnTo>
                <a:lnTo>
                  <a:pt x="250139" y="13042"/>
                </a:lnTo>
                <a:lnTo>
                  <a:pt x="234749" y="13331"/>
                </a:lnTo>
                <a:lnTo>
                  <a:pt x="224039" y="13531"/>
                </a:lnTo>
                <a:lnTo>
                  <a:pt x="214228" y="13712"/>
                </a:lnTo>
                <a:lnTo>
                  <a:pt x="201532" y="13944"/>
                </a:lnTo>
                <a:lnTo>
                  <a:pt x="193154" y="14096"/>
                </a:lnTo>
                <a:lnTo>
                  <a:pt x="192100" y="14096"/>
                </a:lnTo>
                <a:lnTo>
                  <a:pt x="192100" y="14287"/>
                </a:lnTo>
                <a:lnTo>
                  <a:pt x="191223" y="14287"/>
                </a:lnTo>
                <a:lnTo>
                  <a:pt x="189992" y="14287"/>
                </a:lnTo>
                <a:lnTo>
                  <a:pt x="189992" y="14096"/>
                </a:lnTo>
                <a:lnTo>
                  <a:pt x="188925" y="14096"/>
                </a:lnTo>
                <a:lnTo>
                  <a:pt x="173464" y="13818"/>
                </a:lnTo>
                <a:lnTo>
                  <a:pt x="162700" y="13636"/>
                </a:lnTo>
                <a:lnTo>
                  <a:pt x="152918" y="13492"/>
                </a:lnTo>
                <a:lnTo>
                  <a:pt x="140403" y="13332"/>
                </a:lnTo>
                <a:lnTo>
                  <a:pt x="131419" y="13220"/>
                </a:lnTo>
                <a:lnTo>
                  <a:pt x="129654" y="13220"/>
                </a:lnTo>
                <a:lnTo>
                  <a:pt x="128587" y="13220"/>
                </a:lnTo>
                <a:lnTo>
                  <a:pt x="128587" y="13042"/>
                </a:lnTo>
                <a:lnTo>
                  <a:pt x="127355" y="13042"/>
                </a:lnTo>
                <a:lnTo>
                  <a:pt x="112261" y="12222"/>
                </a:lnTo>
                <a:lnTo>
                  <a:pt x="101891" y="11659"/>
                </a:lnTo>
                <a:lnTo>
                  <a:pt x="91724" y="11109"/>
                </a:lnTo>
                <a:lnTo>
                  <a:pt x="77240" y="10327"/>
                </a:lnTo>
                <a:lnTo>
                  <a:pt x="75323" y="10223"/>
                </a:lnTo>
                <a:lnTo>
                  <a:pt x="74625" y="10223"/>
                </a:lnTo>
                <a:lnTo>
                  <a:pt x="74434" y="10401"/>
                </a:lnTo>
                <a:lnTo>
                  <a:pt x="73736" y="10223"/>
                </a:lnTo>
                <a:lnTo>
                  <a:pt x="72847" y="10223"/>
                </a:lnTo>
                <a:lnTo>
                  <a:pt x="72847" y="10045"/>
                </a:lnTo>
                <a:lnTo>
                  <a:pt x="71970" y="10045"/>
                </a:lnTo>
                <a:lnTo>
                  <a:pt x="57535" y="8482"/>
                </a:lnTo>
                <a:lnTo>
                  <a:pt x="47680" y="7472"/>
                </a:lnTo>
                <a:lnTo>
                  <a:pt x="35480" y="6313"/>
                </a:lnTo>
                <a:lnTo>
                  <a:pt x="30162" y="5816"/>
                </a:lnTo>
                <a:lnTo>
                  <a:pt x="29629" y="5638"/>
                </a:lnTo>
                <a:lnTo>
                  <a:pt x="29629" y="5816"/>
                </a:lnTo>
                <a:lnTo>
                  <a:pt x="29108" y="5638"/>
                </a:lnTo>
                <a:lnTo>
                  <a:pt x="28397" y="5638"/>
                </a:lnTo>
                <a:lnTo>
                  <a:pt x="28397" y="5460"/>
                </a:lnTo>
                <a:lnTo>
                  <a:pt x="27698" y="5283"/>
                </a:lnTo>
                <a:lnTo>
                  <a:pt x="14950" y="2804"/>
                </a:lnTo>
                <a:lnTo>
                  <a:pt x="3620" y="600"/>
                </a:lnTo>
                <a:lnTo>
                  <a:pt x="533" y="0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2575071" y="7403599"/>
            <a:ext cx="5816" cy="85902"/>
          </a:xfrm>
          <a:custGeom>
            <a:avLst/>
            <a:gdLst/>
            <a:ahLst/>
            <a:cxnLst/>
            <a:rect l="l" t="t" r="r" b="b"/>
            <a:pathLst>
              <a:path w="5816" h="85902">
                <a:moveTo>
                  <a:pt x="5816" y="0"/>
                </a:moveTo>
                <a:lnTo>
                  <a:pt x="5816" y="80441"/>
                </a:lnTo>
                <a:lnTo>
                  <a:pt x="5816" y="80797"/>
                </a:lnTo>
                <a:lnTo>
                  <a:pt x="5816" y="80975"/>
                </a:lnTo>
                <a:lnTo>
                  <a:pt x="5651" y="81318"/>
                </a:lnTo>
                <a:lnTo>
                  <a:pt x="5460" y="81673"/>
                </a:lnTo>
                <a:lnTo>
                  <a:pt x="5283" y="82029"/>
                </a:lnTo>
                <a:lnTo>
                  <a:pt x="4762" y="82562"/>
                </a:lnTo>
                <a:lnTo>
                  <a:pt x="2463" y="84328"/>
                </a:lnTo>
                <a:lnTo>
                  <a:pt x="0" y="8590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2182403" y="7486333"/>
            <a:ext cx="3175" cy="1943"/>
          </a:xfrm>
          <a:custGeom>
            <a:avLst/>
            <a:gdLst/>
            <a:ahLst/>
            <a:cxnLst/>
            <a:rect l="l" t="t" r="r" b="b"/>
            <a:pathLst>
              <a:path w="3175" h="1943">
                <a:moveTo>
                  <a:pt x="0" y="0"/>
                </a:moveTo>
                <a:lnTo>
                  <a:pt x="3175" y="194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2180993" y="7401656"/>
            <a:ext cx="177" cy="82562"/>
          </a:xfrm>
          <a:custGeom>
            <a:avLst/>
            <a:gdLst/>
            <a:ahLst/>
            <a:cxnLst/>
            <a:rect l="l" t="t" r="r" b="b"/>
            <a:pathLst>
              <a:path w="177" h="82562">
                <a:moveTo>
                  <a:pt x="0" y="82562"/>
                </a:moveTo>
                <a:lnTo>
                  <a:pt x="1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2185587" y="7488278"/>
            <a:ext cx="7924" cy="4762"/>
          </a:xfrm>
          <a:custGeom>
            <a:avLst/>
            <a:gdLst/>
            <a:ahLst/>
            <a:cxnLst/>
            <a:rect l="l" t="t" r="r" b="b"/>
            <a:pathLst>
              <a:path w="7924" h="4762">
                <a:moveTo>
                  <a:pt x="7226" y="4406"/>
                </a:moveTo>
                <a:lnTo>
                  <a:pt x="0" y="0"/>
                </a:lnTo>
                <a:lnTo>
                  <a:pt x="7924" y="476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2570138" y="7492685"/>
            <a:ext cx="698" cy="0"/>
          </a:xfrm>
          <a:custGeom>
            <a:avLst/>
            <a:gdLst/>
            <a:ahLst/>
            <a:cxnLst/>
            <a:rect l="l" t="t" r="r" b="b"/>
            <a:pathLst>
              <a:path w="698">
                <a:moveTo>
                  <a:pt x="698" y="0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2570483" y="7490739"/>
            <a:ext cx="3175" cy="2120"/>
          </a:xfrm>
          <a:custGeom>
            <a:avLst/>
            <a:gdLst/>
            <a:ahLst/>
            <a:cxnLst/>
            <a:rect l="l" t="t" r="r" b="b"/>
            <a:pathLst>
              <a:path w="3175" h="2120">
                <a:moveTo>
                  <a:pt x="0" y="2120"/>
                </a:moveTo>
                <a:lnTo>
                  <a:pt x="698" y="1765"/>
                </a:lnTo>
                <a:lnTo>
                  <a:pt x="3175" y="0"/>
                </a:lnTo>
                <a:lnTo>
                  <a:pt x="698" y="176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2573656" y="7486338"/>
            <a:ext cx="5829" cy="4406"/>
          </a:xfrm>
          <a:custGeom>
            <a:avLst/>
            <a:gdLst/>
            <a:ahLst/>
            <a:cxnLst/>
            <a:rect l="l" t="t" r="r" b="b"/>
            <a:pathLst>
              <a:path w="5829" h="4406">
                <a:moveTo>
                  <a:pt x="0" y="4406"/>
                </a:moveTo>
                <a:lnTo>
                  <a:pt x="5829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519134" y="6045145"/>
            <a:ext cx="406449" cy="1474850"/>
          </a:xfrm>
          <a:custGeom>
            <a:avLst/>
            <a:gdLst/>
            <a:ahLst/>
            <a:cxnLst/>
            <a:rect l="l" t="t" r="r" b="b"/>
            <a:pathLst>
              <a:path w="406449" h="1474850">
                <a:moveTo>
                  <a:pt x="126844" y="1470573"/>
                </a:moveTo>
                <a:lnTo>
                  <a:pt x="138567" y="1467324"/>
                </a:lnTo>
                <a:lnTo>
                  <a:pt x="147926" y="1464534"/>
                </a:lnTo>
                <a:lnTo>
                  <a:pt x="158295" y="1461210"/>
                </a:lnTo>
                <a:lnTo>
                  <a:pt x="173050" y="1456359"/>
                </a:lnTo>
                <a:lnTo>
                  <a:pt x="177457" y="1454772"/>
                </a:lnTo>
                <a:lnTo>
                  <a:pt x="177457" y="1454238"/>
                </a:lnTo>
                <a:lnTo>
                  <a:pt x="181686" y="1451597"/>
                </a:lnTo>
                <a:lnTo>
                  <a:pt x="182630" y="1451019"/>
                </a:lnTo>
                <a:lnTo>
                  <a:pt x="195612" y="1443447"/>
                </a:lnTo>
                <a:lnTo>
                  <a:pt x="205216" y="1438240"/>
                </a:lnTo>
                <a:lnTo>
                  <a:pt x="213473" y="1433579"/>
                </a:lnTo>
                <a:lnTo>
                  <a:pt x="222415" y="1427640"/>
                </a:lnTo>
                <a:lnTo>
                  <a:pt x="234073" y="1418602"/>
                </a:lnTo>
                <a:lnTo>
                  <a:pt x="239961" y="1413734"/>
                </a:lnTo>
                <a:lnTo>
                  <a:pt x="249717" y="1405059"/>
                </a:lnTo>
                <a:lnTo>
                  <a:pt x="256866" y="1397817"/>
                </a:lnTo>
                <a:lnTo>
                  <a:pt x="263293" y="1390585"/>
                </a:lnTo>
                <a:lnTo>
                  <a:pt x="270883" y="1381939"/>
                </a:lnTo>
                <a:lnTo>
                  <a:pt x="281520" y="1370457"/>
                </a:lnTo>
                <a:lnTo>
                  <a:pt x="284353" y="1367459"/>
                </a:lnTo>
                <a:lnTo>
                  <a:pt x="284175" y="1366926"/>
                </a:lnTo>
                <a:lnTo>
                  <a:pt x="286461" y="1363395"/>
                </a:lnTo>
                <a:lnTo>
                  <a:pt x="294417" y="1351783"/>
                </a:lnTo>
                <a:lnTo>
                  <a:pt x="301556" y="1341867"/>
                </a:lnTo>
                <a:lnTo>
                  <a:pt x="307421" y="1333871"/>
                </a:lnTo>
                <a:lnTo>
                  <a:pt x="312961" y="1325907"/>
                </a:lnTo>
                <a:lnTo>
                  <a:pt x="319124" y="1316091"/>
                </a:lnTo>
                <a:lnTo>
                  <a:pt x="326859" y="1302537"/>
                </a:lnTo>
                <a:lnTo>
                  <a:pt x="336300" y="1285178"/>
                </a:lnTo>
                <a:lnTo>
                  <a:pt x="341578" y="1274974"/>
                </a:lnTo>
                <a:lnTo>
                  <a:pt x="345779" y="1266035"/>
                </a:lnTo>
                <a:lnTo>
                  <a:pt x="349680" y="1256682"/>
                </a:lnTo>
                <a:lnTo>
                  <a:pt x="354053" y="1245241"/>
                </a:lnTo>
                <a:lnTo>
                  <a:pt x="359676" y="1230033"/>
                </a:lnTo>
                <a:lnTo>
                  <a:pt x="363969" y="1218348"/>
                </a:lnTo>
                <a:lnTo>
                  <a:pt x="368503" y="1205725"/>
                </a:lnTo>
                <a:lnTo>
                  <a:pt x="371928" y="1195529"/>
                </a:lnTo>
                <a:lnTo>
                  <a:pt x="374710" y="1186210"/>
                </a:lnTo>
                <a:lnTo>
                  <a:pt x="377314" y="1176219"/>
                </a:lnTo>
                <a:lnTo>
                  <a:pt x="380204" y="1164004"/>
                </a:lnTo>
                <a:lnTo>
                  <a:pt x="383844" y="1148016"/>
                </a:lnTo>
                <a:lnTo>
                  <a:pt x="384262" y="1146205"/>
                </a:lnTo>
                <a:lnTo>
                  <a:pt x="392505" y="1108179"/>
                </a:lnTo>
                <a:lnTo>
                  <a:pt x="398830" y="1059103"/>
                </a:lnTo>
                <a:lnTo>
                  <a:pt x="403002" y="1015804"/>
                </a:lnTo>
                <a:lnTo>
                  <a:pt x="403948" y="965974"/>
                </a:lnTo>
                <a:lnTo>
                  <a:pt x="404376" y="897026"/>
                </a:lnTo>
                <a:lnTo>
                  <a:pt x="404759" y="834595"/>
                </a:lnTo>
                <a:lnTo>
                  <a:pt x="405100" y="777959"/>
                </a:lnTo>
                <a:lnTo>
                  <a:pt x="405400" y="726394"/>
                </a:lnTo>
                <a:lnTo>
                  <a:pt x="405659" y="679174"/>
                </a:lnTo>
                <a:lnTo>
                  <a:pt x="405879" y="635576"/>
                </a:lnTo>
                <a:lnTo>
                  <a:pt x="406062" y="594875"/>
                </a:lnTo>
                <a:lnTo>
                  <a:pt x="406208" y="556349"/>
                </a:lnTo>
                <a:lnTo>
                  <a:pt x="406318" y="519272"/>
                </a:lnTo>
                <a:lnTo>
                  <a:pt x="406395" y="482920"/>
                </a:lnTo>
                <a:lnTo>
                  <a:pt x="406438" y="446570"/>
                </a:lnTo>
                <a:lnTo>
                  <a:pt x="406449" y="409497"/>
                </a:lnTo>
                <a:lnTo>
                  <a:pt x="406430" y="370977"/>
                </a:lnTo>
                <a:lnTo>
                  <a:pt x="406381" y="330286"/>
                </a:lnTo>
                <a:lnTo>
                  <a:pt x="406304" y="286700"/>
                </a:lnTo>
                <a:lnTo>
                  <a:pt x="406200" y="239495"/>
                </a:lnTo>
                <a:lnTo>
                  <a:pt x="406070" y="187946"/>
                </a:lnTo>
                <a:lnTo>
                  <a:pt x="405915" y="131330"/>
                </a:lnTo>
                <a:lnTo>
                  <a:pt x="405737" y="68923"/>
                </a:lnTo>
                <a:lnTo>
                  <a:pt x="405536" y="0"/>
                </a:lnTo>
              </a:path>
              <a:path w="406449" h="1474850">
                <a:moveTo>
                  <a:pt x="116776" y="1473288"/>
                </a:moveTo>
                <a:lnTo>
                  <a:pt x="126844" y="1470573"/>
                </a:lnTo>
              </a:path>
              <a:path w="406449" h="1474850">
                <a:moveTo>
                  <a:pt x="94618" y="1474289"/>
                </a:moveTo>
                <a:lnTo>
                  <a:pt x="106540" y="1474000"/>
                </a:lnTo>
                <a:lnTo>
                  <a:pt x="111658" y="1474000"/>
                </a:lnTo>
                <a:lnTo>
                  <a:pt x="112179" y="1474533"/>
                </a:lnTo>
                <a:lnTo>
                  <a:pt x="116776" y="147328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700642" y="7248014"/>
            <a:ext cx="106540" cy="160350"/>
          </a:xfrm>
          <a:custGeom>
            <a:avLst/>
            <a:gdLst/>
            <a:ahLst/>
            <a:cxnLst/>
            <a:rect l="l" t="t" r="r" b="b"/>
            <a:pathLst>
              <a:path w="106540" h="160350">
                <a:moveTo>
                  <a:pt x="0" y="160350"/>
                </a:moveTo>
                <a:lnTo>
                  <a:pt x="11802" y="150405"/>
                </a:lnTo>
                <a:lnTo>
                  <a:pt x="20051" y="142964"/>
                </a:lnTo>
                <a:lnTo>
                  <a:pt x="26957" y="135776"/>
                </a:lnTo>
                <a:lnTo>
                  <a:pt x="34730" y="126590"/>
                </a:lnTo>
                <a:lnTo>
                  <a:pt x="41808" y="117843"/>
                </a:lnTo>
                <a:lnTo>
                  <a:pt x="51540" y="105581"/>
                </a:lnTo>
                <a:lnTo>
                  <a:pt x="58372" y="96439"/>
                </a:lnTo>
                <a:lnTo>
                  <a:pt x="63812" y="88217"/>
                </a:lnTo>
                <a:lnTo>
                  <a:pt x="69368" y="78716"/>
                </a:lnTo>
                <a:lnTo>
                  <a:pt x="76546" y="65737"/>
                </a:lnTo>
                <a:lnTo>
                  <a:pt x="77965" y="63157"/>
                </a:lnTo>
                <a:lnTo>
                  <a:pt x="85630" y="49216"/>
                </a:lnTo>
                <a:lnTo>
                  <a:pt x="91058" y="38892"/>
                </a:lnTo>
                <a:lnTo>
                  <a:pt x="95244" y="29969"/>
                </a:lnTo>
                <a:lnTo>
                  <a:pt x="99183" y="20233"/>
                </a:lnTo>
                <a:lnTo>
                  <a:pt x="103869" y="7468"/>
                </a:lnTo>
                <a:lnTo>
                  <a:pt x="10654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806132" y="6045320"/>
            <a:ext cx="42721" cy="1206754"/>
          </a:xfrm>
          <a:custGeom>
            <a:avLst/>
            <a:gdLst/>
            <a:ahLst/>
            <a:cxnLst/>
            <a:rect l="l" t="t" r="r" b="b"/>
            <a:pathLst>
              <a:path w="42721" h="1206753">
                <a:moveTo>
                  <a:pt x="41808" y="0"/>
                </a:moveTo>
                <a:lnTo>
                  <a:pt x="42009" y="68944"/>
                </a:lnTo>
                <a:lnTo>
                  <a:pt x="42187" y="131365"/>
                </a:lnTo>
                <a:lnTo>
                  <a:pt x="42342" y="187988"/>
                </a:lnTo>
                <a:lnTo>
                  <a:pt x="42472" y="239538"/>
                </a:lnTo>
                <a:lnTo>
                  <a:pt x="42576" y="286739"/>
                </a:lnTo>
                <a:lnTo>
                  <a:pt x="42653" y="330316"/>
                </a:lnTo>
                <a:lnTo>
                  <a:pt x="42702" y="370992"/>
                </a:lnTo>
                <a:lnTo>
                  <a:pt x="42721" y="409494"/>
                </a:lnTo>
                <a:lnTo>
                  <a:pt x="42710" y="446546"/>
                </a:lnTo>
                <a:lnTo>
                  <a:pt x="42667" y="482871"/>
                </a:lnTo>
                <a:lnTo>
                  <a:pt x="42590" y="519195"/>
                </a:lnTo>
                <a:lnTo>
                  <a:pt x="42480" y="556243"/>
                </a:lnTo>
                <a:lnTo>
                  <a:pt x="42334" y="594738"/>
                </a:lnTo>
                <a:lnTo>
                  <a:pt x="42151" y="635406"/>
                </a:lnTo>
                <a:lnTo>
                  <a:pt x="41931" y="678972"/>
                </a:lnTo>
                <a:lnTo>
                  <a:pt x="41672" y="726159"/>
                </a:lnTo>
                <a:lnTo>
                  <a:pt x="41372" y="777693"/>
                </a:lnTo>
                <a:lnTo>
                  <a:pt x="41031" y="834297"/>
                </a:lnTo>
                <a:lnTo>
                  <a:pt x="40648" y="896698"/>
                </a:lnTo>
                <a:lnTo>
                  <a:pt x="40220" y="965619"/>
                </a:lnTo>
                <a:lnTo>
                  <a:pt x="40148" y="982053"/>
                </a:lnTo>
                <a:lnTo>
                  <a:pt x="40020" y="994584"/>
                </a:lnTo>
                <a:lnTo>
                  <a:pt x="39737" y="1004861"/>
                </a:lnTo>
                <a:lnTo>
                  <a:pt x="39196" y="1014532"/>
                </a:lnTo>
                <a:lnTo>
                  <a:pt x="38295" y="1025248"/>
                </a:lnTo>
                <a:lnTo>
                  <a:pt x="36932" y="1038656"/>
                </a:lnTo>
                <a:lnTo>
                  <a:pt x="35636" y="1050645"/>
                </a:lnTo>
                <a:lnTo>
                  <a:pt x="33860" y="1066883"/>
                </a:lnTo>
                <a:lnTo>
                  <a:pt x="32414" y="1079180"/>
                </a:lnTo>
                <a:lnTo>
                  <a:pt x="30999" y="1089268"/>
                </a:lnTo>
                <a:lnTo>
                  <a:pt x="29314" y="1098880"/>
                </a:lnTo>
                <a:lnTo>
                  <a:pt x="27059" y="1109748"/>
                </a:lnTo>
                <a:lnTo>
                  <a:pt x="23935" y="1123603"/>
                </a:lnTo>
                <a:lnTo>
                  <a:pt x="22047" y="1131785"/>
                </a:lnTo>
                <a:lnTo>
                  <a:pt x="18413" y="1147583"/>
                </a:lnTo>
                <a:lnTo>
                  <a:pt x="15565" y="1159398"/>
                </a:lnTo>
                <a:lnTo>
                  <a:pt x="12949" y="1169095"/>
                </a:lnTo>
                <a:lnTo>
                  <a:pt x="10012" y="1178537"/>
                </a:lnTo>
                <a:lnTo>
                  <a:pt x="6200" y="1189587"/>
                </a:lnTo>
                <a:lnTo>
                  <a:pt x="962" y="1204108"/>
                </a:lnTo>
                <a:lnTo>
                  <a:pt x="0" y="12067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613502" y="7403952"/>
            <a:ext cx="91376" cy="41630"/>
          </a:xfrm>
          <a:custGeom>
            <a:avLst/>
            <a:gdLst/>
            <a:ahLst/>
            <a:cxnLst/>
            <a:rect l="l" t="t" r="r" b="b"/>
            <a:pathLst>
              <a:path w="91376" h="41630">
                <a:moveTo>
                  <a:pt x="48336" y="27000"/>
                </a:moveTo>
                <a:lnTo>
                  <a:pt x="91376" y="0"/>
                </a:lnTo>
              </a:path>
              <a:path w="91376" h="41630">
                <a:moveTo>
                  <a:pt x="250" y="41554"/>
                </a:moveTo>
                <a:lnTo>
                  <a:pt x="48336" y="2700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615970" y="7442937"/>
            <a:ext cx="6527" cy="0"/>
          </a:xfrm>
          <a:custGeom>
            <a:avLst/>
            <a:gdLst/>
            <a:ahLst/>
            <a:cxnLst/>
            <a:rect l="l" t="t" r="r" b="b"/>
            <a:pathLst>
              <a:path w="6527">
                <a:moveTo>
                  <a:pt x="0" y="0"/>
                </a:moveTo>
                <a:lnTo>
                  <a:pt x="652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848469" y="5757434"/>
            <a:ext cx="0" cy="27343"/>
          </a:xfrm>
          <a:custGeom>
            <a:avLst/>
            <a:gdLst/>
            <a:ahLst/>
            <a:cxnLst/>
            <a:rect l="l" t="t" r="r" b="b"/>
            <a:pathLst>
              <a:path h="27343">
                <a:moveTo>
                  <a:pt x="0" y="27343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925023" y="5754262"/>
            <a:ext cx="0" cy="30518"/>
          </a:xfrm>
          <a:custGeom>
            <a:avLst/>
            <a:gdLst/>
            <a:ahLst/>
            <a:cxnLst/>
            <a:rect l="l" t="t" r="r" b="b"/>
            <a:pathLst>
              <a:path h="30518">
                <a:moveTo>
                  <a:pt x="0" y="0"/>
                </a:moveTo>
                <a:lnTo>
                  <a:pt x="0" y="305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20439" y="6044968"/>
            <a:ext cx="747138" cy="1497079"/>
          </a:xfrm>
          <a:custGeom>
            <a:avLst/>
            <a:gdLst/>
            <a:ahLst/>
            <a:cxnLst/>
            <a:rect l="l" t="t" r="r" b="b"/>
            <a:pathLst>
              <a:path w="747138" h="1497079">
                <a:moveTo>
                  <a:pt x="601063" y="1392794"/>
                </a:moveTo>
                <a:lnTo>
                  <a:pt x="608383" y="1385449"/>
                </a:lnTo>
                <a:lnTo>
                  <a:pt x="615000" y="1378473"/>
                </a:lnTo>
                <a:lnTo>
                  <a:pt x="622352" y="1369898"/>
                </a:lnTo>
                <a:lnTo>
                  <a:pt x="631875" y="1357757"/>
                </a:lnTo>
                <a:lnTo>
                  <a:pt x="638573" y="1348989"/>
                </a:lnTo>
                <a:lnTo>
                  <a:pt x="646315" y="1338591"/>
                </a:lnTo>
                <a:lnTo>
                  <a:pt x="652174" y="1330113"/>
                </a:lnTo>
                <a:lnTo>
                  <a:pt x="657391" y="1321677"/>
                </a:lnTo>
                <a:lnTo>
                  <a:pt x="663203" y="1311405"/>
                </a:lnTo>
                <a:lnTo>
                  <a:pt x="670852" y="1297419"/>
                </a:lnTo>
                <a:lnTo>
                  <a:pt x="678335" y="1283492"/>
                </a:lnTo>
                <a:lnTo>
                  <a:pt x="683907" y="1272767"/>
                </a:lnTo>
                <a:lnTo>
                  <a:pt x="688233" y="1263736"/>
                </a:lnTo>
                <a:lnTo>
                  <a:pt x="692167" y="1254545"/>
                </a:lnTo>
                <a:lnTo>
                  <a:pt x="696558" y="1243344"/>
                </a:lnTo>
                <a:lnTo>
                  <a:pt x="702259" y="1228280"/>
                </a:lnTo>
                <a:lnTo>
                  <a:pt x="709194" y="1208754"/>
                </a:lnTo>
                <a:lnTo>
                  <a:pt x="712476" y="1198255"/>
                </a:lnTo>
                <a:lnTo>
                  <a:pt x="715024" y="1189048"/>
                </a:lnTo>
                <a:lnTo>
                  <a:pt x="717531" y="1179440"/>
                </a:lnTo>
                <a:lnTo>
                  <a:pt x="720690" y="1167737"/>
                </a:lnTo>
                <a:lnTo>
                  <a:pt x="725195" y="1152245"/>
                </a:lnTo>
                <a:lnTo>
                  <a:pt x="726071" y="1148359"/>
                </a:lnTo>
                <a:lnTo>
                  <a:pt x="727240" y="1141751"/>
                </a:lnTo>
                <a:lnTo>
                  <a:pt x="729785" y="1127346"/>
                </a:lnTo>
                <a:lnTo>
                  <a:pt x="731732" y="1116292"/>
                </a:lnTo>
                <a:lnTo>
                  <a:pt x="733405" y="1106741"/>
                </a:lnTo>
                <a:lnTo>
                  <a:pt x="735126" y="1096846"/>
                </a:lnTo>
                <a:lnTo>
                  <a:pt x="737217" y="1084757"/>
                </a:lnTo>
                <a:lnTo>
                  <a:pt x="740003" y="1068628"/>
                </a:lnTo>
                <a:lnTo>
                  <a:pt x="740181" y="1067219"/>
                </a:lnTo>
                <a:lnTo>
                  <a:pt x="740003" y="1067219"/>
                </a:lnTo>
                <a:lnTo>
                  <a:pt x="740181" y="1065809"/>
                </a:lnTo>
                <a:lnTo>
                  <a:pt x="740539" y="1059829"/>
                </a:lnTo>
                <a:lnTo>
                  <a:pt x="741589" y="1045017"/>
                </a:lnTo>
                <a:lnTo>
                  <a:pt x="742555" y="1033692"/>
                </a:lnTo>
                <a:lnTo>
                  <a:pt x="743397" y="1023969"/>
                </a:lnTo>
                <a:lnTo>
                  <a:pt x="744074" y="1013960"/>
                </a:lnTo>
                <a:lnTo>
                  <a:pt x="745168" y="915213"/>
                </a:lnTo>
                <a:lnTo>
                  <a:pt x="745528" y="851530"/>
                </a:lnTo>
                <a:lnTo>
                  <a:pt x="745849" y="793757"/>
                </a:lnTo>
                <a:lnTo>
                  <a:pt x="746132" y="741155"/>
                </a:lnTo>
                <a:lnTo>
                  <a:pt x="746376" y="692986"/>
                </a:lnTo>
                <a:lnTo>
                  <a:pt x="746585" y="648511"/>
                </a:lnTo>
                <a:lnTo>
                  <a:pt x="746758" y="606990"/>
                </a:lnTo>
                <a:lnTo>
                  <a:pt x="746897" y="567686"/>
                </a:lnTo>
                <a:lnTo>
                  <a:pt x="747004" y="529860"/>
                </a:lnTo>
                <a:lnTo>
                  <a:pt x="747079" y="492772"/>
                </a:lnTo>
                <a:lnTo>
                  <a:pt x="747123" y="455684"/>
                </a:lnTo>
                <a:lnTo>
                  <a:pt x="747138" y="417858"/>
                </a:lnTo>
                <a:lnTo>
                  <a:pt x="747126" y="378554"/>
                </a:lnTo>
                <a:lnTo>
                  <a:pt x="747086" y="337034"/>
                </a:lnTo>
                <a:lnTo>
                  <a:pt x="747021" y="292558"/>
                </a:lnTo>
                <a:lnTo>
                  <a:pt x="746932" y="244389"/>
                </a:lnTo>
                <a:lnTo>
                  <a:pt x="746819" y="191787"/>
                </a:lnTo>
                <a:lnTo>
                  <a:pt x="746684" y="134014"/>
                </a:lnTo>
                <a:lnTo>
                  <a:pt x="746528" y="70331"/>
                </a:lnTo>
                <a:lnTo>
                  <a:pt x="746353" y="0"/>
                </a:lnTo>
              </a:path>
              <a:path w="747138" h="1497079">
                <a:moveTo>
                  <a:pt x="593313" y="1400728"/>
                </a:moveTo>
                <a:lnTo>
                  <a:pt x="601063" y="139279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588803" y="6044615"/>
            <a:ext cx="102092" cy="1315770"/>
          </a:xfrm>
          <a:custGeom>
            <a:avLst/>
            <a:gdLst/>
            <a:ahLst/>
            <a:cxnLst/>
            <a:rect l="l" t="t" r="r" b="b"/>
            <a:pathLst>
              <a:path w="102092" h="1315770">
                <a:moveTo>
                  <a:pt x="27193" y="1275681"/>
                </a:moveTo>
                <a:lnTo>
                  <a:pt x="34747" y="1261973"/>
                </a:lnTo>
                <a:lnTo>
                  <a:pt x="37323" y="1257242"/>
                </a:lnTo>
                <a:lnTo>
                  <a:pt x="44015" y="1244725"/>
                </a:lnTo>
                <a:lnTo>
                  <a:pt x="48779" y="1235143"/>
                </a:lnTo>
                <a:lnTo>
                  <a:pt x="52709" y="1226153"/>
                </a:lnTo>
                <a:lnTo>
                  <a:pt x="56900" y="1215413"/>
                </a:lnTo>
                <a:lnTo>
                  <a:pt x="62445" y="1200581"/>
                </a:lnTo>
                <a:lnTo>
                  <a:pt x="65822" y="1191638"/>
                </a:lnTo>
                <a:lnTo>
                  <a:pt x="70407" y="1179186"/>
                </a:lnTo>
                <a:lnTo>
                  <a:pt x="73711" y="1169367"/>
                </a:lnTo>
                <a:lnTo>
                  <a:pt x="76432" y="1159911"/>
                </a:lnTo>
                <a:lnTo>
                  <a:pt x="79264" y="1148551"/>
                </a:lnTo>
                <a:lnTo>
                  <a:pt x="82905" y="1133017"/>
                </a:lnTo>
                <a:lnTo>
                  <a:pt x="85862" y="1120622"/>
                </a:lnTo>
                <a:lnTo>
                  <a:pt x="93627" y="1076852"/>
                </a:lnTo>
                <a:lnTo>
                  <a:pt x="98320" y="1034069"/>
                </a:lnTo>
                <a:lnTo>
                  <a:pt x="99847" y="986078"/>
                </a:lnTo>
                <a:lnTo>
                  <a:pt x="100224" y="915697"/>
                </a:lnTo>
                <a:lnTo>
                  <a:pt x="100562" y="851972"/>
                </a:lnTo>
                <a:lnTo>
                  <a:pt x="100863" y="794163"/>
                </a:lnTo>
                <a:lnTo>
                  <a:pt x="101128" y="741531"/>
                </a:lnTo>
                <a:lnTo>
                  <a:pt x="101358" y="693336"/>
                </a:lnTo>
                <a:lnTo>
                  <a:pt x="101554" y="648839"/>
                </a:lnTo>
                <a:lnTo>
                  <a:pt x="101718" y="607301"/>
                </a:lnTo>
                <a:lnTo>
                  <a:pt x="101850" y="567981"/>
                </a:lnTo>
                <a:lnTo>
                  <a:pt x="101953" y="530140"/>
                </a:lnTo>
                <a:lnTo>
                  <a:pt x="102027" y="493039"/>
                </a:lnTo>
                <a:lnTo>
                  <a:pt x="102072" y="455938"/>
                </a:lnTo>
                <a:lnTo>
                  <a:pt x="102092" y="418097"/>
                </a:lnTo>
                <a:lnTo>
                  <a:pt x="102086" y="378777"/>
                </a:lnTo>
                <a:lnTo>
                  <a:pt x="102056" y="337238"/>
                </a:lnTo>
                <a:lnTo>
                  <a:pt x="102003" y="292742"/>
                </a:lnTo>
                <a:lnTo>
                  <a:pt x="101928" y="244547"/>
                </a:lnTo>
                <a:lnTo>
                  <a:pt x="101832" y="191915"/>
                </a:lnTo>
                <a:lnTo>
                  <a:pt x="101717" y="134106"/>
                </a:lnTo>
                <a:lnTo>
                  <a:pt x="101584" y="70381"/>
                </a:lnTo>
                <a:lnTo>
                  <a:pt x="101434" y="0"/>
                </a:lnTo>
              </a:path>
              <a:path w="102092" h="1315770">
                <a:moveTo>
                  <a:pt x="24949" y="1279564"/>
                </a:moveTo>
                <a:lnTo>
                  <a:pt x="27193" y="127568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690591" y="5757259"/>
            <a:ext cx="0" cy="23990"/>
          </a:xfrm>
          <a:custGeom>
            <a:avLst/>
            <a:gdLst/>
            <a:ahLst/>
            <a:cxnLst/>
            <a:rect l="l" t="t" r="r" b="b"/>
            <a:pathLst>
              <a:path h="23990">
                <a:moveTo>
                  <a:pt x="0" y="23990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767143" y="5758497"/>
            <a:ext cx="177" cy="25222"/>
          </a:xfrm>
          <a:custGeom>
            <a:avLst/>
            <a:gdLst/>
            <a:ahLst/>
            <a:cxnLst/>
            <a:rect l="l" t="t" r="r" b="b"/>
            <a:pathLst>
              <a:path w="177" h="25222">
                <a:moveTo>
                  <a:pt x="177" y="0"/>
                </a:moveTo>
                <a:lnTo>
                  <a:pt x="0" y="2522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3045523" y="6111290"/>
            <a:ext cx="214160" cy="1038644"/>
          </a:xfrm>
          <a:custGeom>
            <a:avLst/>
            <a:gdLst/>
            <a:ahLst/>
            <a:cxnLst/>
            <a:rect l="l" t="t" r="r" b="b"/>
            <a:pathLst>
              <a:path w="214160" h="1038644">
                <a:moveTo>
                  <a:pt x="53454" y="824496"/>
                </a:moveTo>
                <a:lnTo>
                  <a:pt x="0" y="824496"/>
                </a:lnTo>
                <a:lnTo>
                  <a:pt x="107073" y="1038644"/>
                </a:lnTo>
                <a:lnTo>
                  <a:pt x="214160" y="824496"/>
                </a:lnTo>
                <a:lnTo>
                  <a:pt x="160528" y="824496"/>
                </a:lnTo>
                <a:lnTo>
                  <a:pt x="160528" y="0"/>
                </a:lnTo>
                <a:lnTo>
                  <a:pt x="53454" y="0"/>
                </a:lnTo>
                <a:lnTo>
                  <a:pt x="53454" y="82449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3045523" y="6111290"/>
            <a:ext cx="214160" cy="1038644"/>
          </a:xfrm>
          <a:custGeom>
            <a:avLst/>
            <a:gdLst/>
            <a:ahLst/>
            <a:cxnLst/>
            <a:rect l="l" t="t" r="r" b="b"/>
            <a:pathLst>
              <a:path w="214160" h="1038644">
                <a:moveTo>
                  <a:pt x="53454" y="824496"/>
                </a:moveTo>
                <a:lnTo>
                  <a:pt x="0" y="824496"/>
                </a:lnTo>
                <a:lnTo>
                  <a:pt x="107073" y="1038644"/>
                </a:lnTo>
                <a:lnTo>
                  <a:pt x="214160" y="824496"/>
                </a:lnTo>
                <a:lnTo>
                  <a:pt x="160528" y="824496"/>
                </a:lnTo>
                <a:lnTo>
                  <a:pt x="160528" y="0"/>
                </a:lnTo>
                <a:lnTo>
                  <a:pt x="53454" y="0"/>
                </a:lnTo>
                <a:lnTo>
                  <a:pt x="53454" y="824496"/>
                </a:lnTo>
                <a:close/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779241" y="1713823"/>
            <a:ext cx="1242758" cy="137185"/>
          </a:xfrm>
          <a:custGeom>
            <a:avLst/>
            <a:gdLst/>
            <a:ahLst/>
            <a:cxnLst/>
            <a:rect l="l" t="t" r="r" b="b"/>
            <a:pathLst>
              <a:path w="1242758" h="137185">
                <a:moveTo>
                  <a:pt x="0" y="0"/>
                </a:moveTo>
                <a:lnTo>
                  <a:pt x="1242758" y="137185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1611075" y="1609965"/>
            <a:ext cx="1216228" cy="1186129"/>
          </a:xfrm>
          <a:custGeom>
            <a:avLst/>
            <a:gdLst/>
            <a:ahLst/>
            <a:cxnLst/>
            <a:rect l="l" t="t" r="r" b="b"/>
            <a:pathLst>
              <a:path w="1216228" h="1186129">
                <a:moveTo>
                  <a:pt x="1216228" y="1186129"/>
                </a:moveTo>
                <a:lnTo>
                  <a:pt x="1216228" y="61963"/>
                </a:lnTo>
                <a:lnTo>
                  <a:pt x="383400" y="61341"/>
                </a:lnTo>
                <a:lnTo>
                  <a:pt x="381863" y="0"/>
                </a:lnTo>
                <a:lnTo>
                  <a:pt x="28524" y="0"/>
                </a:lnTo>
                <a:lnTo>
                  <a:pt x="26809" y="61341"/>
                </a:lnTo>
                <a:lnTo>
                  <a:pt x="0" y="63055"/>
                </a:lnTo>
                <a:lnTo>
                  <a:pt x="0" y="1186129"/>
                </a:lnTo>
                <a:lnTo>
                  <a:pt x="1216228" y="11861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1613822" y="1674749"/>
            <a:ext cx="1213485" cy="1118603"/>
          </a:xfrm>
          <a:custGeom>
            <a:avLst/>
            <a:gdLst/>
            <a:ahLst/>
            <a:cxnLst/>
            <a:rect l="l" t="t" r="r" b="b"/>
            <a:pathLst>
              <a:path w="1213485" h="1118603">
                <a:moveTo>
                  <a:pt x="25780" y="382892"/>
                </a:moveTo>
                <a:lnTo>
                  <a:pt x="27152" y="3098"/>
                </a:lnTo>
                <a:lnTo>
                  <a:pt x="27152" y="0"/>
                </a:lnTo>
                <a:lnTo>
                  <a:pt x="0" y="1028"/>
                </a:lnTo>
                <a:lnTo>
                  <a:pt x="0" y="1118603"/>
                </a:lnTo>
                <a:lnTo>
                  <a:pt x="1213485" y="1118603"/>
                </a:lnTo>
                <a:lnTo>
                  <a:pt x="1213485" y="368"/>
                </a:lnTo>
                <a:lnTo>
                  <a:pt x="377736" y="0"/>
                </a:lnTo>
                <a:lnTo>
                  <a:pt x="377558" y="3098"/>
                </a:lnTo>
                <a:lnTo>
                  <a:pt x="379107" y="382892"/>
                </a:lnTo>
                <a:lnTo>
                  <a:pt x="25780" y="382892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1639597" y="1677840"/>
            <a:ext cx="353339" cy="379806"/>
          </a:xfrm>
          <a:custGeom>
            <a:avLst/>
            <a:gdLst/>
            <a:ahLst/>
            <a:cxnLst/>
            <a:rect l="l" t="t" r="r" b="b"/>
            <a:pathLst>
              <a:path w="353339" h="379806">
                <a:moveTo>
                  <a:pt x="1371" y="0"/>
                </a:moveTo>
                <a:lnTo>
                  <a:pt x="0" y="379806"/>
                </a:lnTo>
                <a:lnTo>
                  <a:pt x="353339" y="379806"/>
                </a:lnTo>
                <a:lnTo>
                  <a:pt x="351777" y="0"/>
                </a:lnTo>
                <a:lnTo>
                  <a:pt x="350405" y="377050"/>
                </a:lnTo>
                <a:lnTo>
                  <a:pt x="2920" y="377050"/>
                </a:lnTo>
                <a:lnTo>
                  <a:pt x="137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1640968" y="1612875"/>
            <a:ext cx="350583" cy="442010"/>
          </a:xfrm>
          <a:custGeom>
            <a:avLst/>
            <a:gdLst/>
            <a:ahLst/>
            <a:cxnLst/>
            <a:rect l="l" t="t" r="r" b="b"/>
            <a:pathLst>
              <a:path w="350583" h="442010">
                <a:moveTo>
                  <a:pt x="0" y="61874"/>
                </a:moveTo>
                <a:lnTo>
                  <a:pt x="0" y="64973"/>
                </a:lnTo>
                <a:lnTo>
                  <a:pt x="1549" y="442010"/>
                </a:lnTo>
                <a:lnTo>
                  <a:pt x="349034" y="442010"/>
                </a:lnTo>
                <a:lnTo>
                  <a:pt x="350418" y="64973"/>
                </a:lnTo>
                <a:lnTo>
                  <a:pt x="350583" y="61874"/>
                </a:lnTo>
                <a:lnTo>
                  <a:pt x="349034" y="0"/>
                </a:lnTo>
                <a:lnTo>
                  <a:pt x="1549" y="0"/>
                </a:lnTo>
                <a:lnTo>
                  <a:pt x="0" y="6187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1842904" y="1712222"/>
            <a:ext cx="1879" cy="8572"/>
          </a:xfrm>
          <a:custGeom>
            <a:avLst/>
            <a:gdLst/>
            <a:ahLst/>
            <a:cxnLst/>
            <a:rect l="l" t="t" r="r" b="b"/>
            <a:pathLst>
              <a:path w="1879" h="8572">
                <a:moveTo>
                  <a:pt x="0" y="7035"/>
                </a:moveTo>
                <a:lnTo>
                  <a:pt x="1879" y="8572"/>
                </a:lnTo>
                <a:lnTo>
                  <a:pt x="1879" y="0"/>
                </a:lnTo>
                <a:lnTo>
                  <a:pt x="0" y="70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1679987" y="1700700"/>
            <a:ext cx="4457" cy="22859"/>
          </a:xfrm>
          <a:custGeom>
            <a:avLst/>
            <a:gdLst/>
            <a:ahLst/>
            <a:cxnLst/>
            <a:rect l="l" t="t" r="r" b="b"/>
            <a:pathLst>
              <a:path w="4457" h="22860">
                <a:moveTo>
                  <a:pt x="507" y="7391"/>
                </a:moveTo>
                <a:lnTo>
                  <a:pt x="0" y="21653"/>
                </a:lnTo>
                <a:lnTo>
                  <a:pt x="1701" y="22859"/>
                </a:lnTo>
                <a:lnTo>
                  <a:pt x="4457" y="0"/>
                </a:lnTo>
                <a:lnTo>
                  <a:pt x="507" y="73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1878655" y="1897640"/>
            <a:ext cx="40208" cy="41427"/>
          </a:xfrm>
          <a:custGeom>
            <a:avLst/>
            <a:gdLst/>
            <a:ahLst/>
            <a:cxnLst/>
            <a:rect l="l" t="t" r="r" b="b"/>
            <a:pathLst>
              <a:path w="40208" h="41427">
                <a:moveTo>
                  <a:pt x="38315" y="9283"/>
                </a:moveTo>
                <a:lnTo>
                  <a:pt x="28689" y="520"/>
                </a:lnTo>
                <a:lnTo>
                  <a:pt x="12026" y="0"/>
                </a:lnTo>
                <a:lnTo>
                  <a:pt x="0" y="12039"/>
                </a:lnTo>
                <a:lnTo>
                  <a:pt x="0" y="29222"/>
                </a:lnTo>
                <a:lnTo>
                  <a:pt x="2565" y="33172"/>
                </a:lnTo>
                <a:lnTo>
                  <a:pt x="14947" y="41249"/>
                </a:lnTo>
                <a:lnTo>
                  <a:pt x="23533" y="41427"/>
                </a:lnTo>
                <a:lnTo>
                  <a:pt x="34188" y="34378"/>
                </a:lnTo>
                <a:lnTo>
                  <a:pt x="39865" y="25615"/>
                </a:lnTo>
                <a:lnTo>
                  <a:pt x="40208" y="17868"/>
                </a:lnTo>
                <a:lnTo>
                  <a:pt x="38315" y="92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1715383" y="1897645"/>
            <a:ext cx="38493" cy="41414"/>
          </a:xfrm>
          <a:custGeom>
            <a:avLst/>
            <a:gdLst/>
            <a:ahLst/>
            <a:cxnLst/>
            <a:rect l="l" t="t" r="r" b="b"/>
            <a:pathLst>
              <a:path w="38493" h="41414">
                <a:moveTo>
                  <a:pt x="38493" y="9105"/>
                </a:moveTo>
                <a:lnTo>
                  <a:pt x="28867" y="520"/>
                </a:lnTo>
                <a:lnTo>
                  <a:pt x="12026" y="0"/>
                </a:lnTo>
                <a:lnTo>
                  <a:pt x="508" y="9626"/>
                </a:lnTo>
                <a:lnTo>
                  <a:pt x="0" y="29209"/>
                </a:lnTo>
                <a:lnTo>
                  <a:pt x="5676" y="35750"/>
                </a:lnTo>
                <a:lnTo>
                  <a:pt x="14782" y="41414"/>
                </a:lnTo>
                <a:lnTo>
                  <a:pt x="23710" y="41414"/>
                </a:lnTo>
                <a:lnTo>
                  <a:pt x="36093" y="33172"/>
                </a:lnTo>
                <a:lnTo>
                  <a:pt x="37973" y="31622"/>
                </a:lnTo>
                <a:lnTo>
                  <a:pt x="38493" y="91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1844793" y="1666335"/>
            <a:ext cx="106032" cy="101384"/>
          </a:xfrm>
          <a:custGeom>
            <a:avLst/>
            <a:gdLst/>
            <a:ahLst/>
            <a:cxnLst/>
            <a:rect l="l" t="t" r="r" b="b"/>
            <a:pathLst>
              <a:path w="106032" h="101384">
                <a:moveTo>
                  <a:pt x="1714" y="55676"/>
                </a:moveTo>
                <a:lnTo>
                  <a:pt x="2743" y="68910"/>
                </a:lnTo>
                <a:lnTo>
                  <a:pt x="4457" y="69938"/>
                </a:lnTo>
                <a:lnTo>
                  <a:pt x="5664" y="77330"/>
                </a:lnTo>
                <a:lnTo>
                  <a:pt x="7734" y="78359"/>
                </a:lnTo>
                <a:lnTo>
                  <a:pt x="11684" y="85229"/>
                </a:lnTo>
                <a:lnTo>
                  <a:pt x="26466" y="97269"/>
                </a:lnTo>
                <a:lnTo>
                  <a:pt x="36080" y="101384"/>
                </a:lnTo>
                <a:lnTo>
                  <a:pt x="69773" y="101219"/>
                </a:lnTo>
                <a:lnTo>
                  <a:pt x="77343" y="100190"/>
                </a:lnTo>
                <a:lnTo>
                  <a:pt x="84899" y="93306"/>
                </a:lnTo>
                <a:lnTo>
                  <a:pt x="88506" y="91935"/>
                </a:lnTo>
                <a:lnTo>
                  <a:pt x="103111" y="70967"/>
                </a:lnTo>
                <a:lnTo>
                  <a:pt x="106032" y="63233"/>
                </a:lnTo>
                <a:lnTo>
                  <a:pt x="106032" y="42964"/>
                </a:lnTo>
                <a:lnTo>
                  <a:pt x="103111" y="32131"/>
                </a:lnTo>
                <a:lnTo>
                  <a:pt x="99669" y="25768"/>
                </a:lnTo>
                <a:lnTo>
                  <a:pt x="96583" y="23876"/>
                </a:lnTo>
                <a:lnTo>
                  <a:pt x="94348" y="17868"/>
                </a:lnTo>
                <a:lnTo>
                  <a:pt x="88163" y="11671"/>
                </a:lnTo>
                <a:lnTo>
                  <a:pt x="82143" y="9448"/>
                </a:lnTo>
                <a:lnTo>
                  <a:pt x="80251" y="6350"/>
                </a:lnTo>
                <a:lnTo>
                  <a:pt x="73723" y="3086"/>
                </a:lnTo>
                <a:lnTo>
                  <a:pt x="65989" y="0"/>
                </a:lnTo>
                <a:lnTo>
                  <a:pt x="40043" y="0"/>
                </a:lnTo>
                <a:lnTo>
                  <a:pt x="32131" y="2921"/>
                </a:lnTo>
                <a:lnTo>
                  <a:pt x="22682" y="8928"/>
                </a:lnTo>
                <a:lnTo>
                  <a:pt x="8597" y="22847"/>
                </a:lnTo>
                <a:lnTo>
                  <a:pt x="8420" y="25425"/>
                </a:lnTo>
                <a:lnTo>
                  <a:pt x="2743" y="34366"/>
                </a:lnTo>
                <a:lnTo>
                  <a:pt x="0" y="45885"/>
                </a:lnTo>
                <a:lnTo>
                  <a:pt x="0" y="54470"/>
                </a:lnTo>
                <a:lnTo>
                  <a:pt x="1714" y="5567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1681706" y="1666335"/>
            <a:ext cx="105867" cy="101384"/>
          </a:xfrm>
          <a:custGeom>
            <a:avLst/>
            <a:gdLst/>
            <a:ahLst/>
            <a:cxnLst/>
            <a:rect l="l" t="t" r="r" b="b"/>
            <a:pathLst>
              <a:path w="105867" h="101384">
                <a:moveTo>
                  <a:pt x="1714" y="58420"/>
                </a:moveTo>
                <a:lnTo>
                  <a:pt x="2743" y="70967"/>
                </a:lnTo>
                <a:lnTo>
                  <a:pt x="6350" y="77330"/>
                </a:lnTo>
                <a:lnTo>
                  <a:pt x="7899" y="78016"/>
                </a:lnTo>
                <a:lnTo>
                  <a:pt x="11506" y="85229"/>
                </a:lnTo>
                <a:lnTo>
                  <a:pt x="20612" y="94513"/>
                </a:lnTo>
                <a:lnTo>
                  <a:pt x="36080" y="101384"/>
                </a:lnTo>
                <a:lnTo>
                  <a:pt x="69596" y="101219"/>
                </a:lnTo>
                <a:lnTo>
                  <a:pt x="77330" y="100190"/>
                </a:lnTo>
                <a:lnTo>
                  <a:pt x="81114" y="95199"/>
                </a:lnTo>
                <a:lnTo>
                  <a:pt x="85229" y="94335"/>
                </a:lnTo>
                <a:lnTo>
                  <a:pt x="98298" y="78359"/>
                </a:lnTo>
                <a:lnTo>
                  <a:pt x="103111" y="71145"/>
                </a:lnTo>
                <a:lnTo>
                  <a:pt x="105867" y="60147"/>
                </a:lnTo>
                <a:lnTo>
                  <a:pt x="105867" y="42964"/>
                </a:lnTo>
                <a:lnTo>
                  <a:pt x="103111" y="32131"/>
                </a:lnTo>
                <a:lnTo>
                  <a:pt x="88163" y="11671"/>
                </a:lnTo>
                <a:lnTo>
                  <a:pt x="82143" y="9448"/>
                </a:lnTo>
                <a:lnTo>
                  <a:pt x="80086" y="6350"/>
                </a:lnTo>
                <a:lnTo>
                  <a:pt x="73723" y="3086"/>
                </a:lnTo>
                <a:lnTo>
                  <a:pt x="65989" y="0"/>
                </a:lnTo>
                <a:lnTo>
                  <a:pt x="39865" y="0"/>
                </a:lnTo>
                <a:lnTo>
                  <a:pt x="32131" y="2921"/>
                </a:lnTo>
                <a:lnTo>
                  <a:pt x="22682" y="8928"/>
                </a:lnTo>
                <a:lnTo>
                  <a:pt x="22161" y="10820"/>
                </a:lnTo>
                <a:lnTo>
                  <a:pt x="14427" y="14592"/>
                </a:lnTo>
                <a:lnTo>
                  <a:pt x="13576" y="19240"/>
                </a:lnTo>
                <a:lnTo>
                  <a:pt x="8585" y="22847"/>
                </a:lnTo>
                <a:lnTo>
                  <a:pt x="8242" y="25590"/>
                </a:lnTo>
                <a:lnTo>
                  <a:pt x="2743" y="34366"/>
                </a:lnTo>
                <a:lnTo>
                  <a:pt x="0" y="57213"/>
                </a:lnTo>
                <a:lnTo>
                  <a:pt x="1714" y="5842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1897551" y="1916043"/>
            <a:ext cx="3263" cy="4114"/>
          </a:xfrm>
          <a:custGeom>
            <a:avLst/>
            <a:gdLst/>
            <a:ahLst/>
            <a:cxnLst/>
            <a:rect l="l" t="t" r="r" b="b"/>
            <a:pathLst>
              <a:path w="3263" h="4114">
                <a:moveTo>
                  <a:pt x="0" y="507"/>
                </a:moveTo>
                <a:lnTo>
                  <a:pt x="863" y="4114"/>
                </a:lnTo>
                <a:lnTo>
                  <a:pt x="3263" y="0"/>
                </a:lnTo>
                <a:lnTo>
                  <a:pt x="0" y="50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1734285" y="1916043"/>
            <a:ext cx="3441" cy="4114"/>
          </a:xfrm>
          <a:custGeom>
            <a:avLst/>
            <a:gdLst/>
            <a:ahLst/>
            <a:cxnLst/>
            <a:rect l="l" t="t" r="r" b="b"/>
            <a:pathLst>
              <a:path w="3441" h="4114">
                <a:moveTo>
                  <a:pt x="0" y="507"/>
                </a:moveTo>
                <a:lnTo>
                  <a:pt x="1028" y="4114"/>
                </a:lnTo>
                <a:lnTo>
                  <a:pt x="3441" y="0"/>
                </a:lnTo>
                <a:lnTo>
                  <a:pt x="0" y="50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1884834" y="1664783"/>
            <a:ext cx="25946" cy="1549"/>
          </a:xfrm>
          <a:custGeom>
            <a:avLst/>
            <a:gdLst/>
            <a:ahLst/>
            <a:cxnLst/>
            <a:rect l="l" t="t" r="r" b="b"/>
            <a:pathLst>
              <a:path w="25946" h="1549">
                <a:moveTo>
                  <a:pt x="1206" y="0"/>
                </a:moveTo>
                <a:lnTo>
                  <a:pt x="0" y="1549"/>
                </a:lnTo>
                <a:lnTo>
                  <a:pt x="25946" y="1549"/>
                </a:lnTo>
                <a:lnTo>
                  <a:pt x="24574" y="0"/>
                </a:lnTo>
                <a:lnTo>
                  <a:pt x="120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1721575" y="1664783"/>
            <a:ext cx="26123" cy="1549"/>
          </a:xfrm>
          <a:custGeom>
            <a:avLst/>
            <a:gdLst/>
            <a:ahLst/>
            <a:cxnLst/>
            <a:rect l="l" t="t" r="r" b="b"/>
            <a:pathLst>
              <a:path w="26123" h="1549">
                <a:moveTo>
                  <a:pt x="1371" y="0"/>
                </a:moveTo>
                <a:lnTo>
                  <a:pt x="0" y="1549"/>
                </a:lnTo>
                <a:lnTo>
                  <a:pt x="26123" y="1549"/>
                </a:lnTo>
                <a:lnTo>
                  <a:pt x="24739" y="0"/>
                </a:lnTo>
                <a:lnTo>
                  <a:pt x="137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1910792" y="1666325"/>
            <a:ext cx="7721" cy="3098"/>
          </a:xfrm>
          <a:custGeom>
            <a:avLst/>
            <a:gdLst/>
            <a:ahLst/>
            <a:cxnLst/>
            <a:rect l="l" t="t" r="r" b="b"/>
            <a:pathLst>
              <a:path w="7721" h="3098">
                <a:moveTo>
                  <a:pt x="7721" y="3098"/>
                </a:moveTo>
                <a:lnTo>
                  <a:pt x="7378" y="1371"/>
                </a:lnTo>
                <a:lnTo>
                  <a:pt x="0" y="0"/>
                </a:lnTo>
                <a:lnTo>
                  <a:pt x="7721" y="30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1747696" y="1666325"/>
            <a:ext cx="7734" cy="3098"/>
          </a:xfrm>
          <a:custGeom>
            <a:avLst/>
            <a:gdLst/>
            <a:ahLst/>
            <a:cxnLst/>
            <a:rect l="l" t="t" r="r" b="b"/>
            <a:pathLst>
              <a:path w="7734" h="3098">
                <a:moveTo>
                  <a:pt x="7734" y="3098"/>
                </a:moveTo>
                <a:lnTo>
                  <a:pt x="7213" y="1371"/>
                </a:lnTo>
                <a:lnTo>
                  <a:pt x="0" y="0"/>
                </a:lnTo>
                <a:lnTo>
                  <a:pt x="7734" y="30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1925040" y="1672681"/>
            <a:ext cx="7912" cy="5334"/>
          </a:xfrm>
          <a:custGeom>
            <a:avLst/>
            <a:gdLst/>
            <a:ahLst/>
            <a:cxnLst/>
            <a:rect l="l" t="t" r="r" b="b"/>
            <a:pathLst>
              <a:path w="7912" h="5333">
                <a:moveTo>
                  <a:pt x="0" y="0"/>
                </a:moveTo>
                <a:lnTo>
                  <a:pt x="1879" y="3098"/>
                </a:lnTo>
                <a:lnTo>
                  <a:pt x="7912" y="5334"/>
                </a:lnTo>
                <a:lnTo>
                  <a:pt x="499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1761785" y="1672681"/>
            <a:ext cx="8077" cy="5334"/>
          </a:xfrm>
          <a:custGeom>
            <a:avLst/>
            <a:gdLst/>
            <a:ahLst/>
            <a:cxnLst/>
            <a:rect l="l" t="t" r="r" b="b"/>
            <a:pathLst>
              <a:path w="8077" h="5333">
                <a:moveTo>
                  <a:pt x="0" y="0"/>
                </a:moveTo>
                <a:lnTo>
                  <a:pt x="2057" y="3098"/>
                </a:lnTo>
                <a:lnTo>
                  <a:pt x="8077" y="5334"/>
                </a:lnTo>
                <a:lnTo>
                  <a:pt x="515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1696137" y="1675264"/>
            <a:ext cx="8242" cy="5664"/>
          </a:xfrm>
          <a:custGeom>
            <a:avLst/>
            <a:gdLst/>
            <a:ahLst/>
            <a:cxnLst/>
            <a:rect l="l" t="t" r="r" b="b"/>
            <a:pathLst>
              <a:path w="8242" h="5664">
                <a:moveTo>
                  <a:pt x="3606" y="342"/>
                </a:moveTo>
                <a:lnTo>
                  <a:pt x="0" y="5664"/>
                </a:lnTo>
                <a:lnTo>
                  <a:pt x="7734" y="1892"/>
                </a:lnTo>
                <a:lnTo>
                  <a:pt x="8242" y="0"/>
                </a:lnTo>
                <a:lnTo>
                  <a:pt x="3606" y="3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1939138" y="1684207"/>
            <a:ext cx="5321" cy="7886"/>
          </a:xfrm>
          <a:custGeom>
            <a:avLst/>
            <a:gdLst/>
            <a:ahLst/>
            <a:cxnLst/>
            <a:rect l="l" t="t" r="r" b="b"/>
            <a:pathLst>
              <a:path w="5321" h="7886">
                <a:moveTo>
                  <a:pt x="2235" y="6007"/>
                </a:moveTo>
                <a:lnTo>
                  <a:pt x="5321" y="7886"/>
                </a:lnTo>
                <a:lnTo>
                  <a:pt x="5321" y="2920"/>
                </a:lnTo>
                <a:lnTo>
                  <a:pt x="0" y="0"/>
                </a:lnTo>
                <a:lnTo>
                  <a:pt x="2235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1853384" y="1675268"/>
            <a:ext cx="14084" cy="13919"/>
          </a:xfrm>
          <a:custGeom>
            <a:avLst/>
            <a:gdLst/>
            <a:ahLst/>
            <a:cxnLst/>
            <a:rect l="l" t="t" r="r" b="b"/>
            <a:pathLst>
              <a:path w="14084" h="13919">
                <a:moveTo>
                  <a:pt x="0" y="13919"/>
                </a:moveTo>
                <a:lnTo>
                  <a:pt x="14084" y="0"/>
                </a:lnTo>
                <a:lnTo>
                  <a:pt x="9626" y="520"/>
                </a:lnTo>
                <a:lnTo>
                  <a:pt x="4978" y="4635"/>
                </a:lnTo>
                <a:lnTo>
                  <a:pt x="0" y="139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1690289" y="1680938"/>
            <a:ext cx="5842" cy="8242"/>
          </a:xfrm>
          <a:custGeom>
            <a:avLst/>
            <a:gdLst/>
            <a:ahLst/>
            <a:cxnLst/>
            <a:rect l="l" t="t" r="r" b="b"/>
            <a:pathLst>
              <a:path w="5842" h="8242">
                <a:moveTo>
                  <a:pt x="1727" y="1549"/>
                </a:moveTo>
                <a:lnTo>
                  <a:pt x="0" y="8242"/>
                </a:lnTo>
                <a:lnTo>
                  <a:pt x="4991" y="4635"/>
                </a:lnTo>
                <a:lnTo>
                  <a:pt x="5841" y="0"/>
                </a:lnTo>
                <a:lnTo>
                  <a:pt x="1727" y="15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1847545" y="1689186"/>
            <a:ext cx="5842" cy="11506"/>
          </a:xfrm>
          <a:custGeom>
            <a:avLst/>
            <a:gdLst/>
            <a:ahLst/>
            <a:cxnLst/>
            <a:rect l="l" t="t" r="r" b="b"/>
            <a:pathLst>
              <a:path w="5842" h="11506">
                <a:moveTo>
                  <a:pt x="2057" y="2057"/>
                </a:moveTo>
                <a:lnTo>
                  <a:pt x="0" y="11506"/>
                </a:lnTo>
                <a:lnTo>
                  <a:pt x="5664" y="2578"/>
                </a:lnTo>
                <a:lnTo>
                  <a:pt x="5842" y="0"/>
                </a:lnTo>
                <a:lnTo>
                  <a:pt x="2057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1684449" y="1689186"/>
            <a:ext cx="5842" cy="11506"/>
          </a:xfrm>
          <a:custGeom>
            <a:avLst/>
            <a:gdLst/>
            <a:ahLst/>
            <a:cxnLst/>
            <a:rect l="l" t="t" r="r" b="b"/>
            <a:pathLst>
              <a:path w="5842" h="11506">
                <a:moveTo>
                  <a:pt x="2070" y="2057"/>
                </a:moveTo>
                <a:lnTo>
                  <a:pt x="0" y="11506"/>
                </a:lnTo>
                <a:lnTo>
                  <a:pt x="5499" y="2743"/>
                </a:lnTo>
                <a:lnTo>
                  <a:pt x="5842" y="0"/>
                </a:lnTo>
                <a:lnTo>
                  <a:pt x="2070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1947905" y="1698471"/>
            <a:ext cx="2921" cy="10820"/>
          </a:xfrm>
          <a:custGeom>
            <a:avLst/>
            <a:gdLst/>
            <a:ahLst/>
            <a:cxnLst/>
            <a:rect l="l" t="t" r="r" b="b"/>
            <a:pathLst>
              <a:path w="2920" h="10820">
                <a:moveTo>
                  <a:pt x="2920" y="10820"/>
                </a:moveTo>
                <a:lnTo>
                  <a:pt x="1714" y="507"/>
                </a:lnTo>
                <a:lnTo>
                  <a:pt x="0" y="0"/>
                </a:lnTo>
                <a:lnTo>
                  <a:pt x="2920" y="108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1784817" y="1698471"/>
            <a:ext cx="2743" cy="10820"/>
          </a:xfrm>
          <a:custGeom>
            <a:avLst/>
            <a:gdLst/>
            <a:ahLst/>
            <a:cxnLst/>
            <a:rect l="l" t="t" r="r" b="b"/>
            <a:pathLst>
              <a:path w="2743" h="10820">
                <a:moveTo>
                  <a:pt x="2743" y="10820"/>
                </a:moveTo>
                <a:lnTo>
                  <a:pt x="1549" y="507"/>
                </a:lnTo>
                <a:lnTo>
                  <a:pt x="0" y="0"/>
                </a:lnTo>
                <a:lnTo>
                  <a:pt x="2743" y="108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1787560" y="1709286"/>
            <a:ext cx="2755" cy="17195"/>
          </a:xfrm>
          <a:custGeom>
            <a:avLst/>
            <a:gdLst/>
            <a:ahLst/>
            <a:cxnLst/>
            <a:rect l="l" t="t" r="r" b="b"/>
            <a:pathLst>
              <a:path w="2755" h="17195">
                <a:moveTo>
                  <a:pt x="0" y="17195"/>
                </a:moveTo>
                <a:lnTo>
                  <a:pt x="2755" y="2933"/>
                </a:lnTo>
                <a:lnTo>
                  <a:pt x="0" y="0"/>
                </a:lnTo>
                <a:lnTo>
                  <a:pt x="0" y="1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1950826" y="1709286"/>
            <a:ext cx="2565" cy="20281"/>
          </a:xfrm>
          <a:custGeom>
            <a:avLst/>
            <a:gdLst/>
            <a:ahLst/>
            <a:cxnLst/>
            <a:rect l="l" t="t" r="r" b="b"/>
            <a:pathLst>
              <a:path w="2565" h="20281">
                <a:moveTo>
                  <a:pt x="0" y="20281"/>
                </a:moveTo>
                <a:lnTo>
                  <a:pt x="2565" y="2933"/>
                </a:lnTo>
                <a:lnTo>
                  <a:pt x="0" y="0"/>
                </a:lnTo>
                <a:lnTo>
                  <a:pt x="0" y="202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1844789" y="1720810"/>
            <a:ext cx="2755" cy="14427"/>
          </a:xfrm>
          <a:custGeom>
            <a:avLst/>
            <a:gdLst/>
            <a:ahLst/>
            <a:cxnLst/>
            <a:rect l="l" t="t" r="r" b="b"/>
            <a:pathLst>
              <a:path w="2755" h="14427">
                <a:moveTo>
                  <a:pt x="2755" y="14427"/>
                </a:moveTo>
                <a:lnTo>
                  <a:pt x="1727" y="1206"/>
                </a:lnTo>
                <a:lnTo>
                  <a:pt x="0" y="0"/>
                </a:lnTo>
                <a:lnTo>
                  <a:pt x="2755" y="144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1784805" y="1726479"/>
            <a:ext cx="3098" cy="10998"/>
          </a:xfrm>
          <a:custGeom>
            <a:avLst/>
            <a:gdLst/>
            <a:ahLst/>
            <a:cxnLst/>
            <a:rect l="l" t="t" r="r" b="b"/>
            <a:pathLst>
              <a:path w="3098" h="10998">
                <a:moveTo>
                  <a:pt x="0" y="10998"/>
                </a:moveTo>
                <a:lnTo>
                  <a:pt x="3098" y="3263"/>
                </a:lnTo>
                <a:lnTo>
                  <a:pt x="2755" y="0"/>
                </a:lnTo>
                <a:lnTo>
                  <a:pt x="0" y="109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1681700" y="1723558"/>
            <a:ext cx="2755" cy="13754"/>
          </a:xfrm>
          <a:custGeom>
            <a:avLst/>
            <a:gdLst/>
            <a:ahLst/>
            <a:cxnLst/>
            <a:rect l="l" t="t" r="r" b="b"/>
            <a:pathLst>
              <a:path w="2755" h="13754">
                <a:moveTo>
                  <a:pt x="1206" y="13233"/>
                </a:moveTo>
                <a:lnTo>
                  <a:pt x="2755" y="13754"/>
                </a:lnTo>
                <a:lnTo>
                  <a:pt x="1727" y="1193"/>
                </a:lnTo>
                <a:lnTo>
                  <a:pt x="0" y="0"/>
                </a:lnTo>
                <a:lnTo>
                  <a:pt x="1206" y="132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1847538" y="1735241"/>
            <a:ext cx="2921" cy="8420"/>
          </a:xfrm>
          <a:custGeom>
            <a:avLst/>
            <a:gdLst/>
            <a:ahLst/>
            <a:cxnLst/>
            <a:rect l="l" t="t" r="r" b="b"/>
            <a:pathLst>
              <a:path w="2920" h="8420">
                <a:moveTo>
                  <a:pt x="2920" y="8420"/>
                </a:moveTo>
                <a:lnTo>
                  <a:pt x="1727" y="1041"/>
                </a:lnTo>
                <a:lnTo>
                  <a:pt x="0" y="0"/>
                </a:lnTo>
                <a:lnTo>
                  <a:pt x="2920" y="84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1850458" y="1743659"/>
            <a:ext cx="6019" cy="7912"/>
          </a:xfrm>
          <a:custGeom>
            <a:avLst/>
            <a:gdLst/>
            <a:ahLst/>
            <a:cxnLst/>
            <a:rect l="l" t="t" r="r" b="b"/>
            <a:pathLst>
              <a:path w="6019" h="7912">
                <a:moveTo>
                  <a:pt x="2070" y="6883"/>
                </a:moveTo>
                <a:lnTo>
                  <a:pt x="6019" y="7912"/>
                </a:lnTo>
                <a:lnTo>
                  <a:pt x="2070" y="1028"/>
                </a:lnTo>
                <a:lnTo>
                  <a:pt x="0" y="0"/>
                </a:lnTo>
                <a:lnTo>
                  <a:pt x="2070" y="68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1688056" y="1743659"/>
            <a:ext cx="5156" cy="7912"/>
          </a:xfrm>
          <a:custGeom>
            <a:avLst/>
            <a:gdLst/>
            <a:ahLst/>
            <a:cxnLst/>
            <a:rect l="l" t="t" r="r" b="b"/>
            <a:pathLst>
              <a:path w="5156" h="7912">
                <a:moveTo>
                  <a:pt x="1206" y="6883"/>
                </a:moveTo>
                <a:lnTo>
                  <a:pt x="5156" y="7912"/>
                </a:lnTo>
                <a:lnTo>
                  <a:pt x="1549" y="685"/>
                </a:lnTo>
                <a:lnTo>
                  <a:pt x="0" y="0"/>
                </a:lnTo>
                <a:lnTo>
                  <a:pt x="1206" y="68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1702314" y="1760846"/>
            <a:ext cx="56718" cy="12560"/>
          </a:xfrm>
          <a:custGeom>
            <a:avLst/>
            <a:gdLst/>
            <a:ahLst/>
            <a:cxnLst/>
            <a:rect l="l" t="t" r="r" b="b"/>
            <a:pathLst>
              <a:path w="56718" h="12560">
                <a:moveTo>
                  <a:pt x="1384" y="3606"/>
                </a:moveTo>
                <a:lnTo>
                  <a:pt x="12547" y="9626"/>
                </a:lnTo>
                <a:lnTo>
                  <a:pt x="34556" y="12560"/>
                </a:lnTo>
                <a:lnTo>
                  <a:pt x="52247" y="9969"/>
                </a:lnTo>
                <a:lnTo>
                  <a:pt x="56718" y="5676"/>
                </a:lnTo>
                <a:lnTo>
                  <a:pt x="48996" y="6705"/>
                </a:lnTo>
                <a:lnTo>
                  <a:pt x="15481" y="6870"/>
                </a:lnTo>
                <a:lnTo>
                  <a:pt x="0" y="0"/>
                </a:lnTo>
                <a:lnTo>
                  <a:pt x="1384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1922123" y="1758269"/>
            <a:ext cx="11176" cy="8255"/>
          </a:xfrm>
          <a:custGeom>
            <a:avLst/>
            <a:gdLst/>
            <a:ahLst/>
            <a:cxnLst/>
            <a:rect l="l" t="t" r="r" b="b"/>
            <a:pathLst>
              <a:path w="11175" h="8255">
                <a:moveTo>
                  <a:pt x="7569" y="1371"/>
                </a:moveTo>
                <a:lnTo>
                  <a:pt x="0" y="8254"/>
                </a:lnTo>
                <a:lnTo>
                  <a:pt x="10490" y="4292"/>
                </a:lnTo>
                <a:lnTo>
                  <a:pt x="11176" y="0"/>
                </a:lnTo>
                <a:lnTo>
                  <a:pt x="7569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1871262" y="1763600"/>
            <a:ext cx="50863" cy="9804"/>
          </a:xfrm>
          <a:custGeom>
            <a:avLst/>
            <a:gdLst/>
            <a:ahLst/>
            <a:cxnLst/>
            <a:rect l="l" t="t" r="r" b="b"/>
            <a:pathLst>
              <a:path w="50863" h="9804">
                <a:moveTo>
                  <a:pt x="1371" y="3606"/>
                </a:moveTo>
                <a:lnTo>
                  <a:pt x="6692" y="7048"/>
                </a:lnTo>
                <a:lnTo>
                  <a:pt x="28867" y="9804"/>
                </a:lnTo>
                <a:lnTo>
                  <a:pt x="46393" y="7213"/>
                </a:lnTo>
                <a:lnTo>
                  <a:pt x="50863" y="2920"/>
                </a:lnTo>
                <a:lnTo>
                  <a:pt x="43294" y="3949"/>
                </a:lnTo>
                <a:lnTo>
                  <a:pt x="9613" y="4127"/>
                </a:lnTo>
                <a:lnTo>
                  <a:pt x="0" y="0"/>
                </a:lnTo>
                <a:lnTo>
                  <a:pt x="1371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1759030" y="1760674"/>
            <a:ext cx="7912" cy="5854"/>
          </a:xfrm>
          <a:custGeom>
            <a:avLst/>
            <a:gdLst/>
            <a:ahLst/>
            <a:cxnLst/>
            <a:rect l="l" t="t" r="r" b="b"/>
            <a:pathLst>
              <a:path w="7912" h="5854">
                <a:moveTo>
                  <a:pt x="3784" y="863"/>
                </a:moveTo>
                <a:lnTo>
                  <a:pt x="0" y="5854"/>
                </a:lnTo>
                <a:lnTo>
                  <a:pt x="6883" y="3949"/>
                </a:lnTo>
                <a:lnTo>
                  <a:pt x="7912" y="0"/>
                </a:lnTo>
                <a:lnTo>
                  <a:pt x="3784" y="8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902706" y="1859320"/>
            <a:ext cx="31102" cy="12890"/>
          </a:xfrm>
          <a:custGeom>
            <a:avLst/>
            <a:gdLst/>
            <a:ahLst/>
            <a:cxnLst/>
            <a:rect l="l" t="t" r="r" b="b"/>
            <a:pathLst>
              <a:path w="31102" h="12890">
                <a:moveTo>
                  <a:pt x="21310" y="5499"/>
                </a:moveTo>
                <a:lnTo>
                  <a:pt x="863" y="0"/>
                </a:lnTo>
                <a:lnTo>
                  <a:pt x="0" y="3263"/>
                </a:lnTo>
                <a:lnTo>
                  <a:pt x="12890" y="5333"/>
                </a:lnTo>
                <a:lnTo>
                  <a:pt x="31102" y="12890"/>
                </a:lnTo>
                <a:lnTo>
                  <a:pt x="2131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1739612" y="1859320"/>
            <a:ext cx="36093" cy="20624"/>
          </a:xfrm>
          <a:custGeom>
            <a:avLst/>
            <a:gdLst/>
            <a:ahLst/>
            <a:cxnLst/>
            <a:rect l="l" t="t" r="r" b="b"/>
            <a:pathLst>
              <a:path w="36093" h="20624">
                <a:moveTo>
                  <a:pt x="21310" y="5499"/>
                </a:moveTo>
                <a:lnTo>
                  <a:pt x="863" y="0"/>
                </a:lnTo>
                <a:lnTo>
                  <a:pt x="0" y="3098"/>
                </a:lnTo>
                <a:lnTo>
                  <a:pt x="18389" y="8420"/>
                </a:lnTo>
                <a:lnTo>
                  <a:pt x="36093" y="20624"/>
                </a:lnTo>
                <a:lnTo>
                  <a:pt x="35585" y="14604"/>
                </a:lnTo>
                <a:lnTo>
                  <a:pt x="2131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1715894" y="1859663"/>
            <a:ext cx="19938" cy="4127"/>
          </a:xfrm>
          <a:custGeom>
            <a:avLst/>
            <a:gdLst/>
            <a:ahLst/>
            <a:cxnLst/>
            <a:rect l="l" t="t" r="r" b="b"/>
            <a:pathLst>
              <a:path w="19938" h="4127">
                <a:moveTo>
                  <a:pt x="0" y="4127"/>
                </a:moveTo>
                <a:lnTo>
                  <a:pt x="19596" y="2921"/>
                </a:lnTo>
                <a:lnTo>
                  <a:pt x="19938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1933812" y="1872220"/>
            <a:ext cx="4978" cy="7721"/>
          </a:xfrm>
          <a:custGeom>
            <a:avLst/>
            <a:gdLst/>
            <a:ahLst/>
            <a:cxnLst/>
            <a:rect l="l" t="t" r="r" b="b"/>
            <a:pathLst>
              <a:path w="4978" h="7721">
                <a:moveTo>
                  <a:pt x="4978" y="7721"/>
                </a:moveTo>
                <a:lnTo>
                  <a:pt x="4813" y="1536"/>
                </a:lnTo>
                <a:lnTo>
                  <a:pt x="0" y="0"/>
                </a:lnTo>
                <a:lnTo>
                  <a:pt x="4978" y="77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1857160" y="1861900"/>
            <a:ext cx="38493" cy="14604"/>
          </a:xfrm>
          <a:custGeom>
            <a:avLst/>
            <a:gdLst/>
            <a:ahLst/>
            <a:cxnLst/>
            <a:rect l="l" t="t" r="r" b="b"/>
            <a:pathLst>
              <a:path w="38493" h="14605">
                <a:moveTo>
                  <a:pt x="17360" y="5842"/>
                </a:moveTo>
                <a:lnTo>
                  <a:pt x="38493" y="165"/>
                </a:lnTo>
                <a:lnTo>
                  <a:pt x="22859" y="0"/>
                </a:lnTo>
                <a:lnTo>
                  <a:pt x="12382" y="3784"/>
                </a:lnTo>
                <a:lnTo>
                  <a:pt x="0" y="14605"/>
                </a:lnTo>
                <a:lnTo>
                  <a:pt x="5499" y="14427"/>
                </a:lnTo>
                <a:lnTo>
                  <a:pt x="17360" y="58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1693904" y="1863787"/>
            <a:ext cx="21996" cy="12712"/>
          </a:xfrm>
          <a:custGeom>
            <a:avLst/>
            <a:gdLst/>
            <a:ahLst/>
            <a:cxnLst/>
            <a:rect l="l" t="t" r="r" b="b"/>
            <a:pathLst>
              <a:path w="21996" h="12712">
                <a:moveTo>
                  <a:pt x="5499" y="12547"/>
                </a:moveTo>
                <a:lnTo>
                  <a:pt x="21996" y="0"/>
                </a:lnTo>
                <a:lnTo>
                  <a:pt x="14439" y="863"/>
                </a:lnTo>
                <a:lnTo>
                  <a:pt x="0" y="12712"/>
                </a:lnTo>
                <a:lnTo>
                  <a:pt x="5499" y="12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1682563" y="1827531"/>
            <a:ext cx="267398" cy="69938"/>
          </a:xfrm>
          <a:custGeom>
            <a:avLst/>
            <a:gdLst/>
            <a:ahLst/>
            <a:cxnLst/>
            <a:rect l="l" t="t" r="r" b="b"/>
            <a:pathLst>
              <a:path w="267398" h="69938">
                <a:moveTo>
                  <a:pt x="267398" y="0"/>
                </a:moveTo>
                <a:lnTo>
                  <a:pt x="0" y="0"/>
                </a:lnTo>
                <a:lnTo>
                  <a:pt x="1028" y="69761"/>
                </a:lnTo>
                <a:lnTo>
                  <a:pt x="3784" y="62903"/>
                </a:lnTo>
                <a:lnTo>
                  <a:pt x="2920" y="2921"/>
                </a:lnTo>
                <a:lnTo>
                  <a:pt x="264477" y="2921"/>
                </a:lnTo>
                <a:lnTo>
                  <a:pt x="267233" y="69938"/>
                </a:lnTo>
                <a:lnTo>
                  <a:pt x="26739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890682" y="1896617"/>
            <a:ext cx="16662" cy="1549"/>
          </a:xfrm>
          <a:custGeom>
            <a:avLst/>
            <a:gdLst/>
            <a:ahLst/>
            <a:cxnLst/>
            <a:rect l="l" t="t" r="r" b="b"/>
            <a:pathLst>
              <a:path w="16662" h="1549">
                <a:moveTo>
                  <a:pt x="0" y="1028"/>
                </a:moveTo>
                <a:lnTo>
                  <a:pt x="16662" y="1549"/>
                </a:lnTo>
                <a:lnTo>
                  <a:pt x="16154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727415" y="1896617"/>
            <a:ext cx="16840" cy="1549"/>
          </a:xfrm>
          <a:custGeom>
            <a:avLst/>
            <a:gdLst/>
            <a:ahLst/>
            <a:cxnLst/>
            <a:rect l="l" t="t" r="r" b="b"/>
            <a:pathLst>
              <a:path w="16840" h="1549">
                <a:moveTo>
                  <a:pt x="0" y="1028"/>
                </a:moveTo>
                <a:lnTo>
                  <a:pt x="16840" y="1549"/>
                </a:lnTo>
                <a:lnTo>
                  <a:pt x="16154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1916977" y="1906913"/>
            <a:ext cx="1879" cy="8597"/>
          </a:xfrm>
          <a:custGeom>
            <a:avLst/>
            <a:gdLst/>
            <a:ahLst/>
            <a:cxnLst/>
            <a:rect l="l" t="t" r="r" b="b"/>
            <a:pathLst>
              <a:path w="1879" h="8597">
                <a:moveTo>
                  <a:pt x="1879" y="8597"/>
                </a:moveTo>
                <a:lnTo>
                  <a:pt x="1371" y="876"/>
                </a:lnTo>
                <a:lnTo>
                  <a:pt x="0" y="0"/>
                </a:lnTo>
                <a:lnTo>
                  <a:pt x="1879" y="85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1714351" y="1907264"/>
            <a:ext cx="1549" cy="19596"/>
          </a:xfrm>
          <a:custGeom>
            <a:avLst/>
            <a:gdLst/>
            <a:ahLst/>
            <a:cxnLst/>
            <a:rect l="l" t="t" r="r" b="b"/>
            <a:pathLst>
              <a:path w="1549" h="19596">
                <a:moveTo>
                  <a:pt x="0" y="520"/>
                </a:moveTo>
                <a:lnTo>
                  <a:pt x="1028" y="19596"/>
                </a:lnTo>
                <a:lnTo>
                  <a:pt x="1549" y="0"/>
                </a:lnTo>
                <a:lnTo>
                  <a:pt x="0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1753362" y="1906757"/>
            <a:ext cx="1892" cy="22504"/>
          </a:xfrm>
          <a:custGeom>
            <a:avLst/>
            <a:gdLst/>
            <a:ahLst/>
            <a:cxnLst/>
            <a:rect l="l" t="t" r="r" b="b"/>
            <a:pathLst>
              <a:path w="1892" h="22504">
                <a:moveTo>
                  <a:pt x="0" y="22504"/>
                </a:moveTo>
                <a:lnTo>
                  <a:pt x="1714" y="21996"/>
                </a:lnTo>
                <a:lnTo>
                  <a:pt x="1892" y="850"/>
                </a:lnTo>
                <a:lnTo>
                  <a:pt x="508" y="0"/>
                </a:lnTo>
                <a:lnTo>
                  <a:pt x="0" y="225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1893600" y="1938891"/>
            <a:ext cx="8585" cy="1549"/>
          </a:xfrm>
          <a:custGeom>
            <a:avLst/>
            <a:gdLst/>
            <a:ahLst/>
            <a:cxnLst/>
            <a:rect l="l" t="t" r="r" b="b"/>
            <a:pathLst>
              <a:path w="8585" h="1549">
                <a:moveTo>
                  <a:pt x="7391" y="1549"/>
                </a:moveTo>
                <a:lnTo>
                  <a:pt x="8585" y="165"/>
                </a:lnTo>
                <a:lnTo>
                  <a:pt x="0" y="0"/>
                </a:lnTo>
                <a:lnTo>
                  <a:pt x="7391" y="15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1683415" y="1936314"/>
            <a:ext cx="2921" cy="75780"/>
          </a:xfrm>
          <a:custGeom>
            <a:avLst/>
            <a:gdLst/>
            <a:ahLst/>
            <a:cxnLst/>
            <a:rect l="l" t="t" r="r" b="b"/>
            <a:pathLst>
              <a:path w="2920" h="75780">
                <a:moveTo>
                  <a:pt x="177" y="75780"/>
                </a:moveTo>
                <a:lnTo>
                  <a:pt x="2921" y="8420"/>
                </a:lnTo>
                <a:lnTo>
                  <a:pt x="0" y="0"/>
                </a:lnTo>
                <a:lnTo>
                  <a:pt x="177" y="757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1946700" y="1939240"/>
            <a:ext cx="3263" cy="72872"/>
          </a:xfrm>
          <a:custGeom>
            <a:avLst/>
            <a:gdLst/>
            <a:ahLst/>
            <a:cxnLst/>
            <a:rect l="l" t="t" r="r" b="b"/>
            <a:pathLst>
              <a:path w="3263" h="72872">
                <a:moveTo>
                  <a:pt x="0" y="3428"/>
                </a:moveTo>
                <a:lnTo>
                  <a:pt x="3098" y="72872"/>
                </a:lnTo>
                <a:lnTo>
                  <a:pt x="3263" y="0"/>
                </a:lnTo>
                <a:lnTo>
                  <a:pt x="0" y="34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1843750" y="2162643"/>
            <a:ext cx="146253" cy="143154"/>
          </a:xfrm>
          <a:custGeom>
            <a:avLst/>
            <a:gdLst/>
            <a:ahLst/>
            <a:cxnLst/>
            <a:rect l="l" t="t" r="r" b="b"/>
            <a:pathLst>
              <a:path w="146253" h="143154">
                <a:moveTo>
                  <a:pt x="97624" y="2578"/>
                </a:moveTo>
                <a:lnTo>
                  <a:pt x="80264" y="0"/>
                </a:lnTo>
                <a:lnTo>
                  <a:pt x="47790" y="2578"/>
                </a:lnTo>
                <a:lnTo>
                  <a:pt x="33528" y="11341"/>
                </a:lnTo>
                <a:lnTo>
                  <a:pt x="20281" y="21145"/>
                </a:lnTo>
                <a:lnTo>
                  <a:pt x="2933" y="49326"/>
                </a:lnTo>
                <a:lnTo>
                  <a:pt x="0" y="75450"/>
                </a:lnTo>
                <a:lnTo>
                  <a:pt x="6019" y="102768"/>
                </a:lnTo>
                <a:lnTo>
                  <a:pt x="14617" y="117030"/>
                </a:lnTo>
                <a:lnTo>
                  <a:pt x="31623" y="131635"/>
                </a:lnTo>
                <a:lnTo>
                  <a:pt x="54317" y="143154"/>
                </a:lnTo>
                <a:lnTo>
                  <a:pt x="90919" y="143154"/>
                </a:lnTo>
                <a:lnTo>
                  <a:pt x="117386" y="129578"/>
                </a:lnTo>
                <a:lnTo>
                  <a:pt x="133883" y="111531"/>
                </a:lnTo>
                <a:lnTo>
                  <a:pt x="140411" y="101041"/>
                </a:lnTo>
                <a:lnTo>
                  <a:pt x="146253" y="74409"/>
                </a:lnTo>
                <a:lnTo>
                  <a:pt x="143332" y="51219"/>
                </a:lnTo>
                <a:lnTo>
                  <a:pt x="129247" y="25260"/>
                </a:lnTo>
                <a:lnTo>
                  <a:pt x="117563" y="14096"/>
                </a:lnTo>
                <a:lnTo>
                  <a:pt x="97624" y="25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1849423" y="2165388"/>
            <a:ext cx="134912" cy="137490"/>
          </a:xfrm>
          <a:custGeom>
            <a:avLst/>
            <a:gdLst/>
            <a:ahLst/>
            <a:cxnLst/>
            <a:rect l="l" t="t" r="r" b="b"/>
            <a:pathLst>
              <a:path w="134912" h="137490">
                <a:moveTo>
                  <a:pt x="89026" y="2755"/>
                </a:moveTo>
                <a:lnTo>
                  <a:pt x="71666" y="0"/>
                </a:lnTo>
                <a:lnTo>
                  <a:pt x="44856" y="2755"/>
                </a:lnTo>
                <a:lnTo>
                  <a:pt x="30772" y="11518"/>
                </a:lnTo>
                <a:lnTo>
                  <a:pt x="17538" y="21145"/>
                </a:lnTo>
                <a:lnTo>
                  <a:pt x="0" y="49491"/>
                </a:lnTo>
                <a:lnTo>
                  <a:pt x="177" y="85928"/>
                </a:lnTo>
                <a:lnTo>
                  <a:pt x="3276" y="97104"/>
                </a:lnTo>
                <a:lnTo>
                  <a:pt x="11861" y="111366"/>
                </a:lnTo>
                <a:lnTo>
                  <a:pt x="28714" y="125983"/>
                </a:lnTo>
                <a:lnTo>
                  <a:pt x="51561" y="137490"/>
                </a:lnTo>
                <a:lnTo>
                  <a:pt x="82334" y="137490"/>
                </a:lnTo>
                <a:lnTo>
                  <a:pt x="108965" y="124078"/>
                </a:lnTo>
                <a:lnTo>
                  <a:pt x="125285" y="106044"/>
                </a:lnTo>
                <a:lnTo>
                  <a:pt x="131991" y="95554"/>
                </a:lnTo>
                <a:lnTo>
                  <a:pt x="134734" y="83870"/>
                </a:lnTo>
                <a:lnTo>
                  <a:pt x="134912" y="51396"/>
                </a:lnTo>
                <a:lnTo>
                  <a:pt x="120815" y="25438"/>
                </a:lnTo>
                <a:lnTo>
                  <a:pt x="108965" y="14274"/>
                </a:lnTo>
                <a:lnTo>
                  <a:pt x="89026" y="27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1881916" y="2299268"/>
            <a:ext cx="69938" cy="9271"/>
          </a:xfrm>
          <a:custGeom>
            <a:avLst/>
            <a:gdLst/>
            <a:ahLst/>
            <a:cxnLst/>
            <a:rect l="l" t="t" r="r" b="b"/>
            <a:pathLst>
              <a:path w="69938" h="9270">
                <a:moveTo>
                  <a:pt x="69938" y="0"/>
                </a:moveTo>
                <a:lnTo>
                  <a:pt x="59105" y="4813"/>
                </a:lnTo>
                <a:lnTo>
                  <a:pt x="58597" y="4978"/>
                </a:lnTo>
                <a:lnTo>
                  <a:pt x="47078" y="7899"/>
                </a:lnTo>
                <a:lnTo>
                  <a:pt x="41579" y="9271"/>
                </a:lnTo>
                <a:lnTo>
                  <a:pt x="41071" y="8940"/>
                </a:lnTo>
                <a:lnTo>
                  <a:pt x="35052" y="8940"/>
                </a:lnTo>
                <a:lnTo>
                  <a:pt x="29044" y="8940"/>
                </a:lnTo>
                <a:lnTo>
                  <a:pt x="28524" y="9271"/>
                </a:lnTo>
                <a:lnTo>
                  <a:pt x="22847" y="7899"/>
                </a:lnTo>
                <a:lnTo>
                  <a:pt x="11341" y="4978"/>
                </a:lnTo>
                <a:lnTo>
                  <a:pt x="10820" y="4813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1614851" y="2647613"/>
            <a:ext cx="38671" cy="147281"/>
          </a:xfrm>
          <a:custGeom>
            <a:avLst/>
            <a:gdLst/>
            <a:ahLst/>
            <a:cxnLst/>
            <a:rect l="l" t="t" r="r" b="b"/>
            <a:pathLst>
              <a:path w="38671" h="147281">
                <a:moveTo>
                  <a:pt x="18732" y="147281"/>
                </a:moveTo>
                <a:lnTo>
                  <a:pt x="38671" y="147281"/>
                </a:lnTo>
                <a:lnTo>
                  <a:pt x="0" y="147281"/>
                </a:lnTo>
                <a:lnTo>
                  <a:pt x="0" y="0"/>
                </a:lnTo>
                <a:lnTo>
                  <a:pt x="0" y="1993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1614851" y="2350308"/>
            <a:ext cx="0" cy="297307"/>
          </a:xfrm>
          <a:custGeom>
            <a:avLst/>
            <a:gdLst/>
            <a:ahLst/>
            <a:cxnLst/>
            <a:rect l="l" t="t" r="r" b="b"/>
            <a:pathLst>
              <a:path h="297306">
                <a:moveTo>
                  <a:pt x="0" y="297306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1614851" y="2354430"/>
            <a:ext cx="0" cy="685"/>
          </a:xfrm>
          <a:custGeom>
            <a:avLst/>
            <a:gdLst/>
            <a:ahLst/>
            <a:cxnLst/>
            <a:rect l="l" t="t" r="r" b="b"/>
            <a:pathLst>
              <a:path h="685">
                <a:moveTo>
                  <a:pt x="0" y="0"/>
                </a:moveTo>
                <a:lnTo>
                  <a:pt x="0" y="68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1614851" y="2290836"/>
            <a:ext cx="0" cy="59474"/>
          </a:xfrm>
          <a:custGeom>
            <a:avLst/>
            <a:gdLst/>
            <a:ahLst/>
            <a:cxnLst/>
            <a:rect l="l" t="t" r="r" b="b"/>
            <a:pathLst>
              <a:path h="59474">
                <a:moveTo>
                  <a:pt x="0" y="59474"/>
                </a:moveTo>
                <a:lnTo>
                  <a:pt x="0" y="0"/>
                </a:lnTo>
                <a:lnTo>
                  <a:pt x="0" y="1977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1614686" y="2053520"/>
            <a:ext cx="165" cy="237324"/>
          </a:xfrm>
          <a:custGeom>
            <a:avLst/>
            <a:gdLst/>
            <a:ahLst/>
            <a:cxnLst/>
            <a:rect l="l" t="t" r="r" b="b"/>
            <a:pathLst>
              <a:path w="165" h="237324">
                <a:moveTo>
                  <a:pt x="165" y="237324"/>
                </a:moveTo>
                <a:lnTo>
                  <a:pt x="0" y="0"/>
                </a:lnTo>
                <a:lnTo>
                  <a:pt x="0" y="1907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1614680" y="2052830"/>
            <a:ext cx="0" cy="11684"/>
          </a:xfrm>
          <a:custGeom>
            <a:avLst/>
            <a:gdLst/>
            <a:ahLst/>
            <a:cxnLst/>
            <a:rect l="l" t="t" r="r" b="b"/>
            <a:pathLst>
              <a:path h="11683">
                <a:moveTo>
                  <a:pt x="0" y="685"/>
                </a:moveTo>
                <a:lnTo>
                  <a:pt x="0" y="0"/>
                </a:lnTo>
                <a:lnTo>
                  <a:pt x="0" y="1168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1614680" y="2033069"/>
            <a:ext cx="0" cy="19761"/>
          </a:xfrm>
          <a:custGeom>
            <a:avLst/>
            <a:gdLst/>
            <a:ahLst/>
            <a:cxnLst/>
            <a:rect l="l" t="t" r="r" b="b"/>
            <a:pathLst>
              <a:path h="19761">
                <a:moveTo>
                  <a:pt x="0" y="197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1614680" y="1933905"/>
            <a:ext cx="0" cy="99161"/>
          </a:xfrm>
          <a:custGeom>
            <a:avLst/>
            <a:gdLst/>
            <a:ahLst/>
            <a:cxnLst/>
            <a:rect l="l" t="t" r="r" b="b"/>
            <a:pathLst>
              <a:path h="99161">
                <a:moveTo>
                  <a:pt x="0" y="991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1614680" y="1874279"/>
            <a:ext cx="0" cy="59626"/>
          </a:xfrm>
          <a:custGeom>
            <a:avLst/>
            <a:gdLst/>
            <a:ahLst/>
            <a:cxnLst/>
            <a:rect l="l" t="t" r="r" b="b"/>
            <a:pathLst>
              <a:path h="59626">
                <a:moveTo>
                  <a:pt x="0" y="59626"/>
                </a:moveTo>
                <a:lnTo>
                  <a:pt x="0" y="0"/>
                </a:lnTo>
                <a:lnTo>
                  <a:pt x="0" y="1992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1614680" y="1755349"/>
            <a:ext cx="0" cy="118922"/>
          </a:xfrm>
          <a:custGeom>
            <a:avLst/>
            <a:gdLst/>
            <a:ahLst/>
            <a:cxnLst/>
            <a:rect l="l" t="t" r="r" b="b"/>
            <a:pathLst>
              <a:path h="118922">
                <a:moveTo>
                  <a:pt x="0" y="118922"/>
                </a:moveTo>
                <a:lnTo>
                  <a:pt x="0" y="0"/>
                </a:lnTo>
                <a:lnTo>
                  <a:pt x="0" y="1993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1614680" y="1674575"/>
            <a:ext cx="27495" cy="95897"/>
          </a:xfrm>
          <a:custGeom>
            <a:avLst/>
            <a:gdLst/>
            <a:ahLst/>
            <a:cxnLst/>
            <a:rect l="l" t="t" r="r" b="b"/>
            <a:pathLst>
              <a:path w="27495" h="95897">
                <a:moveTo>
                  <a:pt x="0" y="95897"/>
                </a:moveTo>
                <a:lnTo>
                  <a:pt x="0" y="0"/>
                </a:lnTo>
                <a:lnTo>
                  <a:pt x="2749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1653518" y="2794895"/>
            <a:ext cx="75615" cy="0"/>
          </a:xfrm>
          <a:custGeom>
            <a:avLst/>
            <a:gdLst/>
            <a:ahLst/>
            <a:cxnLst/>
            <a:rect l="l" t="t" r="r" b="b"/>
            <a:pathLst>
              <a:path w="75615">
                <a:moveTo>
                  <a:pt x="0" y="0"/>
                </a:moveTo>
                <a:lnTo>
                  <a:pt x="75615" y="0"/>
                </a:lnTo>
                <a:lnTo>
                  <a:pt x="5946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1727756" y="2794895"/>
            <a:ext cx="5156" cy="0"/>
          </a:xfrm>
          <a:custGeom>
            <a:avLst/>
            <a:gdLst/>
            <a:ahLst/>
            <a:cxnLst/>
            <a:rect l="l" t="t" r="r" b="b"/>
            <a:pathLst>
              <a:path w="5156">
                <a:moveTo>
                  <a:pt x="0" y="0"/>
                </a:moveTo>
                <a:lnTo>
                  <a:pt x="5156" y="0"/>
                </a:lnTo>
                <a:lnTo>
                  <a:pt x="137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1732913" y="2794895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0" y="0"/>
                </a:moveTo>
                <a:lnTo>
                  <a:pt x="39700" y="0"/>
                </a:lnTo>
                <a:lnTo>
                  <a:pt x="1976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1772611" y="2794895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0" y="0"/>
                </a:moveTo>
                <a:lnTo>
                  <a:pt x="39700" y="0"/>
                </a:lnTo>
                <a:lnTo>
                  <a:pt x="1976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1812307" y="2794895"/>
            <a:ext cx="19938" cy="0"/>
          </a:xfrm>
          <a:custGeom>
            <a:avLst/>
            <a:gdLst/>
            <a:ahLst/>
            <a:cxnLst/>
            <a:rect l="l" t="t" r="r" b="b"/>
            <a:pathLst>
              <a:path w="19938">
                <a:moveTo>
                  <a:pt x="0" y="0"/>
                </a:moveTo>
                <a:lnTo>
                  <a:pt x="19938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1832248" y="2794895"/>
            <a:ext cx="19761" cy="0"/>
          </a:xfrm>
          <a:custGeom>
            <a:avLst/>
            <a:gdLst/>
            <a:ahLst/>
            <a:cxnLst/>
            <a:rect l="l" t="t" r="r" b="b"/>
            <a:pathLst>
              <a:path w="19761">
                <a:moveTo>
                  <a:pt x="0" y="0"/>
                </a:moveTo>
                <a:lnTo>
                  <a:pt x="19761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1844443" y="2161095"/>
            <a:ext cx="145732" cy="138176"/>
          </a:xfrm>
          <a:custGeom>
            <a:avLst/>
            <a:gdLst/>
            <a:ahLst/>
            <a:cxnLst/>
            <a:rect l="l" t="t" r="r" b="b"/>
            <a:pathLst>
              <a:path w="145732" h="138175">
                <a:moveTo>
                  <a:pt x="0" y="70116"/>
                </a:moveTo>
                <a:lnTo>
                  <a:pt x="1206" y="55511"/>
                </a:lnTo>
                <a:lnTo>
                  <a:pt x="10833" y="33337"/>
                </a:lnTo>
                <a:lnTo>
                  <a:pt x="27330" y="15633"/>
                </a:lnTo>
                <a:lnTo>
                  <a:pt x="48628" y="4127"/>
                </a:lnTo>
                <a:lnTo>
                  <a:pt x="72529" y="0"/>
                </a:lnTo>
                <a:lnTo>
                  <a:pt x="96240" y="4127"/>
                </a:lnTo>
                <a:lnTo>
                  <a:pt x="117551" y="15633"/>
                </a:lnTo>
                <a:lnTo>
                  <a:pt x="134048" y="33515"/>
                </a:lnTo>
                <a:lnTo>
                  <a:pt x="143675" y="55511"/>
                </a:lnTo>
                <a:lnTo>
                  <a:pt x="145732" y="79743"/>
                </a:lnTo>
                <a:lnTo>
                  <a:pt x="139725" y="103111"/>
                </a:lnTo>
                <a:lnTo>
                  <a:pt x="126479" y="123393"/>
                </a:lnTo>
                <a:lnTo>
                  <a:pt x="107416" y="13817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1843594" y="2216947"/>
            <a:ext cx="38315" cy="82321"/>
          </a:xfrm>
          <a:custGeom>
            <a:avLst/>
            <a:gdLst/>
            <a:ahLst/>
            <a:cxnLst/>
            <a:rect l="l" t="t" r="r" b="b"/>
            <a:pathLst>
              <a:path w="38315" h="82321">
                <a:moveTo>
                  <a:pt x="38315" y="82321"/>
                </a:moveTo>
                <a:lnTo>
                  <a:pt x="19240" y="67538"/>
                </a:lnTo>
                <a:lnTo>
                  <a:pt x="6007" y="47269"/>
                </a:lnTo>
                <a:lnTo>
                  <a:pt x="0" y="23888"/>
                </a:lnTo>
                <a:lnTo>
                  <a:pt x="2057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1843589" y="2240834"/>
            <a:ext cx="2578" cy="10312"/>
          </a:xfrm>
          <a:custGeom>
            <a:avLst/>
            <a:gdLst/>
            <a:ahLst/>
            <a:cxnLst/>
            <a:rect l="l" t="t" r="r" b="b"/>
            <a:pathLst>
              <a:path w="2578" h="10312">
                <a:moveTo>
                  <a:pt x="2578" y="10312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1852016" y="2794895"/>
            <a:ext cx="19926" cy="0"/>
          </a:xfrm>
          <a:custGeom>
            <a:avLst/>
            <a:gdLst/>
            <a:ahLst/>
            <a:cxnLst/>
            <a:rect l="l" t="t" r="r" b="b"/>
            <a:pathLst>
              <a:path w="19926">
                <a:moveTo>
                  <a:pt x="18376" y="0"/>
                </a:moveTo>
                <a:lnTo>
                  <a:pt x="0" y="0"/>
                </a:lnTo>
                <a:lnTo>
                  <a:pt x="19926" y="0"/>
                </a:lnTo>
                <a:lnTo>
                  <a:pt x="18376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1871945" y="2794895"/>
            <a:ext cx="59461" cy="0"/>
          </a:xfrm>
          <a:custGeom>
            <a:avLst/>
            <a:gdLst/>
            <a:ahLst/>
            <a:cxnLst/>
            <a:rect l="l" t="t" r="r" b="b"/>
            <a:pathLst>
              <a:path w="59461">
                <a:moveTo>
                  <a:pt x="0" y="0"/>
                </a:moveTo>
                <a:lnTo>
                  <a:pt x="59461" y="0"/>
                </a:lnTo>
                <a:lnTo>
                  <a:pt x="3970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1906657" y="2162130"/>
            <a:ext cx="4978" cy="685"/>
          </a:xfrm>
          <a:custGeom>
            <a:avLst/>
            <a:gdLst/>
            <a:ahLst/>
            <a:cxnLst/>
            <a:rect l="l" t="t" r="r" b="b"/>
            <a:pathLst>
              <a:path w="4978" h="685">
                <a:moveTo>
                  <a:pt x="0" y="685"/>
                </a:moveTo>
                <a:lnTo>
                  <a:pt x="497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1931404" y="2794895"/>
            <a:ext cx="59626" cy="0"/>
          </a:xfrm>
          <a:custGeom>
            <a:avLst/>
            <a:gdLst/>
            <a:ahLst/>
            <a:cxnLst/>
            <a:rect l="l" t="t" r="r" b="b"/>
            <a:pathLst>
              <a:path w="59626">
                <a:moveTo>
                  <a:pt x="0" y="0"/>
                </a:moveTo>
                <a:lnTo>
                  <a:pt x="59626" y="0"/>
                </a:lnTo>
                <a:lnTo>
                  <a:pt x="3986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1991037" y="2794730"/>
            <a:ext cx="556120" cy="165"/>
          </a:xfrm>
          <a:custGeom>
            <a:avLst/>
            <a:gdLst/>
            <a:ahLst/>
            <a:cxnLst/>
            <a:rect l="l" t="t" r="r" b="b"/>
            <a:pathLst>
              <a:path w="556120" h="165">
                <a:moveTo>
                  <a:pt x="0" y="165"/>
                </a:moveTo>
                <a:lnTo>
                  <a:pt x="556120" y="0"/>
                </a:lnTo>
                <a:lnTo>
                  <a:pt x="53618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1991724" y="1674413"/>
            <a:ext cx="555434" cy="165"/>
          </a:xfrm>
          <a:custGeom>
            <a:avLst/>
            <a:gdLst/>
            <a:ahLst/>
            <a:cxnLst/>
            <a:rect l="l" t="t" r="r" b="b"/>
            <a:pathLst>
              <a:path w="555434" h="165">
                <a:moveTo>
                  <a:pt x="0" y="165"/>
                </a:moveTo>
                <a:lnTo>
                  <a:pt x="555434" y="0"/>
                </a:lnTo>
                <a:lnTo>
                  <a:pt x="53549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2547158" y="2794723"/>
            <a:ext cx="258127" cy="0"/>
          </a:xfrm>
          <a:custGeom>
            <a:avLst/>
            <a:gdLst/>
            <a:ahLst/>
            <a:cxnLst/>
            <a:rect l="l" t="t" r="r" b="b"/>
            <a:pathLst>
              <a:path w="258127">
                <a:moveTo>
                  <a:pt x="0" y="0"/>
                </a:moveTo>
                <a:lnTo>
                  <a:pt x="258127" y="0"/>
                </a:lnTo>
                <a:lnTo>
                  <a:pt x="23835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2547158" y="1674407"/>
            <a:ext cx="258127" cy="0"/>
          </a:xfrm>
          <a:custGeom>
            <a:avLst/>
            <a:gdLst/>
            <a:ahLst/>
            <a:cxnLst/>
            <a:rect l="l" t="t" r="r" b="b"/>
            <a:pathLst>
              <a:path w="258127">
                <a:moveTo>
                  <a:pt x="0" y="0"/>
                </a:moveTo>
                <a:lnTo>
                  <a:pt x="258127" y="0"/>
                </a:lnTo>
                <a:lnTo>
                  <a:pt x="23835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2805282" y="2794723"/>
            <a:ext cx="278066" cy="0"/>
          </a:xfrm>
          <a:custGeom>
            <a:avLst/>
            <a:gdLst/>
            <a:ahLst/>
            <a:cxnLst/>
            <a:rect l="l" t="t" r="r" b="b"/>
            <a:pathLst>
              <a:path w="278066">
                <a:moveTo>
                  <a:pt x="22016" y="0"/>
                </a:moveTo>
                <a:lnTo>
                  <a:pt x="0" y="0"/>
                </a:lnTo>
              </a:path>
              <a:path w="278066">
                <a:moveTo>
                  <a:pt x="0" y="1"/>
                </a:moveTo>
                <a:lnTo>
                  <a:pt x="22016" y="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2805282" y="1674242"/>
            <a:ext cx="278066" cy="165"/>
          </a:xfrm>
          <a:custGeom>
            <a:avLst/>
            <a:gdLst/>
            <a:ahLst/>
            <a:cxnLst/>
            <a:rect l="l" t="t" r="r" b="b"/>
            <a:pathLst>
              <a:path w="278066" h="165">
                <a:moveTo>
                  <a:pt x="22016" y="151"/>
                </a:moveTo>
                <a:lnTo>
                  <a:pt x="0" y="165"/>
                </a:lnTo>
                <a:lnTo>
                  <a:pt x="22016" y="15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1728442" y="1896266"/>
            <a:ext cx="22517" cy="7048"/>
          </a:xfrm>
          <a:custGeom>
            <a:avLst/>
            <a:gdLst/>
            <a:ahLst/>
            <a:cxnLst/>
            <a:rect l="l" t="t" r="r" b="b"/>
            <a:pathLst>
              <a:path w="22517" h="7048">
                <a:moveTo>
                  <a:pt x="22517" y="7048"/>
                </a:moveTo>
                <a:lnTo>
                  <a:pt x="21488" y="5676"/>
                </a:lnTo>
                <a:lnTo>
                  <a:pt x="21310" y="5499"/>
                </a:lnTo>
                <a:lnTo>
                  <a:pt x="19938" y="4648"/>
                </a:lnTo>
                <a:lnTo>
                  <a:pt x="17017" y="2755"/>
                </a:lnTo>
                <a:lnTo>
                  <a:pt x="16840" y="2578"/>
                </a:lnTo>
                <a:lnTo>
                  <a:pt x="13754" y="1206"/>
                </a:lnTo>
                <a:lnTo>
                  <a:pt x="12204" y="685"/>
                </a:lnTo>
                <a:lnTo>
                  <a:pt x="12039" y="685"/>
                </a:lnTo>
                <a:lnTo>
                  <a:pt x="10312" y="355"/>
                </a:lnTo>
                <a:lnTo>
                  <a:pt x="8597" y="177"/>
                </a:lnTo>
                <a:lnTo>
                  <a:pt x="8432" y="0"/>
                </a:lnTo>
                <a:lnTo>
                  <a:pt x="6870" y="177"/>
                </a:lnTo>
                <a:lnTo>
                  <a:pt x="3441" y="355"/>
                </a:lnTo>
                <a:lnTo>
                  <a:pt x="3263" y="355"/>
                </a:lnTo>
                <a:lnTo>
                  <a:pt x="0" y="120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1714181" y="1897471"/>
            <a:ext cx="14262" cy="21831"/>
          </a:xfrm>
          <a:custGeom>
            <a:avLst/>
            <a:gdLst/>
            <a:ahLst/>
            <a:cxnLst/>
            <a:rect l="l" t="t" r="r" b="b"/>
            <a:pathLst>
              <a:path w="14262" h="21831">
                <a:moveTo>
                  <a:pt x="14262" y="0"/>
                </a:moveTo>
                <a:lnTo>
                  <a:pt x="10998" y="1371"/>
                </a:lnTo>
                <a:lnTo>
                  <a:pt x="10833" y="1549"/>
                </a:lnTo>
                <a:lnTo>
                  <a:pt x="8077" y="3441"/>
                </a:lnTo>
                <a:lnTo>
                  <a:pt x="6705" y="4305"/>
                </a:lnTo>
                <a:lnTo>
                  <a:pt x="6705" y="4470"/>
                </a:lnTo>
                <a:lnTo>
                  <a:pt x="5499" y="5842"/>
                </a:lnTo>
                <a:lnTo>
                  <a:pt x="4292" y="7048"/>
                </a:lnTo>
                <a:lnTo>
                  <a:pt x="3276" y="8597"/>
                </a:lnTo>
                <a:lnTo>
                  <a:pt x="2412" y="9969"/>
                </a:lnTo>
                <a:lnTo>
                  <a:pt x="1714" y="11684"/>
                </a:lnTo>
                <a:lnTo>
                  <a:pt x="1028" y="13233"/>
                </a:lnTo>
                <a:lnTo>
                  <a:pt x="863" y="13233"/>
                </a:lnTo>
                <a:lnTo>
                  <a:pt x="507" y="14947"/>
                </a:lnTo>
                <a:lnTo>
                  <a:pt x="0" y="18389"/>
                </a:lnTo>
                <a:lnTo>
                  <a:pt x="0" y="18567"/>
                </a:lnTo>
                <a:lnTo>
                  <a:pt x="0" y="2183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1725180" y="1936310"/>
            <a:ext cx="20281" cy="2755"/>
          </a:xfrm>
          <a:custGeom>
            <a:avLst/>
            <a:gdLst/>
            <a:ahLst/>
            <a:cxnLst/>
            <a:rect l="l" t="t" r="r" b="b"/>
            <a:pathLst>
              <a:path w="20281" h="2755">
                <a:moveTo>
                  <a:pt x="0" y="0"/>
                </a:moveTo>
                <a:lnTo>
                  <a:pt x="3086" y="1371"/>
                </a:lnTo>
                <a:lnTo>
                  <a:pt x="3263" y="1371"/>
                </a:lnTo>
                <a:lnTo>
                  <a:pt x="6527" y="2235"/>
                </a:lnTo>
                <a:lnTo>
                  <a:pt x="8242" y="2755"/>
                </a:lnTo>
                <a:lnTo>
                  <a:pt x="8420" y="2578"/>
                </a:lnTo>
                <a:lnTo>
                  <a:pt x="10134" y="2578"/>
                </a:lnTo>
                <a:lnTo>
                  <a:pt x="11861" y="2578"/>
                </a:lnTo>
                <a:lnTo>
                  <a:pt x="12026" y="2755"/>
                </a:lnTo>
                <a:lnTo>
                  <a:pt x="13576" y="2235"/>
                </a:lnTo>
                <a:lnTo>
                  <a:pt x="16840" y="1371"/>
                </a:lnTo>
                <a:lnTo>
                  <a:pt x="17018" y="1371"/>
                </a:lnTo>
                <a:lnTo>
                  <a:pt x="2028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1738754" y="1932015"/>
            <a:ext cx="12204" cy="6527"/>
          </a:xfrm>
          <a:custGeom>
            <a:avLst/>
            <a:gdLst/>
            <a:ahLst/>
            <a:cxnLst/>
            <a:rect l="l" t="t" r="r" b="b"/>
            <a:pathLst>
              <a:path w="12204" h="6527">
                <a:moveTo>
                  <a:pt x="12204" y="0"/>
                </a:moveTo>
                <a:lnTo>
                  <a:pt x="10998" y="1206"/>
                </a:lnTo>
                <a:lnTo>
                  <a:pt x="10998" y="1371"/>
                </a:lnTo>
                <a:lnTo>
                  <a:pt x="9626" y="2413"/>
                </a:lnTo>
                <a:lnTo>
                  <a:pt x="8255" y="3441"/>
                </a:lnTo>
                <a:lnTo>
                  <a:pt x="8077" y="3441"/>
                </a:lnTo>
                <a:lnTo>
                  <a:pt x="6705" y="4292"/>
                </a:lnTo>
                <a:lnTo>
                  <a:pt x="5156" y="5156"/>
                </a:lnTo>
                <a:lnTo>
                  <a:pt x="4991" y="5156"/>
                </a:lnTo>
                <a:lnTo>
                  <a:pt x="3441" y="5676"/>
                </a:lnTo>
                <a:lnTo>
                  <a:pt x="1727" y="6184"/>
                </a:lnTo>
                <a:lnTo>
                  <a:pt x="0" y="652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1714008" y="1906071"/>
            <a:ext cx="17703" cy="32473"/>
          </a:xfrm>
          <a:custGeom>
            <a:avLst/>
            <a:gdLst/>
            <a:ahLst/>
            <a:cxnLst/>
            <a:rect l="l" t="t" r="r" b="b"/>
            <a:pathLst>
              <a:path w="17703" h="32473">
                <a:moveTo>
                  <a:pt x="17703" y="32473"/>
                </a:moveTo>
                <a:lnTo>
                  <a:pt x="16154" y="32308"/>
                </a:lnTo>
                <a:lnTo>
                  <a:pt x="15989" y="32131"/>
                </a:lnTo>
                <a:lnTo>
                  <a:pt x="14439" y="31610"/>
                </a:lnTo>
                <a:lnTo>
                  <a:pt x="12725" y="31102"/>
                </a:lnTo>
                <a:lnTo>
                  <a:pt x="11176" y="30238"/>
                </a:lnTo>
                <a:lnTo>
                  <a:pt x="9626" y="29387"/>
                </a:lnTo>
                <a:lnTo>
                  <a:pt x="9626" y="29210"/>
                </a:lnTo>
                <a:lnTo>
                  <a:pt x="8242" y="28346"/>
                </a:lnTo>
                <a:lnTo>
                  <a:pt x="8077" y="28181"/>
                </a:lnTo>
                <a:lnTo>
                  <a:pt x="6870" y="27152"/>
                </a:lnTo>
                <a:lnTo>
                  <a:pt x="6705" y="27152"/>
                </a:lnTo>
                <a:lnTo>
                  <a:pt x="5676" y="25946"/>
                </a:lnTo>
                <a:lnTo>
                  <a:pt x="4470" y="24739"/>
                </a:lnTo>
                <a:lnTo>
                  <a:pt x="4470" y="24574"/>
                </a:lnTo>
                <a:lnTo>
                  <a:pt x="3441" y="23190"/>
                </a:lnTo>
                <a:lnTo>
                  <a:pt x="2578" y="21640"/>
                </a:lnTo>
                <a:lnTo>
                  <a:pt x="1892" y="20104"/>
                </a:lnTo>
                <a:lnTo>
                  <a:pt x="1206" y="18554"/>
                </a:lnTo>
                <a:lnTo>
                  <a:pt x="1028" y="18389"/>
                </a:lnTo>
                <a:lnTo>
                  <a:pt x="685" y="16827"/>
                </a:lnTo>
                <a:lnTo>
                  <a:pt x="165" y="15113"/>
                </a:lnTo>
                <a:lnTo>
                  <a:pt x="165" y="14947"/>
                </a:lnTo>
                <a:lnTo>
                  <a:pt x="165" y="13220"/>
                </a:lnTo>
                <a:lnTo>
                  <a:pt x="0" y="11684"/>
                </a:lnTo>
                <a:lnTo>
                  <a:pt x="0" y="11506"/>
                </a:lnTo>
                <a:lnTo>
                  <a:pt x="165" y="9791"/>
                </a:lnTo>
                <a:lnTo>
                  <a:pt x="165" y="8077"/>
                </a:lnTo>
                <a:lnTo>
                  <a:pt x="165" y="7899"/>
                </a:lnTo>
                <a:lnTo>
                  <a:pt x="685" y="6350"/>
                </a:lnTo>
                <a:lnTo>
                  <a:pt x="1714" y="3086"/>
                </a:lnTo>
                <a:lnTo>
                  <a:pt x="1892" y="2921"/>
                </a:lnTo>
                <a:lnTo>
                  <a:pt x="344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1717448" y="1896275"/>
            <a:ext cx="35572" cy="9791"/>
          </a:xfrm>
          <a:custGeom>
            <a:avLst/>
            <a:gdLst/>
            <a:ahLst/>
            <a:cxnLst/>
            <a:rect l="l" t="t" r="r" b="b"/>
            <a:pathLst>
              <a:path w="35572" h="9791">
                <a:moveTo>
                  <a:pt x="0" y="9791"/>
                </a:moveTo>
                <a:lnTo>
                  <a:pt x="2057" y="7035"/>
                </a:lnTo>
                <a:lnTo>
                  <a:pt x="2235" y="6870"/>
                </a:lnTo>
                <a:lnTo>
                  <a:pt x="4813" y="4635"/>
                </a:lnTo>
                <a:lnTo>
                  <a:pt x="6019" y="3428"/>
                </a:lnTo>
                <a:lnTo>
                  <a:pt x="6184" y="3428"/>
                </a:lnTo>
                <a:lnTo>
                  <a:pt x="7734" y="2743"/>
                </a:lnTo>
                <a:lnTo>
                  <a:pt x="9271" y="1892"/>
                </a:lnTo>
                <a:lnTo>
                  <a:pt x="10985" y="1206"/>
                </a:lnTo>
                <a:lnTo>
                  <a:pt x="12547" y="685"/>
                </a:lnTo>
                <a:lnTo>
                  <a:pt x="14262" y="342"/>
                </a:lnTo>
                <a:lnTo>
                  <a:pt x="15976" y="165"/>
                </a:lnTo>
                <a:lnTo>
                  <a:pt x="16154" y="0"/>
                </a:lnTo>
                <a:lnTo>
                  <a:pt x="17868" y="165"/>
                </a:lnTo>
                <a:lnTo>
                  <a:pt x="21310" y="342"/>
                </a:lnTo>
                <a:lnTo>
                  <a:pt x="21475" y="342"/>
                </a:lnTo>
                <a:lnTo>
                  <a:pt x="24752" y="1206"/>
                </a:lnTo>
                <a:lnTo>
                  <a:pt x="26288" y="1714"/>
                </a:lnTo>
                <a:lnTo>
                  <a:pt x="26466" y="1892"/>
                </a:lnTo>
                <a:lnTo>
                  <a:pt x="28003" y="2743"/>
                </a:lnTo>
                <a:lnTo>
                  <a:pt x="29387" y="3428"/>
                </a:lnTo>
                <a:lnTo>
                  <a:pt x="29730" y="3428"/>
                </a:lnTo>
                <a:lnTo>
                  <a:pt x="30937" y="4635"/>
                </a:lnTo>
                <a:lnTo>
                  <a:pt x="33172" y="6705"/>
                </a:lnTo>
                <a:lnTo>
                  <a:pt x="32994" y="7035"/>
                </a:lnTo>
                <a:lnTo>
                  <a:pt x="35229" y="9448"/>
                </a:lnTo>
                <a:lnTo>
                  <a:pt x="35572" y="979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1750960" y="1919297"/>
            <a:ext cx="5499" cy="12725"/>
          </a:xfrm>
          <a:custGeom>
            <a:avLst/>
            <a:gdLst/>
            <a:ahLst/>
            <a:cxnLst/>
            <a:rect l="l" t="t" r="r" b="b"/>
            <a:pathLst>
              <a:path w="5499" h="12725">
                <a:moveTo>
                  <a:pt x="5499" y="0"/>
                </a:moveTo>
                <a:lnTo>
                  <a:pt x="4978" y="3441"/>
                </a:lnTo>
                <a:lnTo>
                  <a:pt x="4813" y="3606"/>
                </a:lnTo>
                <a:lnTo>
                  <a:pt x="3771" y="6870"/>
                </a:lnTo>
                <a:lnTo>
                  <a:pt x="3263" y="8420"/>
                </a:lnTo>
                <a:lnTo>
                  <a:pt x="3086" y="8420"/>
                </a:lnTo>
                <a:lnTo>
                  <a:pt x="2057" y="9969"/>
                </a:lnTo>
                <a:lnTo>
                  <a:pt x="1206" y="11341"/>
                </a:lnTo>
                <a:lnTo>
                  <a:pt x="1028" y="11518"/>
                </a:lnTo>
                <a:lnTo>
                  <a:pt x="0" y="1272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1750959" y="1915861"/>
            <a:ext cx="5676" cy="16154"/>
          </a:xfrm>
          <a:custGeom>
            <a:avLst/>
            <a:gdLst/>
            <a:ahLst/>
            <a:cxnLst/>
            <a:rect l="l" t="t" r="r" b="b"/>
            <a:pathLst>
              <a:path w="5676" h="16154">
                <a:moveTo>
                  <a:pt x="0" y="16154"/>
                </a:moveTo>
                <a:lnTo>
                  <a:pt x="2057" y="13398"/>
                </a:lnTo>
                <a:lnTo>
                  <a:pt x="2057" y="13233"/>
                </a:lnTo>
                <a:lnTo>
                  <a:pt x="3771" y="10312"/>
                </a:lnTo>
                <a:lnTo>
                  <a:pt x="4470" y="8763"/>
                </a:lnTo>
                <a:lnTo>
                  <a:pt x="4470" y="8597"/>
                </a:lnTo>
                <a:lnTo>
                  <a:pt x="4978" y="7048"/>
                </a:lnTo>
                <a:lnTo>
                  <a:pt x="5334" y="5321"/>
                </a:lnTo>
                <a:lnTo>
                  <a:pt x="5334" y="5156"/>
                </a:lnTo>
                <a:lnTo>
                  <a:pt x="5499" y="3441"/>
                </a:lnTo>
                <a:lnTo>
                  <a:pt x="5676" y="1714"/>
                </a:lnTo>
                <a:lnTo>
                  <a:pt x="5676" y="1206"/>
                </a:lnTo>
                <a:lnTo>
                  <a:pt x="549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1733939" y="1920159"/>
            <a:ext cx="2755" cy="342"/>
          </a:xfrm>
          <a:custGeom>
            <a:avLst/>
            <a:gdLst/>
            <a:ahLst/>
            <a:cxnLst/>
            <a:rect l="l" t="t" r="r" b="b"/>
            <a:pathLst>
              <a:path w="2755" h="342">
                <a:moveTo>
                  <a:pt x="2755" y="0"/>
                </a:moveTo>
                <a:lnTo>
                  <a:pt x="2235" y="165"/>
                </a:lnTo>
                <a:lnTo>
                  <a:pt x="1892" y="342"/>
                </a:lnTo>
                <a:lnTo>
                  <a:pt x="1371" y="342"/>
                </a:lnTo>
                <a:lnTo>
                  <a:pt x="863" y="342"/>
                </a:lnTo>
                <a:lnTo>
                  <a:pt x="342" y="165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1750960" y="1903313"/>
            <a:ext cx="5499" cy="12547"/>
          </a:xfrm>
          <a:custGeom>
            <a:avLst/>
            <a:gdLst/>
            <a:ahLst/>
            <a:cxnLst/>
            <a:rect l="l" t="t" r="r" b="b"/>
            <a:pathLst>
              <a:path w="5499" h="12547">
                <a:moveTo>
                  <a:pt x="5499" y="12547"/>
                </a:moveTo>
                <a:lnTo>
                  <a:pt x="5333" y="10833"/>
                </a:lnTo>
                <a:lnTo>
                  <a:pt x="4978" y="9105"/>
                </a:lnTo>
                <a:lnTo>
                  <a:pt x="4470" y="7391"/>
                </a:lnTo>
                <a:lnTo>
                  <a:pt x="3771" y="5854"/>
                </a:lnTo>
                <a:lnTo>
                  <a:pt x="3086" y="4127"/>
                </a:lnTo>
                <a:lnTo>
                  <a:pt x="2057" y="2755"/>
                </a:lnTo>
                <a:lnTo>
                  <a:pt x="1206" y="1206"/>
                </a:lnTo>
                <a:lnTo>
                  <a:pt x="1028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1882937" y="1932017"/>
            <a:ext cx="12204" cy="6527"/>
          </a:xfrm>
          <a:custGeom>
            <a:avLst/>
            <a:gdLst/>
            <a:ahLst/>
            <a:cxnLst/>
            <a:rect l="l" t="t" r="r" b="b"/>
            <a:pathLst>
              <a:path w="12204" h="6527">
                <a:moveTo>
                  <a:pt x="12204" y="6527"/>
                </a:moveTo>
                <a:lnTo>
                  <a:pt x="10490" y="6184"/>
                </a:lnTo>
                <a:lnTo>
                  <a:pt x="8775" y="5664"/>
                </a:lnTo>
                <a:lnTo>
                  <a:pt x="7226" y="5156"/>
                </a:lnTo>
                <a:lnTo>
                  <a:pt x="7048" y="5156"/>
                </a:lnTo>
                <a:lnTo>
                  <a:pt x="5676" y="4292"/>
                </a:lnTo>
                <a:lnTo>
                  <a:pt x="4127" y="3441"/>
                </a:lnTo>
                <a:lnTo>
                  <a:pt x="3962" y="3441"/>
                </a:lnTo>
                <a:lnTo>
                  <a:pt x="2578" y="2400"/>
                </a:lnTo>
                <a:lnTo>
                  <a:pt x="1384" y="1206"/>
                </a:lnTo>
                <a:lnTo>
                  <a:pt x="1219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1888610" y="1932017"/>
            <a:ext cx="25603" cy="6870"/>
          </a:xfrm>
          <a:custGeom>
            <a:avLst/>
            <a:gdLst/>
            <a:ahLst/>
            <a:cxnLst/>
            <a:rect l="l" t="t" r="r" b="b"/>
            <a:pathLst>
              <a:path w="25603" h="6870">
                <a:moveTo>
                  <a:pt x="0" y="4292"/>
                </a:moveTo>
                <a:lnTo>
                  <a:pt x="3098" y="5664"/>
                </a:lnTo>
                <a:lnTo>
                  <a:pt x="3263" y="5664"/>
                </a:lnTo>
                <a:lnTo>
                  <a:pt x="6527" y="6527"/>
                </a:lnTo>
                <a:lnTo>
                  <a:pt x="8077" y="6870"/>
                </a:lnTo>
                <a:lnTo>
                  <a:pt x="8255" y="6870"/>
                </a:lnTo>
                <a:lnTo>
                  <a:pt x="9969" y="6870"/>
                </a:lnTo>
                <a:lnTo>
                  <a:pt x="11684" y="6870"/>
                </a:lnTo>
                <a:lnTo>
                  <a:pt x="11861" y="6870"/>
                </a:lnTo>
                <a:lnTo>
                  <a:pt x="13576" y="6527"/>
                </a:lnTo>
                <a:lnTo>
                  <a:pt x="15290" y="6184"/>
                </a:lnTo>
                <a:lnTo>
                  <a:pt x="16840" y="5664"/>
                </a:lnTo>
                <a:lnTo>
                  <a:pt x="18567" y="5156"/>
                </a:lnTo>
                <a:lnTo>
                  <a:pt x="20104" y="4292"/>
                </a:lnTo>
                <a:lnTo>
                  <a:pt x="21653" y="3428"/>
                </a:lnTo>
                <a:lnTo>
                  <a:pt x="23037" y="2400"/>
                </a:lnTo>
                <a:lnTo>
                  <a:pt x="24396" y="1206"/>
                </a:lnTo>
                <a:lnTo>
                  <a:pt x="2560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1877279" y="1914146"/>
            <a:ext cx="5651" cy="17868"/>
          </a:xfrm>
          <a:custGeom>
            <a:avLst/>
            <a:gdLst/>
            <a:ahLst/>
            <a:cxnLst/>
            <a:rect l="l" t="t" r="r" b="b"/>
            <a:pathLst>
              <a:path w="5651" h="17868">
                <a:moveTo>
                  <a:pt x="165" y="1714"/>
                </a:moveTo>
                <a:lnTo>
                  <a:pt x="0" y="0"/>
                </a:lnTo>
                <a:lnTo>
                  <a:pt x="0" y="3441"/>
                </a:lnTo>
                <a:lnTo>
                  <a:pt x="165" y="5156"/>
                </a:lnTo>
                <a:lnTo>
                  <a:pt x="330" y="6870"/>
                </a:lnTo>
                <a:lnTo>
                  <a:pt x="330" y="7048"/>
                </a:lnTo>
                <a:lnTo>
                  <a:pt x="850" y="8762"/>
                </a:lnTo>
                <a:lnTo>
                  <a:pt x="1193" y="10299"/>
                </a:lnTo>
                <a:lnTo>
                  <a:pt x="1193" y="10477"/>
                </a:lnTo>
                <a:lnTo>
                  <a:pt x="1879" y="12026"/>
                </a:lnTo>
                <a:lnTo>
                  <a:pt x="2565" y="13576"/>
                </a:lnTo>
                <a:lnTo>
                  <a:pt x="3594" y="15112"/>
                </a:lnTo>
                <a:lnTo>
                  <a:pt x="4457" y="16497"/>
                </a:lnTo>
                <a:lnTo>
                  <a:pt x="4622" y="16497"/>
                </a:lnTo>
                <a:lnTo>
                  <a:pt x="5651" y="1786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1882945" y="1897471"/>
            <a:ext cx="8763" cy="5842"/>
          </a:xfrm>
          <a:custGeom>
            <a:avLst/>
            <a:gdLst/>
            <a:ahLst/>
            <a:cxnLst/>
            <a:rect l="l" t="t" r="r" b="b"/>
            <a:pathLst>
              <a:path w="8762" h="5842">
                <a:moveTo>
                  <a:pt x="8762" y="0"/>
                </a:moveTo>
                <a:lnTo>
                  <a:pt x="7213" y="520"/>
                </a:lnTo>
                <a:lnTo>
                  <a:pt x="7048" y="685"/>
                </a:lnTo>
                <a:lnTo>
                  <a:pt x="5664" y="1371"/>
                </a:lnTo>
                <a:lnTo>
                  <a:pt x="4114" y="2235"/>
                </a:lnTo>
                <a:lnTo>
                  <a:pt x="3949" y="2235"/>
                </a:lnTo>
                <a:lnTo>
                  <a:pt x="2578" y="3441"/>
                </a:lnTo>
                <a:lnTo>
                  <a:pt x="1206" y="4470"/>
                </a:lnTo>
                <a:lnTo>
                  <a:pt x="0" y="584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1877453" y="1903314"/>
            <a:ext cx="5486" cy="12547"/>
          </a:xfrm>
          <a:custGeom>
            <a:avLst/>
            <a:gdLst/>
            <a:ahLst/>
            <a:cxnLst/>
            <a:rect l="l" t="t" r="r" b="b"/>
            <a:pathLst>
              <a:path w="5486" h="12547">
                <a:moveTo>
                  <a:pt x="5486" y="0"/>
                </a:moveTo>
                <a:lnTo>
                  <a:pt x="4457" y="1206"/>
                </a:lnTo>
                <a:lnTo>
                  <a:pt x="4279" y="1206"/>
                </a:lnTo>
                <a:lnTo>
                  <a:pt x="3428" y="2755"/>
                </a:lnTo>
                <a:lnTo>
                  <a:pt x="2400" y="4127"/>
                </a:lnTo>
                <a:lnTo>
                  <a:pt x="1714" y="5842"/>
                </a:lnTo>
                <a:lnTo>
                  <a:pt x="1028" y="7391"/>
                </a:lnTo>
                <a:lnTo>
                  <a:pt x="673" y="9105"/>
                </a:lnTo>
                <a:lnTo>
                  <a:pt x="165" y="10833"/>
                </a:lnTo>
                <a:lnTo>
                  <a:pt x="0" y="1254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1891708" y="1896277"/>
            <a:ext cx="19938" cy="4457"/>
          </a:xfrm>
          <a:custGeom>
            <a:avLst/>
            <a:gdLst/>
            <a:ahLst/>
            <a:cxnLst/>
            <a:rect l="l" t="t" r="r" b="b"/>
            <a:pathLst>
              <a:path w="19938" h="4457">
                <a:moveTo>
                  <a:pt x="0" y="1193"/>
                </a:moveTo>
                <a:lnTo>
                  <a:pt x="3429" y="330"/>
                </a:lnTo>
                <a:lnTo>
                  <a:pt x="3606" y="330"/>
                </a:lnTo>
                <a:lnTo>
                  <a:pt x="6870" y="165"/>
                </a:lnTo>
                <a:lnTo>
                  <a:pt x="8585" y="0"/>
                </a:lnTo>
                <a:lnTo>
                  <a:pt x="8763" y="165"/>
                </a:lnTo>
                <a:lnTo>
                  <a:pt x="10477" y="330"/>
                </a:lnTo>
                <a:lnTo>
                  <a:pt x="12204" y="673"/>
                </a:lnTo>
                <a:lnTo>
                  <a:pt x="13754" y="1193"/>
                </a:lnTo>
                <a:lnTo>
                  <a:pt x="15468" y="1714"/>
                </a:lnTo>
                <a:lnTo>
                  <a:pt x="15468" y="1879"/>
                </a:lnTo>
                <a:lnTo>
                  <a:pt x="17018" y="2565"/>
                </a:lnTo>
                <a:lnTo>
                  <a:pt x="18567" y="3429"/>
                </a:lnTo>
                <a:lnTo>
                  <a:pt x="19938" y="445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1891701" y="1896277"/>
            <a:ext cx="13754" cy="1193"/>
          </a:xfrm>
          <a:custGeom>
            <a:avLst/>
            <a:gdLst/>
            <a:ahLst/>
            <a:cxnLst/>
            <a:rect l="l" t="t" r="r" b="b"/>
            <a:pathLst>
              <a:path w="13754" h="1193">
                <a:moveTo>
                  <a:pt x="13754" y="1193"/>
                </a:moveTo>
                <a:lnTo>
                  <a:pt x="10490" y="330"/>
                </a:lnTo>
                <a:lnTo>
                  <a:pt x="10312" y="330"/>
                </a:lnTo>
                <a:lnTo>
                  <a:pt x="6883" y="165"/>
                </a:lnTo>
                <a:lnTo>
                  <a:pt x="5333" y="0"/>
                </a:lnTo>
                <a:lnTo>
                  <a:pt x="5168" y="165"/>
                </a:lnTo>
                <a:lnTo>
                  <a:pt x="3441" y="330"/>
                </a:lnTo>
                <a:lnTo>
                  <a:pt x="1727" y="673"/>
                </a:lnTo>
                <a:lnTo>
                  <a:pt x="0" y="119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1919202" y="1912429"/>
            <a:ext cx="685" cy="10477"/>
          </a:xfrm>
          <a:custGeom>
            <a:avLst/>
            <a:gdLst/>
            <a:ahLst/>
            <a:cxnLst/>
            <a:rect l="l" t="t" r="r" b="b"/>
            <a:pathLst>
              <a:path w="685" h="10477">
                <a:moveTo>
                  <a:pt x="0" y="10477"/>
                </a:moveTo>
                <a:lnTo>
                  <a:pt x="520" y="8763"/>
                </a:lnTo>
                <a:lnTo>
                  <a:pt x="520" y="8585"/>
                </a:lnTo>
                <a:lnTo>
                  <a:pt x="685" y="6870"/>
                </a:lnTo>
                <a:lnTo>
                  <a:pt x="685" y="3429"/>
                </a:lnTo>
                <a:lnTo>
                  <a:pt x="520" y="1714"/>
                </a:lnTo>
                <a:lnTo>
                  <a:pt x="520" y="1536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1914212" y="1919297"/>
            <a:ext cx="5676" cy="12725"/>
          </a:xfrm>
          <a:custGeom>
            <a:avLst/>
            <a:gdLst/>
            <a:ahLst/>
            <a:cxnLst/>
            <a:rect l="l" t="t" r="r" b="b"/>
            <a:pathLst>
              <a:path w="5676" h="12725">
                <a:moveTo>
                  <a:pt x="5676" y="0"/>
                </a:moveTo>
                <a:lnTo>
                  <a:pt x="5156" y="1727"/>
                </a:lnTo>
                <a:lnTo>
                  <a:pt x="4813" y="3441"/>
                </a:lnTo>
                <a:lnTo>
                  <a:pt x="4305" y="5156"/>
                </a:lnTo>
                <a:lnTo>
                  <a:pt x="4470" y="5334"/>
                </a:lnTo>
                <a:lnTo>
                  <a:pt x="3962" y="6870"/>
                </a:lnTo>
                <a:lnTo>
                  <a:pt x="3276" y="8420"/>
                </a:lnTo>
                <a:lnTo>
                  <a:pt x="3098" y="8420"/>
                </a:lnTo>
                <a:lnTo>
                  <a:pt x="2247" y="9969"/>
                </a:lnTo>
                <a:lnTo>
                  <a:pt x="1219" y="11341"/>
                </a:lnTo>
                <a:lnTo>
                  <a:pt x="0" y="1272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1911642" y="1900909"/>
            <a:ext cx="7556" cy="11518"/>
          </a:xfrm>
          <a:custGeom>
            <a:avLst/>
            <a:gdLst/>
            <a:ahLst/>
            <a:cxnLst/>
            <a:rect l="l" t="t" r="r" b="b"/>
            <a:pathLst>
              <a:path w="7556" h="11518">
                <a:moveTo>
                  <a:pt x="0" y="0"/>
                </a:moveTo>
                <a:lnTo>
                  <a:pt x="2578" y="2235"/>
                </a:lnTo>
                <a:lnTo>
                  <a:pt x="2743" y="2413"/>
                </a:lnTo>
                <a:lnTo>
                  <a:pt x="4813" y="5156"/>
                </a:lnTo>
                <a:lnTo>
                  <a:pt x="5842" y="6362"/>
                </a:lnTo>
                <a:lnTo>
                  <a:pt x="5676" y="6540"/>
                </a:lnTo>
                <a:lnTo>
                  <a:pt x="6527" y="8077"/>
                </a:lnTo>
                <a:lnTo>
                  <a:pt x="7213" y="9791"/>
                </a:lnTo>
                <a:lnTo>
                  <a:pt x="7556" y="1151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1911645" y="1900740"/>
            <a:ext cx="7556" cy="11684"/>
          </a:xfrm>
          <a:custGeom>
            <a:avLst/>
            <a:gdLst/>
            <a:ahLst/>
            <a:cxnLst/>
            <a:rect l="l" t="t" r="r" b="b"/>
            <a:pathLst>
              <a:path w="7556" h="11683">
                <a:moveTo>
                  <a:pt x="7556" y="11683"/>
                </a:moveTo>
                <a:lnTo>
                  <a:pt x="6527" y="8420"/>
                </a:lnTo>
                <a:lnTo>
                  <a:pt x="6349" y="8242"/>
                </a:lnTo>
                <a:lnTo>
                  <a:pt x="4813" y="5321"/>
                </a:lnTo>
                <a:lnTo>
                  <a:pt x="3949" y="3784"/>
                </a:lnTo>
                <a:lnTo>
                  <a:pt x="3784" y="3784"/>
                </a:lnTo>
                <a:lnTo>
                  <a:pt x="2578" y="2400"/>
                </a:lnTo>
                <a:lnTo>
                  <a:pt x="1371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1714181" y="1919297"/>
            <a:ext cx="10998" cy="17005"/>
          </a:xfrm>
          <a:custGeom>
            <a:avLst/>
            <a:gdLst/>
            <a:ahLst/>
            <a:cxnLst/>
            <a:rect l="l" t="t" r="r" b="b"/>
            <a:pathLst>
              <a:path w="10998" h="17005">
                <a:moveTo>
                  <a:pt x="0" y="0"/>
                </a:moveTo>
                <a:lnTo>
                  <a:pt x="1714" y="6870"/>
                </a:lnTo>
                <a:lnTo>
                  <a:pt x="5499" y="12725"/>
                </a:lnTo>
                <a:lnTo>
                  <a:pt x="10998" y="1700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1745458" y="1932017"/>
            <a:ext cx="5499" cy="4292"/>
          </a:xfrm>
          <a:custGeom>
            <a:avLst/>
            <a:gdLst/>
            <a:ahLst/>
            <a:cxnLst/>
            <a:rect l="l" t="t" r="r" b="b"/>
            <a:pathLst>
              <a:path w="5499" h="4292">
                <a:moveTo>
                  <a:pt x="0" y="4292"/>
                </a:moveTo>
                <a:lnTo>
                  <a:pt x="549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1753019" y="1906066"/>
            <a:ext cx="3441" cy="13233"/>
          </a:xfrm>
          <a:custGeom>
            <a:avLst/>
            <a:gdLst/>
            <a:ahLst/>
            <a:cxnLst/>
            <a:rect l="l" t="t" r="r" b="b"/>
            <a:pathLst>
              <a:path w="3441" h="13233">
                <a:moveTo>
                  <a:pt x="0" y="0"/>
                </a:moveTo>
                <a:lnTo>
                  <a:pt x="2921" y="6362"/>
                </a:lnTo>
                <a:lnTo>
                  <a:pt x="3441" y="1323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1732393" y="1914662"/>
            <a:ext cx="5854" cy="5499"/>
          </a:xfrm>
          <a:custGeom>
            <a:avLst/>
            <a:gdLst/>
            <a:ahLst/>
            <a:cxnLst/>
            <a:rect l="l" t="t" r="r" b="b"/>
            <a:pathLst>
              <a:path w="5854" h="5499">
                <a:moveTo>
                  <a:pt x="520" y="4635"/>
                </a:moveTo>
                <a:lnTo>
                  <a:pt x="177" y="4114"/>
                </a:lnTo>
                <a:lnTo>
                  <a:pt x="0" y="3263"/>
                </a:lnTo>
                <a:lnTo>
                  <a:pt x="0" y="2222"/>
                </a:lnTo>
                <a:lnTo>
                  <a:pt x="355" y="1371"/>
                </a:lnTo>
                <a:lnTo>
                  <a:pt x="1041" y="685"/>
                </a:lnTo>
                <a:lnTo>
                  <a:pt x="1892" y="165"/>
                </a:lnTo>
                <a:lnTo>
                  <a:pt x="2920" y="0"/>
                </a:lnTo>
                <a:lnTo>
                  <a:pt x="3784" y="165"/>
                </a:lnTo>
                <a:lnTo>
                  <a:pt x="4648" y="685"/>
                </a:lnTo>
                <a:lnTo>
                  <a:pt x="5333" y="1371"/>
                </a:lnTo>
                <a:lnTo>
                  <a:pt x="5676" y="2222"/>
                </a:lnTo>
                <a:lnTo>
                  <a:pt x="5854" y="3263"/>
                </a:lnTo>
                <a:lnTo>
                  <a:pt x="5499" y="4114"/>
                </a:lnTo>
                <a:lnTo>
                  <a:pt x="4991" y="4978"/>
                </a:lnTo>
                <a:lnTo>
                  <a:pt x="4305" y="549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1732915" y="1919296"/>
            <a:ext cx="1028" cy="863"/>
          </a:xfrm>
          <a:custGeom>
            <a:avLst/>
            <a:gdLst/>
            <a:ahLst/>
            <a:cxnLst/>
            <a:rect l="l" t="t" r="r" b="b"/>
            <a:pathLst>
              <a:path w="1028" h="863">
                <a:moveTo>
                  <a:pt x="1028" y="863"/>
                </a:moveTo>
                <a:lnTo>
                  <a:pt x="165" y="342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1714695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1882940" y="1932015"/>
            <a:ext cx="5676" cy="4292"/>
          </a:xfrm>
          <a:custGeom>
            <a:avLst/>
            <a:gdLst/>
            <a:ahLst/>
            <a:cxnLst/>
            <a:rect l="l" t="t" r="r" b="b"/>
            <a:pathLst>
              <a:path w="5676" h="4292">
                <a:moveTo>
                  <a:pt x="0" y="0"/>
                </a:moveTo>
                <a:lnTo>
                  <a:pt x="5676" y="429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1902190" y="1932015"/>
            <a:ext cx="12026" cy="6527"/>
          </a:xfrm>
          <a:custGeom>
            <a:avLst/>
            <a:gdLst/>
            <a:ahLst/>
            <a:cxnLst/>
            <a:rect l="l" t="t" r="r" b="b"/>
            <a:pathLst>
              <a:path w="12026" h="6527">
                <a:moveTo>
                  <a:pt x="12026" y="0"/>
                </a:moveTo>
                <a:lnTo>
                  <a:pt x="6527" y="4292"/>
                </a:lnTo>
                <a:lnTo>
                  <a:pt x="0" y="652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1877453" y="1897471"/>
            <a:ext cx="14249" cy="34544"/>
          </a:xfrm>
          <a:custGeom>
            <a:avLst/>
            <a:gdLst/>
            <a:ahLst/>
            <a:cxnLst/>
            <a:rect l="l" t="t" r="r" b="b"/>
            <a:pathLst>
              <a:path w="14249" h="34543">
                <a:moveTo>
                  <a:pt x="5486" y="34544"/>
                </a:moveTo>
                <a:lnTo>
                  <a:pt x="1714" y="28702"/>
                </a:lnTo>
                <a:lnTo>
                  <a:pt x="0" y="21831"/>
                </a:lnTo>
                <a:lnTo>
                  <a:pt x="673" y="14960"/>
                </a:lnTo>
                <a:lnTo>
                  <a:pt x="3428" y="8597"/>
                </a:lnTo>
                <a:lnTo>
                  <a:pt x="8064" y="3441"/>
                </a:lnTo>
                <a:lnTo>
                  <a:pt x="1424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1882940" y="1903149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1878131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1905457" y="1897472"/>
            <a:ext cx="6184" cy="3263"/>
          </a:xfrm>
          <a:custGeom>
            <a:avLst/>
            <a:gdLst/>
            <a:ahLst/>
            <a:cxnLst/>
            <a:rect l="l" t="t" r="r" b="b"/>
            <a:pathLst>
              <a:path w="6184" h="3263">
                <a:moveTo>
                  <a:pt x="6184" y="3263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1895660" y="1914660"/>
            <a:ext cx="5842" cy="5842"/>
          </a:xfrm>
          <a:custGeom>
            <a:avLst/>
            <a:gdLst/>
            <a:ahLst/>
            <a:cxnLst/>
            <a:rect l="l" t="t" r="r" b="b"/>
            <a:pathLst>
              <a:path w="5842" h="5842">
                <a:moveTo>
                  <a:pt x="2920" y="5842"/>
                </a:moveTo>
                <a:lnTo>
                  <a:pt x="2578" y="5842"/>
                </a:lnTo>
                <a:lnTo>
                  <a:pt x="1549" y="5499"/>
                </a:lnTo>
                <a:lnTo>
                  <a:pt x="863" y="4978"/>
                </a:lnTo>
                <a:lnTo>
                  <a:pt x="342" y="4114"/>
                </a:lnTo>
                <a:lnTo>
                  <a:pt x="0" y="3263"/>
                </a:lnTo>
                <a:lnTo>
                  <a:pt x="165" y="2235"/>
                </a:lnTo>
                <a:lnTo>
                  <a:pt x="520" y="1371"/>
                </a:lnTo>
                <a:lnTo>
                  <a:pt x="1206" y="685"/>
                </a:lnTo>
                <a:lnTo>
                  <a:pt x="2057" y="165"/>
                </a:lnTo>
                <a:lnTo>
                  <a:pt x="2920" y="0"/>
                </a:lnTo>
                <a:lnTo>
                  <a:pt x="3949" y="165"/>
                </a:lnTo>
                <a:lnTo>
                  <a:pt x="4813" y="685"/>
                </a:lnTo>
                <a:lnTo>
                  <a:pt x="5499" y="1371"/>
                </a:lnTo>
                <a:lnTo>
                  <a:pt x="5841" y="2235"/>
                </a:lnTo>
                <a:lnTo>
                  <a:pt x="5841" y="3263"/>
                </a:lnTo>
                <a:lnTo>
                  <a:pt x="5664" y="4114"/>
                </a:lnTo>
                <a:lnTo>
                  <a:pt x="5156" y="4978"/>
                </a:lnTo>
                <a:lnTo>
                  <a:pt x="4292" y="5499"/>
                </a:lnTo>
                <a:lnTo>
                  <a:pt x="3441" y="5842"/>
                </a:lnTo>
                <a:lnTo>
                  <a:pt x="2920" y="584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1919202" y="1912424"/>
            <a:ext cx="685" cy="6870"/>
          </a:xfrm>
          <a:custGeom>
            <a:avLst/>
            <a:gdLst/>
            <a:ahLst/>
            <a:cxnLst/>
            <a:rect l="l" t="t" r="r" b="b"/>
            <a:pathLst>
              <a:path w="685" h="6870">
                <a:moveTo>
                  <a:pt x="0" y="0"/>
                </a:moveTo>
                <a:lnTo>
                  <a:pt x="685" y="687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1914217" y="1922731"/>
            <a:ext cx="4978" cy="9283"/>
          </a:xfrm>
          <a:custGeom>
            <a:avLst/>
            <a:gdLst/>
            <a:ahLst/>
            <a:cxnLst/>
            <a:rect l="l" t="t" r="r" b="b"/>
            <a:pathLst>
              <a:path w="4978" h="9283">
                <a:moveTo>
                  <a:pt x="0" y="9283"/>
                </a:moveTo>
                <a:lnTo>
                  <a:pt x="3949" y="3441"/>
                </a:lnTo>
                <a:lnTo>
                  <a:pt x="497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1919202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1700427" y="1960540"/>
            <a:ext cx="32143" cy="12547"/>
          </a:xfrm>
          <a:custGeom>
            <a:avLst/>
            <a:gdLst/>
            <a:ahLst/>
            <a:cxnLst/>
            <a:rect l="l" t="t" r="r" b="b"/>
            <a:pathLst>
              <a:path w="32143" h="12547">
                <a:moveTo>
                  <a:pt x="32143" y="12547"/>
                </a:moveTo>
                <a:lnTo>
                  <a:pt x="25095" y="11518"/>
                </a:lnTo>
                <a:lnTo>
                  <a:pt x="18224" y="10147"/>
                </a:lnTo>
                <a:lnTo>
                  <a:pt x="16167" y="9626"/>
                </a:lnTo>
                <a:lnTo>
                  <a:pt x="15989" y="9626"/>
                </a:lnTo>
                <a:lnTo>
                  <a:pt x="14274" y="8763"/>
                </a:lnTo>
                <a:lnTo>
                  <a:pt x="7747" y="5334"/>
                </a:lnTo>
                <a:lnTo>
                  <a:pt x="1384" y="1371"/>
                </a:lnTo>
                <a:lnTo>
                  <a:pt x="685" y="1041"/>
                </a:lnTo>
                <a:lnTo>
                  <a:pt x="520" y="685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1682736" y="1665980"/>
            <a:ext cx="105003" cy="104673"/>
          </a:xfrm>
          <a:custGeom>
            <a:avLst/>
            <a:gdLst/>
            <a:ahLst/>
            <a:cxnLst/>
            <a:rect l="l" t="t" r="r" b="b"/>
            <a:pathLst>
              <a:path w="105003" h="104673">
                <a:moveTo>
                  <a:pt x="8762" y="80949"/>
                </a:moveTo>
                <a:lnTo>
                  <a:pt x="10998" y="84556"/>
                </a:lnTo>
                <a:lnTo>
                  <a:pt x="11163" y="84556"/>
                </a:lnTo>
                <a:lnTo>
                  <a:pt x="14084" y="87820"/>
                </a:lnTo>
                <a:lnTo>
                  <a:pt x="17005" y="90919"/>
                </a:lnTo>
                <a:lnTo>
                  <a:pt x="17005" y="91084"/>
                </a:lnTo>
                <a:lnTo>
                  <a:pt x="20446" y="93662"/>
                </a:lnTo>
                <a:lnTo>
                  <a:pt x="23710" y="96240"/>
                </a:lnTo>
                <a:lnTo>
                  <a:pt x="23888" y="96240"/>
                </a:lnTo>
                <a:lnTo>
                  <a:pt x="27660" y="98310"/>
                </a:lnTo>
                <a:lnTo>
                  <a:pt x="31445" y="100368"/>
                </a:lnTo>
                <a:lnTo>
                  <a:pt x="31622" y="100368"/>
                </a:lnTo>
                <a:lnTo>
                  <a:pt x="35572" y="101739"/>
                </a:lnTo>
                <a:lnTo>
                  <a:pt x="39522" y="103111"/>
                </a:lnTo>
                <a:lnTo>
                  <a:pt x="39700" y="103289"/>
                </a:lnTo>
                <a:lnTo>
                  <a:pt x="43992" y="103974"/>
                </a:lnTo>
                <a:lnTo>
                  <a:pt x="48120" y="104673"/>
                </a:lnTo>
                <a:lnTo>
                  <a:pt x="48285" y="104673"/>
                </a:lnTo>
                <a:lnTo>
                  <a:pt x="52577" y="104673"/>
                </a:lnTo>
                <a:lnTo>
                  <a:pt x="56705" y="104673"/>
                </a:lnTo>
                <a:lnTo>
                  <a:pt x="56883" y="104673"/>
                </a:lnTo>
                <a:lnTo>
                  <a:pt x="61175" y="103974"/>
                </a:lnTo>
                <a:lnTo>
                  <a:pt x="65290" y="103111"/>
                </a:lnTo>
                <a:lnTo>
                  <a:pt x="65468" y="103111"/>
                </a:lnTo>
                <a:lnTo>
                  <a:pt x="69430" y="101739"/>
                </a:lnTo>
                <a:lnTo>
                  <a:pt x="73558" y="100368"/>
                </a:lnTo>
                <a:lnTo>
                  <a:pt x="73723" y="100368"/>
                </a:lnTo>
                <a:lnTo>
                  <a:pt x="77330" y="98310"/>
                </a:lnTo>
                <a:lnTo>
                  <a:pt x="81114" y="96240"/>
                </a:lnTo>
                <a:lnTo>
                  <a:pt x="81279" y="96240"/>
                </a:lnTo>
                <a:lnTo>
                  <a:pt x="84543" y="93662"/>
                </a:lnTo>
                <a:lnTo>
                  <a:pt x="87985" y="90919"/>
                </a:lnTo>
                <a:lnTo>
                  <a:pt x="88163" y="90919"/>
                </a:lnTo>
                <a:lnTo>
                  <a:pt x="90906" y="87820"/>
                </a:lnTo>
                <a:lnTo>
                  <a:pt x="93827" y="84556"/>
                </a:lnTo>
                <a:lnTo>
                  <a:pt x="94005" y="84556"/>
                </a:lnTo>
                <a:lnTo>
                  <a:pt x="96240" y="80949"/>
                </a:lnTo>
                <a:lnTo>
                  <a:pt x="98640" y="77343"/>
                </a:lnTo>
                <a:lnTo>
                  <a:pt x="98640" y="77165"/>
                </a:lnTo>
                <a:lnTo>
                  <a:pt x="100355" y="73380"/>
                </a:lnTo>
                <a:lnTo>
                  <a:pt x="102082" y="69443"/>
                </a:lnTo>
                <a:lnTo>
                  <a:pt x="102082" y="69265"/>
                </a:lnTo>
                <a:lnTo>
                  <a:pt x="103111" y="65138"/>
                </a:lnTo>
                <a:lnTo>
                  <a:pt x="104139" y="61010"/>
                </a:lnTo>
                <a:lnTo>
                  <a:pt x="104317" y="60845"/>
                </a:lnTo>
                <a:lnTo>
                  <a:pt x="104660" y="56718"/>
                </a:lnTo>
                <a:lnTo>
                  <a:pt x="105003" y="52412"/>
                </a:lnTo>
                <a:lnTo>
                  <a:pt x="105003" y="52247"/>
                </a:lnTo>
                <a:lnTo>
                  <a:pt x="104660" y="47955"/>
                </a:lnTo>
                <a:lnTo>
                  <a:pt x="104317" y="43827"/>
                </a:lnTo>
                <a:lnTo>
                  <a:pt x="104139" y="43662"/>
                </a:lnTo>
                <a:lnTo>
                  <a:pt x="103111" y="39535"/>
                </a:lnTo>
                <a:lnTo>
                  <a:pt x="102082" y="35407"/>
                </a:lnTo>
                <a:lnTo>
                  <a:pt x="102082" y="35229"/>
                </a:lnTo>
                <a:lnTo>
                  <a:pt x="100355" y="31280"/>
                </a:lnTo>
                <a:lnTo>
                  <a:pt x="98640" y="27508"/>
                </a:lnTo>
                <a:lnTo>
                  <a:pt x="98640" y="27330"/>
                </a:lnTo>
                <a:lnTo>
                  <a:pt x="96240" y="23723"/>
                </a:lnTo>
                <a:lnTo>
                  <a:pt x="94005" y="20116"/>
                </a:lnTo>
                <a:lnTo>
                  <a:pt x="93827" y="20116"/>
                </a:lnTo>
                <a:lnTo>
                  <a:pt x="90906" y="16852"/>
                </a:lnTo>
                <a:lnTo>
                  <a:pt x="88163" y="13754"/>
                </a:lnTo>
                <a:lnTo>
                  <a:pt x="87807" y="13931"/>
                </a:lnTo>
                <a:lnTo>
                  <a:pt x="84543" y="11010"/>
                </a:lnTo>
                <a:lnTo>
                  <a:pt x="83858" y="10490"/>
                </a:lnTo>
                <a:lnTo>
                  <a:pt x="83858" y="10655"/>
                </a:lnTo>
                <a:lnTo>
                  <a:pt x="82994" y="10147"/>
                </a:lnTo>
                <a:lnTo>
                  <a:pt x="80251" y="8255"/>
                </a:lnTo>
                <a:lnTo>
                  <a:pt x="80251" y="7912"/>
                </a:lnTo>
                <a:lnTo>
                  <a:pt x="77330" y="6362"/>
                </a:lnTo>
                <a:lnTo>
                  <a:pt x="73558" y="4305"/>
                </a:lnTo>
                <a:lnTo>
                  <a:pt x="69430" y="2921"/>
                </a:lnTo>
                <a:lnTo>
                  <a:pt x="65468" y="1549"/>
                </a:lnTo>
                <a:lnTo>
                  <a:pt x="65290" y="1549"/>
                </a:lnTo>
                <a:lnTo>
                  <a:pt x="61175" y="698"/>
                </a:lnTo>
                <a:lnTo>
                  <a:pt x="56883" y="0"/>
                </a:lnTo>
                <a:lnTo>
                  <a:pt x="56705" y="0"/>
                </a:lnTo>
                <a:lnTo>
                  <a:pt x="52577" y="0"/>
                </a:lnTo>
                <a:lnTo>
                  <a:pt x="48285" y="0"/>
                </a:lnTo>
                <a:lnTo>
                  <a:pt x="48120" y="0"/>
                </a:lnTo>
                <a:lnTo>
                  <a:pt x="43814" y="698"/>
                </a:lnTo>
                <a:lnTo>
                  <a:pt x="39700" y="1549"/>
                </a:lnTo>
                <a:lnTo>
                  <a:pt x="39522" y="1549"/>
                </a:lnTo>
                <a:lnTo>
                  <a:pt x="35572" y="2921"/>
                </a:lnTo>
                <a:lnTo>
                  <a:pt x="31445" y="4305"/>
                </a:lnTo>
                <a:lnTo>
                  <a:pt x="31267" y="4305"/>
                </a:lnTo>
                <a:lnTo>
                  <a:pt x="27660" y="6362"/>
                </a:lnTo>
                <a:lnTo>
                  <a:pt x="23888" y="8432"/>
                </a:lnTo>
                <a:lnTo>
                  <a:pt x="23710" y="8432"/>
                </a:lnTo>
                <a:lnTo>
                  <a:pt x="20446" y="11176"/>
                </a:lnTo>
                <a:lnTo>
                  <a:pt x="17005" y="13754"/>
                </a:lnTo>
                <a:lnTo>
                  <a:pt x="17005" y="13931"/>
                </a:lnTo>
                <a:lnTo>
                  <a:pt x="14084" y="17018"/>
                </a:lnTo>
                <a:lnTo>
                  <a:pt x="12026" y="19075"/>
                </a:lnTo>
                <a:lnTo>
                  <a:pt x="12191" y="19253"/>
                </a:lnTo>
                <a:lnTo>
                  <a:pt x="10477" y="21653"/>
                </a:lnTo>
                <a:lnTo>
                  <a:pt x="9626" y="22682"/>
                </a:lnTo>
                <a:lnTo>
                  <a:pt x="9448" y="22682"/>
                </a:lnTo>
                <a:lnTo>
                  <a:pt x="8762" y="23723"/>
                </a:lnTo>
                <a:lnTo>
                  <a:pt x="6527" y="27508"/>
                </a:lnTo>
                <a:lnTo>
                  <a:pt x="6349" y="27508"/>
                </a:lnTo>
                <a:lnTo>
                  <a:pt x="4635" y="31280"/>
                </a:lnTo>
                <a:lnTo>
                  <a:pt x="2920" y="35229"/>
                </a:lnTo>
                <a:lnTo>
                  <a:pt x="2920" y="35407"/>
                </a:lnTo>
                <a:lnTo>
                  <a:pt x="1892" y="39535"/>
                </a:lnTo>
                <a:lnTo>
                  <a:pt x="850" y="43662"/>
                </a:lnTo>
                <a:lnTo>
                  <a:pt x="685" y="43827"/>
                </a:lnTo>
                <a:lnTo>
                  <a:pt x="330" y="47955"/>
                </a:lnTo>
                <a:lnTo>
                  <a:pt x="0" y="52247"/>
                </a:lnTo>
                <a:lnTo>
                  <a:pt x="0" y="52412"/>
                </a:lnTo>
                <a:lnTo>
                  <a:pt x="330" y="56718"/>
                </a:lnTo>
                <a:lnTo>
                  <a:pt x="685" y="60845"/>
                </a:lnTo>
                <a:lnTo>
                  <a:pt x="850" y="61010"/>
                </a:lnTo>
                <a:lnTo>
                  <a:pt x="1892" y="65138"/>
                </a:lnTo>
                <a:lnTo>
                  <a:pt x="2920" y="69265"/>
                </a:lnTo>
                <a:lnTo>
                  <a:pt x="2920" y="69443"/>
                </a:lnTo>
                <a:lnTo>
                  <a:pt x="4635" y="73380"/>
                </a:lnTo>
                <a:lnTo>
                  <a:pt x="6349" y="77165"/>
                </a:lnTo>
                <a:lnTo>
                  <a:pt x="6349" y="77343"/>
                </a:lnTo>
                <a:lnTo>
                  <a:pt x="8762" y="8094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1756459" y="19158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1780863" y="1916375"/>
            <a:ext cx="9448" cy="32994"/>
          </a:xfrm>
          <a:custGeom>
            <a:avLst/>
            <a:gdLst/>
            <a:ahLst/>
            <a:cxnLst/>
            <a:rect l="l" t="t" r="r" b="b"/>
            <a:pathLst>
              <a:path w="9448" h="32994">
                <a:moveTo>
                  <a:pt x="9105" y="0"/>
                </a:moveTo>
                <a:lnTo>
                  <a:pt x="9448" y="6362"/>
                </a:lnTo>
                <a:lnTo>
                  <a:pt x="9448" y="5499"/>
                </a:lnTo>
                <a:lnTo>
                  <a:pt x="9105" y="10655"/>
                </a:lnTo>
                <a:lnTo>
                  <a:pt x="9105" y="12547"/>
                </a:lnTo>
                <a:lnTo>
                  <a:pt x="9105" y="12890"/>
                </a:lnTo>
                <a:lnTo>
                  <a:pt x="8242" y="14617"/>
                </a:lnTo>
                <a:lnTo>
                  <a:pt x="4457" y="23888"/>
                </a:lnTo>
                <a:lnTo>
                  <a:pt x="4457" y="24066"/>
                </a:lnTo>
                <a:lnTo>
                  <a:pt x="0" y="32994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1750959" y="1903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1785491" y="1895590"/>
            <a:ext cx="4825" cy="35394"/>
          </a:xfrm>
          <a:custGeom>
            <a:avLst/>
            <a:gdLst/>
            <a:ahLst/>
            <a:cxnLst/>
            <a:rect l="l" t="t" r="r" b="b"/>
            <a:pathLst>
              <a:path w="4825" h="35394">
                <a:moveTo>
                  <a:pt x="3619" y="35394"/>
                </a:moveTo>
                <a:lnTo>
                  <a:pt x="4483" y="25260"/>
                </a:lnTo>
                <a:lnTo>
                  <a:pt x="4483" y="25082"/>
                </a:lnTo>
                <a:lnTo>
                  <a:pt x="4825" y="14935"/>
                </a:lnTo>
                <a:lnTo>
                  <a:pt x="4825" y="13741"/>
                </a:lnTo>
                <a:lnTo>
                  <a:pt x="4825" y="13563"/>
                </a:lnTo>
                <a:lnTo>
                  <a:pt x="4483" y="12534"/>
                </a:lnTo>
                <a:lnTo>
                  <a:pt x="2412" y="6184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1846167" y="1665992"/>
            <a:ext cx="104825" cy="104660"/>
          </a:xfrm>
          <a:custGeom>
            <a:avLst/>
            <a:gdLst/>
            <a:ahLst/>
            <a:cxnLst/>
            <a:rect l="l" t="t" r="r" b="b"/>
            <a:pathLst>
              <a:path w="104825" h="104660">
                <a:moveTo>
                  <a:pt x="342" y="56705"/>
                </a:moveTo>
                <a:lnTo>
                  <a:pt x="0" y="52920"/>
                </a:lnTo>
                <a:lnTo>
                  <a:pt x="0" y="52235"/>
                </a:lnTo>
                <a:lnTo>
                  <a:pt x="342" y="47942"/>
                </a:lnTo>
                <a:lnTo>
                  <a:pt x="685" y="43815"/>
                </a:lnTo>
                <a:lnTo>
                  <a:pt x="685" y="43649"/>
                </a:lnTo>
                <a:lnTo>
                  <a:pt x="1714" y="39522"/>
                </a:lnTo>
                <a:lnTo>
                  <a:pt x="2743" y="35394"/>
                </a:lnTo>
                <a:lnTo>
                  <a:pt x="2920" y="35229"/>
                </a:lnTo>
                <a:lnTo>
                  <a:pt x="4635" y="31267"/>
                </a:lnTo>
                <a:lnTo>
                  <a:pt x="6184" y="27495"/>
                </a:lnTo>
                <a:lnTo>
                  <a:pt x="6362" y="27317"/>
                </a:lnTo>
                <a:lnTo>
                  <a:pt x="8585" y="23710"/>
                </a:lnTo>
                <a:lnTo>
                  <a:pt x="10998" y="20104"/>
                </a:lnTo>
                <a:lnTo>
                  <a:pt x="11163" y="20104"/>
                </a:lnTo>
                <a:lnTo>
                  <a:pt x="13919" y="16840"/>
                </a:lnTo>
                <a:lnTo>
                  <a:pt x="16840" y="13741"/>
                </a:lnTo>
                <a:lnTo>
                  <a:pt x="17005" y="13919"/>
                </a:lnTo>
                <a:lnTo>
                  <a:pt x="20281" y="10998"/>
                </a:lnTo>
                <a:lnTo>
                  <a:pt x="20967" y="10477"/>
                </a:lnTo>
                <a:lnTo>
                  <a:pt x="21132" y="10642"/>
                </a:lnTo>
                <a:lnTo>
                  <a:pt x="21818" y="10134"/>
                </a:lnTo>
                <a:lnTo>
                  <a:pt x="24739" y="8242"/>
                </a:lnTo>
                <a:lnTo>
                  <a:pt x="24574" y="7899"/>
                </a:lnTo>
                <a:lnTo>
                  <a:pt x="27495" y="6350"/>
                </a:lnTo>
                <a:lnTo>
                  <a:pt x="31280" y="4292"/>
                </a:lnTo>
                <a:lnTo>
                  <a:pt x="31445" y="4292"/>
                </a:lnTo>
                <a:lnTo>
                  <a:pt x="35394" y="2908"/>
                </a:lnTo>
                <a:lnTo>
                  <a:pt x="39522" y="1536"/>
                </a:lnTo>
                <a:lnTo>
                  <a:pt x="39700" y="1371"/>
                </a:lnTo>
                <a:lnTo>
                  <a:pt x="43827" y="685"/>
                </a:lnTo>
                <a:lnTo>
                  <a:pt x="47942" y="0"/>
                </a:lnTo>
                <a:lnTo>
                  <a:pt x="48120" y="0"/>
                </a:lnTo>
                <a:lnTo>
                  <a:pt x="52412" y="0"/>
                </a:lnTo>
                <a:lnTo>
                  <a:pt x="56718" y="0"/>
                </a:lnTo>
                <a:lnTo>
                  <a:pt x="56883" y="0"/>
                </a:lnTo>
                <a:lnTo>
                  <a:pt x="61010" y="685"/>
                </a:lnTo>
                <a:lnTo>
                  <a:pt x="65303" y="1371"/>
                </a:lnTo>
                <a:lnTo>
                  <a:pt x="65468" y="1536"/>
                </a:lnTo>
                <a:lnTo>
                  <a:pt x="69430" y="2908"/>
                </a:lnTo>
                <a:lnTo>
                  <a:pt x="73380" y="4292"/>
                </a:lnTo>
                <a:lnTo>
                  <a:pt x="73545" y="4292"/>
                </a:lnTo>
                <a:lnTo>
                  <a:pt x="77330" y="6350"/>
                </a:lnTo>
                <a:lnTo>
                  <a:pt x="81114" y="8420"/>
                </a:lnTo>
                <a:lnTo>
                  <a:pt x="84556" y="10998"/>
                </a:lnTo>
                <a:lnTo>
                  <a:pt x="87820" y="13563"/>
                </a:lnTo>
                <a:lnTo>
                  <a:pt x="87985" y="13741"/>
                </a:lnTo>
                <a:lnTo>
                  <a:pt x="90906" y="16840"/>
                </a:lnTo>
                <a:lnTo>
                  <a:pt x="93827" y="19926"/>
                </a:lnTo>
                <a:lnTo>
                  <a:pt x="93827" y="20104"/>
                </a:lnTo>
                <a:lnTo>
                  <a:pt x="96240" y="23710"/>
                </a:lnTo>
                <a:lnTo>
                  <a:pt x="98475" y="27317"/>
                </a:lnTo>
                <a:lnTo>
                  <a:pt x="98640" y="27495"/>
                </a:lnTo>
                <a:lnTo>
                  <a:pt x="100355" y="31267"/>
                </a:lnTo>
                <a:lnTo>
                  <a:pt x="102082" y="35229"/>
                </a:lnTo>
                <a:lnTo>
                  <a:pt x="102082" y="35394"/>
                </a:lnTo>
                <a:lnTo>
                  <a:pt x="103111" y="39522"/>
                </a:lnTo>
                <a:lnTo>
                  <a:pt x="104139" y="43649"/>
                </a:lnTo>
                <a:lnTo>
                  <a:pt x="104139" y="43815"/>
                </a:lnTo>
                <a:lnTo>
                  <a:pt x="104482" y="47942"/>
                </a:lnTo>
                <a:lnTo>
                  <a:pt x="104825" y="52235"/>
                </a:lnTo>
                <a:lnTo>
                  <a:pt x="104825" y="52400"/>
                </a:lnTo>
                <a:lnTo>
                  <a:pt x="104482" y="56540"/>
                </a:lnTo>
                <a:lnTo>
                  <a:pt x="104139" y="60833"/>
                </a:lnTo>
                <a:lnTo>
                  <a:pt x="104139" y="60998"/>
                </a:lnTo>
                <a:lnTo>
                  <a:pt x="103111" y="65125"/>
                </a:lnTo>
                <a:lnTo>
                  <a:pt x="102590" y="67360"/>
                </a:lnTo>
                <a:lnTo>
                  <a:pt x="102425" y="67360"/>
                </a:lnTo>
                <a:lnTo>
                  <a:pt x="101561" y="69596"/>
                </a:lnTo>
                <a:lnTo>
                  <a:pt x="100876" y="71488"/>
                </a:lnTo>
                <a:lnTo>
                  <a:pt x="101218" y="71488"/>
                </a:lnTo>
                <a:lnTo>
                  <a:pt x="100355" y="73380"/>
                </a:lnTo>
                <a:lnTo>
                  <a:pt x="98475" y="77152"/>
                </a:lnTo>
                <a:lnTo>
                  <a:pt x="98475" y="77330"/>
                </a:lnTo>
                <a:lnTo>
                  <a:pt x="96240" y="80937"/>
                </a:lnTo>
                <a:lnTo>
                  <a:pt x="93827" y="84366"/>
                </a:lnTo>
                <a:lnTo>
                  <a:pt x="93827" y="84543"/>
                </a:lnTo>
                <a:lnTo>
                  <a:pt x="90906" y="87642"/>
                </a:lnTo>
                <a:lnTo>
                  <a:pt x="87985" y="90906"/>
                </a:lnTo>
                <a:lnTo>
                  <a:pt x="87820" y="90906"/>
                </a:lnTo>
                <a:lnTo>
                  <a:pt x="84556" y="93484"/>
                </a:lnTo>
                <a:lnTo>
                  <a:pt x="81279" y="96227"/>
                </a:lnTo>
                <a:lnTo>
                  <a:pt x="81114" y="96227"/>
                </a:lnTo>
                <a:lnTo>
                  <a:pt x="77330" y="98298"/>
                </a:lnTo>
                <a:lnTo>
                  <a:pt x="73545" y="100355"/>
                </a:lnTo>
                <a:lnTo>
                  <a:pt x="73380" y="100355"/>
                </a:lnTo>
                <a:lnTo>
                  <a:pt x="69430" y="101727"/>
                </a:lnTo>
                <a:lnTo>
                  <a:pt x="65468" y="103098"/>
                </a:lnTo>
                <a:lnTo>
                  <a:pt x="65303" y="103098"/>
                </a:lnTo>
                <a:lnTo>
                  <a:pt x="61010" y="103797"/>
                </a:lnTo>
                <a:lnTo>
                  <a:pt x="56883" y="104482"/>
                </a:lnTo>
                <a:lnTo>
                  <a:pt x="56718" y="104660"/>
                </a:lnTo>
                <a:lnTo>
                  <a:pt x="52412" y="104660"/>
                </a:lnTo>
                <a:lnTo>
                  <a:pt x="48285" y="104660"/>
                </a:lnTo>
                <a:lnTo>
                  <a:pt x="47942" y="104482"/>
                </a:lnTo>
                <a:lnTo>
                  <a:pt x="43827" y="103797"/>
                </a:lnTo>
                <a:lnTo>
                  <a:pt x="39700" y="103098"/>
                </a:lnTo>
                <a:lnTo>
                  <a:pt x="39522" y="103098"/>
                </a:lnTo>
                <a:lnTo>
                  <a:pt x="35394" y="101727"/>
                </a:lnTo>
                <a:lnTo>
                  <a:pt x="31445" y="100355"/>
                </a:lnTo>
                <a:lnTo>
                  <a:pt x="31445" y="100177"/>
                </a:lnTo>
                <a:lnTo>
                  <a:pt x="27673" y="98298"/>
                </a:lnTo>
                <a:lnTo>
                  <a:pt x="26631" y="97777"/>
                </a:lnTo>
                <a:lnTo>
                  <a:pt x="26631" y="97612"/>
                </a:lnTo>
                <a:lnTo>
                  <a:pt x="25780" y="97091"/>
                </a:lnTo>
                <a:lnTo>
                  <a:pt x="23025" y="95377"/>
                </a:lnTo>
                <a:lnTo>
                  <a:pt x="22847" y="95542"/>
                </a:lnTo>
                <a:lnTo>
                  <a:pt x="20281" y="93484"/>
                </a:lnTo>
                <a:lnTo>
                  <a:pt x="17005" y="90906"/>
                </a:lnTo>
                <a:lnTo>
                  <a:pt x="16840" y="90906"/>
                </a:lnTo>
                <a:lnTo>
                  <a:pt x="13919" y="87642"/>
                </a:lnTo>
                <a:lnTo>
                  <a:pt x="11163" y="84543"/>
                </a:lnTo>
                <a:lnTo>
                  <a:pt x="10998" y="84366"/>
                </a:lnTo>
                <a:lnTo>
                  <a:pt x="8762" y="80937"/>
                </a:lnTo>
                <a:lnTo>
                  <a:pt x="6362" y="77330"/>
                </a:lnTo>
                <a:lnTo>
                  <a:pt x="6362" y="77152"/>
                </a:lnTo>
                <a:lnTo>
                  <a:pt x="4635" y="73380"/>
                </a:lnTo>
                <a:lnTo>
                  <a:pt x="2920" y="69418"/>
                </a:lnTo>
                <a:lnTo>
                  <a:pt x="2743" y="69253"/>
                </a:lnTo>
                <a:lnTo>
                  <a:pt x="1714" y="65125"/>
                </a:lnTo>
                <a:lnTo>
                  <a:pt x="685" y="60998"/>
                </a:lnTo>
                <a:lnTo>
                  <a:pt x="685" y="60833"/>
                </a:lnTo>
                <a:lnTo>
                  <a:pt x="342" y="5654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1725180" y="1899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1642174" y="1930976"/>
            <a:ext cx="90398" cy="123913"/>
          </a:xfrm>
          <a:custGeom>
            <a:avLst/>
            <a:gdLst/>
            <a:ahLst/>
            <a:cxnLst/>
            <a:rect l="l" t="t" r="r" b="b"/>
            <a:pathLst>
              <a:path w="90398" h="123913">
                <a:moveTo>
                  <a:pt x="0" y="123913"/>
                </a:moveTo>
                <a:lnTo>
                  <a:pt x="0" y="42456"/>
                </a:lnTo>
                <a:lnTo>
                  <a:pt x="0" y="123913"/>
                </a:lnTo>
                <a:lnTo>
                  <a:pt x="39179" y="123913"/>
                </a:lnTo>
                <a:lnTo>
                  <a:pt x="39179" y="0"/>
                </a:lnTo>
                <a:lnTo>
                  <a:pt x="44335" y="13068"/>
                </a:lnTo>
                <a:lnTo>
                  <a:pt x="56540" y="28536"/>
                </a:lnTo>
                <a:lnTo>
                  <a:pt x="72517" y="38328"/>
                </a:lnTo>
                <a:lnTo>
                  <a:pt x="90398" y="4211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1642174" y="1814807"/>
            <a:ext cx="0" cy="238023"/>
          </a:xfrm>
          <a:custGeom>
            <a:avLst/>
            <a:gdLst/>
            <a:ahLst/>
            <a:cxnLst/>
            <a:rect l="l" t="t" r="r" b="b"/>
            <a:pathLst>
              <a:path h="238023">
                <a:moveTo>
                  <a:pt x="0" y="238023"/>
                </a:moveTo>
                <a:lnTo>
                  <a:pt x="0" y="0"/>
                </a:lnTo>
                <a:lnTo>
                  <a:pt x="0" y="15862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1642174" y="1966735"/>
            <a:ext cx="0" cy="46393"/>
          </a:xfrm>
          <a:custGeom>
            <a:avLst/>
            <a:gdLst/>
            <a:ahLst/>
            <a:cxnLst/>
            <a:rect l="l" t="t" r="r" b="b"/>
            <a:pathLst>
              <a:path h="46393">
                <a:moveTo>
                  <a:pt x="0" y="46393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1642174" y="1814808"/>
            <a:ext cx="0" cy="138861"/>
          </a:xfrm>
          <a:custGeom>
            <a:avLst/>
            <a:gdLst/>
            <a:ahLst/>
            <a:cxnLst/>
            <a:rect l="l" t="t" r="r" b="b"/>
            <a:pathLst>
              <a:path h="138861">
                <a:moveTo>
                  <a:pt x="0" y="138861"/>
                </a:moveTo>
                <a:lnTo>
                  <a:pt x="0" y="19938"/>
                </a:lnTo>
                <a:lnTo>
                  <a:pt x="0" y="0"/>
                </a:lnTo>
                <a:lnTo>
                  <a:pt x="0" y="3970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1642174" y="1795054"/>
            <a:ext cx="0" cy="73545"/>
          </a:xfrm>
          <a:custGeom>
            <a:avLst/>
            <a:gdLst/>
            <a:ahLst/>
            <a:cxnLst/>
            <a:rect l="l" t="t" r="r" b="b"/>
            <a:pathLst>
              <a:path h="73545">
                <a:moveTo>
                  <a:pt x="0" y="73545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1642174" y="1735580"/>
            <a:ext cx="0" cy="133019"/>
          </a:xfrm>
          <a:custGeom>
            <a:avLst/>
            <a:gdLst/>
            <a:ahLst/>
            <a:cxnLst/>
            <a:rect l="l" t="t" r="r" b="b"/>
            <a:pathLst>
              <a:path h="133019">
                <a:moveTo>
                  <a:pt x="0" y="133019"/>
                </a:moveTo>
                <a:lnTo>
                  <a:pt x="0" y="0"/>
                </a:lnTo>
                <a:lnTo>
                  <a:pt x="0" y="991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1642174" y="1616489"/>
            <a:ext cx="0" cy="198323"/>
          </a:xfrm>
          <a:custGeom>
            <a:avLst/>
            <a:gdLst/>
            <a:ahLst/>
            <a:cxnLst/>
            <a:rect l="l" t="t" r="r" b="b"/>
            <a:pathLst>
              <a:path h="198323">
                <a:moveTo>
                  <a:pt x="0" y="39700"/>
                </a:moveTo>
                <a:lnTo>
                  <a:pt x="0" y="198323"/>
                </a:lnTo>
                <a:lnTo>
                  <a:pt x="0" y="0"/>
                </a:lnTo>
                <a:lnTo>
                  <a:pt x="0" y="26644"/>
                </a:lnTo>
                <a:lnTo>
                  <a:pt x="0" y="1785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1642174" y="1610479"/>
            <a:ext cx="130441" cy="125107"/>
          </a:xfrm>
          <a:custGeom>
            <a:avLst/>
            <a:gdLst/>
            <a:ahLst/>
            <a:cxnLst/>
            <a:rect l="l" t="t" r="r" b="b"/>
            <a:pathLst>
              <a:path w="130441" h="125107">
                <a:moveTo>
                  <a:pt x="0" y="125107"/>
                </a:moveTo>
                <a:lnTo>
                  <a:pt x="0" y="0"/>
                </a:lnTo>
                <a:lnTo>
                  <a:pt x="27660" y="0"/>
                </a:lnTo>
                <a:lnTo>
                  <a:pt x="130441" y="0"/>
                </a:lnTo>
                <a:lnTo>
                  <a:pt x="110502" y="0"/>
                </a:lnTo>
                <a:lnTo>
                  <a:pt x="1134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1908717" y="1898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1642174" y="1643128"/>
            <a:ext cx="349542" cy="411759"/>
          </a:xfrm>
          <a:custGeom>
            <a:avLst/>
            <a:gdLst/>
            <a:ahLst/>
            <a:cxnLst/>
            <a:rect l="l" t="t" r="r" b="b"/>
            <a:pathLst>
              <a:path w="349542" h="411759">
                <a:moveTo>
                  <a:pt x="0" y="0"/>
                </a:moveTo>
                <a:lnTo>
                  <a:pt x="349542" y="0"/>
                </a:lnTo>
                <a:lnTo>
                  <a:pt x="349542" y="411759"/>
                </a:lnTo>
                <a:lnTo>
                  <a:pt x="39179" y="41175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1642174" y="1610471"/>
            <a:ext cx="51041" cy="6019"/>
          </a:xfrm>
          <a:custGeom>
            <a:avLst/>
            <a:gdLst/>
            <a:ahLst/>
            <a:cxnLst/>
            <a:rect l="l" t="t" r="r" b="b"/>
            <a:pathLst>
              <a:path w="51041" h="6019">
                <a:moveTo>
                  <a:pt x="0" y="6019"/>
                </a:moveTo>
                <a:lnTo>
                  <a:pt x="0" y="0"/>
                </a:lnTo>
                <a:lnTo>
                  <a:pt x="51041" y="0"/>
                </a:lnTo>
                <a:lnTo>
                  <a:pt x="1134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1642174" y="1610476"/>
            <a:ext cx="27660" cy="0"/>
          </a:xfrm>
          <a:custGeom>
            <a:avLst/>
            <a:gdLst/>
            <a:ahLst/>
            <a:cxnLst/>
            <a:rect l="l" t="t" r="r" b="b"/>
            <a:pathLst>
              <a:path w="27660">
                <a:moveTo>
                  <a:pt x="0" y="0"/>
                </a:moveTo>
                <a:lnTo>
                  <a:pt x="2766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1673282" y="1610476"/>
            <a:ext cx="79400" cy="0"/>
          </a:xfrm>
          <a:custGeom>
            <a:avLst/>
            <a:gdLst/>
            <a:ahLst/>
            <a:cxnLst/>
            <a:rect l="l" t="t" r="r" b="b"/>
            <a:pathLst>
              <a:path w="79400">
                <a:moveTo>
                  <a:pt x="0" y="0"/>
                </a:moveTo>
                <a:lnTo>
                  <a:pt x="79400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1687887" y="1945937"/>
            <a:ext cx="10833" cy="13576"/>
          </a:xfrm>
          <a:custGeom>
            <a:avLst/>
            <a:gdLst/>
            <a:ahLst/>
            <a:cxnLst/>
            <a:rect l="l" t="t" r="r" b="b"/>
            <a:pathLst>
              <a:path w="10833" h="13576">
                <a:moveTo>
                  <a:pt x="0" y="0"/>
                </a:moveTo>
                <a:lnTo>
                  <a:pt x="1028" y="2400"/>
                </a:lnTo>
                <a:lnTo>
                  <a:pt x="10833" y="1357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1681358" y="1930989"/>
            <a:ext cx="5156" cy="13055"/>
          </a:xfrm>
          <a:custGeom>
            <a:avLst/>
            <a:gdLst/>
            <a:ahLst/>
            <a:cxnLst/>
            <a:rect l="l" t="t" r="r" b="b"/>
            <a:pathLst>
              <a:path w="5156" h="13055">
                <a:moveTo>
                  <a:pt x="5156" y="13055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1681353" y="1826146"/>
            <a:ext cx="271195" cy="133197"/>
          </a:xfrm>
          <a:custGeom>
            <a:avLst/>
            <a:gdLst/>
            <a:ahLst/>
            <a:cxnLst/>
            <a:rect l="l" t="t" r="r" b="b"/>
            <a:pathLst>
              <a:path w="271195" h="133197">
                <a:moveTo>
                  <a:pt x="38671" y="37985"/>
                </a:moveTo>
                <a:lnTo>
                  <a:pt x="56718" y="35928"/>
                </a:lnTo>
                <a:lnTo>
                  <a:pt x="55854" y="35928"/>
                </a:lnTo>
                <a:lnTo>
                  <a:pt x="38671" y="37985"/>
                </a:lnTo>
                <a:lnTo>
                  <a:pt x="21996" y="46062"/>
                </a:lnTo>
                <a:lnTo>
                  <a:pt x="8254" y="59816"/>
                </a:lnTo>
                <a:lnTo>
                  <a:pt x="0" y="78206"/>
                </a:lnTo>
                <a:lnTo>
                  <a:pt x="0" y="0"/>
                </a:lnTo>
                <a:lnTo>
                  <a:pt x="271195" y="0"/>
                </a:lnTo>
                <a:lnTo>
                  <a:pt x="271195" y="78028"/>
                </a:lnTo>
                <a:lnTo>
                  <a:pt x="266026" y="64960"/>
                </a:lnTo>
                <a:lnTo>
                  <a:pt x="253834" y="49669"/>
                </a:lnTo>
                <a:lnTo>
                  <a:pt x="237858" y="39877"/>
                </a:lnTo>
                <a:lnTo>
                  <a:pt x="219976" y="35928"/>
                </a:lnTo>
                <a:lnTo>
                  <a:pt x="202107" y="37985"/>
                </a:lnTo>
                <a:lnTo>
                  <a:pt x="185267" y="46062"/>
                </a:lnTo>
                <a:lnTo>
                  <a:pt x="171691" y="59816"/>
                </a:lnTo>
                <a:lnTo>
                  <a:pt x="163436" y="78028"/>
                </a:lnTo>
                <a:lnTo>
                  <a:pt x="162229" y="98653"/>
                </a:lnTo>
                <a:lnTo>
                  <a:pt x="168414" y="117894"/>
                </a:lnTo>
                <a:lnTo>
                  <a:pt x="180797" y="133197"/>
                </a:lnTo>
                <a:lnTo>
                  <a:pt x="168935" y="118579"/>
                </a:lnTo>
                <a:lnTo>
                  <a:pt x="169443" y="11927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1681356" y="1886477"/>
            <a:ext cx="8077" cy="17868"/>
          </a:xfrm>
          <a:custGeom>
            <a:avLst/>
            <a:gdLst/>
            <a:ahLst/>
            <a:cxnLst/>
            <a:rect l="l" t="t" r="r" b="b"/>
            <a:pathLst>
              <a:path w="8077" h="17868">
                <a:moveTo>
                  <a:pt x="0" y="17868"/>
                </a:moveTo>
                <a:lnTo>
                  <a:pt x="7556" y="508"/>
                </a:lnTo>
                <a:lnTo>
                  <a:pt x="8077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1681361" y="1886990"/>
            <a:ext cx="7556" cy="17360"/>
          </a:xfrm>
          <a:custGeom>
            <a:avLst/>
            <a:gdLst/>
            <a:ahLst/>
            <a:cxnLst/>
            <a:rect l="l" t="t" r="r" b="b"/>
            <a:pathLst>
              <a:path w="7556" h="17360">
                <a:moveTo>
                  <a:pt x="7556" y="0"/>
                </a:moveTo>
                <a:lnTo>
                  <a:pt x="0" y="1736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1689604" y="1872903"/>
            <a:ext cx="13055" cy="13055"/>
          </a:xfrm>
          <a:custGeom>
            <a:avLst/>
            <a:gdLst/>
            <a:ahLst/>
            <a:cxnLst/>
            <a:rect l="l" t="t" r="r" b="b"/>
            <a:pathLst>
              <a:path w="13055" h="13055">
                <a:moveTo>
                  <a:pt x="0" y="13055"/>
                </a:moveTo>
                <a:lnTo>
                  <a:pt x="12204" y="342"/>
                </a:lnTo>
                <a:lnTo>
                  <a:pt x="1305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1679803" y="1663584"/>
            <a:ext cx="110858" cy="110324"/>
          </a:xfrm>
          <a:custGeom>
            <a:avLst/>
            <a:gdLst/>
            <a:ahLst/>
            <a:cxnLst/>
            <a:rect l="l" t="t" r="r" b="b"/>
            <a:pathLst>
              <a:path w="110858" h="110324">
                <a:moveTo>
                  <a:pt x="72872" y="107403"/>
                </a:moveTo>
                <a:lnTo>
                  <a:pt x="89547" y="98640"/>
                </a:lnTo>
                <a:lnTo>
                  <a:pt x="101917" y="85064"/>
                </a:lnTo>
                <a:lnTo>
                  <a:pt x="109308" y="68389"/>
                </a:lnTo>
                <a:lnTo>
                  <a:pt x="110858" y="50177"/>
                </a:lnTo>
                <a:lnTo>
                  <a:pt x="106375" y="32473"/>
                </a:lnTo>
                <a:lnTo>
                  <a:pt x="96240" y="17183"/>
                </a:lnTo>
                <a:lnTo>
                  <a:pt x="81813" y="5841"/>
                </a:lnTo>
                <a:lnTo>
                  <a:pt x="64630" y="0"/>
                </a:lnTo>
                <a:lnTo>
                  <a:pt x="46227" y="0"/>
                </a:lnTo>
                <a:lnTo>
                  <a:pt x="29044" y="5841"/>
                </a:lnTo>
                <a:lnTo>
                  <a:pt x="14617" y="17183"/>
                </a:lnTo>
                <a:lnTo>
                  <a:pt x="4648" y="32473"/>
                </a:lnTo>
                <a:lnTo>
                  <a:pt x="0" y="50177"/>
                </a:lnTo>
                <a:lnTo>
                  <a:pt x="1549" y="68389"/>
                </a:lnTo>
                <a:lnTo>
                  <a:pt x="8940" y="85064"/>
                </a:lnTo>
                <a:lnTo>
                  <a:pt x="21310" y="98640"/>
                </a:lnTo>
                <a:lnTo>
                  <a:pt x="37477" y="107238"/>
                </a:lnTo>
                <a:lnTo>
                  <a:pt x="53111" y="109816"/>
                </a:lnTo>
                <a:lnTo>
                  <a:pt x="37477" y="107238"/>
                </a:lnTo>
                <a:lnTo>
                  <a:pt x="55511" y="110324"/>
                </a:lnTo>
                <a:lnTo>
                  <a:pt x="72872" y="107403"/>
                </a:lnTo>
                <a:lnTo>
                  <a:pt x="55511" y="110324"/>
                </a:lnTo>
                <a:lnTo>
                  <a:pt x="53111" y="10981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1712812" y="1912763"/>
            <a:ext cx="18732" cy="27165"/>
          </a:xfrm>
          <a:custGeom>
            <a:avLst/>
            <a:gdLst/>
            <a:ahLst/>
            <a:cxnLst/>
            <a:rect l="l" t="t" r="r" b="b"/>
            <a:pathLst>
              <a:path w="18732" h="27165">
                <a:moveTo>
                  <a:pt x="13055" y="25438"/>
                </a:moveTo>
                <a:lnTo>
                  <a:pt x="18732" y="27165"/>
                </a:lnTo>
                <a:lnTo>
                  <a:pt x="15112" y="26466"/>
                </a:lnTo>
                <a:lnTo>
                  <a:pt x="8407" y="22860"/>
                </a:lnTo>
                <a:lnTo>
                  <a:pt x="2908" y="16852"/>
                </a:lnTo>
                <a:lnTo>
                  <a:pt x="0" y="9105"/>
                </a:lnTo>
                <a:lnTo>
                  <a:pt x="0" y="6705"/>
                </a:lnTo>
                <a:lnTo>
                  <a:pt x="33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1712803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1892" y="6184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1712807" y="1894716"/>
            <a:ext cx="29908" cy="24752"/>
          </a:xfrm>
          <a:custGeom>
            <a:avLst/>
            <a:gdLst/>
            <a:ahLst/>
            <a:cxnLst/>
            <a:rect l="l" t="t" r="r" b="b"/>
            <a:pathLst>
              <a:path w="29908" h="24752">
                <a:moveTo>
                  <a:pt x="0" y="24752"/>
                </a:moveTo>
                <a:lnTo>
                  <a:pt x="0" y="18732"/>
                </a:lnTo>
                <a:lnTo>
                  <a:pt x="2921" y="10833"/>
                </a:lnTo>
                <a:lnTo>
                  <a:pt x="8420" y="4991"/>
                </a:lnTo>
                <a:lnTo>
                  <a:pt x="15125" y="1206"/>
                </a:lnTo>
                <a:lnTo>
                  <a:pt x="22504" y="0"/>
                </a:lnTo>
                <a:lnTo>
                  <a:pt x="29908" y="1206"/>
                </a:lnTo>
                <a:lnTo>
                  <a:pt x="22504" y="0"/>
                </a:lnTo>
                <a:lnTo>
                  <a:pt x="15125" y="120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1703351" y="1864475"/>
            <a:ext cx="15989" cy="7734"/>
          </a:xfrm>
          <a:custGeom>
            <a:avLst/>
            <a:gdLst/>
            <a:ahLst/>
            <a:cxnLst/>
            <a:rect l="l" t="t" r="r" b="b"/>
            <a:pathLst>
              <a:path w="15989" h="7734">
                <a:moveTo>
                  <a:pt x="0" y="7734"/>
                </a:moveTo>
                <a:lnTo>
                  <a:pt x="15290" y="177"/>
                </a:lnTo>
                <a:lnTo>
                  <a:pt x="1598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1694411" y="1726478"/>
            <a:ext cx="48983" cy="32651"/>
          </a:xfrm>
          <a:custGeom>
            <a:avLst/>
            <a:gdLst/>
            <a:ahLst/>
            <a:cxnLst/>
            <a:rect l="l" t="t" r="r" b="b"/>
            <a:pathLst>
              <a:path w="48983" h="32651">
                <a:moveTo>
                  <a:pt x="18567" y="0"/>
                </a:moveTo>
                <a:lnTo>
                  <a:pt x="0" y="0"/>
                </a:lnTo>
                <a:lnTo>
                  <a:pt x="32651" y="0"/>
                </a:lnTo>
                <a:lnTo>
                  <a:pt x="32651" y="32651"/>
                </a:lnTo>
                <a:lnTo>
                  <a:pt x="48983" y="32651"/>
                </a:lnTo>
                <a:lnTo>
                  <a:pt x="48983" y="30416"/>
                </a:lnTo>
                <a:lnTo>
                  <a:pt x="48983" y="32651"/>
                </a:lnTo>
                <a:lnTo>
                  <a:pt x="38506" y="32651"/>
                </a:lnTo>
                <a:lnTo>
                  <a:pt x="48983" y="32651"/>
                </a:lnTo>
                <a:lnTo>
                  <a:pt x="48983" y="28867"/>
                </a:lnTo>
                <a:lnTo>
                  <a:pt x="48983" y="3041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1694420" y="1726478"/>
            <a:ext cx="5842" cy="0"/>
          </a:xfrm>
          <a:custGeom>
            <a:avLst/>
            <a:gdLst/>
            <a:ahLst/>
            <a:cxnLst/>
            <a:rect l="l" t="t" r="r" b="b"/>
            <a:pathLst>
              <a:path w="5842">
                <a:moveTo>
                  <a:pt x="5842" y="0"/>
                </a:moveTo>
                <a:lnTo>
                  <a:pt x="0" y="0"/>
                </a:lnTo>
                <a:lnTo>
                  <a:pt x="3606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1694418" y="1716852"/>
            <a:ext cx="685" cy="9626"/>
          </a:xfrm>
          <a:custGeom>
            <a:avLst/>
            <a:gdLst/>
            <a:ahLst/>
            <a:cxnLst/>
            <a:rect l="l" t="t" r="r" b="b"/>
            <a:pathLst>
              <a:path w="685" h="9626">
                <a:moveTo>
                  <a:pt x="685" y="9626"/>
                </a:moveTo>
                <a:lnTo>
                  <a:pt x="0" y="9626"/>
                </a:lnTo>
                <a:lnTo>
                  <a:pt x="0" y="0"/>
                </a:lnTo>
                <a:lnTo>
                  <a:pt x="0" y="292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1694417" y="1677496"/>
            <a:ext cx="81635" cy="77851"/>
          </a:xfrm>
          <a:custGeom>
            <a:avLst/>
            <a:gdLst/>
            <a:ahLst/>
            <a:cxnLst/>
            <a:rect l="l" t="t" r="r" b="b"/>
            <a:pathLst>
              <a:path w="81635" h="77850">
                <a:moveTo>
                  <a:pt x="0" y="39357"/>
                </a:moveTo>
                <a:lnTo>
                  <a:pt x="0" y="32664"/>
                </a:lnTo>
                <a:lnTo>
                  <a:pt x="32651" y="32664"/>
                </a:lnTo>
                <a:lnTo>
                  <a:pt x="32651" y="0"/>
                </a:lnTo>
                <a:lnTo>
                  <a:pt x="48983" y="0"/>
                </a:lnTo>
                <a:lnTo>
                  <a:pt x="48983" y="32664"/>
                </a:lnTo>
                <a:lnTo>
                  <a:pt x="81635" y="32664"/>
                </a:lnTo>
                <a:lnTo>
                  <a:pt x="81635" y="40906"/>
                </a:lnTo>
                <a:lnTo>
                  <a:pt x="81635" y="48983"/>
                </a:lnTo>
                <a:lnTo>
                  <a:pt x="48983" y="48983"/>
                </a:lnTo>
                <a:lnTo>
                  <a:pt x="48983" y="77851"/>
                </a:lnTo>
                <a:lnTo>
                  <a:pt x="48983" y="5808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1732570" y="1971894"/>
            <a:ext cx="10833" cy="1193"/>
          </a:xfrm>
          <a:custGeom>
            <a:avLst/>
            <a:gdLst/>
            <a:ahLst/>
            <a:cxnLst/>
            <a:rect l="l" t="t" r="r" b="b"/>
            <a:pathLst>
              <a:path w="10833" h="1193">
                <a:moveTo>
                  <a:pt x="0" y="1193"/>
                </a:moveTo>
                <a:lnTo>
                  <a:pt x="4813" y="1193"/>
                </a:lnTo>
                <a:lnTo>
                  <a:pt x="1083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1719680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4813" y="3441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1731539" y="1938195"/>
            <a:ext cx="13055" cy="2247"/>
          </a:xfrm>
          <a:custGeom>
            <a:avLst/>
            <a:gdLst/>
            <a:ahLst/>
            <a:cxnLst/>
            <a:rect l="l" t="t" r="r" b="b"/>
            <a:pathLst>
              <a:path w="13055" h="2247">
                <a:moveTo>
                  <a:pt x="0" y="1727"/>
                </a:moveTo>
                <a:lnTo>
                  <a:pt x="3771" y="2247"/>
                </a:lnTo>
                <a:lnTo>
                  <a:pt x="7391" y="1727"/>
                </a:lnTo>
                <a:lnTo>
                  <a:pt x="1305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1715208" y="1927895"/>
            <a:ext cx="3441" cy="4978"/>
          </a:xfrm>
          <a:custGeom>
            <a:avLst/>
            <a:gdLst/>
            <a:ahLst/>
            <a:cxnLst/>
            <a:rect l="l" t="t" r="r" b="b"/>
            <a:pathLst>
              <a:path w="3441" h="4978">
                <a:moveTo>
                  <a:pt x="3441" y="4978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1713322" y="1905387"/>
            <a:ext cx="2743" cy="6692"/>
          </a:xfrm>
          <a:custGeom>
            <a:avLst/>
            <a:gdLst/>
            <a:ahLst/>
            <a:cxnLst/>
            <a:rect l="l" t="t" r="r" b="b"/>
            <a:pathLst>
              <a:path w="2743" h="6692">
                <a:moveTo>
                  <a:pt x="0" y="6692"/>
                </a:moveTo>
                <a:lnTo>
                  <a:pt x="274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1716247" y="1899701"/>
            <a:ext cx="4978" cy="5334"/>
          </a:xfrm>
          <a:custGeom>
            <a:avLst/>
            <a:gdLst/>
            <a:ahLst/>
            <a:cxnLst/>
            <a:rect l="l" t="t" r="r" b="b"/>
            <a:pathLst>
              <a:path w="4978" h="5333">
                <a:moveTo>
                  <a:pt x="4292" y="520"/>
                </a:moveTo>
                <a:lnTo>
                  <a:pt x="4978" y="0"/>
                </a:lnTo>
                <a:lnTo>
                  <a:pt x="0" y="5334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1726726" y="1769097"/>
            <a:ext cx="17018" cy="1549"/>
          </a:xfrm>
          <a:custGeom>
            <a:avLst/>
            <a:gdLst/>
            <a:ahLst/>
            <a:cxnLst/>
            <a:rect l="l" t="t" r="r" b="b"/>
            <a:pathLst>
              <a:path w="17018" h="1549">
                <a:moveTo>
                  <a:pt x="0" y="0"/>
                </a:moveTo>
                <a:lnTo>
                  <a:pt x="8585" y="1549"/>
                </a:lnTo>
                <a:lnTo>
                  <a:pt x="1701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1732908" y="1949371"/>
            <a:ext cx="47955" cy="23710"/>
          </a:xfrm>
          <a:custGeom>
            <a:avLst/>
            <a:gdLst/>
            <a:ahLst/>
            <a:cxnLst/>
            <a:rect l="l" t="t" r="r" b="b"/>
            <a:pathLst>
              <a:path w="47955" h="23710">
                <a:moveTo>
                  <a:pt x="47955" y="0"/>
                </a:moveTo>
                <a:lnTo>
                  <a:pt x="34378" y="13754"/>
                </a:lnTo>
                <a:lnTo>
                  <a:pt x="17538" y="21653"/>
                </a:lnTo>
                <a:lnTo>
                  <a:pt x="0" y="2371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1750443" y="1965869"/>
            <a:ext cx="10820" cy="5156"/>
          </a:xfrm>
          <a:custGeom>
            <a:avLst/>
            <a:gdLst/>
            <a:ahLst/>
            <a:cxnLst/>
            <a:rect l="l" t="t" r="r" b="b"/>
            <a:pathLst>
              <a:path w="10820" h="5156">
                <a:moveTo>
                  <a:pt x="0" y="5156"/>
                </a:moveTo>
                <a:lnTo>
                  <a:pt x="5334" y="3441"/>
                </a:lnTo>
                <a:lnTo>
                  <a:pt x="1082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1738922" y="1912595"/>
            <a:ext cx="18910" cy="27317"/>
          </a:xfrm>
          <a:custGeom>
            <a:avLst/>
            <a:gdLst/>
            <a:ahLst/>
            <a:cxnLst/>
            <a:rect l="l" t="t" r="r" b="b"/>
            <a:pathLst>
              <a:path w="18910" h="27317">
                <a:moveTo>
                  <a:pt x="18567" y="0"/>
                </a:moveTo>
                <a:lnTo>
                  <a:pt x="18910" y="6870"/>
                </a:lnTo>
                <a:lnTo>
                  <a:pt x="18910" y="9283"/>
                </a:lnTo>
                <a:lnTo>
                  <a:pt x="15811" y="17005"/>
                </a:lnTo>
                <a:lnTo>
                  <a:pt x="10490" y="23025"/>
                </a:lnTo>
                <a:lnTo>
                  <a:pt x="3784" y="26644"/>
                </a:lnTo>
                <a:lnTo>
                  <a:pt x="0" y="2731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1745974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0" y="3441"/>
                </a:moveTo>
                <a:lnTo>
                  <a:pt x="481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1733428" y="1940265"/>
            <a:ext cx="3784" cy="0"/>
          </a:xfrm>
          <a:custGeom>
            <a:avLst/>
            <a:gdLst/>
            <a:ahLst/>
            <a:cxnLst/>
            <a:rect l="l" t="t" r="r" b="b"/>
            <a:pathLst>
              <a:path w="3784">
                <a:moveTo>
                  <a:pt x="0" y="0"/>
                </a:moveTo>
                <a:lnTo>
                  <a:pt x="3784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1751817" y="1927895"/>
            <a:ext cx="3619" cy="4978"/>
          </a:xfrm>
          <a:custGeom>
            <a:avLst/>
            <a:gdLst/>
            <a:ahLst/>
            <a:cxnLst/>
            <a:rect l="l" t="t" r="r" b="b"/>
            <a:pathLst>
              <a:path w="3619" h="4978">
                <a:moveTo>
                  <a:pt x="0" y="4978"/>
                </a:moveTo>
                <a:lnTo>
                  <a:pt x="361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1742707" y="1895923"/>
            <a:ext cx="15125" cy="23545"/>
          </a:xfrm>
          <a:custGeom>
            <a:avLst/>
            <a:gdLst/>
            <a:ahLst/>
            <a:cxnLst/>
            <a:rect l="l" t="t" r="r" b="b"/>
            <a:pathLst>
              <a:path w="15125" h="23545">
                <a:moveTo>
                  <a:pt x="15125" y="23545"/>
                </a:moveTo>
                <a:lnTo>
                  <a:pt x="15125" y="17526"/>
                </a:lnTo>
                <a:lnTo>
                  <a:pt x="12026" y="9626"/>
                </a:lnTo>
                <a:lnTo>
                  <a:pt x="6705" y="3784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1749414" y="1899530"/>
            <a:ext cx="4978" cy="5676"/>
          </a:xfrm>
          <a:custGeom>
            <a:avLst/>
            <a:gdLst/>
            <a:ahLst/>
            <a:cxnLst/>
            <a:rect l="l" t="t" r="r" b="b"/>
            <a:pathLst>
              <a:path w="4978" h="5676">
                <a:moveTo>
                  <a:pt x="4978" y="5676"/>
                </a:moveTo>
                <a:lnTo>
                  <a:pt x="0" y="0"/>
                </a:lnTo>
                <a:lnTo>
                  <a:pt x="685" y="86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1749242" y="18995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1738069" y="1862070"/>
            <a:ext cx="33858" cy="13754"/>
          </a:xfrm>
          <a:custGeom>
            <a:avLst/>
            <a:gdLst/>
            <a:ahLst/>
            <a:cxnLst/>
            <a:rect l="l" t="t" r="r" b="b"/>
            <a:pathLst>
              <a:path w="33858" h="13754">
                <a:moveTo>
                  <a:pt x="0" y="0"/>
                </a:moveTo>
                <a:lnTo>
                  <a:pt x="17703" y="3949"/>
                </a:lnTo>
                <a:lnTo>
                  <a:pt x="33858" y="13754"/>
                </a:lnTo>
                <a:lnTo>
                  <a:pt x="29552" y="1117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1735316" y="1755343"/>
            <a:ext cx="40220" cy="18567"/>
          </a:xfrm>
          <a:custGeom>
            <a:avLst/>
            <a:gdLst/>
            <a:ahLst/>
            <a:cxnLst/>
            <a:rect l="l" t="t" r="r" b="b"/>
            <a:pathLst>
              <a:path w="40220" h="18567">
                <a:moveTo>
                  <a:pt x="0" y="18567"/>
                </a:moveTo>
                <a:lnTo>
                  <a:pt x="18046" y="15481"/>
                </a:lnTo>
                <a:lnTo>
                  <a:pt x="34023" y="6883"/>
                </a:lnTo>
                <a:lnTo>
                  <a:pt x="40220" y="0"/>
                </a:lnTo>
                <a:lnTo>
                  <a:pt x="37287" y="327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1741797" y="1676040"/>
            <a:ext cx="0" cy="19848"/>
          </a:xfrm>
          <a:custGeom>
            <a:avLst/>
            <a:gdLst/>
            <a:ahLst/>
            <a:cxnLst/>
            <a:rect l="l" t="t" r="r" b="b"/>
            <a:pathLst>
              <a:path h="19848">
                <a:moveTo>
                  <a:pt x="0" y="0"/>
                </a:moveTo>
                <a:lnTo>
                  <a:pt x="0" y="19848"/>
                </a:lnTo>
              </a:path>
            </a:pathLst>
          </a:custGeom>
          <a:ln w="29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1767287" y="1954011"/>
            <a:ext cx="9105" cy="9105"/>
          </a:xfrm>
          <a:custGeom>
            <a:avLst/>
            <a:gdLst/>
            <a:ahLst/>
            <a:cxnLst/>
            <a:rect l="l" t="t" r="r" b="b"/>
            <a:pathLst>
              <a:path w="9105" h="9105">
                <a:moveTo>
                  <a:pt x="9105" y="0"/>
                </a:moveTo>
                <a:lnTo>
                  <a:pt x="4457" y="5499"/>
                </a:lnTo>
                <a:lnTo>
                  <a:pt x="0" y="910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1755943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0" y="6184"/>
                </a:moveTo>
                <a:lnTo>
                  <a:pt x="1892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1754562" y="1905387"/>
            <a:ext cx="2755" cy="6692"/>
          </a:xfrm>
          <a:custGeom>
            <a:avLst/>
            <a:gdLst/>
            <a:ahLst/>
            <a:cxnLst/>
            <a:rect l="l" t="t" r="r" b="b"/>
            <a:pathLst>
              <a:path w="2755" h="6692">
                <a:moveTo>
                  <a:pt x="2755" y="6692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1771924" y="1875820"/>
            <a:ext cx="12204" cy="15290"/>
          </a:xfrm>
          <a:custGeom>
            <a:avLst/>
            <a:gdLst/>
            <a:ahLst/>
            <a:cxnLst/>
            <a:rect l="l" t="t" r="r" b="b"/>
            <a:pathLst>
              <a:path w="12204" h="15290">
                <a:moveTo>
                  <a:pt x="0" y="0"/>
                </a:moveTo>
                <a:lnTo>
                  <a:pt x="12204" y="15290"/>
                </a:lnTo>
                <a:lnTo>
                  <a:pt x="11861" y="14604"/>
                </a:lnTo>
                <a:lnTo>
                  <a:pt x="165" y="34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1753880" y="1865682"/>
            <a:ext cx="1892" cy="342"/>
          </a:xfrm>
          <a:custGeom>
            <a:avLst/>
            <a:gdLst/>
            <a:ahLst/>
            <a:cxnLst/>
            <a:rect l="l" t="t" r="r" b="b"/>
            <a:pathLst>
              <a:path w="1892" h="342">
                <a:moveTo>
                  <a:pt x="1892" y="342"/>
                </a:moveTo>
                <a:lnTo>
                  <a:pt x="1892" y="342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1753362" y="1762231"/>
            <a:ext cx="15989" cy="8585"/>
          </a:xfrm>
          <a:custGeom>
            <a:avLst/>
            <a:gdLst/>
            <a:ahLst/>
            <a:cxnLst/>
            <a:rect l="l" t="t" r="r" b="b"/>
            <a:pathLst>
              <a:path w="15989" h="8585">
                <a:moveTo>
                  <a:pt x="0" y="8585"/>
                </a:moveTo>
                <a:lnTo>
                  <a:pt x="1598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1752674" y="1715645"/>
            <a:ext cx="23380" cy="10833"/>
          </a:xfrm>
          <a:custGeom>
            <a:avLst/>
            <a:gdLst/>
            <a:ahLst/>
            <a:cxnLst/>
            <a:rect l="l" t="t" r="r" b="b"/>
            <a:pathLst>
              <a:path w="23380" h="10833">
                <a:moveTo>
                  <a:pt x="22517" y="10833"/>
                </a:moveTo>
                <a:lnTo>
                  <a:pt x="23380" y="10833"/>
                </a:lnTo>
                <a:lnTo>
                  <a:pt x="23380" y="0"/>
                </a:lnTo>
                <a:lnTo>
                  <a:pt x="23380" y="10833"/>
                </a:lnTo>
                <a:lnTo>
                  <a:pt x="0" y="1083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1761615" y="1669421"/>
            <a:ext cx="10985" cy="8585"/>
          </a:xfrm>
          <a:custGeom>
            <a:avLst/>
            <a:gdLst/>
            <a:ahLst/>
            <a:cxnLst/>
            <a:rect l="l" t="t" r="r" b="b"/>
            <a:pathLst>
              <a:path w="10985" h="8585">
                <a:moveTo>
                  <a:pt x="0" y="0"/>
                </a:moveTo>
                <a:lnTo>
                  <a:pt x="10985" y="8585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1752676" y="1610476"/>
            <a:ext cx="99339" cy="0"/>
          </a:xfrm>
          <a:custGeom>
            <a:avLst/>
            <a:gdLst/>
            <a:ahLst/>
            <a:cxnLst/>
            <a:rect l="l" t="t" r="r" b="b"/>
            <a:pathLst>
              <a:path w="99339">
                <a:moveTo>
                  <a:pt x="0" y="0"/>
                </a:moveTo>
                <a:lnTo>
                  <a:pt x="99339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1752681" y="1610476"/>
            <a:ext cx="198666" cy="0"/>
          </a:xfrm>
          <a:custGeom>
            <a:avLst/>
            <a:gdLst/>
            <a:ahLst/>
            <a:cxnLst/>
            <a:rect l="l" t="t" r="r" b="b"/>
            <a:pathLst>
              <a:path w="198666">
                <a:moveTo>
                  <a:pt x="59626" y="0"/>
                </a:moveTo>
                <a:lnTo>
                  <a:pt x="198666" y="0"/>
                </a:lnTo>
                <a:lnTo>
                  <a:pt x="0" y="0"/>
                </a:lnTo>
                <a:lnTo>
                  <a:pt x="59626" y="0"/>
                </a:lnTo>
                <a:lnTo>
                  <a:pt x="39687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1780865" y="1936828"/>
            <a:ext cx="5664" cy="12547"/>
          </a:xfrm>
          <a:custGeom>
            <a:avLst/>
            <a:gdLst/>
            <a:ahLst/>
            <a:cxnLst/>
            <a:rect l="l" t="t" r="r" b="b"/>
            <a:pathLst>
              <a:path w="5664" h="12547">
                <a:moveTo>
                  <a:pt x="5664" y="0"/>
                </a:moveTo>
                <a:lnTo>
                  <a:pt x="2920" y="7899"/>
                </a:lnTo>
                <a:lnTo>
                  <a:pt x="0" y="1254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1784127" y="1891115"/>
            <a:ext cx="6184" cy="19418"/>
          </a:xfrm>
          <a:custGeom>
            <a:avLst/>
            <a:gdLst/>
            <a:ahLst/>
            <a:cxnLst/>
            <a:rect l="l" t="t" r="r" b="b"/>
            <a:pathLst>
              <a:path w="6184" h="19418">
                <a:moveTo>
                  <a:pt x="6184" y="19418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1775537" y="1735592"/>
            <a:ext cx="12026" cy="19761"/>
          </a:xfrm>
          <a:custGeom>
            <a:avLst/>
            <a:gdLst/>
            <a:ahLst/>
            <a:cxnLst/>
            <a:rect l="l" t="t" r="r" b="b"/>
            <a:pathLst>
              <a:path w="12026" h="19761">
                <a:moveTo>
                  <a:pt x="6184" y="13055"/>
                </a:moveTo>
                <a:lnTo>
                  <a:pt x="0" y="19761"/>
                </a:lnTo>
                <a:lnTo>
                  <a:pt x="6184" y="13055"/>
                </a:lnTo>
                <a:lnTo>
                  <a:pt x="12026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1781722" y="1696057"/>
            <a:ext cx="8940" cy="52590"/>
          </a:xfrm>
          <a:custGeom>
            <a:avLst/>
            <a:gdLst/>
            <a:ahLst/>
            <a:cxnLst/>
            <a:rect l="l" t="t" r="r" b="b"/>
            <a:pathLst>
              <a:path w="8940" h="52590">
                <a:moveTo>
                  <a:pt x="0" y="52590"/>
                </a:moveTo>
                <a:lnTo>
                  <a:pt x="7391" y="35915"/>
                </a:lnTo>
                <a:lnTo>
                  <a:pt x="8940" y="17703"/>
                </a:lnTo>
                <a:lnTo>
                  <a:pt x="4457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1776050" y="1710152"/>
            <a:ext cx="0" cy="5499"/>
          </a:xfrm>
          <a:custGeom>
            <a:avLst/>
            <a:gdLst/>
            <a:ahLst/>
            <a:cxnLst/>
            <a:rect l="l" t="t" r="r" b="b"/>
            <a:pathLst>
              <a:path h="5499">
                <a:moveTo>
                  <a:pt x="0" y="5499"/>
                </a:moveTo>
                <a:lnTo>
                  <a:pt x="0" y="0"/>
                </a:lnTo>
                <a:lnTo>
                  <a:pt x="0" y="481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1776050" y="1716854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1789111" y="1715645"/>
            <a:ext cx="1371" cy="16332"/>
          </a:xfrm>
          <a:custGeom>
            <a:avLst/>
            <a:gdLst/>
            <a:ahLst/>
            <a:cxnLst/>
            <a:rect l="l" t="t" r="r" b="b"/>
            <a:pathLst>
              <a:path w="1371" h="16332">
                <a:moveTo>
                  <a:pt x="0" y="16332"/>
                </a:moveTo>
                <a:lnTo>
                  <a:pt x="137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1776051" y="1680766"/>
            <a:ext cx="14604" cy="32994"/>
          </a:xfrm>
          <a:custGeom>
            <a:avLst/>
            <a:gdLst/>
            <a:ahLst/>
            <a:cxnLst/>
            <a:rect l="l" t="t" r="r" b="b"/>
            <a:pathLst>
              <a:path w="14605" h="32994">
                <a:moveTo>
                  <a:pt x="14605" y="32994"/>
                </a:moveTo>
                <a:lnTo>
                  <a:pt x="10134" y="15303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1772611" y="1678015"/>
            <a:ext cx="13398" cy="17868"/>
          </a:xfrm>
          <a:custGeom>
            <a:avLst/>
            <a:gdLst/>
            <a:ahLst/>
            <a:cxnLst/>
            <a:rect l="l" t="t" r="r" b="b"/>
            <a:pathLst>
              <a:path w="13398" h="17868">
                <a:moveTo>
                  <a:pt x="0" y="0"/>
                </a:moveTo>
                <a:lnTo>
                  <a:pt x="3441" y="2755"/>
                </a:lnTo>
                <a:lnTo>
                  <a:pt x="13398" y="1786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1800626" y="1610476"/>
            <a:ext cx="190411" cy="0"/>
          </a:xfrm>
          <a:custGeom>
            <a:avLst/>
            <a:gdLst/>
            <a:ahLst/>
            <a:cxnLst/>
            <a:rect l="l" t="t" r="r" b="b"/>
            <a:pathLst>
              <a:path w="190411">
                <a:moveTo>
                  <a:pt x="0" y="0"/>
                </a:moveTo>
                <a:lnTo>
                  <a:pt x="31623" y="0"/>
                </a:lnTo>
                <a:lnTo>
                  <a:pt x="163258" y="0"/>
                </a:lnTo>
                <a:lnTo>
                  <a:pt x="190411" y="0"/>
                </a:lnTo>
                <a:lnTo>
                  <a:pt x="51384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1850123" y="1944389"/>
            <a:ext cx="165" cy="342"/>
          </a:xfrm>
          <a:custGeom>
            <a:avLst/>
            <a:gdLst/>
            <a:ahLst/>
            <a:cxnLst/>
            <a:rect l="l" t="t" r="r" b="b"/>
            <a:pathLst>
              <a:path w="165" h="342">
                <a:moveTo>
                  <a:pt x="165" y="342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1843930" y="1925833"/>
            <a:ext cx="5842" cy="18211"/>
          </a:xfrm>
          <a:custGeom>
            <a:avLst/>
            <a:gdLst/>
            <a:ahLst/>
            <a:cxnLst/>
            <a:rect l="l" t="t" r="r" b="b"/>
            <a:pathLst>
              <a:path w="5842" h="18211">
                <a:moveTo>
                  <a:pt x="5842" y="18211"/>
                </a:moveTo>
                <a:lnTo>
                  <a:pt x="0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1843585" y="1906230"/>
            <a:ext cx="1028" cy="18567"/>
          </a:xfrm>
          <a:custGeom>
            <a:avLst/>
            <a:gdLst/>
            <a:ahLst/>
            <a:cxnLst/>
            <a:rect l="l" t="t" r="r" b="b"/>
            <a:pathLst>
              <a:path w="1028" h="18567">
                <a:moveTo>
                  <a:pt x="0" y="18567"/>
                </a:moveTo>
                <a:lnTo>
                  <a:pt x="342" y="1892"/>
                </a:lnTo>
                <a:lnTo>
                  <a:pt x="102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1844793" y="1888196"/>
            <a:ext cx="7213" cy="15976"/>
          </a:xfrm>
          <a:custGeom>
            <a:avLst/>
            <a:gdLst/>
            <a:ahLst/>
            <a:cxnLst/>
            <a:rect l="l" t="t" r="r" b="b"/>
            <a:pathLst>
              <a:path w="7213" h="15976">
                <a:moveTo>
                  <a:pt x="0" y="15976"/>
                </a:moveTo>
                <a:lnTo>
                  <a:pt x="5321" y="2222"/>
                </a:lnTo>
                <a:lnTo>
                  <a:pt x="721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1843247" y="1663576"/>
            <a:ext cx="110680" cy="110337"/>
          </a:xfrm>
          <a:custGeom>
            <a:avLst/>
            <a:gdLst/>
            <a:ahLst/>
            <a:cxnLst/>
            <a:rect l="l" t="t" r="r" b="b"/>
            <a:pathLst>
              <a:path w="110680" h="110337">
                <a:moveTo>
                  <a:pt x="8762" y="84899"/>
                </a:moveTo>
                <a:lnTo>
                  <a:pt x="1549" y="68402"/>
                </a:lnTo>
                <a:lnTo>
                  <a:pt x="0" y="50190"/>
                </a:lnTo>
                <a:lnTo>
                  <a:pt x="4470" y="32486"/>
                </a:lnTo>
                <a:lnTo>
                  <a:pt x="14439" y="17195"/>
                </a:lnTo>
                <a:lnTo>
                  <a:pt x="28867" y="5841"/>
                </a:lnTo>
                <a:lnTo>
                  <a:pt x="46227" y="0"/>
                </a:lnTo>
                <a:lnTo>
                  <a:pt x="64439" y="0"/>
                </a:lnTo>
                <a:lnTo>
                  <a:pt x="81800" y="5841"/>
                </a:lnTo>
                <a:lnTo>
                  <a:pt x="96240" y="17017"/>
                </a:lnTo>
                <a:lnTo>
                  <a:pt x="106197" y="32308"/>
                </a:lnTo>
                <a:lnTo>
                  <a:pt x="110680" y="50190"/>
                </a:lnTo>
                <a:lnTo>
                  <a:pt x="109118" y="68402"/>
                </a:lnTo>
                <a:lnTo>
                  <a:pt x="101904" y="85064"/>
                </a:lnTo>
                <a:lnTo>
                  <a:pt x="89534" y="98475"/>
                </a:lnTo>
                <a:lnTo>
                  <a:pt x="73380" y="107238"/>
                </a:lnTo>
                <a:lnTo>
                  <a:pt x="55333" y="110337"/>
                </a:lnTo>
                <a:lnTo>
                  <a:pt x="37287" y="107238"/>
                </a:lnTo>
                <a:lnTo>
                  <a:pt x="48463" y="109131"/>
                </a:lnTo>
                <a:lnTo>
                  <a:pt x="37287" y="107238"/>
                </a:lnTo>
                <a:lnTo>
                  <a:pt x="21310" y="98475"/>
                </a:lnTo>
                <a:lnTo>
                  <a:pt x="8928" y="85064"/>
                </a:lnTo>
                <a:lnTo>
                  <a:pt x="8762" y="8489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1862146" y="1959342"/>
            <a:ext cx="9791" cy="6019"/>
          </a:xfrm>
          <a:custGeom>
            <a:avLst/>
            <a:gdLst/>
            <a:ahLst/>
            <a:cxnLst/>
            <a:rect l="l" t="t" r="r" b="b"/>
            <a:pathLst>
              <a:path w="9791" h="6019">
                <a:moveTo>
                  <a:pt x="0" y="0"/>
                </a:moveTo>
                <a:lnTo>
                  <a:pt x="9791" y="6019"/>
                </a:lnTo>
                <a:lnTo>
                  <a:pt x="0" y="0"/>
                </a:lnTo>
                <a:lnTo>
                  <a:pt x="5156" y="326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1857505" y="1953670"/>
            <a:ext cx="3619" cy="4470"/>
          </a:xfrm>
          <a:custGeom>
            <a:avLst/>
            <a:gdLst/>
            <a:ahLst/>
            <a:cxnLst/>
            <a:rect l="l" t="t" r="r" b="b"/>
            <a:pathLst>
              <a:path w="3619" h="4470">
                <a:moveTo>
                  <a:pt x="0" y="0"/>
                </a:moveTo>
                <a:lnTo>
                  <a:pt x="3619" y="447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1853041" y="1874274"/>
            <a:ext cx="11684" cy="11684"/>
          </a:xfrm>
          <a:custGeom>
            <a:avLst/>
            <a:gdLst/>
            <a:ahLst/>
            <a:cxnLst/>
            <a:rect l="l" t="t" r="r" b="b"/>
            <a:pathLst>
              <a:path w="11683" h="11683">
                <a:moveTo>
                  <a:pt x="0" y="11683"/>
                </a:moveTo>
                <a:lnTo>
                  <a:pt x="9105" y="1549"/>
                </a:lnTo>
                <a:lnTo>
                  <a:pt x="11684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1866616" y="1865339"/>
            <a:ext cx="14262" cy="6870"/>
          </a:xfrm>
          <a:custGeom>
            <a:avLst/>
            <a:gdLst/>
            <a:ahLst/>
            <a:cxnLst/>
            <a:rect l="l" t="t" r="r" b="b"/>
            <a:pathLst>
              <a:path w="14262" h="6870">
                <a:moveTo>
                  <a:pt x="0" y="6870"/>
                </a:moveTo>
                <a:lnTo>
                  <a:pt x="11518" y="685"/>
                </a:lnTo>
                <a:lnTo>
                  <a:pt x="14262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1857858" y="1677494"/>
            <a:ext cx="81622" cy="48983"/>
          </a:xfrm>
          <a:custGeom>
            <a:avLst/>
            <a:gdLst/>
            <a:ahLst/>
            <a:cxnLst/>
            <a:rect l="l" t="t" r="r" b="b"/>
            <a:pathLst>
              <a:path w="81622" h="48983">
                <a:moveTo>
                  <a:pt x="3429" y="48983"/>
                </a:moveTo>
                <a:lnTo>
                  <a:pt x="0" y="48983"/>
                </a:lnTo>
                <a:lnTo>
                  <a:pt x="5664" y="48983"/>
                </a:lnTo>
                <a:lnTo>
                  <a:pt x="0" y="48983"/>
                </a:lnTo>
                <a:lnTo>
                  <a:pt x="0" y="32651"/>
                </a:lnTo>
                <a:lnTo>
                  <a:pt x="32639" y="32651"/>
                </a:lnTo>
                <a:lnTo>
                  <a:pt x="32639" y="0"/>
                </a:lnTo>
                <a:lnTo>
                  <a:pt x="48971" y="0"/>
                </a:lnTo>
                <a:lnTo>
                  <a:pt x="48971" y="32651"/>
                </a:lnTo>
                <a:lnTo>
                  <a:pt x="81622" y="32651"/>
                </a:lnTo>
                <a:lnTo>
                  <a:pt x="81622" y="48983"/>
                </a:lnTo>
                <a:lnTo>
                  <a:pt x="75780" y="48983"/>
                </a:lnTo>
                <a:lnTo>
                  <a:pt x="81622" y="48983"/>
                </a:lnTo>
                <a:lnTo>
                  <a:pt x="80594" y="4898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1857848" y="1726478"/>
            <a:ext cx="14096" cy="0"/>
          </a:xfrm>
          <a:custGeom>
            <a:avLst/>
            <a:gdLst/>
            <a:ahLst/>
            <a:cxnLst/>
            <a:rect l="l" t="t" r="r" b="b"/>
            <a:pathLst>
              <a:path w="14097">
                <a:moveTo>
                  <a:pt x="520" y="0"/>
                </a:moveTo>
                <a:lnTo>
                  <a:pt x="0" y="0"/>
                </a:lnTo>
                <a:lnTo>
                  <a:pt x="14096" y="0"/>
                </a:lnTo>
                <a:lnTo>
                  <a:pt x="5676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1857855" y="1716853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0"/>
                </a:moveTo>
                <a:lnTo>
                  <a:pt x="0" y="292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1878131" y="1969137"/>
            <a:ext cx="13576" cy="3086"/>
          </a:xfrm>
          <a:custGeom>
            <a:avLst/>
            <a:gdLst/>
            <a:ahLst/>
            <a:cxnLst/>
            <a:rect l="l" t="t" r="r" b="b"/>
            <a:pathLst>
              <a:path w="13576" h="3086">
                <a:moveTo>
                  <a:pt x="0" y="0"/>
                </a:moveTo>
                <a:lnTo>
                  <a:pt x="13576" y="3086"/>
                </a:lnTo>
                <a:lnTo>
                  <a:pt x="0" y="0"/>
                </a:lnTo>
                <a:lnTo>
                  <a:pt x="0" y="165"/>
                </a:lnTo>
                <a:lnTo>
                  <a:pt x="2578" y="68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1871946" y="1965352"/>
            <a:ext cx="6184" cy="3784"/>
          </a:xfrm>
          <a:custGeom>
            <a:avLst/>
            <a:gdLst/>
            <a:ahLst/>
            <a:cxnLst/>
            <a:rect l="l" t="t" r="r" b="b"/>
            <a:pathLst>
              <a:path w="6184" h="3784">
                <a:moveTo>
                  <a:pt x="6184" y="3784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1876242" y="1912598"/>
            <a:ext cx="18732" cy="27330"/>
          </a:xfrm>
          <a:custGeom>
            <a:avLst/>
            <a:gdLst/>
            <a:ahLst/>
            <a:cxnLst/>
            <a:rect l="l" t="t" r="r" b="b"/>
            <a:pathLst>
              <a:path w="18732" h="27330">
                <a:moveTo>
                  <a:pt x="13055" y="25603"/>
                </a:moveTo>
                <a:lnTo>
                  <a:pt x="18732" y="27330"/>
                </a:lnTo>
                <a:lnTo>
                  <a:pt x="14947" y="26631"/>
                </a:lnTo>
                <a:lnTo>
                  <a:pt x="8242" y="23025"/>
                </a:lnTo>
                <a:lnTo>
                  <a:pt x="2920" y="17017"/>
                </a:lnTo>
                <a:lnTo>
                  <a:pt x="0" y="9270"/>
                </a:lnTo>
                <a:lnTo>
                  <a:pt x="0" y="6870"/>
                </a:lnTo>
                <a:lnTo>
                  <a:pt x="16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1883111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4813" y="3441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1876237" y="1905384"/>
            <a:ext cx="3098" cy="14084"/>
          </a:xfrm>
          <a:custGeom>
            <a:avLst/>
            <a:gdLst/>
            <a:ahLst/>
            <a:cxnLst/>
            <a:rect l="l" t="t" r="r" b="b"/>
            <a:pathLst>
              <a:path w="3098" h="14084">
                <a:moveTo>
                  <a:pt x="0" y="14084"/>
                </a:moveTo>
                <a:lnTo>
                  <a:pt x="0" y="8064"/>
                </a:lnTo>
                <a:lnTo>
                  <a:pt x="342" y="6692"/>
                </a:lnTo>
                <a:lnTo>
                  <a:pt x="309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1878474" y="1927895"/>
            <a:ext cx="3606" cy="4978"/>
          </a:xfrm>
          <a:custGeom>
            <a:avLst/>
            <a:gdLst/>
            <a:ahLst/>
            <a:cxnLst/>
            <a:rect l="l" t="t" r="r" b="b"/>
            <a:pathLst>
              <a:path w="3606" h="4978">
                <a:moveTo>
                  <a:pt x="3606" y="4978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1876233" y="1920505"/>
            <a:ext cx="1727" cy="6184"/>
          </a:xfrm>
          <a:custGeom>
            <a:avLst/>
            <a:gdLst/>
            <a:ahLst/>
            <a:cxnLst/>
            <a:rect l="l" t="t" r="r" b="b"/>
            <a:pathLst>
              <a:path w="1727" h="6184">
                <a:moveTo>
                  <a:pt x="1727" y="6184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1876581" y="1894719"/>
            <a:ext cx="29565" cy="17360"/>
          </a:xfrm>
          <a:custGeom>
            <a:avLst/>
            <a:gdLst/>
            <a:ahLst/>
            <a:cxnLst/>
            <a:rect l="l" t="t" r="r" b="b"/>
            <a:pathLst>
              <a:path w="29565" h="17360">
                <a:moveTo>
                  <a:pt x="0" y="17360"/>
                </a:moveTo>
                <a:lnTo>
                  <a:pt x="2578" y="10833"/>
                </a:lnTo>
                <a:lnTo>
                  <a:pt x="7912" y="4813"/>
                </a:lnTo>
                <a:lnTo>
                  <a:pt x="14604" y="1206"/>
                </a:lnTo>
                <a:lnTo>
                  <a:pt x="21996" y="0"/>
                </a:lnTo>
                <a:lnTo>
                  <a:pt x="29565" y="1206"/>
                </a:lnTo>
                <a:lnTo>
                  <a:pt x="21996" y="0"/>
                </a:lnTo>
                <a:lnTo>
                  <a:pt x="29209" y="120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1879683" y="1899536"/>
            <a:ext cx="4813" cy="5499"/>
          </a:xfrm>
          <a:custGeom>
            <a:avLst/>
            <a:gdLst/>
            <a:ahLst/>
            <a:cxnLst/>
            <a:rect l="l" t="t" r="r" b="b"/>
            <a:pathLst>
              <a:path w="4813" h="5499">
                <a:moveTo>
                  <a:pt x="4292" y="685"/>
                </a:moveTo>
                <a:lnTo>
                  <a:pt x="4813" y="0"/>
                </a:lnTo>
                <a:lnTo>
                  <a:pt x="0" y="549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1883459" y="1862070"/>
            <a:ext cx="17868" cy="2057"/>
          </a:xfrm>
          <a:custGeom>
            <a:avLst/>
            <a:gdLst/>
            <a:ahLst/>
            <a:cxnLst/>
            <a:rect l="l" t="t" r="r" b="b"/>
            <a:pathLst>
              <a:path w="17868" h="2057">
                <a:moveTo>
                  <a:pt x="17868" y="0"/>
                </a:moveTo>
                <a:lnTo>
                  <a:pt x="13233" y="0"/>
                </a:lnTo>
                <a:lnTo>
                  <a:pt x="0" y="205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1871941" y="1726481"/>
            <a:ext cx="34886" cy="32651"/>
          </a:xfrm>
          <a:custGeom>
            <a:avLst/>
            <a:gdLst/>
            <a:ahLst/>
            <a:cxnLst/>
            <a:rect l="l" t="t" r="r" b="b"/>
            <a:pathLst>
              <a:path w="34886" h="32651">
                <a:moveTo>
                  <a:pt x="34886" y="30416"/>
                </a:moveTo>
                <a:lnTo>
                  <a:pt x="34886" y="28867"/>
                </a:lnTo>
                <a:lnTo>
                  <a:pt x="34886" y="32651"/>
                </a:lnTo>
                <a:lnTo>
                  <a:pt x="19761" y="32651"/>
                </a:lnTo>
                <a:lnTo>
                  <a:pt x="34886" y="32651"/>
                </a:lnTo>
                <a:lnTo>
                  <a:pt x="34886" y="30416"/>
                </a:lnTo>
                <a:lnTo>
                  <a:pt x="34886" y="32651"/>
                </a:lnTo>
                <a:lnTo>
                  <a:pt x="18567" y="32651"/>
                </a:lnTo>
                <a:lnTo>
                  <a:pt x="18567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1873669" y="1764286"/>
            <a:ext cx="165" cy="0"/>
          </a:xfrm>
          <a:custGeom>
            <a:avLst/>
            <a:gdLst/>
            <a:ahLst/>
            <a:cxnLst/>
            <a:rect l="l" t="t" r="r" b="b"/>
            <a:pathLst>
              <a:path w="165">
                <a:moveTo>
                  <a:pt x="165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1890162" y="1769097"/>
            <a:ext cx="17018" cy="1549"/>
          </a:xfrm>
          <a:custGeom>
            <a:avLst/>
            <a:gdLst/>
            <a:ahLst/>
            <a:cxnLst/>
            <a:rect l="l" t="t" r="r" b="b"/>
            <a:pathLst>
              <a:path w="17018" h="1549">
                <a:moveTo>
                  <a:pt x="0" y="0"/>
                </a:moveTo>
                <a:lnTo>
                  <a:pt x="8420" y="1549"/>
                </a:lnTo>
                <a:lnTo>
                  <a:pt x="1701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1871945" y="1610476"/>
            <a:ext cx="19761" cy="0"/>
          </a:xfrm>
          <a:custGeom>
            <a:avLst/>
            <a:gdLst/>
            <a:ahLst/>
            <a:cxnLst/>
            <a:rect l="l" t="t" r="r" b="b"/>
            <a:pathLst>
              <a:path w="19761">
                <a:moveTo>
                  <a:pt x="0" y="0"/>
                </a:moveTo>
                <a:lnTo>
                  <a:pt x="1976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1895836" y="1930976"/>
            <a:ext cx="56705" cy="123913"/>
          </a:xfrm>
          <a:custGeom>
            <a:avLst/>
            <a:gdLst/>
            <a:ahLst/>
            <a:cxnLst/>
            <a:rect l="l" t="t" r="r" b="b"/>
            <a:pathLst>
              <a:path w="56705" h="123913">
                <a:moveTo>
                  <a:pt x="56705" y="123913"/>
                </a:moveTo>
                <a:lnTo>
                  <a:pt x="56705" y="0"/>
                </a:lnTo>
                <a:lnTo>
                  <a:pt x="48463" y="18389"/>
                </a:lnTo>
                <a:lnTo>
                  <a:pt x="34709" y="31978"/>
                </a:lnTo>
                <a:lnTo>
                  <a:pt x="18034" y="40055"/>
                </a:lnTo>
                <a:lnTo>
                  <a:pt x="0" y="42113"/>
                </a:lnTo>
                <a:lnTo>
                  <a:pt x="850" y="42113"/>
                </a:lnTo>
                <a:lnTo>
                  <a:pt x="6705" y="4142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1891701" y="1972224"/>
            <a:ext cx="4127" cy="863"/>
          </a:xfrm>
          <a:custGeom>
            <a:avLst/>
            <a:gdLst/>
            <a:ahLst/>
            <a:cxnLst/>
            <a:rect l="l" t="t" r="r" b="b"/>
            <a:pathLst>
              <a:path w="4127" h="863">
                <a:moveTo>
                  <a:pt x="4127" y="863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1894965" y="1895927"/>
            <a:ext cx="26123" cy="44513"/>
          </a:xfrm>
          <a:custGeom>
            <a:avLst/>
            <a:gdLst/>
            <a:ahLst/>
            <a:cxnLst/>
            <a:rect l="l" t="t" r="r" b="b"/>
            <a:pathLst>
              <a:path w="26123" h="44513">
                <a:moveTo>
                  <a:pt x="11175" y="0"/>
                </a:moveTo>
                <a:lnTo>
                  <a:pt x="17868" y="3606"/>
                </a:lnTo>
                <a:lnTo>
                  <a:pt x="23202" y="9626"/>
                </a:lnTo>
                <a:lnTo>
                  <a:pt x="26123" y="17360"/>
                </a:lnTo>
                <a:lnTo>
                  <a:pt x="26123" y="25946"/>
                </a:lnTo>
                <a:lnTo>
                  <a:pt x="23202" y="33680"/>
                </a:lnTo>
                <a:lnTo>
                  <a:pt x="17868" y="39700"/>
                </a:lnTo>
                <a:lnTo>
                  <a:pt x="11010" y="43307"/>
                </a:lnTo>
                <a:lnTo>
                  <a:pt x="3619" y="44513"/>
                </a:lnTo>
                <a:lnTo>
                  <a:pt x="0" y="4399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1909410" y="1934079"/>
            <a:ext cx="4813" cy="3263"/>
          </a:xfrm>
          <a:custGeom>
            <a:avLst/>
            <a:gdLst/>
            <a:ahLst/>
            <a:cxnLst/>
            <a:rect l="l" t="t" r="r" b="b"/>
            <a:pathLst>
              <a:path w="4813" h="3263">
                <a:moveTo>
                  <a:pt x="0" y="3263"/>
                </a:moveTo>
                <a:lnTo>
                  <a:pt x="481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1902358" y="1938195"/>
            <a:ext cx="5676" cy="1727"/>
          </a:xfrm>
          <a:custGeom>
            <a:avLst/>
            <a:gdLst/>
            <a:ahLst/>
            <a:cxnLst/>
            <a:rect l="l" t="t" r="r" b="b"/>
            <a:pathLst>
              <a:path w="5676" h="1727">
                <a:moveTo>
                  <a:pt x="0" y="1727"/>
                </a:moveTo>
                <a:lnTo>
                  <a:pt x="5676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1896698" y="1940093"/>
            <a:ext cx="3771" cy="0"/>
          </a:xfrm>
          <a:custGeom>
            <a:avLst/>
            <a:gdLst/>
            <a:ahLst/>
            <a:cxnLst/>
            <a:rect l="l" t="t" r="r" b="b"/>
            <a:pathLst>
              <a:path w="3771">
                <a:moveTo>
                  <a:pt x="3771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1891710" y="1894724"/>
            <a:ext cx="6870" cy="1206"/>
          </a:xfrm>
          <a:custGeom>
            <a:avLst/>
            <a:gdLst/>
            <a:ahLst/>
            <a:cxnLst/>
            <a:rect l="l" t="t" r="r" b="b"/>
            <a:pathLst>
              <a:path w="6870" h="1206">
                <a:moveTo>
                  <a:pt x="6870" y="0"/>
                </a:moveTo>
                <a:lnTo>
                  <a:pt x="0" y="120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1908717" y="1863789"/>
            <a:ext cx="10477" cy="2235"/>
          </a:xfrm>
          <a:custGeom>
            <a:avLst/>
            <a:gdLst/>
            <a:ahLst/>
            <a:cxnLst/>
            <a:rect l="l" t="t" r="r" b="b"/>
            <a:pathLst>
              <a:path w="10477" h="2235">
                <a:moveTo>
                  <a:pt x="0" y="0"/>
                </a:moveTo>
                <a:lnTo>
                  <a:pt x="6527" y="863"/>
                </a:lnTo>
                <a:lnTo>
                  <a:pt x="10477" y="223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1891710" y="1771675"/>
            <a:ext cx="19926" cy="2235"/>
          </a:xfrm>
          <a:custGeom>
            <a:avLst/>
            <a:gdLst/>
            <a:ahLst/>
            <a:cxnLst/>
            <a:rect l="l" t="t" r="r" b="b"/>
            <a:pathLst>
              <a:path w="19926" h="2235">
                <a:moveTo>
                  <a:pt x="6870" y="2235"/>
                </a:moveTo>
                <a:lnTo>
                  <a:pt x="19926" y="0"/>
                </a:lnTo>
                <a:lnTo>
                  <a:pt x="6870" y="2235"/>
                </a:lnTo>
                <a:lnTo>
                  <a:pt x="0" y="104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1906828" y="1735588"/>
            <a:ext cx="0" cy="19761"/>
          </a:xfrm>
          <a:custGeom>
            <a:avLst/>
            <a:gdLst/>
            <a:ahLst/>
            <a:cxnLst/>
            <a:rect l="l" t="t" r="r" b="b"/>
            <a:pathLst>
              <a:path h="19761">
                <a:moveTo>
                  <a:pt x="0" y="197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1911642" y="1762735"/>
            <a:ext cx="19761" cy="8940"/>
          </a:xfrm>
          <a:custGeom>
            <a:avLst/>
            <a:gdLst/>
            <a:ahLst/>
            <a:cxnLst/>
            <a:rect l="l" t="t" r="r" b="b"/>
            <a:pathLst>
              <a:path w="19761" h="8940">
                <a:moveTo>
                  <a:pt x="0" y="8940"/>
                </a:moveTo>
                <a:lnTo>
                  <a:pt x="4978" y="8077"/>
                </a:lnTo>
                <a:lnTo>
                  <a:pt x="19761" y="0"/>
                </a:lnTo>
                <a:lnTo>
                  <a:pt x="4978" y="807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1906828" y="1726481"/>
            <a:ext cx="26809" cy="9105"/>
          </a:xfrm>
          <a:custGeom>
            <a:avLst/>
            <a:gdLst/>
            <a:ahLst/>
            <a:cxnLst/>
            <a:rect l="l" t="t" r="r" b="b"/>
            <a:pathLst>
              <a:path w="26809" h="9105">
                <a:moveTo>
                  <a:pt x="0" y="9105"/>
                </a:moveTo>
                <a:lnTo>
                  <a:pt x="0" y="0"/>
                </a:lnTo>
                <a:lnTo>
                  <a:pt x="2680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1905228" y="1676040"/>
            <a:ext cx="0" cy="19848"/>
          </a:xfrm>
          <a:custGeom>
            <a:avLst/>
            <a:gdLst/>
            <a:ahLst/>
            <a:cxnLst/>
            <a:rect l="l" t="t" r="r" b="b"/>
            <a:pathLst>
              <a:path h="19848">
                <a:moveTo>
                  <a:pt x="0" y="0"/>
                </a:moveTo>
                <a:lnTo>
                  <a:pt x="0" y="19848"/>
                </a:lnTo>
              </a:path>
            </a:pathLst>
          </a:custGeom>
          <a:ln w="29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1930546" y="1954529"/>
            <a:ext cx="8585" cy="8420"/>
          </a:xfrm>
          <a:custGeom>
            <a:avLst/>
            <a:gdLst/>
            <a:ahLst/>
            <a:cxnLst/>
            <a:rect l="l" t="t" r="r" b="b"/>
            <a:pathLst>
              <a:path w="8585" h="8420">
                <a:moveTo>
                  <a:pt x="0" y="8420"/>
                </a:moveTo>
                <a:lnTo>
                  <a:pt x="1549" y="7391"/>
                </a:lnTo>
                <a:lnTo>
                  <a:pt x="858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1913867" y="1967073"/>
            <a:ext cx="8432" cy="3949"/>
          </a:xfrm>
          <a:custGeom>
            <a:avLst/>
            <a:gdLst/>
            <a:ahLst/>
            <a:cxnLst/>
            <a:rect l="l" t="t" r="r" b="b"/>
            <a:pathLst>
              <a:path w="8432" h="3949">
                <a:moveTo>
                  <a:pt x="8432" y="0"/>
                </a:moveTo>
                <a:lnTo>
                  <a:pt x="1384" y="3441"/>
                </a:lnTo>
                <a:lnTo>
                  <a:pt x="0" y="394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1915247" y="1927895"/>
            <a:ext cx="3441" cy="4978"/>
          </a:xfrm>
          <a:custGeom>
            <a:avLst/>
            <a:gdLst/>
            <a:ahLst/>
            <a:cxnLst/>
            <a:rect l="l" t="t" r="r" b="b"/>
            <a:pathLst>
              <a:path w="3441" h="4978">
                <a:moveTo>
                  <a:pt x="0" y="4978"/>
                </a:moveTo>
                <a:lnTo>
                  <a:pt x="344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1919202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0" y="6184"/>
                </a:moveTo>
                <a:lnTo>
                  <a:pt x="1892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1920927" y="1912598"/>
            <a:ext cx="165" cy="6870"/>
          </a:xfrm>
          <a:custGeom>
            <a:avLst/>
            <a:gdLst/>
            <a:ahLst/>
            <a:cxnLst/>
            <a:rect l="l" t="t" r="r" b="b"/>
            <a:pathLst>
              <a:path w="165" h="6870">
                <a:moveTo>
                  <a:pt x="165" y="687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1912679" y="1899530"/>
            <a:ext cx="4978" cy="5676"/>
          </a:xfrm>
          <a:custGeom>
            <a:avLst/>
            <a:gdLst/>
            <a:ahLst/>
            <a:cxnLst/>
            <a:rect l="l" t="t" r="r" b="b"/>
            <a:pathLst>
              <a:path w="4978" h="5676">
                <a:moveTo>
                  <a:pt x="4978" y="5676"/>
                </a:moveTo>
                <a:lnTo>
                  <a:pt x="0" y="0"/>
                </a:lnTo>
                <a:lnTo>
                  <a:pt x="685" y="69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1917833" y="1905387"/>
            <a:ext cx="2743" cy="6692"/>
          </a:xfrm>
          <a:custGeom>
            <a:avLst/>
            <a:gdLst/>
            <a:ahLst/>
            <a:cxnLst/>
            <a:rect l="l" t="t" r="r" b="b"/>
            <a:pathLst>
              <a:path w="2743" h="6692">
                <a:moveTo>
                  <a:pt x="2743" y="6692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1925561" y="1869804"/>
            <a:ext cx="9626" cy="6019"/>
          </a:xfrm>
          <a:custGeom>
            <a:avLst/>
            <a:gdLst/>
            <a:ahLst/>
            <a:cxnLst/>
            <a:rect l="l" t="t" r="r" b="b"/>
            <a:pathLst>
              <a:path w="9626" h="6019">
                <a:moveTo>
                  <a:pt x="0" y="0"/>
                </a:moveTo>
                <a:lnTo>
                  <a:pt x="6527" y="3441"/>
                </a:lnTo>
                <a:lnTo>
                  <a:pt x="9626" y="601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1931404" y="1735585"/>
            <a:ext cx="19418" cy="27152"/>
          </a:xfrm>
          <a:custGeom>
            <a:avLst/>
            <a:gdLst/>
            <a:ahLst/>
            <a:cxnLst/>
            <a:rect l="l" t="t" r="r" b="b"/>
            <a:pathLst>
              <a:path w="19418" h="27152">
                <a:moveTo>
                  <a:pt x="0" y="27152"/>
                </a:moveTo>
                <a:lnTo>
                  <a:pt x="1371" y="26466"/>
                </a:lnTo>
                <a:lnTo>
                  <a:pt x="13754" y="13068"/>
                </a:lnTo>
                <a:lnTo>
                  <a:pt x="19418" y="0"/>
                </a:lnTo>
                <a:lnTo>
                  <a:pt x="13754" y="1306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1925046" y="1669421"/>
            <a:ext cx="14439" cy="11176"/>
          </a:xfrm>
          <a:custGeom>
            <a:avLst/>
            <a:gdLst/>
            <a:ahLst/>
            <a:cxnLst/>
            <a:rect l="l" t="t" r="r" b="b"/>
            <a:pathLst>
              <a:path w="14439" h="11175">
                <a:moveTo>
                  <a:pt x="0" y="0"/>
                </a:moveTo>
                <a:lnTo>
                  <a:pt x="14439" y="1117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1931404" y="1674407"/>
            <a:ext cx="22517" cy="39357"/>
          </a:xfrm>
          <a:custGeom>
            <a:avLst/>
            <a:gdLst/>
            <a:ahLst/>
            <a:cxnLst/>
            <a:rect l="l" t="t" r="r" b="b"/>
            <a:pathLst>
              <a:path w="22517" h="39357">
                <a:moveTo>
                  <a:pt x="0" y="0"/>
                </a:moveTo>
                <a:lnTo>
                  <a:pt x="8077" y="6184"/>
                </a:lnTo>
                <a:lnTo>
                  <a:pt x="18046" y="21475"/>
                </a:lnTo>
                <a:lnTo>
                  <a:pt x="22517" y="3935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1931404" y="1610476"/>
            <a:ext cx="60312" cy="0"/>
          </a:xfrm>
          <a:custGeom>
            <a:avLst/>
            <a:gdLst/>
            <a:ahLst/>
            <a:cxnLst/>
            <a:rect l="l" t="t" r="r" b="b"/>
            <a:pathLst>
              <a:path w="60312">
                <a:moveTo>
                  <a:pt x="0" y="0"/>
                </a:moveTo>
                <a:lnTo>
                  <a:pt x="32473" y="0"/>
                </a:lnTo>
                <a:lnTo>
                  <a:pt x="60312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1944293" y="1930981"/>
            <a:ext cx="8242" cy="121843"/>
          </a:xfrm>
          <a:custGeom>
            <a:avLst/>
            <a:gdLst/>
            <a:ahLst/>
            <a:cxnLst/>
            <a:rect l="l" t="t" r="r" b="b"/>
            <a:pathLst>
              <a:path w="8242" h="121843">
                <a:moveTo>
                  <a:pt x="0" y="18389"/>
                </a:moveTo>
                <a:lnTo>
                  <a:pt x="685" y="17183"/>
                </a:lnTo>
                <a:lnTo>
                  <a:pt x="8242" y="0"/>
                </a:lnTo>
                <a:lnTo>
                  <a:pt x="8242" y="12184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1939485" y="1881143"/>
            <a:ext cx="7899" cy="9969"/>
          </a:xfrm>
          <a:custGeom>
            <a:avLst/>
            <a:gdLst/>
            <a:ahLst/>
            <a:cxnLst/>
            <a:rect l="l" t="t" r="r" b="b"/>
            <a:pathLst>
              <a:path w="7899" h="9969">
                <a:moveTo>
                  <a:pt x="7899" y="9969"/>
                </a:moveTo>
                <a:lnTo>
                  <a:pt x="5499" y="5841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1932782" y="1748647"/>
            <a:ext cx="12369" cy="13398"/>
          </a:xfrm>
          <a:custGeom>
            <a:avLst/>
            <a:gdLst/>
            <a:ahLst/>
            <a:cxnLst/>
            <a:rect l="l" t="t" r="r" b="b"/>
            <a:pathLst>
              <a:path w="12369" h="13398">
                <a:moveTo>
                  <a:pt x="12369" y="0"/>
                </a:moveTo>
                <a:lnTo>
                  <a:pt x="0" y="1339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1950825" y="1715648"/>
            <a:ext cx="2921" cy="19938"/>
          </a:xfrm>
          <a:custGeom>
            <a:avLst/>
            <a:gdLst/>
            <a:ahLst/>
            <a:cxnLst/>
            <a:rect l="l" t="t" r="r" b="b"/>
            <a:pathLst>
              <a:path w="2920" h="19938">
                <a:moveTo>
                  <a:pt x="0" y="19939"/>
                </a:moveTo>
                <a:lnTo>
                  <a:pt x="1549" y="16332"/>
                </a:lnTo>
                <a:lnTo>
                  <a:pt x="2921" y="0"/>
                </a:lnTo>
                <a:lnTo>
                  <a:pt x="1549" y="1633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1939480" y="1716854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1931403" y="1715645"/>
            <a:ext cx="8077" cy="10833"/>
          </a:xfrm>
          <a:custGeom>
            <a:avLst/>
            <a:gdLst/>
            <a:ahLst/>
            <a:cxnLst/>
            <a:rect l="l" t="t" r="r" b="b"/>
            <a:pathLst>
              <a:path w="8077" h="10833">
                <a:moveTo>
                  <a:pt x="8077" y="10833"/>
                </a:moveTo>
                <a:lnTo>
                  <a:pt x="8077" y="0"/>
                </a:lnTo>
                <a:lnTo>
                  <a:pt x="8077" y="10833"/>
                </a:lnTo>
                <a:lnTo>
                  <a:pt x="0" y="1083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1939480" y="1710152"/>
            <a:ext cx="0" cy="5499"/>
          </a:xfrm>
          <a:custGeom>
            <a:avLst/>
            <a:gdLst/>
            <a:ahLst/>
            <a:cxnLst/>
            <a:rect l="l" t="t" r="r" b="b"/>
            <a:pathLst>
              <a:path h="5499">
                <a:moveTo>
                  <a:pt x="0" y="5499"/>
                </a:moveTo>
                <a:lnTo>
                  <a:pt x="0" y="0"/>
                </a:lnTo>
                <a:lnTo>
                  <a:pt x="0" y="481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1939481" y="1680598"/>
            <a:ext cx="9969" cy="15290"/>
          </a:xfrm>
          <a:custGeom>
            <a:avLst/>
            <a:gdLst/>
            <a:ahLst/>
            <a:cxnLst/>
            <a:rect l="l" t="t" r="r" b="b"/>
            <a:pathLst>
              <a:path w="9969" h="15290">
                <a:moveTo>
                  <a:pt x="9969" y="1529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1952542" y="1854503"/>
            <a:ext cx="0" cy="49669"/>
          </a:xfrm>
          <a:custGeom>
            <a:avLst/>
            <a:gdLst/>
            <a:ahLst/>
            <a:cxnLst/>
            <a:rect l="l" t="t" r="r" b="b"/>
            <a:pathLst>
              <a:path h="49669">
                <a:moveTo>
                  <a:pt x="0" y="49669"/>
                </a:moveTo>
                <a:lnTo>
                  <a:pt x="0" y="0"/>
                </a:lnTo>
                <a:lnTo>
                  <a:pt x="0" y="3970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1952542" y="1826149"/>
            <a:ext cx="0" cy="28359"/>
          </a:xfrm>
          <a:custGeom>
            <a:avLst/>
            <a:gdLst/>
            <a:ahLst/>
            <a:cxnLst/>
            <a:rect l="l" t="t" r="r" b="b"/>
            <a:pathLst>
              <a:path h="28359">
                <a:moveTo>
                  <a:pt x="0" y="28359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1951343" y="1703282"/>
            <a:ext cx="2578" cy="12369"/>
          </a:xfrm>
          <a:custGeom>
            <a:avLst/>
            <a:gdLst/>
            <a:ahLst/>
            <a:cxnLst/>
            <a:rect l="l" t="t" r="r" b="b"/>
            <a:pathLst>
              <a:path w="2578" h="12369">
                <a:moveTo>
                  <a:pt x="2400" y="12369"/>
                </a:moveTo>
                <a:lnTo>
                  <a:pt x="2578" y="10477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1951338" y="1610476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12547" y="0"/>
                </a:moveTo>
                <a:lnTo>
                  <a:pt x="19938" y="0"/>
                </a:lnTo>
                <a:lnTo>
                  <a:pt x="0" y="0"/>
                </a:lnTo>
                <a:lnTo>
                  <a:pt x="39700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1991037" y="1610476"/>
            <a:ext cx="685" cy="32651"/>
          </a:xfrm>
          <a:custGeom>
            <a:avLst/>
            <a:gdLst/>
            <a:ahLst/>
            <a:cxnLst/>
            <a:rect l="l" t="t" r="r" b="b"/>
            <a:pathLst>
              <a:path w="685" h="32651">
                <a:moveTo>
                  <a:pt x="0" y="0"/>
                </a:moveTo>
                <a:lnTo>
                  <a:pt x="685" y="0"/>
                </a:lnTo>
                <a:lnTo>
                  <a:pt x="685" y="3265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918000" y="3981231"/>
            <a:ext cx="625500" cy="68402"/>
          </a:xfrm>
          <a:custGeom>
            <a:avLst/>
            <a:gdLst/>
            <a:ahLst/>
            <a:cxnLst/>
            <a:rect l="l" t="t" r="r" b="b"/>
            <a:pathLst>
              <a:path w="625500" h="68402">
                <a:moveTo>
                  <a:pt x="0" y="68402"/>
                </a:moveTo>
                <a:lnTo>
                  <a:pt x="62550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917309" y="4251129"/>
            <a:ext cx="626884" cy="85509"/>
          </a:xfrm>
          <a:custGeom>
            <a:avLst/>
            <a:gdLst/>
            <a:ahLst/>
            <a:cxnLst/>
            <a:rect l="l" t="t" r="r" b="b"/>
            <a:pathLst>
              <a:path w="626884" h="85509">
                <a:moveTo>
                  <a:pt x="0" y="0"/>
                </a:moveTo>
                <a:lnTo>
                  <a:pt x="626884" y="85509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2603496" y="3974923"/>
            <a:ext cx="702729" cy="175983"/>
          </a:xfrm>
          <a:custGeom>
            <a:avLst/>
            <a:gdLst/>
            <a:ahLst/>
            <a:cxnLst/>
            <a:rect l="l" t="t" r="r" b="b"/>
            <a:pathLst>
              <a:path w="702729" h="175983">
                <a:moveTo>
                  <a:pt x="0" y="175983"/>
                </a:moveTo>
                <a:lnTo>
                  <a:pt x="7027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2601953" y="4336644"/>
            <a:ext cx="705815" cy="6286"/>
          </a:xfrm>
          <a:custGeom>
            <a:avLst/>
            <a:gdLst/>
            <a:ahLst/>
            <a:cxnLst/>
            <a:rect l="l" t="t" r="r" b="b"/>
            <a:pathLst>
              <a:path w="705815" h="6286">
                <a:moveTo>
                  <a:pt x="0" y="6286"/>
                </a:moveTo>
                <a:lnTo>
                  <a:pt x="7058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2601953" y="4543229"/>
            <a:ext cx="705815" cy="188302"/>
          </a:xfrm>
          <a:custGeom>
            <a:avLst/>
            <a:gdLst/>
            <a:ahLst/>
            <a:cxnLst/>
            <a:rect l="l" t="t" r="r" b="b"/>
            <a:pathLst>
              <a:path w="705815" h="188302">
                <a:moveTo>
                  <a:pt x="0" y="0"/>
                </a:moveTo>
                <a:lnTo>
                  <a:pt x="705815" y="188302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457200" y="3261144"/>
            <a:ext cx="3358794" cy="1842338"/>
          </a:xfrm>
          <a:custGeom>
            <a:avLst/>
            <a:gdLst/>
            <a:ahLst/>
            <a:cxnLst/>
            <a:rect l="l" t="t" r="r" b="b"/>
            <a:pathLst>
              <a:path w="3358794" h="1842338">
                <a:moveTo>
                  <a:pt x="0" y="1842338"/>
                </a:moveTo>
                <a:lnTo>
                  <a:pt x="3358794" y="1842338"/>
                </a:lnTo>
                <a:lnTo>
                  <a:pt x="3358794" y="0"/>
                </a:lnTo>
                <a:lnTo>
                  <a:pt x="0" y="0"/>
                </a:lnTo>
                <a:lnTo>
                  <a:pt x="0" y="184233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063066" y="3932504"/>
            <a:ext cx="673" cy="439521"/>
          </a:xfrm>
          <a:custGeom>
            <a:avLst/>
            <a:gdLst/>
            <a:ahLst/>
            <a:cxnLst/>
            <a:rect l="l" t="t" r="r" b="b"/>
            <a:pathLst>
              <a:path w="673" h="439521">
                <a:moveTo>
                  <a:pt x="0" y="439521"/>
                </a:moveTo>
                <a:lnTo>
                  <a:pt x="673" y="439521"/>
                </a:lnTo>
                <a:lnTo>
                  <a:pt x="673" y="0"/>
                </a:lnTo>
                <a:lnTo>
                  <a:pt x="0" y="0"/>
                </a:lnTo>
                <a:lnTo>
                  <a:pt x="0" y="4395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504825" y="3932504"/>
            <a:ext cx="635" cy="439521"/>
          </a:xfrm>
          <a:custGeom>
            <a:avLst/>
            <a:gdLst/>
            <a:ahLst/>
            <a:cxnLst/>
            <a:rect l="l" t="t" r="r" b="b"/>
            <a:pathLst>
              <a:path w="635" h="439521">
                <a:moveTo>
                  <a:pt x="0" y="439521"/>
                </a:moveTo>
                <a:lnTo>
                  <a:pt x="635" y="439521"/>
                </a:lnTo>
                <a:lnTo>
                  <a:pt x="635" y="0"/>
                </a:lnTo>
                <a:lnTo>
                  <a:pt x="0" y="0"/>
                </a:lnTo>
                <a:lnTo>
                  <a:pt x="0" y="4395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505460" y="3933139"/>
            <a:ext cx="557606" cy="438251"/>
          </a:xfrm>
          <a:custGeom>
            <a:avLst/>
            <a:gdLst/>
            <a:ahLst/>
            <a:cxnLst/>
            <a:rect l="l" t="t" r="r" b="b"/>
            <a:pathLst>
              <a:path w="557606" h="438251">
                <a:moveTo>
                  <a:pt x="557606" y="438251"/>
                </a:moveTo>
                <a:lnTo>
                  <a:pt x="557606" y="0"/>
                </a:lnTo>
                <a:lnTo>
                  <a:pt x="0" y="0"/>
                </a:lnTo>
                <a:lnTo>
                  <a:pt x="0" y="438251"/>
                </a:lnTo>
                <a:lnTo>
                  <a:pt x="557606" y="438251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862364" y="3984616"/>
            <a:ext cx="130771" cy="129933"/>
          </a:xfrm>
          <a:custGeom>
            <a:avLst/>
            <a:gdLst/>
            <a:ahLst/>
            <a:cxnLst/>
            <a:rect l="l" t="t" r="r" b="b"/>
            <a:pathLst>
              <a:path w="130771" h="129933">
                <a:moveTo>
                  <a:pt x="81978" y="1308"/>
                </a:moveTo>
                <a:lnTo>
                  <a:pt x="74015" y="0"/>
                </a:lnTo>
                <a:lnTo>
                  <a:pt x="57340" y="0"/>
                </a:lnTo>
                <a:lnTo>
                  <a:pt x="49390" y="1308"/>
                </a:lnTo>
                <a:lnTo>
                  <a:pt x="41706" y="4152"/>
                </a:lnTo>
                <a:lnTo>
                  <a:pt x="30302" y="9905"/>
                </a:lnTo>
                <a:lnTo>
                  <a:pt x="23926" y="14731"/>
                </a:lnTo>
                <a:lnTo>
                  <a:pt x="19684" y="18414"/>
                </a:lnTo>
                <a:lnTo>
                  <a:pt x="14427" y="24358"/>
                </a:lnTo>
                <a:lnTo>
                  <a:pt x="8712" y="32511"/>
                </a:lnTo>
                <a:lnTo>
                  <a:pt x="4127" y="42417"/>
                </a:lnTo>
                <a:lnTo>
                  <a:pt x="1473" y="52311"/>
                </a:lnTo>
                <a:lnTo>
                  <a:pt x="0" y="64592"/>
                </a:lnTo>
                <a:lnTo>
                  <a:pt x="1473" y="77850"/>
                </a:lnTo>
                <a:lnTo>
                  <a:pt x="2781" y="83121"/>
                </a:lnTo>
                <a:lnTo>
                  <a:pt x="6070" y="92392"/>
                </a:lnTo>
                <a:lnTo>
                  <a:pt x="12128" y="102844"/>
                </a:lnTo>
                <a:lnTo>
                  <a:pt x="19329" y="111442"/>
                </a:lnTo>
                <a:lnTo>
                  <a:pt x="27927" y="118681"/>
                </a:lnTo>
                <a:lnTo>
                  <a:pt x="38417" y="124663"/>
                </a:lnTo>
                <a:lnTo>
                  <a:pt x="49580" y="128663"/>
                </a:lnTo>
                <a:lnTo>
                  <a:pt x="57543" y="129933"/>
                </a:lnTo>
                <a:lnTo>
                  <a:pt x="73825" y="129933"/>
                </a:lnTo>
                <a:lnTo>
                  <a:pt x="81775" y="128663"/>
                </a:lnTo>
                <a:lnTo>
                  <a:pt x="93814" y="124231"/>
                </a:lnTo>
                <a:lnTo>
                  <a:pt x="103797" y="118363"/>
                </a:lnTo>
                <a:lnTo>
                  <a:pt x="111988" y="111442"/>
                </a:lnTo>
                <a:lnTo>
                  <a:pt x="118681" y="103555"/>
                </a:lnTo>
                <a:lnTo>
                  <a:pt x="124828" y="93217"/>
                </a:lnTo>
                <a:lnTo>
                  <a:pt x="128117" y="85305"/>
                </a:lnTo>
                <a:lnTo>
                  <a:pt x="130771" y="72783"/>
                </a:lnTo>
                <a:lnTo>
                  <a:pt x="130771" y="56743"/>
                </a:lnTo>
                <a:lnTo>
                  <a:pt x="127444" y="42887"/>
                </a:lnTo>
                <a:lnTo>
                  <a:pt x="122923" y="32905"/>
                </a:lnTo>
                <a:lnTo>
                  <a:pt x="116941" y="24358"/>
                </a:lnTo>
                <a:lnTo>
                  <a:pt x="111683" y="18414"/>
                </a:lnTo>
                <a:lnTo>
                  <a:pt x="108318" y="15163"/>
                </a:lnTo>
                <a:lnTo>
                  <a:pt x="101066" y="9905"/>
                </a:lnTo>
                <a:lnTo>
                  <a:pt x="91160" y="4635"/>
                </a:lnTo>
                <a:lnTo>
                  <a:pt x="81978" y="130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862364" y="4189743"/>
            <a:ext cx="130771" cy="129933"/>
          </a:xfrm>
          <a:custGeom>
            <a:avLst/>
            <a:gdLst/>
            <a:ahLst/>
            <a:cxnLst/>
            <a:rect l="l" t="t" r="r" b="b"/>
            <a:pathLst>
              <a:path w="130771" h="129933">
                <a:moveTo>
                  <a:pt x="81978" y="1308"/>
                </a:moveTo>
                <a:lnTo>
                  <a:pt x="74015" y="0"/>
                </a:lnTo>
                <a:lnTo>
                  <a:pt x="57340" y="0"/>
                </a:lnTo>
                <a:lnTo>
                  <a:pt x="49390" y="1308"/>
                </a:lnTo>
                <a:lnTo>
                  <a:pt x="41706" y="4165"/>
                </a:lnTo>
                <a:lnTo>
                  <a:pt x="30302" y="9906"/>
                </a:lnTo>
                <a:lnTo>
                  <a:pt x="23926" y="14732"/>
                </a:lnTo>
                <a:lnTo>
                  <a:pt x="19684" y="18415"/>
                </a:lnTo>
                <a:lnTo>
                  <a:pt x="14427" y="24358"/>
                </a:lnTo>
                <a:lnTo>
                  <a:pt x="8712" y="32512"/>
                </a:lnTo>
                <a:lnTo>
                  <a:pt x="4127" y="42418"/>
                </a:lnTo>
                <a:lnTo>
                  <a:pt x="1473" y="52311"/>
                </a:lnTo>
                <a:lnTo>
                  <a:pt x="0" y="64592"/>
                </a:lnTo>
                <a:lnTo>
                  <a:pt x="1473" y="77851"/>
                </a:lnTo>
                <a:lnTo>
                  <a:pt x="2781" y="83121"/>
                </a:lnTo>
                <a:lnTo>
                  <a:pt x="6070" y="92354"/>
                </a:lnTo>
                <a:lnTo>
                  <a:pt x="12128" y="102844"/>
                </a:lnTo>
                <a:lnTo>
                  <a:pt x="19329" y="111391"/>
                </a:lnTo>
                <a:lnTo>
                  <a:pt x="27927" y="118681"/>
                </a:lnTo>
                <a:lnTo>
                  <a:pt x="38417" y="124663"/>
                </a:lnTo>
                <a:lnTo>
                  <a:pt x="49580" y="128663"/>
                </a:lnTo>
                <a:lnTo>
                  <a:pt x="57543" y="129933"/>
                </a:lnTo>
                <a:lnTo>
                  <a:pt x="73825" y="129933"/>
                </a:lnTo>
                <a:lnTo>
                  <a:pt x="81775" y="128663"/>
                </a:lnTo>
                <a:lnTo>
                  <a:pt x="93814" y="124231"/>
                </a:lnTo>
                <a:lnTo>
                  <a:pt x="103797" y="118364"/>
                </a:lnTo>
                <a:lnTo>
                  <a:pt x="112039" y="111391"/>
                </a:lnTo>
                <a:lnTo>
                  <a:pt x="119557" y="102450"/>
                </a:lnTo>
                <a:lnTo>
                  <a:pt x="125463" y="91909"/>
                </a:lnTo>
                <a:lnTo>
                  <a:pt x="128752" y="82651"/>
                </a:lnTo>
                <a:lnTo>
                  <a:pt x="130771" y="72783"/>
                </a:lnTo>
                <a:lnTo>
                  <a:pt x="130771" y="56743"/>
                </a:lnTo>
                <a:lnTo>
                  <a:pt x="127444" y="42887"/>
                </a:lnTo>
                <a:lnTo>
                  <a:pt x="121615" y="30924"/>
                </a:lnTo>
                <a:lnTo>
                  <a:pt x="116941" y="24358"/>
                </a:lnTo>
                <a:lnTo>
                  <a:pt x="111683" y="18415"/>
                </a:lnTo>
                <a:lnTo>
                  <a:pt x="108318" y="15163"/>
                </a:lnTo>
                <a:lnTo>
                  <a:pt x="101066" y="9906"/>
                </a:lnTo>
                <a:lnTo>
                  <a:pt x="91160" y="4635"/>
                </a:lnTo>
                <a:lnTo>
                  <a:pt x="81978" y="130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694781" y="3981964"/>
            <a:ext cx="97853" cy="340601"/>
          </a:xfrm>
          <a:custGeom>
            <a:avLst/>
            <a:gdLst/>
            <a:ahLst/>
            <a:cxnLst/>
            <a:rect l="l" t="t" r="r" b="b"/>
            <a:pathLst>
              <a:path w="97853" h="340601">
                <a:moveTo>
                  <a:pt x="634" y="0"/>
                </a:moveTo>
                <a:lnTo>
                  <a:pt x="1422" y="749"/>
                </a:lnTo>
                <a:lnTo>
                  <a:pt x="97218" y="673"/>
                </a:lnTo>
                <a:lnTo>
                  <a:pt x="97218" y="339928"/>
                </a:lnTo>
                <a:lnTo>
                  <a:pt x="2260" y="339763"/>
                </a:lnTo>
                <a:lnTo>
                  <a:pt x="0" y="340398"/>
                </a:lnTo>
                <a:lnTo>
                  <a:pt x="97853" y="340601"/>
                </a:lnTo>
                <a:lnTo>
                  <a:pt x="97853" y="0"/>
                </a:lnTo>
                <a:lnTo>
                  <a:pt x="63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560184" y="3981959"/>
            <a:ext cx="99872" cy="762"/>
          </a:xfrm>
          <a:custGeom>
            <a:avLst/>
            <a:gdLst/>
            <a:ahLst/>
            <a:cxnLst/>
            <a:rect l="l" t="t" r="r" b="b"/>
            <a:pathLst>
              <a:path w="99872" h="762">
                <a:moveTo>
                  <a:pt x="0" y="50"/>
                </a:moveTo>
                <a:lnTo>
                  <a:pt x="99072" y="762"/>
                </a:lnTo>
                <a:lnTo>
                  <a:pt x="99872" y="0"/>
                </a:lnTo>
                <a:lnTo>
                  <a:pt x="0" y="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733908" y="4008927"/>
            <a:ext cx="5346" cy="8864"/>
          </a:xfrm>
          <a:custGeom>
            <a:avLst/>
            <a:gdLst/>
            <a:ahLst/>
            <a:cxnLst/>
            <a:rect l="l" t="t" r="r" b="b"/>
            <a:pathLst>
              <a:path w="5346" h="8864">
                <a:moveTo>
                  <a:pt x="1435" y="50"/>
                </a:moveTo>
                <a:lnTo>
                  <a:pt x="0" y="0"/>
                </a:lnTo>
                <a:lnTo>
                  <a:pt x="749" y="723"/>
                </a:lnTo>
                <a:lnTo>
                  <a:pt x="5346" y="8864"/>
                </a:lnTo>
                <a:lnTo>
                  <a:pt x="5346" y="7404"/>
                </a:lnTo>
                <a:lnTo>
                  <a:pt x="1435" y="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650119" y="4021562"/>
            <a:ext cx="56070" cy="56108"/>
          </a:xfrm>
          <a:custGeom>
            <a:avLst/>
            <a:gdLst/>
            <a:ahLst/>
            <a:cxnLst/>
            <a:rect l="l" t="t" r="r" b="b"/>
            <a:pathLst>
              <a:path w="56070" h="56108">
                <a:moveTo>
                  <a:pt x="35001" y="634"/>
                </a:moveTo>
                <a:lnTo>
                  <a:pt x="31673" y="0"/>
                </a:lnTo>
                <a:lnTo>
                  <a:pt x="23558" y="0"/>
                </a:lnTo>
                <a:lnTo>
                  <a:pt x="14998" y="2654"/>
                </a:lnTo>
                <a:lnTo>
                  <a:pt x="7988" y="7531"/>
                </a:lnTo>
                <a:lnTo>
                  <a:pt x="2654" y="14731"/>
                </a:lnTo>
                <a:lnTo>
                  <a:pt x="0" y="22618"/>
                </a:lnTo>
                <a:lnTo>
                  <a:pt x="0" y="33667"/>
                </a:lnTo>
                <a:lnTo>
                  <a:pt x="1968" y="40271"/>
                </a:lnTo>
                <a:lnTo>
                  <a:pt x="7315" y="48120"/>
                </a:lnTo>
                <a:lnTo>
                  <a:pt x="13970" y="52704"/>
                </a:lnTo>
                <a:lnTo>
                  <a:pt x="23075" y="56108"/>
                </a:lnTo>
                <a:lnTo>
                  <a:pt x="28194" y="56070"/>
                </a:lnTo>
                <a:lnTo>
                  <a:pt x="35471" y="55435"/>
                </a:lnTo>
                <a:lnTo>
                  <a:pt x="43675" y="51752"/>
                </a:lnTo>
                <a:lnTo>
                  <a:pt x="47510" y="48348"/>
                </a:lnTo>
                <a:lnTo>
                  <a:pt x="51193" y="44119"/>
                </a:lnTo>
                <a:lnTo>
                  <a:pt x="54800" y="37185"/>
                </a:lnTo>
                <a:lnTo>
                  <a:pt x="56070" y="29895"/>
                </a:lnTo>
                <a:lnTo>
                  <a:pt x="56070" y="25742"/>
                </a:lnTo>
                <a:lnTo>
                  <a:pt x="54800" y="18453"/>
                </a:lnTo>
                <a:lnTo>
                  <a:pt x="50241" y="10452"/>
                </a:lnTo>
                <a:lnTo>
                  <a:pt x="46202" y="6616"/>
                </a:lnTo>
                <a:lnTo>
                  <a:pt x="41579" y="3289"/>
                </a:lnTo>
                <a:lnTo>
                  <a:pt x="35001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743772" y="4026474"/>
            <a:ext cx="2247" cy="10693"/>
          </a:xfrm>
          <a:custGeom>
            <a:avLst/>
            <a:gdLst/>
            <a:ahLst/>
            <a:cxnLst/>
            <a:rect l="l" t="t" r="r" b="b"/>
            <a:pathLst>
              <a:path w="2247" h="10693">
                <a:moveTo>
                  <a:pt x="711" y="2971"/>
                </a:moveTo>
                <a:lnTo>
                  <a:pt x="2247" y="10693"/>
                </a:lnTo>
                <a:lnTo>
                  <a:pt x="2006" y="4991"/>
                </a:lnTo>
                <a:lnTo>
                  <a:pt x="228" y="0"/>
                </a:lnTo>
                <a:lnTo>
                  <a:pt x="0" y="1701"/>
                </a:lnTo>
                <a:lnTo>
                  <a:pt x="711" y="29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746019" y="4037164"/>
            <a:ext cx="635" cy="5943"/>
          </a:xfrm>
          <a:custGeom>
            <a:avLst/>
            <a:gdLst/>
            <a:ahLst/>
            <a:cxnLst/>
            <a:rect l="l" t="t" r="r" b="b"/>
            <a:pathLst>
              <a:path w="634" h="5943">
                <a:moveTo>
                  <a:pt x="279" y="5664"/>
                </a:moveTo>
                <a:lnTo>
                  <a:pt x="634" y="5943"/>
                </a:lnTo>
                <a:lnTo>
                  <a:pt x="355" y="279"/>
                </a:lnTo>
                <a:lnTo>
                  <a:pt x="0" y="0"/>
                </a:lnTo>
                <a:lnTo>
                  <a:pt x="279" y="56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746646" y="4043107"/>
            <a:ext cx="685" cy="5270"/>
          </a:xfrm>
          <a:custGeom>
            <a:avLst/>
            <a:gdLst/>
            <a:ahLst/>
            <a:cxnLst/>
            <a:rect l="l" t="t" r="r" b="b"/>
            <a:pathLst>
              <a:path w="685" h="5270">
                <a:moveTo>
                  <a:pt x="292" y="4991"/>
                </a:moveTo>
                <a:lnTo>
                  <a:pt x="685" y="5270"/>
                </a:lnTo>
                <a:lnTo>
                  <a:pt x="406" y="279"/>
                </a:lnTo>
                <a:lnTo>
                  <a:pt x="0" y="0"/>
                </a:lnTo>
                <a:lnTo>
                  <a:pt x="292" y="49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724488" y="4048373"/>
            <a:ext cx="23279" cy="51752"/>
          </a:xfrm>
          <a:custGeom>
            <a:avLst/>
            <a:gdLst/>
            <a:ahLst/>
            <a:cxnLst/>
            <a:rect l="l" t="t" r="r" b="b"/>
            <a:pathLst>
              <a:path w="23279" h="51752">
                <a:moveTo>
                  <a:pt x="0" y="51752"/>
                </a:moveTo>
                <a:lnTo>
                  <a:pt x="1930" y="51676"/>
                </a:lnTo>
                <a:lnTo>
                  <a:pt x="6769" y="47282"/>
                </a:lnTo>
                <a:lnTo>
                  <a:pt x="18643" y="27482"/>
                </a:lnTo>
                <a:lnTo>
                  <a:pt x="23279" y="7048"/>
                </a:lnTo>
                <a:lnTo>
                  <a:pt x="23202" y="279"/>
                </a:lnTo>
                <a:lnTo>
                  <a:pt x="22847" y="0"/>
                </a:lnTo>
                <a:lnTo>
                  <a:pt x="22605" y="6375"/>
                </a:lnTo>
                <a:lnTo>
                  <a:pt x="17970" y="26809"/>
                </a:lnTo>
                <a:lnTo>
                  <a:pt x="6134" y="46608"/>
                </a:lnTo>
                <a:lnTo>
                  <a:pt x="0" y="517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732560" y="4211490"/>
            <a:ext cx="5384" cy="8153"/>
          </a:xfrm>
          <a:custGeom>
            <a:avLst/>
            <a:gdLst/>
            <a:ahLst/>
            <a:cxnLst/>
            <a:rect l="l" t="t" r="r" b="b"/>
            <a:pathLst>
              <a:path w="5384" h="8153">
                <a:moveTo>
                  <a:pt x="3327" y="3327"/>
                </a:moveTo>
                <a:lnTo>
                  <a:pt x="0" y="0"/>
                </a:lnTo>
                <a:lnTo>
                  <a:pt x="0" y="1257"/>
                </a:lnTo>
                <a:lnTo>
                  <a:pt x="2108" y="3251"/>
                </a:lnTo>
                <a:lnTo>
                  <a:pt x="4749" y="7988"/>
                </a:lnTo>
                <a:lnTo>
                  <a:pt x="5384" y="8153"/>
                </a:lnTo>
                <a:lnTo>
                  <a:pt x="3327" y="33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650119" y="4226690"/>
            <a:ext cx="56070" cy="56108"/>
          </a:xfrm>
          <a:custGeom>
            <a:avLst/>
            <a:gdLst/>
            <a:ahLst/>
            <a:cxnLst/>
            <a:rect l="l" t="t" r="r" b="b"/>
            <a:pathLst>
              <a:path w="56070" h="56108">
                <a:moveTo>
                  <a:pt x="35001" y="635"/>
                </a:moveTo>
                <a:lnTo>
                  <a:pt x="31038" y="0"/>
                </a:lnTo>
                <a:lnTo>
                  <a:pt x="23558" y="0"/>
                </a:lnTo>
                <a:lnTo>
                  <a:pt x="14998" y="2654"/>
                </a:lnTo>
                <a:lnTo>
                  <a:pt x="7988" y="7531"/>
                </a:lnTo>
                <a:lnTo>
                  <a:pt x="2654" y="14693"/>
                </a:lnTo>
                <a:lnTo>
                  <a:pt x="0" y="22618"/>
                </a:lnTo>
                <a:lnTo>
                  <a:pt x="0" y="33667"/>
                </a:lnTo>
                <a:lnTo>
                  <a:pt x="1968" y="40271"/>
                </a:lnTo>
                <a:lnTo>
                  <a:pt x="7315" y="48120"/>
                </a:lnTo>
                <a:lnTo>
                  <a:pt x="9969" y="50050"/>
                </a:lnTo>
                <a:lnTo>
                  <a:pt x="15201" y="53416"/>
                </a:lnTo>
                <a:lnTo>
                  <a:pt x="23075" y="56108"/>
                </a:lnTo>
                <a:lnTo>
                  <a:pt x="29502" y="56070"/>
                </a:lnTo>
                <a:lnTo>
                  <a:pt x="35471" y="55435"/>
                </a:lnTo>
                <a:lnTo>
                  <a:pt x="43637" y="51714"/>
                </a:lnTo>
                <a:lnTo>
                  <a:pt x="50165" y="45694"/>
                </a:lnTo>
                <a:lnTo>
                  <a:pt x="54800" y="37185"/>
                </a:lnTo>
                <a:lnTo>
                  <a:pt x="56070" y="29895"/>
                </a:lnTo>
                <a:lnTo>
                  <a:pt x="55435" y="22415"/>
                </a:lnTo>
                <a:lnTo>
                  <a:pt x="54800" y="18415"/>
                </a:lnTo>
                <a:lnTo>
                  <a:pt x="50241" y="10452"/>
                </a:lnTo>
                <a:lnTo>
                  <a:pt x="46202" y="6578"/>
                </a:lnTo>
                <a:lnTo>
                  <a:pt x="41579" y="3289"/>
                </a:lnTo>
                <a:lnTo>
                  <a:pt x="35001" y="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743098" y="4231284"/>
            <a:ext cx="2692" cy="9550"/>
          </a:xfrm>
          <a:custGeom>
            <a:avLst/>
            <a:gdLst/>
            <a:ahLst/>
            <a:cxnLst/>
            <a:rect l="l" t="t" r="r" b="b"/>
            <a:pathLst>
              <a:path w="2692" h="9550">
                <a:moveTo>
                  <a:pt x="711" y="0"/>
                </a:moveTo>
                <a:lnTo>
                  <a:pt x="0" y="711"/>
                </a:lnTo>
                <a:lnTo>
                  <a:pt x="711" y="1981"/>
                </a:lnTo>
                <a:lnTo>
                  <a:pt x="2692" y="9550"/>
                </a:lnTo>
                <a:lnTo>
                  <a:pt x="2692" y="5308"/>
                </a:lnTo>
                <a:lnTo>
                  <a:pt x="71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745105" y="4251046"/>
            <a:ext cx="2654" cy="21424"/>
          </a:xfrm>
          <a:custGeom>
            <a:avLst/>
            <a:gdLst/>
            <a:ahLst/>
            <a:cxnLst/>
            <a:rect l="l" t="t" r="r" b="b"/>
            <a:pathLst>
              <a:path w="2654" h="21424">
                <a:moveTo>
                  <a:pt x="1993" y="8826"/>
                </a:moveTo>
                <a:lnTo>
                  <a:pt x="0" y="18059"/>
                </a:lnTo>
                <a:lnTo>
                  <a:pt x="0" y="21424"/>
                </a:lnTo>
                <a:lnTo>
                  <a:pt x="2654" y="9499"/>
                </a:lnTo>
                <a:lnTo>
                  <a:pt x="2654" y="0"/>
                </a:lnTo>
                <a:lnTo>
                  <a:pt x="1993" y="88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735177" y="4279202"/>
            <a:ext cx="8191" cy="15049"/>
          </a:xfrm>
          <a:custGeom>
            <a:avLst/>
            <a:gdLst/>
            <a:ahLst/>
            <a:cxnLst/>
            <a:rect l="l" t="t" r="r" b="b"/>
            <a:pathLst>
              <a:path w="8191" h="15049">
                <a:moveTo>
                  <a:pt x="0" y="13703"/>
                </a:moveTo>
                <a:lnTo>
                  <a:pt x="38" y="15049"/>
                </a:lnTo>
                <a:lnTo>
                  <a:pt x="8001" y="2451"/>
                </a:lnTo>
                <a:lnTo>
                  <a:pt x="8191" y="0"/>
                </a:lnTo>
                <a:lnTo>
                  <a:pt x="0" y="137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724479" y="4299907"/>
            <a:ext cx="6896" cy="5308"/>
          </a:xfrm>
          <a:custGeom>
            <a:avLst/>
            <a:gdLst/>
            <a:ahLst/>
            <a:cxnLst/>
            <a:rect l="l" t="t" r="r" b="b"/>
            <a:pathLst>
              <a:path w="6896" h="5308">
                <a:moveTo>
                  <a:pt x="0" y="5308"/>
                </a:moveTo>
                <a:lnTo>
                  <a:pt x="1943" y="5270"/>
                </a:lnTo>
                <a:lnTo>
                  <a:pt x="6896" y="800"/>
                </a:lnTo>
                <a:lnTo>
                  <a:pt x="6896" y="0"/>
                </a:lnTo>
                <a:lnTo>
                  <a:pt x="0" y="5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560184" y="4321577"/>
            <a:ext cx="100533" cy="787"/>
          </a:xfrm>
          <a:custGeom>
            <a:avLst/>
            <a:gdLst/>
            <a:ahLst/>
            <a:cxnLst/>
            <a:rect l="l" t="t" r="r" b="b"/>
            <a:pathLst>
              <a:path w="100533" h="787">
                <a:moveTo>
                  <a:pt x="0" y="749"/>
                </a:moveTo>
                <a:lnTo>
                  <a:pt x="100533" y="787"/>
                </a:lnTo>
                <a:lnTo>
                  <a:pt x="99237" y="0"/>
                </a:lnTo>
                <a:lnTo>
                  <a:pt x="0" y="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650792" y="4022236"/>
            <a:ext cx="54762" cy="54775"/>
          </a:xfrm>
          <a:custGeom>
            <a:avLst/>
            <a:gdLst/>
            <a:ahLst/>
            <a:cxnLst/>
            <a:rect l="l" t="t" r="r" b="b"/>
            <a:pathLst>
              <a:path w="54762" h="54775">
                <a:moveTo>
                  <a:pt x="33654" y="634"/>
                </a:moveTo>
                <a:lnTo>
                  <a:pt x="30365" y="0"/>
                </a:lnTo>
                <a:lnTo>
                  <a:pt x="23558" y="0"/>
                </a:lnTo>
                <a:lnTo>
                  <a:pt x="14998" y="2654"/>
                </a:lnTo>
                <a:lnTo>
                  <a:pt x="8000" y="7518"/>
                </a:lnTo>
                <a:lnTo>
                  <a:pt x="2654" y="14693"/>
                </a:lnTo>
                <a:lnTo>
                  <a:pt x="0" y="22618"/>
                </a:lnTo>
                <a:lnTo>
                  <a:pt x="0" y="32308"/>
                </a:lnTo>
                <a:lnTo>
                  <a:pt x="1981" y="38925"/>
                </a:lnTo>
                <a:lnTo>
                  <a:pt x="7315" y="46774"/>
                </a:lnTo>
                <a:lnTo>
                  <a:pt x="13931" y="51358"/>
                </a:lnTo>
                <a:lnTo>
                  <a:pt x="23037" y="54775"/>
                </a:lnTo>
                <a:lnTo>
                  <a:pt x="33693" y="54330"/>
                </a:lnTo>
                <a:lnTo>
                  <a:pt x="42329" y="50406"/>
                </a:lnTo>
                <a:lnTo>
                  <a:pt x="46164" y="47040"/>
                </a:lnTo>
                <a:lnTo>
                  <a:pt x="49847" y="42773"/>
                </a:lnTo>
                <a:lnTo>
                  <a:pt x="53492" y="35839"/>
                </a:lnTo>
                <a:lnTo>
                  <a:pt x="54762" y="28549"/>
                </a:lnTo>
                <a:lnTo>
                  <a:pt x="54089" y="22415"/>
                </a:lnTo>
                <a:lnTo>
                  <a:pt x="53492" y="18414"/>
                </a:lnTo>
                <a:lnTo>
                  <a:pt x="48907" y="10452"/>
                </a:lnTo>
                <a:lnTo>
                  <a:pt x="44856" y="6578"/>
                </a:lnTo>
                <a:lnTo>
                  <a:pt x="40271" y="3289"/>
                </a:lnTo>
                <a:lnTo>
                  <a:pt x="33654" y="6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650792" y="4227363"/>
            <a:ext cx="54762" cy="54762"/>
          </a:xfrm>
          <a:custGeom>
            <a:avLst/>
            <a:gdLst/>
            <a:ahLst/>
            <a:cxnLst/>
            <a:rect l="l" t="t" r="r" b="b"/>
            <a:pathLst>
              <a:path w="54762" h="54762">
                <a:moveTo>
                  <a:pt x="33654" y="635"/>
                </a:moveTo>
                <a:lnTo>
                  <a:pt x="29692" y="0"/>
                </a:lnTo>
                <a:lnTo>
                  <a:pt x="23558" y="0"/>
                </a:lnTo>
                <a:lnTo>
                  <a:pt x="14998" y="2616"/>
                </a:lnTo>
                <a:lnTo>
                  <a:pt x="8000" y="7531"/>
                </a:lnTo>
                <a:lnTo>
                  <a:pt x="2654" y="14693"/>
                </a:lnTo>
                <a:lnTo>
                  <a:pt x="0" y="22606"/>
                </a:lnTo>
                <a:lnTo>
                  <a:pt x="0" y="32308"/>
                </a:lnTo>
                <a:lnTo>
                  <a:pt x="1981" y="38925"/>
                </a:lnTo>
                <a:lnTo>
                  <a:pt x="7315" y="46774"/>
                </a:lnTo>
                <a:lnTo>
                  <a:pt x="9969" y="48742"/>
                </a:lnTo>
                <a:lnTo>
                  <a:pt x="15201" y="52070"/>
                </a:lnTo>
                <a:lnTo>
                  <a:pt x="23037" y="54762"/>
                </a:lnTo>
                <a:lnTo>
                  <a:pt x="28155" y="54724"/>
                </a:lnTo>
                <a:lnTo>
                  <a:pt x="34137" y="54102"/>
                </a:lnTo>
                <a:lnTo>
                  <a:pt x="42329" y="50406"/>
                </a:lnTo>
                <a:lnTo>
                  <a:pt x="48818" y="44399"/>
                </a:lnTo>
                <a:lnTo>
                  <a:pt x="53492" y="35839"/>
                </a:lnTo>
                <a:lnTo>
                  <a:pt x="54762" y="26377"/>
                </a:lnTo>
                <a:lnTo>
                  <a:pt x="53492" y="18415"/>
                </a:lnTo>
                <a:lnTo>
                  <a:pt x="48907" y="10452"/>
                </a:lnTo>
                <a:lnTo>
                  <a:pt x="44856" y="6578"/>
                </a:lnTo>
                <a:lnTo>
                  <a:pt x="40271" y="3289"/>
                </a:lnTo>
                <a:lnTo>
                  <a:pt x="33654" y="63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620810" y="4089716"/>
            <a:ext cx="32473" cy="24079"/>
          </a:xfrm>
          <a:custGeom>
            <a:avLst/>
            <a:gdLst/>
            <a:ahLst/>
            <a:cxnLst/>
            <a:rect l="l" t="t" r="r" b="b"/>
            <a:pathLst>
              <a:path w="32473" h="24079">
                <a:moveTo>
                  <a:pt x="0" y="0"/>
                </a:moveTo>
                <a:lnTo>
                  <a:pt x="8115" y="8915"/>
                </a:lnTo>
                <a:lnTo>
                  <a:pt x="8280" y="9067"/>
                </a:lnTo>
                <a:lnTo>
                  <a:pt x="17221" y="17145"/>
                </a:lnTo>
                <a:lnTo>
                  <a:pt x="19519" y="19240"/>
                </a:lnTo>
                <a:lnTo>
                  <a:pt x="19964" y="19367"/>
                </a:lnTo>
                <a:lnTo>
                  <a:pt x="22885" y="20675"/>
                </a:lnTo>
                <a:lnTo>
                  <a:pt x="27406" y="22733"/>
                </a:lnTo>
                <a:lnTo>
                  <a:pt x="27635" y="22847"/>
                </a:lnTo>
                <a:lnTo>
                  <a:pt x="32473" y="240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608177" y="4005842"/>
            <a:ext cx="15836" cy="40233"/>
          </a:xfrm>
          <a:custGeom>
            <a:avLst/>
            <a:gdLst/>
            <a:ahLst/>
            <a:cxnLst/>
            <a:rect l="l" t="t" r="r" b="b"/>
            <a:pathLst>
              <a:path w="15836" h="40233">
                <a:moveTo>
                  <a:pt x="0" y="40233"/>
                </a:moveTo>
                <a:lnTo>
                  <a:pt x="876" y="29387"/>
                </a:lnTo>
                <a:lnTo>
                  <a:pt x="1143" y="28155"/>
                </a:lnTo>
                <a:lnTo>
                  <a:pt x="4864" y="17894"/>
                </a:lnTo>
                <a:lnTo>
                  <a:pt x="7835" y="9740"/>
                </a:lnTo>
                <a:lnTo>
                  <a:pt x="9144" y="9626"/>
                </a:lnTo>
                <a:lnTo>
                  <a:pt x="13944" y="1778"/>
                </a:lnTo>
                <a:lnTo>
                  <a:pt x="14528" y="825"/>
                </a:lnTo>
                <a:lnTo>
                  <a:pt x="14846" y="520"/>
                </a:lnTo>
                <a:lnTo>
                  <a:pt x="1583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615781" y="4284350"/>
            <a:ext cx="14528" cy="20002"/>
          </a:xfrm>
          <a:custGeom>
            <a:avLst/>
            <a:gdLst/>
            <a:ahLst/>
            <a:cxnLst/>
            <a:rect l="l" t="t" r="r" b="b"/>
            <a:pathLst>
              <a:path w="14528" h="20002">
                <a:moveTo>
                  <a:pt x="0" y="0"/>
                </a:moveTo>
                <a:lnTo>
                  <a:pt x="2336" y="5308"/>
                </a:lnTo>
                <a:lnTo>
                  <a:pt x="5029" y="10490"/>
                </a:lnTo>
                <a:lnTo>
                  <a:pt x="5499" y="11442"/>
                </a:lnTo>
                <a:lnTo>
                  <a:pt x="6337" y="12319"/>
                </a:lnTo>
                <a:lnTo>
                  <a:pt x="10299" y="16268"/>
                </a:lnTo>
                <a:lnTo>
                  <a:pt x="14528" y="2000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613839" y="3990166"/>
            <a:ext cx="28397" cy="32308"/>
          </a:xfrm>
          <a:custGeom>
            <a:avLst/>
            <a:gdLst/>
            <a:ahLst/>
            <a:cxnLst/>
            <a:rect l="l" t="t" r="r" b="b"/>
            <a:pathLst>
              <a:path w="28397" h="32308">
                <a:moveTo>
                  <a:pt x="0" y="32308"/>
                </a:moveTo>
                <a:lnTo>
                  <a:pt x="4203" y="22682"/>
                </a:lnTo>
                <a:lnTo>
                  <a:pt x="4826" y="21577"/>
                </a:lnTo>
                <a:lnTo>
                  <a:pt x="11518" y="13500"/>
                </a:lnTo>
                <a:lnTo>
                  <a:pt x="17030" y="6769"/>
                </a:lnTo>
                <a:lnTo>
                  <a:pt x="18338" y="7010"/>
                </a:lnTo>
                <a:lnTo>
                  <a:pt x="25539" y="1219"/>
                </a:lnTo>
                <a:lnTo>
                  <a:pt x="26568" y="393"/>
                </a:lnTo>
                <a:lnTo>
                  <a:pt x="27051" y="190"/>
                </a:lnTo>
                <a:lnTo>
                  <a:pt x="283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862445" y="4188868"/>
            <a:ext cx="131279" cy="131711"/>
          </a:xfrm>
          <a:custGeom>
            <a:avLst/>
            <a:gdLst/>
            <a:ahLst/>
            <a:cxnLst/>
            <a:rect l="l" t="t" r="r" b="b"/>
            <a:pathLst>
              <a:path w="131279" h="131711">
                <a:moveTo>
                  <a:pt x="914" y="76669"/>
                </a:moveTo>
                <a:lnTo>
                  <a:pt x="1790" y="81902"/>
                </a:lnTo>
                <a:lnTo>
                  <a:pt x="1828" y="82130"/>
                </a:lnTo>
                <a:lnTo>
                  <a:pt x="3568" y="87160"/>
                </a:lnTo>
                <a:lnTo>
                  <a:pt x="5308" y="92189"/>
                </a:lnTo>
                <a:lnTo>
                  <a:pt x="5422" y="92392"/>
                </a:lnTo>
                <a:lnTo>
                  <a:pt x="7924" y="97104"/>
                </a:lnTo>
                <a:lnTo>
                  <a:pt x="10020" y="101028"/>
                </a:lnTo>
                <a:lnTo>
                  <a:pt x="10375" y="100901"/>
                </a:lnTo>
                <a:lnTo>
                  <a:pt x="12877" y="104673"/>
                </a:lnTo>
                <a:lnTo>
                  <a:pt x="13347" y="105422"/>
                </a:lnTo>
                <a:lnTo>
                  <a:pt x="13868" y="106172"/>
                </a:lnTo>
                <a:lnTo>
                  <a:pt x="17424" y="110248"/>
                </a:lnTo>
                <a:lnTo>
                  <a:pt x="17272" y="110528"/>
                </a:lnTo>
                <a:lnTo>
                  <a:pt x="21196" y="114134"/>
                </a:lnTo>
                <a:lnTo>
                  <a:pt x="25107" y="117741"/>
                </a:lnTo>
                <a:lnTo>
                  <a:pt x="25311" y="117894"/>
                </a:lnTo>
                <a:lnTo>
                  <a:pt x="29743" y="120789"/>
                </a:lnTo>
                <a:lnTo>
                  <a:pt x="34213" y="123710"/>
                </a:lnTo>
                <a:lnTo>
                  <a:pt x="39281" y="125971"/>
                </a:lnTo>
                <a:lnTo>
                  <a:pt x="44157" y="128104"/>
                </a:lnTo>
                <a:lnTo>
                  <a:pt x="49542" y="129451"/>
                </a:lnTo>
                <a:lnTo>
                  <a:pt x="54686" y="130759"/>
                </a:lnTo>
                <a:lnTo>
                  <a:pt x="54927" y="130810"/>
                </a:lnTo>
                <a:lnTo>
                  <a:pt x="60236" y="131279"/>
                </a:lnTo>
                <a:lnTo>
                  <a:pt x="65544" y="131711"/>
                </a:lnTo>
                <a:lnTo>
                  <a:pt x="65735" y="131711"/>
                </a:lnTo>
                <a:lnTo>
                  <a:pt x="71043" y="131279"/>
                </a:lnTo>
                <a:lnTo>
                  <a:pt x="76390" y="130810"/>
                </a:lnTo>
                <a:lnTo>
                  <a:pt x="76593" y="130810"/>
                </a:lnTo>
                <a:lnTo>
                  <a:pt x="81737" y="129451"/>
                </a:lnTo>
                <a:lnTo>
                  <a:pt x="86918" y="128155"/>
                </a:lnTo>
                <a:lnTo>
                  <a:pt x="87122" y="128104"/>
                </a:lnTo>
                <a:lnTo>
                  <a:pt x="91998" y="125971"/>
                </a:lnTo>
                <a:lnTo>
                  <a:pt x="96901" y="123799"/>
                </a:lnTo>
                <a:lnTo>
                  <a:pt x="97104" y="123710"/>
                </a:lnTo>
                <a:lnTo>
                  <a:pt x="101536" y="120789"/>
                </a:lnTo>
                <a:lnTo>
                  <a:pt x="106006" y="117894"/>
                </a:lnTo>
                <a:lnTo>
                  <a:pt x="106172" y="117741"/>
                </a:lnTo>
                <a:lnTo>
                  <a:pt x="110096" y="114134"/>
                </a:lnTo>
                <a:lnTo>
                  <a:pt x="114007" y="110528"/>
                </a:lnTo>
                <a:lnTo>
                  <a:pt x="117462" y="106172"/>
                </a:lnTo>
                <a:lnTo>
                  <a:pt x="120700" y="101968"/>
                </a:lnTo>
                <a:lnTo>
                  <a:pt x="123355" y="97104"/>
                </a:lnTo>
                <a:lnTo>
                  <a:pt x="125895" y="92392"/>
                </a:lnTo>
                <a:lnTo>
                  <a:pt x="126009" y="92189"/>
                </a:lnTo>
                <a:lnTo>
                  <a:pt x="127711" y="87160"/>
                </a:lnTo>
                <a:lnTo>
                  <a:pt x="129451" y="82130"/>
                </a:lnTo>
                <a:lnTo>
                  <a:pt x="129501" y="81902"/>
                </a:lnTo>
                <a:lnTo>
                  <a:pt x="130403" y="76631"/>
                </a:lnTo>
                <a:lnTo>
                  <a:pt x="131279" y="71399"/>
                </a:lnTo>
                <a:lnTo>
                  <a:pt x="131279" y="71170"/>
                </a:lnTo>
                <a:lnTo>
                  <a:pt x="131279" y="65862"/>
                </a:lnTo>
                <a:lnTo>
                  <a:pt x="131279" y="60515"/>
                </a:lnTo>
                <a:lnTo>
                  <a:pt x="131279" y="60274"/>
                </a:lnTo>
                <a:lnTo>
                  <a:pt x="130403" y="55054"/>
                </a:lnTo>
                <a:lnTo>
                  <a:pt x="129501" y="49784"/>
                </a:lnTo>
                <a:lnTo>
                  <a:pt x="129451" y="49580"/>
                </a:lnTo>
                <a:lnTo>
                  <a:pt x="127711" y="44513"/>
                </a:lnTo>
                <a:lnTo>
                  <a:pt x="126009" y="39484"/>
                </a:lnTo>
                <a:lnTo>
                  <a:pt x="125895" y="39331"/>
                </a:lnTo>
                <a:lnTo>
                  <a:pt x="123355" y="34620"/>
                </a:lnTo>
                <a:lnTo>
                  <a:pt x="121145" y="30454"/>
                </a:lnTo>
                <a:lnTo>
                  <a:pt x="120738" y="30581"/>
                </a:lnTo>
                <a:lnTo>
                  <a:pt x="118135" y="26530"/>
                </a:lnTo>
                <a:lnTo>
                  <a:pt x="117779" y="26022"/>
                </a:lnTo>
                <a:lnTo>
                  <a:pt x="117462" y="25501"/>
                </a:lnTo>
                <a:lnTo>
                  <a:pt x="113855" y="21463"/>
                </a:lnTo>
                <a:lnTo>
                  <a:pt x="114007" y="21158"/>
                </a:lnTo>
                <a:lnTo>
                  <a:pt x="110096" y="17551"/>
                </a:lnTo>
                <a:lnTo>
                  <a:pt x="106172" y="13944"/>
                </a:lnTo>
                <a:lnTo>
                  <a:pt x="106006" y="13779"/>
                </a:lnTo>
                <a:lnTo>
                  <a:pt x="101536" y="10896"/>
                </a:lnTo>
                <a:lnTo>
                  <a:pt x="97104" y="7962"/>
                </a:lnTo>
                <a:lnTo>
                  <a:pt x="96901" y="7886"/>
                </a:lnTo>
                <a:lnTo>
                  <a:pt x="91998" y="5753"/>
                </a:lnTo>
                <a:lnTo>
                  <a:pt x="87122" y="3606"/>
                </a:lnTo>
                <a:lnTo>
                  <a:pt x="86918" y="3530"/>
                </a:lnTo>
                <a:lnTo>
                  <a:pt x="81775" y="2222"/>
                </a:lnTo>
                <a:lnTo>
                  <a:pt x="76593" y="914"/>
                </a:lnTo>
                <a:lnTo>
                  <a:pt x="76390" y="876"/>
                </a:lnTo>
                <a:lnTo>
                  <a:pt x="71081" y="444"/>
                </a:lnTo>
                <a:lnTo>
                  <a:pt x="65735" y="0"/>
                </a:lnTo>
                <a:lnTo>
                  <a:pt x="65506" y="0"/>
                </a:lnTo>
                <a:lnTo>
                  <a:pt x="60198" y="444"/>
                </a:lnTo>
                <a:lnTo>
                  <a:pt x="54889" y="876"/>
                </a:lnTo>
                <a:lnTo>
                  <a:pt x="54686" y="914"/>
                </a:lnTo>
                <a:lnTo>
                  <a:pt x="49542" y="2222"/>
                </a:lnTo>
                <a:lnTo>
                  <a:pt x="44361" y="3530"/>
                </a:lnTo>
                <a:lnTo>
                  <a:pt x="44234" y="3683"/>
                </a:lnTo>
                <a:lnTo>
                  <a:pt x="39281" y="5753"/>
                </a:lnTo>
                <a:lnTo>
                  <a:pt x="36753" y="6781"/>
                </a:lnTo>
                <a:lnTo>
                  <a:pt x="36791" y="7048"/>
                </a:lnTo>
                <a:lnTo>
                  <a:pt x="34302" y="8394"/>
                </a:lnTo>
                <a:lnTo>
                  <a:pt x="32004" y="9664"/>
                </a:lnTo>
                <a:lnTo>
                  <a:pt x="31800" y="9474"/>
                </a:lnTo>
                <a:lnTo>
                  <a:pt x="29705" y="10896"/>
                </a:lnTo>
                <a:lnTo>
                  <a:pt x="25311" y="13982"/>
                </a:lnTo>
                <a:lnTo>
                  <a:pt x="25107" y="13944"/>
                </a:lnTo>
                <a:lnTo>
                  <a:pt x="21196" y="17551"/>
                </a:lnTo>
                <a:lnTo>
                  <a:pt x="17272" y="21158"/>
                </a:lnTo>
                <a:lnTo>
                  <a:pt x="17106" y="21310"/>
                </a:lnTo>
                <a:lnTo>
                  <a:pt x="13830" y="25501"/>
                </a:lnTo>
                <a:lnTo>
                  <a:pt x="10579" y="29743"/>
                </a:lnTo>
                <a:lnTo>
                  <a:pt x="7886" y="34658"/>
                </a:lnTo>
                <a:lnTo>
                  <a:pt x="5384" y="39331"/>
                </a:lnTo>
                <a:lnTo>
                  <a:pt x="5270" y="39522"/>
                </a:lnTo>
                <a:lnTo>
                  <a:pt x="3568" y="44513"/>
                </a:lnTo>
                <a:lnTo>
                  <a:pt x="1828" y="49580"/>
                </a:lnTo>
                <a:lnTo>
                  <a:pt x="1790" y="49784"/>
                </a:lnTo>
                <a:lnTo>
                  <a:pt x="914" y="55054"/>
                </a:lnTo>
                <a:lnTo>
                  <a:pt x="0" y="60312"/>
                </a:lnTo>
                <a:lnTo>
                  <a:pt x="0" y="60515"/>
                </a:lnTo>
                <a:lnTo>
                  <a:pt x="0" y="65862"/>
                </a:lnTo>
                <a:lnTo>
                  <a:pt x="0" y="71170"/>
                </a:lnTo>
                <a:lnTo>
                  <a:pt x="0" y="71399"/>
                </a:lnTo>
                <a:lnTo>
                  <a:pt x="914" y="7666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862445" y="3983705"/>
            <a:ext cx="131279" cy="131749"/>
          </a:xfrm>
          <a:custGeom>
            <a:avLst/>
            <a:gdLst/>
            <a:ahLst/>
            <a:cxnLst/>
            <a:rect l="l" t="t" r="r" b="b"/>
            <a:pathLst>
              <a:path w="131279" h="131749">
                <a:moveTo>
                  <a:pt x="914" y="76746"/>
                </a:moveTo>
                <a:lnTo>
                  <a:pt x="1790" y="81978"/>
                </a:lnTo>
                <a:lnTo>
                  <a:pt x="1905" y="82130"/>
                </a:lnTo>
                <a:lnTo>
                  <a:pt x="3568" y="87198"/>
                </a:lnTo>
                <a:lnTo>
                  <a:pt x="4800" y="90881"/>
                </a:lnTo>
                <a:lnTo>
                  <a:pt x="5156" y="90843"/>
                </a:lnTo>
                <a:lnTo>
                  <a:pt x="6731" y="94449"/>
                </a:lnTo>
                <a:lnTo>
                  <a:pt x="7327" y="95834"/>
                </a:lnTo>
                <a:lnTo>
                  <a:pt x="7924" y="97180"/>
                </a:lnTo>
                <a:lnTo>
                  <a:pt x="10731" y="101777"/>
                </a:lnTo>
                <a:lnTo>
                  <a:pt x="10579" y="102006"/>
                </a:lnTo>
                <a:lnTo>
                  <a:pt x="13830" y="106210"/>
                </a:lnTo>
                <a:lnTo>
                  <a:pt x="17106" y="110401"/>
                </a:lnTo>
                <a:lnTo>
                  <a:pt x="17272" y="110566"/>
                </a:lnTo>
                <a:lnTo>
                  <a:pt x="21196" y="114173"/>
                </a:lnTo>
                <a:lnTo>
                  <a:pt x="25107" y="117767"/>
                </a:lnTo>
                <a:lnTo>
                  <a:pt x="25273" y="117932"/>
                </a:lnTo>
                <a:lnTo>
                  <a:pt x="29743" y="120815"/>
                </a:lnTo>
                <a:lnTo>
                  <a:pt x="34213" y="123748"/>
                </a:lnTo>
                <a:lnTo>
                  <a:pt x="34417" y="123875"/>
                </a:lnTo>
                <a:lnTo>
                  <a:pt x="39281" y="126009"/>
                </a:lnTo>
                <a:lnTo>
                  <a:pt x="44157" y="128143"/>
                </a:lnTo>
                <a:lnTo>
                  <a:pt x="44361" y="128181"/>
                </a:lnTo>
                <a:lnTo>
                  <a:pt x="49542" y="129489"/>
                </a:lnTo>
                <a:lnTo>
                  <a:pt x="54686" y="130797"/>
                </a:lnTo>
                <a:lnTo>
                  <a:pt x="54927" y="130835"/>
                </a:lnTo>
                <a:lnTo>
                  <a:pt x="60236" y="131318"/>
                </a:lnTo>
                <a:lnTo>
                  <a:pt x="65544" y="131749"/>
                </a:lnTo>
                <a:lnTo>
                  <a:pt x="65735" y="131749"/>
                </a:lnTo>
                <a:lnTo>
                  <a:pt x="71043" y="131279"/>
                </a:lnTo>
                <a:lnTo>
                  <a:pt x="76352" y="130835"/>
                </a:lnTo>
                <a:lnTo>
                  <a:pt x="76593" y="130797"/>
                </a:lnTo>
                <a:lnTo>
                  <a:pt x="81737" y="129489"/>
                </a:lnTo>
                <a:lnTo>
                  <a:pt x="86918" y="128181"/>
                </a:lnTo>
                <a:lnTo>
                  <a:pt x="91998" y="126009"/>
                </a:lnTo>
                <a:lnTo>
                  <a:pt x="96862" y="123875"/>
                </a:lnTo>
                <a:lnTo>
                  <a:pt x="101498" y="120865"/>
                </a:lnTo>
                <a:lnTo>
                  <a:pt x="105968" y="117932"/>
                </a:lnTo>
                <a:lnTo>
                  <a:pt x="110096" y="114173"/>
                </a:lnTo>
                <a:lnTo>
                  <a:pt x="114007" y="110566"/>
                </a:lnTo>
                <a:lnTo>
                  <a:pt x="113969" y="110324"/>
                </a:lnTo>
                <a:lnTo>
                  <a:pt x="117424" y="106210"/>
                </a:lnTo>
                <a:lnTo>
                  <a:pt x="118605" y="104825"/>
                </a:lnTo>
                <a:lnTo>
                  <a:pt x="118452" y="104622"/>
                </a:lnTo>
                <a:lnTo>
                  <a:pt x="119481" y="103073"/>
                </a:lnTo>
                <a:lnTo>
                  <a:pt x="121412" y="100114"/>
                </a:lnTo>
                <a:lnTo>
                  <a:pt x="121780" y="100190"/>
                </a:lnTo>
                <a:lnTo>
                  <a:pt x="123355" y="97104"/>
                </a:lnTo>
                <a:lnTo>
                  <a:pt x="125857" y="92341"/>
                </a:lnTo>
                <a:lnTo>
                  <a:pt x="126009" y="92227"/>
                </a:lnTo>
                <a:lnTo>
                  <a:pt x="127711" y="87198"/>
                </a:lnTo>
                <a:lnTo>
                  <a:pt x="129451" y="82169"/>
                </a:lnTo>
                <a:lnTo>
                  <a:pt x="129501" y="81927"/>
                </a:lnTo>
                <a:lnTo>
                  <a:pt x="130403" y="76669"/>
                </a:lnTo>
                <a:lnTo>
                  <a:pt x="131279" y="71437"/>
                </a:lnTo>
                <a:lnTo>
                  <a:pt x="131279" y="71196"/>
                </a:lnTo>
                <a:lnTo>
                  <a:pt x="131279" y="65900"/>
                </a:lnTo>
                <a:lnTo>
                  <a:pt x="131279" y="60553"/>
                </a:lnTo>
                <a:lnTo>
                  <a:pt x="131279" y="60312"/>
                </a:lnTo>
                <a:lnTo>
                  <a:pt x="130403" y="55079"/>
                </a:lnTo>
                <a:lnTo>
                  <a:pt x="129501" y="49822"/>
                </a:lnTo>
                <a:lnTo>
                  <a:pt x="129451" y="49618"/>
                </a:lnTo>
                <a:lnTo>
                  <a:pt x="127711" y="44551"/>
                </a:lnTo>
                <a:lnTo>
                  <a:pt x="126009" y="39522"/>
                </a:lnTo>
                <a:lnTo>
                  <a:pt x="125730" y="39484"/>
                </a:lnTo>
                <a:lnTo>
                  <a:pt x="123355" y="34645"/>
                </a:lnTo>
                <a:lnTo>
                  <a:pt x="122682" y="33223"/>
                </a:lnTo>
                <a:lnTo>
                  <a:pt x="122491" y="33261"/>
                </a:lnTo>
                <a:lnTo>
                  <a:pt x="121615" y="31915"/>
                </a:lnTo>
                <a:lnTo>
                  <a:pt x="119519" y="28752"/>
                </a:lnTo>
                <a:lnTo>
                  <a:pt x="119748" y="28473"/>
                </a:lnTo>
                <a:lnTo>
                  <a:pt x="117462" y="25577"/>
                </a:lnTo>
                <a:lnTo>
                  <a:pt x="114096" y="21386"/>
                </a:lnTo>
                <a:lnTo>
                  <a:pt x="114007" y="21183"/>
                </a:lnTo>
                <a:lnTo>
                  <a:pt x="110096" y="17576"/>
                </a:lnTo>
                <a:lnTo>
                  <a:pt x="106172" y="13982"/>
                </a:lnTo>
                <a:lnTo>
                  <a:pt x="106006" y="13855"/>
                </a:lnTo>
                <a:lnTo>
                  <a:pt x="101536" y="10934"/>
                </a:lnTo>
                <a:lnTo>
                  <a:pt x="97104" y="8001"/>
                </a:lnTo>
                <a:lnTo>
                  <a:pt x="96901" y="7924"/>
                </a:lnTo>
                <a:lnTo>
                  <a:pt x="91998" y="5778"/>
                </a:lnTo>
                <a:lnTo>
                  <a:pt x="87122" y="3644"/>
                </a:lnTo>
                <a:lnTo>
                  <a:pt x="81775" y="2260"/>
                </a:lnTo>
                <a:lnTo>
                  <a:pt x="76593" y="952"/>
                </a:lnTo>
                <a:lnTo>
                  <a:pt x="71081" y="482"/>
                </a:lnTo>
                <a:lnTo>
                  <a:pt x="65735" y="0"/>
                </a:lnTo>
                <a:lnTo>
                  <a:pt x="65544" y="0"/>
                </a:lnTo>
                <a:lnTo>
                  <a:pt x="60198" y="482"/>
                </a:lnTo>
                <a:lnTo>
                  <a:pt x="54889" y="914"/>
                </a:lnTo>
                <a:lnTo>
                  <a:pt x="54686" y="952"/>
                </a:lnTo>
                <a:lnTo>
                  <a:pt x="49542" y="2260"/>
                </a:lnTo>
                <a:lnTo>
                  <a:pt x="44361" y="3568"/>
                </a:lnTo>
                <a:lnTo>
                  <a:pt x="44157" y="3606"/>
                </a:lnTo>
                <a:lnTo>
                  <a:pt x="39281" y="5778"/>
                </a:lnTo>
                <a:lnTo>
                  <a:pt x="34378" y="7924"/>
                </a:lnTo>
                <a:lnTo>
                  <a:pt x="34175" y="8001"/>
                </a:lnTo>
                <a:lnTo>
                  <a:pt x="29705" y="10934"/>
                </a:lnTo>
                <a:lnTo>
                  <a:pt x="25273" y="13855"/>
                </a:lnTo>
                <a:lnTo>
                  <a:pt x="25069" y="13982"/>
                </a:lnTo>
                <a:lnTo>
                  <a:pt x="21145" y="17627"/>
                </a:lnTo>
                <a:lnTo>
                  <a:pt x="17272" y="21221"/>
                </a:lnTo>
                <a:lnTo>
                  <a:pt x="17106" y="21386"/>
                </a:lnTo>
                <a:lnTo>
                  <a:pt x="13830" y="25539"/>
                </a:lnTo>
                <a:lnTo>
                  <a:pt x="10731" y="29540"/>
                </a:lnTo>
                <a:lnTo>
                  <a:pt x="11010" y="29857"/>
                </a:lnTo>
                <a:lnTo>
                  <a:pt x="8242" y="34137"/>
                </a:lnTo>
                <a:lnTo>
                  <a:pt x="8039" y="34417"/>
                </a:lnTo>
                <a:lnTo>
                  <a:pt x="7886" y="34645"/>
                </a:lnTo>
                <a:lnTo>
                  <a:pt x="5702" y="39598"/>
                </a:lnTo>
                <a:lnTo>
                  <a:pt x="5270" y="39522"/>
                </a:lnTo>
                <a:lnTo>
                  <a:pt x="3568" y="44551"/>
                </a:lnTo>
                <a:lnTo>
                  <a:pt x="1828" y="49618"/>
                </a:lnTo>
                <a:lnTo>
                  <a:pt x="1790" y="49822"/>
                </a:lnTo>
                <a:lnTo>
                  <a:pt x="914" y="55079"/>
                </a:lnTo>
                <a:lnTo>
                  <a:pt x="0" y="60350"/>
                </a:lnTo>
                <a:lnTo>
                  <a:pt x="0" y="60553"/>
                </a:lnTo>
                <a:lnTo>
                  <a:pt x="0" y="65900"/>
                </a:lnTo>
                <a:lnTo>
                  <a:pt x="0" y="71247"/>
                </a:lnTo>
                <a:lnTo>
                  <a:pt x="38" y="71437"/>
                </a:lnTo>
                <a:lnTo>
                  <a:pt x="914" y="7674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505533" y="3932668"/>
            <a:ext cx="328206" cy="438962"/>
          </a:xfrm>
          <a:custGeom>
            <a:avLst/>
            <a:gdLst/>
            <a:ahLst/>
            <a:cxnLst/>
            <a:rect l="l" t="t" r="r" b="b"/>
            <a:pathLst>
              <a:path w="328206" h="438962">
                <a:moveTo>
                  <a:pt x="0" y="389737"/>
                </a:moveTo>
                <a:lnTo>
                  <a:pt x="0" y="438962"/>
                </a:lnTo>
                <a:lnTo>
                  <a:pt x="328206" y="438962"/>
                </a:lnTo>
                <a:lnTo>
                  <a:pt x="328206" y="0"/>
                </a:lnTo>
                <a:lnTo>
                  <a:pt x="0" y="0"/>
                </a:lnTo>
                <a:lnTo>
                  <a:pt x="0" y="389737"/>
                </a:lnTo>
                <a:lnTo>
                  <a:pt x="155511" y="389737"/>
                </a:lnTo>
                <a:lnTo>
                  <a:pt x="132461" y="379285"/>
                </a:lnTo>
                <a:lnTo>
                  <a:pt x="133845" y="380237"/>
                </a:lnTo>
                <a:lnTo>
                  <a:pt x="155511" y="38973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505533" y="3981885"/>
            <a:ext cx="147751" cy="0"/>
          </a:xfrm>
          <a:custGeom>
            <a:avLst/>
            <a:gdLst/>
            <a:ahLst/>
            <a:cxnLst/>
            <a:rect l="l" t="t" r="r" b="b"/>
            <a:pathLst>
              <a:path w="147751">
                <a:moveTo>
                  <a:pt x="0" y="0"/>
                </a:moveTo>
                <a:lnTo>
                  <a:pt x="147751" y="0"/>
                </a:lnTo>
                <a:lnTo>
                  <a:pt x="14315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610750" y="4273816"/>
            <a:ext cx="5029" cy="10528"/>
          </a:xfrm>
          <a:custGeom>
            <a:avLst/>
            <a:gdLst/>
            <a:ahLst/>
            <a:cxnLst/>
            <a:rect l="l" t="t" r="r" b="b"/>
            <a:pathLst>
              <a:path w="5029" h="10528">
                <a:moveTo>
                  <a:pt x="634" y="1346"/>
                </a:moveTo>
                <a:lnTo>
                  <a:pt x="5029" y="10528"/>
                </a:lnTo>
                <a:lnTo>
                  <a:pt x="558" y="1816"/>
                </a:lnTo>
                <a:lnTo>
                  <a:pt x="0" y="0"/>
                </a:lnTo>
                <a:lnTo>
                  <a:pt x="634" y="134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608807" y="4256785"/>
            <a:ext cx="1943" cy="17030"/>
          </a:xfrm>
          <a:custGeom>
            <a:avLst/>
            <a:gdLst/>
            <a:ahLst/>
            <a:cxnLst/>
            <a:rect l="l" t="t" r="r" b="b"/>
            <a:pathLst>
              <a:path w="1943" h="17030">
                <a:moveTo>
                  <a:pt x="1943" y="17030"/>
                </a:moveTo>
                <a:lnTo>
                  <a:pt x="0" y="0"/>
                </a:lnTo>
                <a:lnTo>
                  <a:pt x="317" y="27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608138" y="4251200"/>
            <a:ext cx="673" cy="5588"/>
          </a:xfrm>
          <a:custGeom>
            <a:avLst/>
            <a:gdLst/>
            <a:ahLst/>
            <a:cxnLst/>
            <a:rect l="l" t="t" r="r" b="b"/>
            <a:pathLst>
              <a:path w="673" h="5587">
                <a:moveTo>
                  <a:pt x="673" y="5587"/>
                </a:moveTo>
                <a:lnTo>
                  <a:pt x="0" y="990"/>
                </a:lnTo>
                <a:lnTo>
                  <a:pt x="38" y="0"/>
                </a:lnTo>
                <a:lnTo>
                  <a:pt x="673" y="558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608177" y="4233819"/>
            <a:ext cx="3797" cy="17386"/>
          </a:xfrm>
          <a:custGeom>
            <a:avLst/>
            <a:gdLst/>
            <a:ahLst/>
            <a:cxnLst/>
            <a:rect l="l" t="t" r="r" b="b"/>
            <a:pathLst>
              <a:path w="3797" h="17386">
                <a:moveTo>
                  <a:pt x="0" y="17386"/>
                </a:moveTo>
                <a:lnTo>
                  <a:pt x="3797" y="0"/>
                </a:lnTo>
                <a:lnTo>
                  <a:pt x="2806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610755" y="4068691"/>
            <a:ext cx="10058" cy="21018"/>
          </a:xfrm>
          <a:custGeom>
            <a:avLst/>
            <a:gdLst/>
            <a:ahLst/>
            <a:cxnLst/>
            <a:rect l="l" t="t" r="r" b="b"/>
            <a:pathLst>
              <a:path w="10058" h="21018">
                <a:moveTo>
                  <a:pt x="6451" y="13500"/>
                </a:moveTo>
                <a:lnTo>
                  <a:pt x="2247" y="6565"/>
                </a:lnTo>
                <a:lnTo>
                  <a:pt x="0" y="0"/>
                </a:lnTo>
                <a:lnTo>
                  <a:pt x="10058" y="2101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638041" y="4106858"/>
            <a:ext cx="15240" cy="6934"/>
          </a:xfrm>
          <a:custGeom>
            <a:avLst/>
            <a:gdLst/>
            <a:ahLst/>
            <a:cxnLst/>
            <a:rect l="l" t="t" r="r" b="b"/>
            <a:pathLst>
              <a:path w="15240" h="6934">
                <a:moveTo>
                  <a:pt x="15240" y="6934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609683" y="4059227"/>
            <a:ext cx="1066" cy="9461"/>
          </a:xfrm>
          <a:custGeom>
            <a:avLst/>
            <a:gdLst/>
            <a:ahLst/>
            <a:cxnLst/>
            <a:rect l="l" t="t" r="r" b="b"/>
            <a:pathLst>
              <a:path w="1066" h="9461">
                <a:moveTo>
                  <a:pt x="1066" y="9461"/>
                </a:moveTo>
                <a:lnTo>
                  <a:pt x="0" y="0"/>
                </a:lnTo>
                <a:lnTo>
                  <a:pt x="76" y="58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608133" y="4046079"/>
            <a:ext cx="1549" cy="13144"/>
          </a:xfrm>
          <a:custGeom>
            <a:avLst/>
            <a:gdLst/>
            <a:ahLst/>
            <a:cxnLst/>
            <a:rect l="l" t="t" r="r" b="b"/>
            <a:pathLst>
              <a:path w="1549" h="13144">
                <a:moveTo>
                  <a:pt x="1549" y="13144"/>
                </a:moveTo>
                <a:lnTo>
                  <a:pt x="0" y="6057"/>
                </a:lnTo>
                <a:lnTo>
                  <a:pt x="50" y="0"/>
                </a:lnTo>
                <a:lnTo>
                  <a:pt x="1549" y="1314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608336" y="4023739"/>
            <a:ext cx="4711" cy="21704"/>
          </a:xfrm>
          <a:custGeom>
            <a:avLst/>
            <a:gdLst/>
            <a:ahLst/>
            <a:cxnLst/>
            <a:rect l="l" t="t" r="r" b="b"/>
            <a:pathLst>
              <a:path w="4711" h="21704">
                <a:moveTo>
                  <a:pt x="0" y="21704"/>
                </a:moveTo>
                <a:lnTo>
                  <a:pt x="2971" y="4914"/>
                </a:lnTo>
                <a:lnTo>
                  <a:pt x="4711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620815" y="4294849"/>
            <a:ext cx="9499" cy="9499"/>
          </a:xfrm>
          <a:custGeom>
            <a:avLst/>
            <a:gdLst/>
            <a:ahLst/>
            <a:cxnLst/>
            <a:rect l="l" t="t" r="r" b="b"/>
            <a:pathLst>
              <a:path w="9499" h="9499">
                <a:moveTo>
                  <a:pt x="9499" y="9499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611978" y="4229185"/>
            <a:ext cx="990" cy="4635"/>
          </a:xfrm>
          <a:custGeom>
            <a:avLst/>
            <a:gdLst/>
            <a:ahLst/>
            <a:cxnLst/>
            <a:rect l="l" t="t" r="r" b="b"/>
            <a:pathLst>
              <a:path w="990" h="4635">
                <a:moveTo>
                  <a:pt x="0" y="4635"/>
                </a:moveTo>
                <a:lnTo>
                  <a:pt x="990" y="0"/>
                </a:lnTo>
                <a:lnTo>
                  <a:pt x="355" y="304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612970" y="4210818"/>
            <a:ext cx="11125" cy="18364"/>
          </a:xfrm>
          <a:custGeom>
            <a:avLst/>
            <a:gdLst/>
            <a:ahLst/>
            <a:cxnLst/>
            <a:rect l="l" t="t" r="r" b="b"/>
            <a:pathLst>
              <a:path w="11125" h="18364">
                <a:moveTo>
                  <a:pt x="8394" y="4508"/>
                </a:moveTo>
                <a:lnTo>
                  <a:pt x="11125" y="0"/>
                </a:lnTo>
                <a:lnTo>
                  <a:pt x="76" y="18135"/>
                </a:lnTo>
                <a:lnTo>
                  <a:pt x="0" y="1836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620810" y="4089716"/>
            <a:ext cx="11442" cy="11404"/>
          </a:xfrm>
          <a:custGeom>
            <a:avLst/>
            <a:gdLst/>
            <a:ahLst/>
            <a:cxnLst/>
            <a:rect l="l" t="t" r="r" b="b"/>
            <a:pathLst>
              <a:path w="11442" h="11404">
                <a:moveTo>
                  <a:pt x="0" y="0"/>
                </a:moveTo>
                <a:lnTo>
                  <a:pt x="4508" y="5778"/>
                </a:lnTo>
                <a:lnTo>
                  <a:pt x="11442" y="1140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624099" y="4206219"/>
            <a:ext cx="4432" cy="4597"/>
          </a:xfrm>
          <a:custGeom>
            <a:avLst/>
            <a:gdLst/>
            <a:ahLst/>
            <a:cxnLst/>
            <a:rect l="l" t="t" r="r" b="b"/>
            <a:pathLst>
              <a:path w="4432" h="4597">
                <a:moveTo>
                  <a:pt x="2768" y="1346"/>
                </a:moveTo>
                <a:lnTo>
                  <a:pt x="4432" y="0"/>
                </a:lnTo>
                <a:lnTo>
                  <a:pt x="1219" y="2616"/>
                </a:lnTo>
                <a:lnTo>
                  <a:pt x="0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630318" y="4304352"/>
            <a:ext cx="7683" cy="7594"/>
          </a:xfrm>
          <a:custGeom>
            <a:avLst/>
            <a:gdLst/>
            <a:ahLst/>
            <a:cxnLst/>
            <a:rect l="l" t="t" r="r" b="b"/>
            <a:pathLst>
              <a:path w="7683" h="7594">
                <a:moveTo>
                  <a:pt x="1143" y="1104"/>
                </a:moveTo>
                <a:lnTo>
                  <a:pt x="0" y="0"/>
                </a:lnTo>
                <a:lnTo>
                  <a:pt x="7683" y="759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628531" y="4193785"/>
            <a:ext cx="15570" cy="12433"/>
          </a:xfrm>
          <a:custGeom>
            <a:avLst/>
            <a:gdLst/>
            <a:ahLst/>
            <a:cxnLst/>
            <a:rect l="l" t="t" r="r" b="b"/>
            <a:pathLst>
              <a:path w="15570" h="12433">
                <a:moveTo>
                  <a:pt x="0" y="12433"/>
                </a:moveTo>
                <a:lnTo>
                  <a:pt x="15570" y="0"/>
                </a:lnTo>
                <a:lnTo>
                  <a:pt x="15163" y="114"/>
                </a:lnTo>
                <a:lnTo>
                  <a:pt x="1778" y="1104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625721" y="3987549"/>
            <a:ext cx="20789" cy="15798"/>
          </a:xfrm>
          <a:custGeom>
            <a:avLst/>
            <a:gdLst/>
            <a:ahLst/>
            <a:cxnLst/>
            <a:rect l="l" t="t" r="r" b="b"/>
            <a:pathLst>
              <a:path w="20789" h="15798">
                <a:moveTo>
                  <a:pt x="0" y="15798"/>
                </a:moveTo>
                <a:lnTo>
                  <a:pt x="18846" y="749"/>
                </a:lnTo>
                <a:lnTo>
                  <a:pt x="2078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644099" y="3981883"/>
            <a:ext cx="148615" cy="340525"/>
          </a:xfrm>
          <a:custGeom>
            <a:avLst/>
            <a:gdLst/>
            <a:ahLst/>
            <a:cxnLst/>
            <a:rect l="l" t="t" r="r" b="b"/>
            <a:pathLst>
              <a:path w="148615" h="340525">
                <a:moveTo>
                  <a:pt x="102044" y="58966"/>
                </a:moveTo>
                <a:lnTo>
                  <a:pt x="103428" y="70256"/>
                </a:lnTo>
                <a:lnTo>
                  <a:pt x="103390" y="71208"/>
                </a:lnTo>
                <a:lnTo>
                  <a:pt x="102044" y="58966"/>
                </a:lnTo>
                <a:lnTo>
                  <a:pt x="100812" y="48590"/>
                </a:lnTo>
                <a:lnTo>
                  <a:pt x="90754" y="27559"/>
                </a:lnTo>
                <a:lnTo>
                  <a:pt x="73571" y="10452"/>
                </a:lnTo>
                <a:lnTo>
                  <a:pt x="50520" y="0"/>
                </a:lnTo>
                <a:lnTo>
                  <a:pt x="148615" y="0"/>
                </a:lnTo>
                <a:lnTo>
                  <a:pt x="148615" y="340525"/>
                </a:lnTo>
                <a:lnTo>
                  <a:pt x="50520" y="340525"/>
                </a:lnTo>
                <a:lnTo>
                  <a:pt x="66992" y="334149"/>
                </a:lnTo>
                <a:lnTo>
                  <a:pt x="86207" y="318782"/>
                </a:lnTo>
                <a:lnTo>
                  <a:pt x="98526" y="298665"/>
                </a:lnTo>
                <a:lnTo>
                  <a:pt x="103390" y="276326"/>
                </a:lnTo>
                <a:lnTo>
                  <a:pt x="100812" y="253720"/>
                </a:lnTo>
                <a:lnTo>
                  <a:pt x="90754" y="232689"/>
                </a:lnTo>
                <a:lnTo>
                  <a:pt x="73571" y="215582"/>
                </a:lnTo>
                <a:lnTo>
                  <a:pt x="50520" y="205130"/>
                </a:lnTo>
                <a:lnTo>
                  <a:pt x="24739" y="203669"/>
                </a:lnTo>
                <a:lnTo>
                  <a:pt x="469" y="211505"/>
                </a:lnTo>
                <a:lnTo>
                  <a:pt x="0" y="21189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644575" y="4187248"/>
            <a:ext cx="17894" cy="6146"/>
          </a:xfrm>
          <a:custGeom>
            <a:avLst/>
            <a:gdLst/>
            <a:ahLst/>
            <a:cxnLst/>
            <a:rect l="l" t="t" r="r" b="b"/>
            <a:pathLst>
              <a:path w="17894" h="6146">
                <a:moveTo>
                  <a:pt x="16230" y="596"/>
                </a:moveTo>
                <a:lnTo>
                  <a:pt x="17894" y="0"/>
                </a:lnTo>
                <a:lnTo>
                  <a:pt x="0" y="614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644569" y="3981886"/>
            <a:ext cx="16471" cy="6413"/>
          </a:xfrm>
          <a:custGeom>
            <a:avLst/>
            <a:gdLst/>
            <a:ahLst/>
            <a:cxnLst/>
            <a:rect l="l" t="t" r="r" b="b"/>
            <a:pathLst>
              <a:path w="16471" h="6413">
                <a:moveTo>
                  <a:pt x="0" y="6413"/>
                </a:moveTo>
                <a:lnTo>
                  <a:pt x="16471" y="0"/>
                </a:lnTo>
                <a:lnTo>
                  <a:pt x="871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649880" y="4259366"/>
            <a:ext cx="24269" cy="23558"/>
          </a:xfrm>
          <a:custGeom>
            <a:avLst/>
            <a:gdLst/>
            <a:ahLst/>
            <a:cxnLst/>
            <a:rect l="l" t="t" r="r" b="b"/>
            <a:pathLst>
              <a:path w="24269" h="23558">
                <a:moveTo>
                  <a:pt x="24269" y="23558"/>
                </a:moveTo>
                <a:lnTo>
                  <a:pt x="17183" y="21463"/>
                </a:lnTo>
                <a:lnTo>
                  <a:pt x="12865" y="19799"/>
                </a:lnTo>
                <a:lnTo>
                  <a:pt x="5384" y="13106"/>
                </a:lnTo>
                <a:lnTo>
                  <a:pt x="787" y="4584"/>
                </a:lnTo>
                <a:lnTo>
                  <a:pt x="0" y="0"/>
                </a:lnTo>
                <a:lnTo>
                  <a:pt x="2133" y="712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652926" y="4268194"/>
            <a:ext cx="4318" cy="6019"/>
          </a:xfrm>
          <a:custGeom>
            <a:avLst/>
            <a:gdLst/>
            <a:ahLst/>
            <a:cxnLst/>
            <a:rect l="l" t="t" r="r" b="b"/>
            <a:pathLst>
              <a:path w="4318" h="6019">
                <a:moveTo>
                  <a:pt x="0" y="0"/>
                </a:moveTo>
                <a:lnTo>
                  <a:pt x="4318" y="601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649127" y="4243003"/>
            <a:ext cx="2844" cy="16357"/>
          </a:xfrm>
          <a:custGeom>
            <a:avLst/>
            <a:gdLst/>
            <a:ahLst/>
            <a:cxnLst/>
            <a:rect l="l" t="t" r="r" b="b"/>
            <a:pathLst>
              <a:path w="2844" h="16357">
                <a:moveTo>
                  <a:pt x="749" y="16357"/>
                </a:moveTo>
                <a:lnTo>
                  <a:pt x="0" y="11684"/>
                </a:lnTo>
                <a:lnTo>
                  <a:pt x="1536" y="2463"/>
                </a:lnTo>
                <a:lnTo>
                  <a:pt x="2844" y="0"/>
                </a:lnTo>
                <a:lnTo>
                  <a:pt x="749" y="704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649521" y="4252318"/>
            <a:ext cx="0" cy="4787"/>
          </a:xfrm>
          <a:custGeom>
            <a:avLst/>
            <a:gdLst/>
            <a:ahLst/>
            <a:cxnLst/>
            <a:rect l="l" t="t" r="r" b="b"/>
            <a:pathLst>
              <a:path h="4787">
                <a:moveTo>
                  <a:pt x="0" y="4787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651976" y="4226493"/>
            <a:ext cx="24269" cy="16510"/>
          </a:xfrm>
          <a:custGeom>
            <a:avLst/>
            <a:gdLst/>
            <a:ahLst/>
            <a:cxnLst/>
            <a:rect l="l" t="t" r="r" b="b"/>
            <a:pathLst>
              <a:path w="24269" h="16510">
                <a:moveTo>
                  <a:pt x="23482" y="0"/>
                </a:moveTo>
                <a:lnTo>
                  <a:pt x="24269" y="38"/>
                </a:lnTo>
                <a:lnTo>
                  <a:pt x="20548" y="0"/>
                </a:lnTo>
                <a:lnTo>
                  <a:pt x="10769" y="3759"/>
                </a:lnTo>
                <a:lnTo>
                  <a:pt x="3289" y="10452"/>
                </a:lnTo>
                <a:lnTo>
                  <a:pt x="0" y="1651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652926" y="4235206"/>
            <a:ext cx="4279" cy="6019"/>
          </a:xfrm>
          <a:custGeom>
            <a:avLst/>
            <a:gdLst/>
            <a:ahLst/>
            <a:cxnLst/>
            <a:rect l="l" t="t" r="r" b="b"/>
            <a:pathLst>
              <a:path w="4279" h="6019">
                <a:moveTo>
                  <a:pt x="0" y="6019"/>
                </a:moveTo>
                <a:lnTo>
                  <a:pt x="427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653285" y="4113316"/>
            <a:ext cx="50520" cy="5422"/>
          </a:xfrm>
          <a:custGeom>
            <a:avLst/>
            <a:gdLst/>
            <a:ahLst/>
            <a:cxnLst/>
            <a:rect l="l" t="t" r="r" b="b"/>
            <a:pathLst>
              <a:path w="50520" h="5422">
                <a:moveTo>
                  <a:pt x="431" y="634"/>
                </a:moveTo>
                <a:lnTo>
                  <a:pt x="0" y="482"/>
                </a:lnTo>
                <a:lnTo>
                  <a:pt x="7759" y="3962"/>
                </a:lnTo>
                <a:lnTo>
                  <a:pt x="33540" y="5422"/>
                </a:lnTo>
                <a:lnTo>
                  <a:pt x="50520" y="0"/>
                </a:lnTo>
                <a:lnTo>
                  <a:pt x="36385" y="4991"/>
                </a:lnTo>
                <a:lnTo>
                  <a:pt x="33540" y="542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649994" y="4054631"/>
            <a:ext cx="24155" cy="23164"/>
          </a:xfrm>
          <a:custGeom>
            <a:avLst/>
            <a:gdLst/>
            <a:ahLst/>
            <a:cxnLst/>
            <a:rect l="l" t="t" r="r" b="b"/>
            <a:pathLst>
              <a:path w="24155" h="23164">
                <a:moveTo>
                  <a:pt x="24155" y="23164"/>
                </a:moveTo>
                <a:lnTo>
                  <a:pt x="17068" y="21069"/>
                </a:lnTo>
                <a:lnTo>
                  <a:pt x="12750" y="19405"/>
                </a:lnTo>
                <a:lnTo>
                  <a:pt x="5270" y="12712"/>
                </a:lnTo>
                <a:lnTo>
                  <a:pt x="673" y="4241"/>
                </a:lnTo>
                <a:lnTo>
                  <a:pt x="0" y="0"/>
                </a:lnTo>
                <a:lnTo>
                  <a:pt x="2019" y="67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652926" y="4063065"/>
            <a:ext cx="4318" cy="6019"/>
          </a:xfrm>
          <a:custGeom>
            <a:avLst/>
            <a:gdLst/>
            <a:ahLst/>
            <a:cxnLst/>
            <a:rect l="l" t="t" r="r" b="b"/>
            <a:pathLst>
              <a:path w="4318" h="6019">
                <a:moveTo>
                  <a:pt x="0" y="0"/>
                </a:moveTo>
                <a:lnTo>
                  <a:pt x="4318" y="601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649118" y="4021369"/>
            <a:ext cx="57429" cy="56426"/>
          </a:xfrm>
          <a:custGeom>
            <a:avLst/>
            <a:gdLst/>
            <a:ahLst/>
            <a:cxnLst/>
            <a:rect l="l" t="t" r="r" b="b"/>
            <a:pathLst>
              <a:path w="57429" h="56426">
                <a:moveTo>
                  <a:pt x="876" y="33261"/>
                </a:moveTo>
                <a:lnTo>
                  <a:pt x="0" y="28232"/>
                </a:lnTo>
                <a:lnTo>
                  <a:pt x="1549" y="18961"/>
                </a:lnTo>
                <a:lnTo>
                  <a:pt x="6146" y="10452"/>
                </a:lnTo>
                <a:lnTo>
                  <a:pt x="13627" y="3759"/>
                </a:lnTo>
                <a:lnTo>
                  <a:pt x="23406" y="0"/>
                </a:lnTo>
                <a:lnTo>
                  <a:pt x="34023" y="0"/>
                </a:lnTo>
                <a:lnTo>
                  <a:pt x="43802" y="3759"/>
                </a:lnTo>
                <a:lnTo>
                  <a:pt x="50101" y="9423"/>
                </a:lnTo>
                <a:lnTo>
                  <a:pt x="55918" y="18961"/>
                </a:lnTo>
                <a:lnTo>
                  <a:pt x="57429" y="28232"/>
                </a:lnTo>
                <a:lnTo>
                  <a:pt x="55880" y="37541"/>
                </a:lnTo>
                <a:lnTo>
                  <a:pt x="51282" y="45974"/>
                </a:lnTo>
                <a:lnTo>
                  <a:pt x="43802" y="52666"/>
                </a:lnTo>
                <a:lnTo>
                  <a:pt x="34023" y="56426"/>
                </a:lnTo>
                <a:lnTo>
                  <a:pt x="23406" y="56426"/>
                </a:lnTo>
                <a:lnTo>
                  <a:pt x="17945" y="543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649521" y="4047189"/>
            <a:ext cx="0" cy="4787"/>
          </a:xfrm>
          <a:custGeom>
            <a:avLst/>
            <a:gdLst/>
            <a:ahLst/>
            <a:cxnLst/>
            <a:rect l="l" t="t" r="r" b="b"/>
            <a:pathLst>
              <a:path h="4787">
                <a:moveTo>
                  <a:pt x="0" y="4787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649876" y="4037803"/>
            <a:ext cx="2133" cy="7124"/>
          </a:xfrm>
          <a:custGeom>
            <a:avLst/>
            <a:gdLst/>
            <a:ahLst/>
            <a:cxnLst/>
            <a:rect l="l" t="t" r="r" b="b"/>
            <a:pathLst>
              <a:path w="2133" h="7124">
                <a:moveTo>
                  <a:pt x="0" y="7124"/>
                </a:moveTo>
                <a:lnTo>
                  <a:pt x="2133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652926" y="4030078"/>
            <a:ext cx="4279" cy="6019"/>
          </a:xfrm>
          <a:custGeom>
            <a:avLst/>
            <a:gdLst/>
            <a:ahLst/>
            <a:cxnLst/>
            <a:rect l="l" t="t" r="r" b="b"/>
            <a:pathLst>
              <a:path w="4279" h="6019">
                <a:moveTo>
                  <a:pt x="0" y="6019"/>
                </a:moveTo>
                <a:lnTo>
                  <a:pt x="427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658667" y="4275519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0"/>
                </a:moveTo>
                <a:lnTo>
                  <a:pt x="6172" y="443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658826" y="4229464"/>
            <a:ext cx="6019" cy="4356"/>
          </a:xfrm>
          <a:custGeom>
            <a:avLst/>
            <a:gdLst/>
            <a:ahLst/>
            <a:cxnLst/>
            <a:rect l="l" t="t" r="r" b="b"/>
            <a:pathLst>
              <a:path w="6019" h="4356">
                <a:moveTo>
                  <a:pt x="0" y="4356"/>
                </a:moveTo>
                <a:lnTo>
                  <a:pt x="601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662468" y="4185979"/>
            <a:ext cx="5067" cy="1270"/>
          </a:xfrm>
          <a:custGeom>
            <a:avLst/>
            <a:gdLst/>
            <a:ahLst/>
            <a:cxnLst/>
            <a:rect l="l" t="t" r="r" b="b"/>
            <a:pathLst>
              <a:path w="5067" h="1270">
                <a:moveTo>
                  <a:pt x="0" y="1270"/>
                </a:moveTo>
                <a:lnTo>
                  <a:pt x="3530" y="0"/>
                </a:lnTo>
                <a:lnTo>
                  <a:pt x="506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661042" y="4117277"/>
            <a:ext cx="18249" cy="1028"/>
          </a:xfrm>
          <a:custGeom>
            <a:avLst/>
            <a:gdLst/>
            <a:ahLst/>
            <a:cxnLst/>
            <a:rect l="l" t="t" r="r" b="b"/>
            <a:pathLst>
              <a:path w="18249" h="1028">
                <a:moveTo>
                  <a:pt x="0" y="0"/>
                </a:moveTo>
                <a:lnTo>
                  <a:pt x="4953" y="1028"/>
                </a:lnTo>
                <a:lnTo>
                  <a:pt x="18249" y="102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658667" y="4070390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0"/>
                </a:moveTo>
                <a:lnTo>
                  <a:pt x="6172" y="443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658667" y="4024339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4432"/>
                </a:moveTo>
                <a:lnTo>
                  <a:pt x="617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667062" y="4280825"/>
            <a:ext cx="9182" cy="2095"/>
          </a:xfrm>
          <a:custGeom>
            <a:avLst/>
            <a:gdLst/>
            <a:ahLst/>
            <a:cxnLst/>
            <a:rect l="l" t="t" r="r" b="b"/>
            <a:pathLst>
              <a:path w="9182" h="2095">
                <a:moveTo>
                  <a:pt x="0" y="0"/>
                </a:moveTo>
                <a:lnTo>
                  <a:pt x="5461" y="2095"/>
                </a:lnTo>
                <a:lnTo>
                  <a:pt x="9182" y="2095"/>
                </a:lnTo>
                <a:lnTo>
                  <a:pt x="8394" y="2095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667062" y="4226487"/>
            <a:ext cx="7086" cy="2184"/>
          </a:xfrm>
          <a:custGeom>
            <a:avLst/>
            <a:gdLst/>
            <a:ahLst/>
            <a:cxnLst/>
            <a:rect l="l" t="t" r="r" b="b"/>
            <a:pathLst>
              <a:path w="7086" h="2184">
                <a:moveTo>
                  <a:pt x="0" y="2184"/>
                </a:moveTo>
                <a:lnTo>
                  <a:pt x="708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668840" y="4185549"/>
            <a:ext cx="23368" cy="1346"/>
          </a:xfrm>
          <a:custGeom>
            <a:avLst/>
            <a:gdLst/>
            <a:ahLst/>
            <a:cxnLst/>
            <a:rect l="l" t="t" r="r" b="b"/>
            <a:pathLst>
              <a:path w="23368" h="1346">
                <a:moveTo>
                  <a:pt x="23367" y="1346"/>
                </a:moveTo>
                <a:lnTo>
                  <a:pt x="20840" y="431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667062" y="4021372"/>
            <a:ext cx="7086" cy="2171"/>
          </a:xfrm>
          <a:custGeom>
            <a:avLst/>
            <a:gdLst/>
            <a:ahLst/>
            <a:cxnLst/>
            <a:rect l="l" t="t" r="r" b="b"/>
            <a:pathLst>
              <a:path w="7086" h="2171">
                <a:moveTo>
                  <a:pt x="0" y="2171"/>
                </a:moveTo>
                <a:lnTo>
                  <a:pt x="708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676253" y="4226496"/>
            <a:ext cx="24193" cy="10528"/>
          </a:xfrm>
          <a:custGeom>
            <a:avLst/>
            <a:gdLst/>
            <a:ahLst/>
            <a:cxnLst/>
            <a:rect l="l" t="t" r="r" b="b"/>
            <a:pathLst>
              <a:path w="24193" h="10528">
                <a:moveTo>
                  <a:pt x="7797" y="355"/>
                </a:moveTo>
                <a:lnTo>
                  <a:pt x="0" y="38"/>
                </a:lnTo>
                <a:lnTo>
                  <a:pt x="6883" y="0"/>
                </a:lnTo>
                <a:lnTo>
                  <a:pt x="16675" y="3759"/>
                </a:lnTo>
                <a:lnTo>
                  <a:pt x="24193" y="10528"/>
                </a:lnTo>
                <a:lnTo>
                  <a:pt x="23355" y="97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676250" y="4077440"/>
            <a:ext cx="7797" cy="355"/>
          </a:xfrm>
          <a:custGeom>
            <a:avLst/>
            <a:gdLst/>
            <a:ahLst/>
            <a:cxnLst/>
            <a:rect l="l" t="t" r="r" b="b"/>
            <a:pathLst>
              <a:path w="7797" h="355">
                <a:moveTo>
                  <a:pt x="0" y="355"/>
                </a:moveTo>
                <a:lnTo>
                  <a:pt x="77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676250" y="4021406"/>
            <a:ext cx="7797" cy="317"/>
          </a:xfrm>
          <a:custGeom>
            <a:avLst/>
            <a:gdLst/>
            <a:ahLst/>
            <a:cxnLst/>
            <a:rect l="l" t="t" r="r" b="b"/>
            <a:pathLst>
              <a:path w="7797" h="317">
                <a:moveTo>
                  <a:pt x="0" y="0"/>
                </a:moveTo>
                <a:lnTo>
                  <a:pt x="7797" y="31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676253" y="4272396"/>
            <a:ext cx="24193" cy="10528"/>
          </a:xfrm>
          <a:custGeom>
            <a:avLst/>
            <a:gdLst/>
            <a:ahLst/>
            <a:cxnLst/>
            <a:rect l="l" t="t" r="r" b="b"/>
            <a:pathLst>
              <a:path w="24193" h="10528">
                <a:moveTo>
                  <a:pt x="7797" y="10210"/>
                </a:moveTo>
                <a:lnTo>
                  <a:pt x="0" y="10528"/>
                </a:lnTo>
                <a:lnTo>
                  <a:pt x="6883" y="10528"/>
                </a:lnTo>
                <a:lnTo>
                  <a:pt x="16675" y="6769"/>
                </a:lnTo>
                <a:lnTo>
                  <a:pt x="22961" y="1142"/>
                </a:lnTo>
                <a:lnTo>
                  <a:pt x="24193" y="0"/>
                </a:lnTo>
                <a:lnTo>
                  <a:pt x="23355" y="74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685438" y="4278890"/>
            <a:ext cx="7759" cy="3162"/>
          </a:xfrm>
          <a:custGeom>
            <a:avLst/>
            <a:gdLst/>
            <a:ahLst/>
            <a:cxnLst/>
            <a:rect l="l" t="t" r="r" b="b"/>
            <a:pathLst>
              <a:path w="7759" h="3162">
                <a:moveTo>
                  <a:pt x="0" y="3162"/>
                </a:moveTo>
                <a:lnTo>
                  <a:pt x="775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685438" y="4073749"/>
            <a:ext cx="7759" cy="3175"/>
          </a:xfrm>
          <a:custGeom>
            <a:avLst/>
            <a:gdLst/>
            <a:ahLst/>
            <a:cxnLst/>
            <a:rect l="l" t="t" r="r" b="b"/>
            <a:pathLst>
              <a:path w="7759" h="3175">
                <a:moveTo>
                  <a:pt x="0" y="3175"/>
                </a:moveTo>
                <a:lnTo>
                  <a:pt x="775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685439" y="4227358"/>
            <a:ext cx="7759" cy="3175"/>
          </a:xfrm>
          <a:custGeom>
            <a:avLst/>
            <a:gdLst/>
            <a:ahLst/>
            <a:cxnLst/>
            <a:rect l="l" t="t" r="r" b="b"/>
            <a:pathLst>
              <a:path w="7759" h="3175">
                <a:moveTo>
                  <a:pt x="7759" y="3175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685991" y="4022474"/>
            <a:ext cx="7200" cy="2933"/>
          </a:xfrm>
          <a:custGeom>
            <a:avLst/>
            <a:gdLst/>
            <a:ahLst/>
            <a:cxnLst/>
            <a:rect l="l" t="t" r="r" b="b"/>
            <a:pathLst>
              <a:path w="7200" h="2933">
                <a:moveTo>
                  <a:pt x="0" y="0"/>
                </a:moveTo>
                <a:lnTo>
                  <a:pt x="7200" y="2933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699217" y="4235918"/>
            <a:ext cx="7327" cy="37617"/>
          </a:xfrm>
          <a:custGeom>
            <a:avLst/>
            <a:gdLst/>
            <a:ahLst/>
            <a:cxnLst/>
            <a:rect l="l" t="t" r="r" b="b"/>
            <a:pathLst>
              <a:path w="7327" h="37617">
                <a:moveTo>
                  <a:pt x="0" y="0"/>
                </a:moveTo>
                <a:lnTo>
                  <a:pt x="1193" y="1066"/>
                </a:lnTo>
                <a:lnTo>
                  <a:pt x="5778" y="9550"/>
                </a:lnTo>
                <a:lnTo>
                  <a:pt x="7327" y="18808"/>
                </a:lnTo>
                <a:lnTo>
                  <a:pt x="5778" y="28117"/>
                </a:lnTo>
                <a:lnTo>
                  <a:pt x="1193" y="36550"/>
                </a:lnTo>
                <a:lnTo>
                  <a:pt x="0" y="3761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694623" y="4187014"/>
            <a:ext cx="20078" cy="9105"/>
          </a:xfrm>
          <a:custGeom>
            <a:avLst/>
            <a:gdLst/>
            <a:ahLst/>
            <a:cxnLst/>
            <a:rect l="l" t="t" r="r" b="b"/>
            <a:pathLst>
              <a:path w="20078" h="9105">
                <a:moveTo>
                  <a:pt x="20078" y="9105"/>
                </a:moveTo>
                <a:lnTo>
                  <a:pt x="17348" y="6883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694623" y="3981885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703808" y="4098391"/>
            <a:ext cx="22974" cy="14922"/>
          </a:xfrm>
          <a:custGeom>
            <a:avLst/>
            <a:gdLst/>
            <a:ahLst/>
            <a:cxnLst/>
            <a:rect l="l" t="t" r="r" b="b"/>
            <a:pathLst>
              <a:path w="22974" h="14922">
                <a:moveTo>
                  <a:pt x="7289" y="12509"/>
                </a:moveTo>
                <a:lnTo>
                  <a:pt x="8166" y="11988"/>
                </a:lnTo>
                <a:lnTo>
                  <a:pt x="22974" y="0"/>
                </a:lnTo>
                <a:lnTo>
                  <a:pt x="7289" y="12509"/>
                </a:lnTo>
                <a:lnTo>
                  <a:pt x="0" y="14922"/>
                </a:lnTo>
                <a:lnTo>
                  <a:pt x="1701" y="1428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699217" y="4067267"/>
            <a:ext cx="1231" cy="1143"/>
          </a:xfrm>
          <a:custGeom>
            <a:avLst/>
            <a:gdLst/>
            <a:ahLst/>
            <a:cxnLst/>
            <a:rect l="l" t="t" r="r" b="b"/>
            <a:pathLst>
              <a:path w="1231" h="1142">
                <a:moveTo>
                  <a:pt x="0" y="1143"/>
                </a:moveTo>
                <a:lnTo>
                  <a:pt x="1231" y="0"/>
                </a:lnTo>
                <a:lnTo>
                  <a:pt x="203" y="93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699613" y="4031147"/>
            <a:ext cx="838" cy="749"/>
          </a:xfrm>
          <a:custGeom>
            <a:avLst/>
            <a:gdLst/>
            <a:ahLst/>
            <a:cxnLst/>
            <a:rect l="l" t="t" r="r" b="b"/>
            <a:pathLst>
              <a:path w="838" h="749">
                <a:moveTo>
                  <a:pt x="0" y="0"/>
                </a:moveTo>
                <a:lnTo>
                  <a:pt x="838" y="74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699216" y="4030785"/>
            <a:ext cx="952" cy="876"/>
          </a:xfrm>
          <a:custGeom>
            <a:avLst/>
            <a:gdLst/>
            <a:ahLst/>
            <a:cxnLst/>
            <a:rect l="l" t="t" r="r" b="b"/>
            <a:pathLst>
              <a:path w="952" h="876">
                <a:moveTo>
                  <a:pt x="952" y="876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699217" y="3983983"/>
            <a:ext cx="17703" cy="8001"/>
          </a:xfrm>
          <a:custGeom>
            <a:avLst/>
            <a:gdLst/>
            <a:ahLst/>
            <a:cxnLst/>
            <a:rect l="l" t="t" r="r" b="b"/>
            <a:pathLst>
              <a:path w="17703" h="8000">
                <a:moveTo>
                  <a:pt x="0" y="0"/>
                </a:moveTo>
                <a:lnTo>
                  <a:pt x="17068" y="7404"/>
                </a:lnTo>
                <a:lnTo>
                  <a:pt x="17703" y="8001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705039" y="4261375"/>
            <a:ext cx="393" cy="2540"/>
          </a:xfrm>
          <a:custGeom>
            <a:avLst/>
            <a:gdLst/>
            <a:ahLst/>
            <a:cxnLst/>
            <a:rect l="l" t="t" r="r" b="b"/>
            <a:pathLst>
              <a:path w="393" h="2539">
                <a:moveTo>
                  <a:pt x="0" y="2539"/>
                </a:moveTo>
                <a:lnTo>
                  <a:pt x="393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706150" y="4252191"/>
            <a:ext cx="393" cy="4597"/>
          </a:xfrm>
          <a:custGeom>
            <a:avLst/>
            <a:gdLst/>
            <a:ahLst/>
            <a:cxnLst/>
            <a:rect l="l" t="t" r="r" b="b"/>
            <a:pathLst>
              <a:path w="393" h="4597">
                <a:moveTo>
                  <a:pt x="76" y="4597"/>
                </a:moveTo>
                <a:lnTo>
                  <a:pt x="393" y="254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705713" y="4045449"/>
            <a:ext cx="825" cy="9182"/>
          </a:xfrm>
          <a:custGeom>
            <a:avLst/>
            <a:gdLst/>
            <a:ahLst/>
            <a:cxnLst/>
            <a:rect l="l" t="t" r="r" b="b"/>
            <a:pathLst>
              <a:path w="825" h="9182">
                <a:moveTo>
                  <a:pt x="0" y="9182"/>
                </a:moveTo>
                <a:lnTo>
                  <a:pt x="825" y="4152"/>
                </a:lnTo>
                <a:lnTo>
                  <a:pt x="15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711098" y="4305971"/>
            <a:ext cx="12547" cy="10058"/>
          </a:xfrm>
          <a:custGeom>
            <a:avLst/>
            <a:gdLst/>
            <a:ahLst/>
            <a:cxnLst/>
            <a:rect l="l" t="t" r="r" b="b"/>
            <a:pathLst>
              <a:path w="12547" h="10058">
                <a:moveTo>
                  <a:pt x="0" y="10058"/>
                </a:moveTo>
                <a:lnTo>
                  <a:pt x="5194" y="6934"/>
                </a:lnTo>
                <a:lnTo>
                  <a:pt x="1254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717671" y="4197468"/>
            <a:ext cx="14655" cy="14579"/>
          </a:xfrm>
          <a:custGeom>
            <a:avLst/>
            <a:gdLst/>
            <a:ahLst/>
            <a:cxnLst/>
            <a:rect l="l" t="t" r="r" b="b"/>
            <a:pathLst>
              <a:path w="14655" h="14579">
                <a:moveTo>
                  <a:pt x="0" y="0"/>
                </a:moveTo>
                <a:lnTo>
                  <a:pt x="12674" y="11328"/>
                </a:lnTo>
                <a:lnTo>
                  <a:pt x="14655" y="145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717671" y="3992340"/>
            <a:ext cx="15875" cy="15278"/>
          </a:xfrm>
          <a:custGeom>
            <a:avLst/>
            <a:gdLst/>
            <a:ahLst/>
            <a:cxnLst/>
            <a:rect l="l" t="t" r="r" b="b"/>
            <a:pathLst>
              <a:path w="15875" h="15278">
                <a:moveTo>
                  <a:pt x="0" y="0"/>
                </a:moveTo>
                <a:lnTo>
                  <a:pt x="15875" y="15278"/>
                </a:lnTo>
                <a:lnTo>
                  <a:pt x="13703" y="13271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726780" y="4053086"/>
            <a:ext cx="20713" cy="45300"/>
          </a:xfrm>
          <a:custGeom>
            <a:avLst/>
            <a:gdLst/>
            <a:ahLst/>
            <a:cxnLst/>
            <a:rect l="l" t="t" r="r" b="b"/>
            <a:pathLst>
              <a:path w="20713" h="45300">
                <a:moveTo>
                  <a:pt x="0" y="45300"/>
                </a:moveTo>
                <a:lnTo>
                  <a:pt x="3517" y="42405"/>
                </a:lnTo>
                <a:lnTo>
                  <a:pt x="15836" y="22326"/>
                </a:lnTo>
                <a:lnTo>
                  <a:pt x="20713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730303" y="4288510"/>
            <a:ext cx="7442" cy="12153"/>
          </a:xfrm>
          <a:custGeom>
            <a:avLst/>
            <a:gdLst/>
            <a:ahLst/>
            <a:cxnLst/>
            <a:rect l="l" t="t" r="r" b="b"/>
            <a:pathLst>
              <a:path w="7442" h="12153">
                <a:moveTo>
                  <a:pt x="0" y="12153"/>
                </a:moveTo>
                <a:lnTo>
                  <a:pt x="3251" y="8153"/>
                </a:lnTo>
                <a:lnTo>
                  <a:pt x="744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729749" y="4095897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76"/>
                </a:moveTo>
                <a:lnTo>
                  <a:pt x="7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735333" y="4215405"/>
            <a:ext cx="8039" cy="16992"/>
          </a:xfrm>
          <a:custGeom>
            <a:avLst/>
            <a:gdLst/>
            <a:ahLst/>
            <a:cxnLst/>
            <a:rect l="l" t="t" r="r" b="b"/>
            <a:pathLst>
              <a:path w="8039" h="16992">
                <a:moveTo>
                  <a:pt x="0" y="0"/>
                </a:moveTo>
                <a:lnTo>
                  <a:pt x="7327" y="13627"/>
                </a:lnTo>
                <a:lnTo>
                  <a:pt x="8039" y="1699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732838" y="4090148"/>
            <a:ext cx="749" cy="1231"/>
          </a:xfrm>
          <a:custGeom>
            <a:avLst/>
            <a:gdLst/>
            <a:ahLst/>
            <a:cxnLst/>
            <a:rect l="l" t="t" r="r" b="b"/>
            <a:pathLst>
              <a:path w="749" h="1231">
                <a:moveTo>
                  <a:pt x="0" y="1231"/>
                </a:moveTo>
                <a:lnTo>
                  <a:pt x="74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734857" y="4009447"/>
            <a:ext cx="9626" cy="20154"/>
          </a:xfrm>
          <a:custGeom>
            <a:avLst/>
            <a:gdLst/>
            <a:ahLst/>
            <a:cxnLst/>
            <a:rect l="l" t="t" r="r" b="b"/>
            <a:pathLst>
              <a:path w="9626" h="20154">
                <a:moveTo>
                  <a:pt x="0" y="0"/>
                </a:moveTo>
                <a:lnTo>
                  <a:pt x="9499" y="19202"/>
                </a:lnTo>
                <a:lnTo>
                  <a:pt x="9626" y="2015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733550" y="4007624"/>
            <a:ext cx="558" cy="1028"/>
          </a:xfrm>
          <a:custGeom>
            <a:avLst/>
            <a:gdLst/>
            <a:ahLst/>
            <a:cxnLst/>
            <a:rect l="l" t="t" r="r" b="b"/>
            <a:pathLst>
              <a:path w="558" h="1028">
                <a:moveTo>
                  <a:pt x="0" y="0"/>
                </a:moveTo>
                <a:lnTo>
                  <a:pt x="558" y="102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742619" y="4267480"/>
            <a:ext cx="2844" cy="13068"/>
          </a:xfrm>
          <a:custGeom>
            <a:avLst/>
            <a:gdLst/>
            <a:ahLst/>
            <a:cxnLst/>
            <a:rect l="l" t="t" r="r" b="b"/>
            <a:pathLst>
              <a:path w="2844" h="13068">
                <a:moveTo>
                  <a:pt x="0" y="13068"/>
                </a:moveTo>
                <a:lnTo>
                  <a:pt x="1739" y="8153"/>
                </a:lnTo>
                <a:lnTo>
                  <a:pt x="284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744915" y="4235601"/>
            <a:ext cx="2616" cy="22606"/>
          </a:xfrm>
          <a:custGeom>
            <a:avLst/>
            <a:gdLst/>
            <a:ahLst/>
            <a:cxnLst/>
            <a:rect l="l" t="t" r="r" b="b"/>
            <a:pathLst>
              <a:path w="2616" h="22605">
                <a:moveTo>
                  <a:pt x="0" y="0"/>
                </a:moveTo>
                <a:lnTo>
                  <a:pt x="2616" y="16586"/>
                </a:lnTo>
                <a:lnTo>
                  <a:pt x="2578" y="2260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745035" y="4031661"/>
            <a:ext cx="558" cy="4597"/>
          </a:xfrm>
          <a:custGeom>
            <a:avLst/>
            <a:gdLst/>
            <a:ahLst/>
            <a:cxnLst/>
            <a:rect l="l" t="t" r="r" b="b"/>
            <a:pathLst>
              <a:path w="558" h="4597">
                <a:moveTo>
                  <a:pt x="0" y="0"/>
                </a:moveTo>
                <a:lnTo>
                  <a:pt x="558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833738" y="4371628"/>
            <a:ext cx="99796" cy="0"/>
          </a:xfrm>
          <a:custGeom>
            <a:avLst/>
            <a:gdLst/>
            <a:ahLst/>
            <a:cxnLst/>
            <a:rect l="l" t="t" r="r" b="b"/>
            <a:pathLst>
              <a:path w="99796">
                <a:moveTo>
                  <a:pt x="0" y="0"/>
                </a:moveTo>
                <a:lnTo>
                  <a:pt x="99796" y="0"/>
                </a:lnTo>
                <a:lnTo>
                  <a:pt x="9845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833744" y="3932661"/>
            <a:ext cx="86004" cy="0"/>
          </a:xfrm>
          <a:custGeom>
            <a:avLst/>
            <a:gdLst/>
            <a:ahLst/>
            <a:cxnLst/>
            <a:rect l="l" t="t" r="r" b="b"/>
            <a:pathLst>
              <a:path w="86004">
                <a:moveTo>
                  <a:pt x="82956" y="0"/>
                </a:moveTo>
                <a:lnTo>
                  <a:pt x="86004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858681" y="4256788"/>
            <a:ext cx="120789" cy="67437"/>
          </a:xfrm>
          <a:custGeom>
            <a:avLst/>
            <a:gdLst/>
            <a:ahLst/>
            <a:cxnLst/>
            <a:rect l="l" t="t" r="r" b="b"/>
            <a:pathLst>
              <a:path w="120789" h="67437">
                <a:moveTo>
                  <a:pt x="119202" y="45935"/>
                </a:moveTo>
                <a:lnTo>
                  <a:pt x="120789" y="43916"/>
                </a:lnTo>
                <a:lnTo>
                  <a:pt x="116624" y="49225"/>
                </a:lnTo>
                <a:lnTo>
                  <a:pt x="97421" y="61772"/>
                </a:lnTo>
                <a:lnTo>
                  <a:pt x="75171" y="67437"/>
                </a:lnTo>
                <a:lnTo>
                  <a:pt x="52273" y="65532"/>
                </a:lnTo>
                <a:lnTo>
                  <a:pt x="31254" y="56311"/>
                </a:lnTo>
                <a:lnTo>
                  <a:pt x="14376" y="40741"/>
                </a:lnTo>
                <a:lnTo>
                  <a:pt x="3454" y="20548"/>
                </a:lnTo>
                <a:lnTo>
                  <a:pt x="0" y="0"/>
                </a:lnTo>
                <a:lnTo>
                  <a:pt x="723" y="42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858332" y="4224594"/>
            <a:ext cx="7835" cy="32194"/>
          </a:xfrm>
          <a:custGeom>
            <a:avLst/>
            <a:gdLst/>
            <a:ahLst/>
            <a:cxnLst/>
            <a:rect l="l" t="t" r="r" b="b"/>
            <a:pathLst>
              <a:path w="7835" h="32194">
                <a:moveTo>
                  <a:pt x="355" y="32194"/>
                </a:moveTo>
                <a:lnTo>
                  <a:pt x="0" y="30099"/>
                </a:lnTo>
                <a:lnTo>
                  <a:pt x="3797" y="7480"/>
                </a:lnTo>
                <a:lnTo>
                  <a:pt x="7835" y="0"/>
                </a:lnTo>
                <a:lnTo>
                  <a:pt x="6883" y="177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858328" y="3999462"/>
            <a:ext cx="22618" cy="96507"/>
          </a:xfrm>
          <a:custGeom>
            <a:avLst/>
            <a:gdLst/>
            <a:ahLst/>
            <a:cxnLst/>
            <a:rect l="l" t="t" r="r" b="b"/>
            <a:pathLst>
              <a:path w="22618" h="96507">
                <a:moveTo>
                  <a:pt x="16713" y="94767"/>
                </a:moveTo>
                <a:lnTo>
                  <a:pt x="18580" y="96507"/>
                </a:lnTo>
                <a:lnTo>
                  <a:pt x="14732" y="92951"/>
                </a:lnTo>
                <a:lnTo>
                  <a:pt x="3797" y="72745"/>
                </a:lnTo>
                <a:lnTo>
                  <a:pt x="0" y="50139"/>
                </a:lnTo>
                <a:lnTo>
                  <a:pt x="3797" y="27482"/>
                </a:lnTo>
                <a:lnTo>
                  <a:pt x="14732" y="7289"/>
                </a:lnTo>
                <a:lnTo>
                  <a:pt x="22618" y="0"/>
                </a:lnTo>
                <a:lnTo>
                  <a:pt x="21501" y="102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862884" y="4257380"/>
            <a:ext cx="1346" cy="8001"/>
          </a:xfrm>
          <a:custGeom>
            <a:avLst/>
            <a:gdLst/>
            <a:ahLst/>
            <a:cxnLst/>
            <a:rect l="l" t="t" r="r" b="b"/>
            <a:pathLst>
              <a:path w="1346" h="8000">
                <a:moveTo>
                  <a:pt x="1346" y="8000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862453" y="4244032"/>
            <a:ext cx="1777" cy="17348"/>
          </a:xfrm>
          <a:custGeom>
            <a:avLst/>
            <a:gdLst/>
            <a:ahLst/>
            <a:cxnLst/>
            <a:rect l="l" t="t" r="r" b="b"/>
            <a:pathLst>
              <a:path w="1778" h="17348">
                <a:moveTo>
                  <a:pt x="1104" y="17348"/>
                </a:moveTo>
                <a:lnTo>
                  <a:pt x="0" y="10693"/>
                </a:lnTo>
                <a:lnTo>
                  <a:pt x="177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862529" y="4050042"/>
            <a:ext cx="1701" cy="10210"/>
          </a:xfrm>
          <a:custGeom>
            <a:avLst/>
            <a:gdLst/>
            <a:ahLst/>
            <a:cxnLst/>
            <a:rect l="l" t="t" r="r" b="b"/>
            <a:pathLst>
              <a:path w="1701" h="10210">
                <a:moveTo>
                  <a:pt x="1701" y="10210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862449" y="4038907"/>
            <a:ext cx="1778" cy="10693"/>
          </a:xfrm>
          <a:custGeom>
            <a:avLst/>
            <a:gdLst/>
            <a:ahLst/>
            <a:cxnLst/>
            <a:rect l="l" t="t" r="r" b="b"/>
            <a:pathLst>
              <a:path w="1778" h="10693">
                <a:moveTo>
                  <a:pt x="0" y="10693"/>
                </a:moveTo>
                <a:lnTo>
                  <a:pt x="177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866171" y="4215411"/>
            <a:ext cx="4953" cy="9182"/>
          </a:xfrm>
          <a:custGeom>
            <a:avLst/>
            <a:gdLst/>
            <a:ahLst/>
            <a:cxnLst/>
            <a:rect l="l" t="t" r="r" b="b"/>
            <a:pathLst>
              <a:path w="4953" h="9182">
                <a:moveTo>
                  <a:pt x="0" y="9182"/>
                </a:moveTo>
                <a:lnTo>
                  <a:pt x="4953" y="0"/>
                </a:lnTo>
                <a:lnTo>
                  <a:pt x="3009" y="359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870329" y="4223448"/>
            <a:ext cx="38" cy="76"/>
          </a:xfrm>
          <a:custGeom>
            <a:avLst/>
            <a:gdLst/>
            <a:ahLst/>
            <a:cxnLst/>
            <a:rect l="l" t="t" r="r" b="b"/>
            <a:pathLst>
              <a:path w="38" h="76">
                <a:moveTo>
                  <a:pt x="0" y="76"/>
                </a:moveTo>
                <a:lnTo>
                  <a:pt x="3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871123" y="4185184"/>
            <a:ext cx="125768" cy="115519"/>
          </a:xfrm>
          <a:custGeom>
            <a:avLst/>
            <a:gdLst/>
            <a:ahLst/>
            <a:cxnLst/>
            <a:rect l="l" t="t" r="r" b="b"/>
            <a:pathLst>
              <a:path w="125768" h="115519">
                <a:moveTo>
                  <a:pt x="108343" y="115519"/>
                </a:moveTo>
                <a:lnTo>
                  <a:pt x="118325" y="102730"/>
                </a:lnTo>
                <a:lnTo>
                  <a:pt x="125768" y="80987"/>
                </a:lnTo>
                <a:lnTo>
                  <a:pt x="125768" y="58064"/>
                </a:lnTo>
                <a:lnTo>
                  <a:pt x="118325" y="36322"/>
                </a:lnTo>
                <a:lnTo>
                  <a:pt x="104190" y="18224"/>
                </a:lnTo>
                <a:lnTo>
                  <a:pt x="84975" y="5664"/>
                </a:lnTo>
                <a:lnTo>
                  <a:pt x="62725" y="0"/>
                </a:lnTo>
                <a:lnTo>
                  <a:pt x="39839" y="1905"/>
                </a:lnTo>
                <a:lnTo>
                  <a:pt x="18808" y="11137"/>
                </a:lnTo>
                <a:lnTo>
                  <a:pt x="1943" y="26695"/>
                </a:lnTo>
                <a:lnTo>
                  <a:pt x="0" y="3022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870331" y="4080770"/>
            <a:ext cx="38" cy="114"/>
          </a:xfrm>
          <a:custGeom>
            <a:avLst/>
            <a:gdLst/>
            <a:ahLst/>
            <a:cxnLst/>
            <a:rect l="l" t="t" r="r" b="b"/>
            <a:pathLst>
              <a:path w="38" h="114">
                <a:moveTo>
                  <a:pt x="38" y="114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876829" y="4256786"/>
            <a:ext cx="52108" cy="49225"/>
          </a:xfrm>
          <a:custGeom>
            <a:avLst/>
            <a:gdLst/>
            <a:ahLst/>
            <a:cxnLst/>
            <a:rect l="l" t="t" r="r" b="b"/>
            <a:pathLst>
              <a:path w="52108" h="49225">
                <a:moveTo>
                  <a:pt x="49415" y="49225"/>
                </a:moveTo>
                <a:lnTo>
                  <a:pt x="52108" y="49225"/>
                </a:lnTo>
                <a:lnTo>
                  <a:pt x="41021" y="49225"/>
                </a:lnTo>
                <a:lnTo>
                  <a:pt x="41021" y="8204"/>
                </a:lnTo>
                <a:lnTo>
                  <a:pt x="0" y="8204"/>
                </a:lnTo>
                <a:lnTo>
                  <a:pt x="0" y="0"/>
                </a:lnTo>
                <a:lnTo>
                  <a:pt x="0" y="59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876823" y="4252191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  <a:lnTo>
                  <a:pt x="0" y="35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876823" y="4206219"/>
            <a:ext cx="41021" cy="45974"/>
          </a:xfrm>
          <a:custGeom>
            <a:avLst/>
            <a:gdLst/>
            <a:ahLst/>
            <a:cxnLst/>
            <a:rect l="l" t="t" r="r" b="b"/>
            <a:pathLst>
              <a:path w="41021" h="45974">
                <a:moveTo>
                  <a:pt x="0" y="45974"/>
                </a:moveTo>
                <a:lnTo>
                  <a:pt x="0" y="38252"/>
                </a:lnTo>
                <a:lnTo>
                  <a:pt x="41021" y="38252"/>
                </a:lnTo>
                <a:lnTo>
                  <a:pt x="41021" y="0"/>
                </a:lnTo>
                <a:lnTo>
                  <a:pt x="41021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876823" y="4244472"/>
            <a:ext cx="0" cy="1701"/>
          </a:xfrm>
          <a:custGeom>
            <a:avLst/>
            <a:gdLst/>
            <a:ahLst/>
            <a:cxnLst/>
            <a:rect l="l" t="t" r="r" b="b"/>
            <a:pathLst>
              <a:path h="1701">
                <a:moveTo>
                  <a:pt x="0" y="0"/>
                </a:moveTo>
                <a:lnTo>
                  <a:pt x="0" y="1701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876903" y="4095973"/>
            <a:ext cx="75006" cy="23126"/>
          </a:xfrm>
          <a:custGeom>
            <a:avLst/>
            <a:gdLst/>
            <a:ahLst/>
            <a:cxnLst/>
            <a:rect l="l" t="t" r="r" b="b"/>
            <a:pathLst>
              <a:path w="75006" h="23126">
                <a:moveTo>
                  <a:pt x="0" y="0"/>
                </a:moveTo>
                <a:lnTo>
                  <a:pt x="13030" y="12001"/>
                </a:lnTo>
                <a:lnTo>
                  <a:pt x="34061" y="21221"/>
                </a:lnTo>
                <a:lnTo>
                  <a:pt x="56946" y="23126"/>
                </a:lnTo>
                <a:lnTo>
                  <a:pt x="75006" y="18529"/>
                </a:lnTo>
                <a:lnTo>
                  <a:pt x="74371" y="1869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876828" y="4004057"/>
            <a:ext cx="52108" cy="96786"/>
          </a:xfrm>
          <a:custGeom>
            <a:avLst/>
            <a:gdLst/>
            <a:ahLst/>
            <a:cxnLst/>
            <a:rect l="l" t="t" r="r" b="b"/>
            <a:pathLst>
              <a:path w="52108" h="96786">
                <a:moveTo>
                  <a:pt x="41021" y="4597"/>
                </a:moveTo>
                <a:lnTo>
                  <a:pt x="41021" y="0"/>
                </a:lnTo>
                <a:lnTo>
                  <a:pt x="41021" y="35280"/>
                </a:lnTo>
                <a:lnTo>
                  <a:pt x="0" y="35280"/>
                </a:lnTo>
                <a:lnTo>
                  <a:pt x="0" y="55803"/>
                </a:lnTo>
                <a:lnTo>
                  <a:pt x="41021" y="55803"/>
                </a:lnTo>
                <a:lnTo>
                  <a:pt x="41021" y="96786"/>
                </a:lnTo>
                <a:lnTo>
                  <a:pt x="52108" y="96786"/>
                </a:lnTo>
                <a:lnTo>
                  <a:pt x="51282" y="9678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880941" y="3994870"/>
            <a:ext cx="4991" cy="4597"/>
          </a:xfrm>
          <a:custGeom>
            <a:avLst/>
            <a:gdLst/>
            <a:ahLst/>
            <a:cxnLst/>
            <a:rect l="l" t="t" r="r" b="b"/>
            <a:pathLst>
              <a:path w="4991" h="4597">
                <a:moveTo>
                  <a:pt x="0" y="4597"/>
                </a:moveTo>
                <a:lnTo>
                  <a:pt x="4991" y="0"/>
                </a:lnTo>
                <a:lnTo>
                  <a:pt x="2019" y="27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885931" y="3981767"/>
            <a:ext cx="27520" cy="13106"/>
          </a:xfrm>
          <a:custGeom>
            <a:avLst/>
            <a:gdLst/>
            <a:ahLst/>
            <a:cxnLst/>
            <a:rect l="l" t="t" r="r" b="b"/>
            <a:pathLst>
              <a:path w="27520" h="13106">
                <a:moveTo>
                  <a:pt x="0" y="13106"/>
                </a:moveTo>
                <a:lnTo>
                  <a:pt x="4000" y="9423"/>
                </a:lnTo>
                <a:lnTo>
                  <a:pt x="25031" y="203"/>
                </a:lnTo>
                <a:lnTo>
                  <a:pt x="2752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910958" y="3980059"/>
            <a:ext cx="52158" cy="10223"/>
          </a:xfrm>
          <a:custGeom>
            <a:avLst/>
            <a:gdLst/>
            <a:ahLst/>
            <a:cxnLst/>
            <a:rect l="l" t="t" r="r" b="b"/>
            <a:pathLst>
              <a:path w="52158" h="10223">
                <a:moveTo>
                  <a:pt x="0" y="1904"/>
                </a:moveTo>
                <a:lnTo>
                  <a:pt x="22885" y="0"/>
                </a:lnTo>
                <a:lnTo>
                  <a:pt x="45148" y="5664"/>
                </a:lnTo>
                <a:lnTo>
                  <a:pt x="52158" y="10223"/>
                </a:lnTo>
                <a:lnTo>
                  <a:pt x="51003" y="947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917849" y="4203449"/>
            <a:ext cx="0" cy="2768"/>
          </a:xfrm>
          <a:custGeom>
            <a:avLst/>
            <a:gdLst/>
            <a:ahLst/>
            <a:cxnLst/>
            <a:rect l="l" t="t" r="r" b="b"/>
            <a:pathLst>
              <a:path h="2768">
                <a:moveTo>
                  <a:pt x="0" y="2768"/>
                </a:moveTo>
                <a:lnTo>
                  <a:pt x="0" y="0"/>
                </a:lnTo>
                <a:lnTo>
                  <a:pt x="0" y="276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917849" y="4203439"/>
            <a:ext cx="11087" cy="838"/>
          </a:xfrm>
          <a:custGeom>
            <a:avLst/>
            <a:gdLst/>
            <a:ahLst/>
            <a:cxnLst/>
            <a:rect l="l" t="t" r="r" b="b"/>
            <a:pathLst>
              <a:path w="11087" h="838">
                <a:moveTo>
                  <a:pt x="0" y="838"/>
                </a:moveTo>
                <a:lnTo>
                  <a:pt x="0" y="0"/>
                </a:lnTo>
                <a:lnTo>
                  <a:pt x="11087" y="0"/>
                </a:lnTo>
                <a:lnTo>
                  <a:pt x="839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917849" y="4091374"/>
            <a:ext cx="0" cy="9194"/>
          </a:xfrm>
          <a:custGeom>
            <a:avLst/>
            <a:gdLst/>
            <a:ahLst/>
            <a:cxnLst/>
            <a:rect l="l" t="t" r="r" b="b"/>
            <a:pathLst>
              <a:path h="9194">
                <a:moveTo>
                  <a:pt x="0" y="8280"/>
                </a:moveTo>
                <a:lnTo>
                  <a:pt x="0" y="9194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917849" y="3999463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  <a:lnTo>
                  <a:pt x="0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917849" y="3998325"/>
            <a:ext cx="11087" cy="1143"/>
          </a:xfrm>
          <a:custGeom>
            <a:avLst/>
            <a:gdLst/>
            <a:ahLst/>
            <a:cxnLst/>
            <a:rect l="l" t="t" r="r" b="b"/>
            <a:pathLst>
              <a:path w="11087" h="1142">
                <a:moveTo>
                  <a:pt x="0" y="825"/>
                </a:moveTo>
                <a:lnTo>
                  <a:pt x="0" y="0"/>
                </a:lnTo>
                <a:lnTo>
                  <a:pt x="0" y="1143"/>
                </a:lnTo>
                <a:lnTo>
                  <a:pt x="0" y="0"/>
                </a:lnTo>
                <a:lnTo>
                  <a:pt x="11087" y="0"/>
                </a:lnTo>
                <a:lnTo>
                  <a:pt x="839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919750" y="3932661"/>
            <a:ext cx="59715" cy="0"/>
          </a:xfrm>
          <a:custGeom>
            <a:avLst/>
            <a:gdLst/>
            <a:ahLst/>
            <a:cxnLst/>
            <a:rect l="l" t="t" r="r" b="b"/>
            <a:pathLst>
              <a:path w="59715">
                <a:moveTo>
                  <a:pt x="0" y="0"/>
                </a:moveTo>
                <a:lnTo>
                  <a:pt x="59715" y="0"/>
                </a:lnTo>
                <a:lnTo>
                  <a:pt x="4767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922641" y="4189309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928936" y="4302721"/>
            <a:ext cx="9423" cy="3289"/>
          </a:xfrm>
          <a:custGeom>
            <a:avLst/>
            <a:gdLst/>
            <a:ahLst/>
            <a:cxnLst/>
            <a:rect l="l" t="t" r="r" b="b"/>
            <a:pathLst>
              <a:path w="9423" h="3289">
                <a:moveTo>
                  <a:pt x="0" y="3289"/>
                </a:moveTo>
                <a:lnTo>
                  <a:pt x="9423" y="3289"/>
                </a:lnTo>
                <a:lnTo>
                  <a:pt x="9423" y="0"/>
                </a:lnTo>
                <a:lnTo>
                  <a:pt x="9423" y="3289"/>
                </a:lnTo>
                <a:lnTo>
                  <a:pt x="9423" y="355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928936" y="4203445"/>
            <a:ext cx="50457" cy="99275"/>
          </a:xfrm>
          <a:custGeom>
            <a:avLst/>
            <a:gdLst/>
            <a:ahLst/>
            <a:cxnLst/>
            <a:rect l="l" t="t" r="r" b="b"/>
            <a:pathLst>
              <a:path w="50457" h="99275">
                <a:moveTo>
                  <a:pt x="0" y="0"/>
                </a:moveTo>
                <a:lnTo>
                  <a:pt x="9423" y="0"/>
                </a:lnTo>
                <a:lnTo>
                  <a:pt x="9423" y="41021"/>
                </a:lnTo>
                <a:lnTo>
                  <a:pt x="50457" y="41021"/>
                </a:lnTo>
                <a:lnTo>
                  <a:pt x="50457" y="61544"/>
                </a:lnTo>
                <a:lnTo>
                  <a:pt x="9423" y="61544"/>
                </a:lnTo>
                <a:lnTo>
                  <a:pt x="9423" y="99275"/>
                </a:lnTo>
                <a:lnTo>
                  <a:pt x="9423" y="9467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926245" y="4100842"/>
            <a:ext cx="7289" cy="0"/>
          </a:xfrm>
          <a:custGeom>
            <a:avLst/>
            <a:gdLst/>
            <a:ahLst/>
            <a:cxnLst/>
            <a:rect l="l" t="t" r="r" b="b"/>
            <a:pathLst>
              <a:path w="7289">
                <a:moveTo>
                  <a:pt x="0" y="0"/>
                </a:moveTo>
                <a:lnTo>
                  <a:pt x="7289" y="0"/>
                </a:lnTo>
                <a:lnTo>
                  <a:pt x="269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932185" y="4371628"/>
            <a:ext cx="47282" cy="0"/>
          </a:xfrm>
          <a:custGeom>
            <a:avLst/>
            <a:gdLst/>
            <a:ahLst/>
            <a:cxnLst/>
            <a:rect l="l" t="t" r="r" b="b"/>
            <a:pathLst>
              <a:path w="47282">
                <a:moveTo>
                  <a:pt x="0" y="0"/>
                </a:moveTo>
                <a:lnTo>
                  <a:pt x="47282" y="0"/>
                </a:lnTo>
                <a:lnTo>
                  <a:pt x="134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929927" y="4054627"/>
            <a:ext cx="49466" cy="46215"/>
          </a:xfrm>
          <a:custGeom>
            <a:avLst/>
            <a:gdLst/>
            <a:ahLst/>
            <a:cxnLst/>
            <a:rect l="l" t="t" r="r" b="b"/>
            <a:pathLst>
              <a:path w="49466" h="46215">
                <a:moveTo>
                  <a:pt x="0" y="46215"/>
                </a:moveTo>
                <a:lnTo>
                  <a:pt x="8432" y="46215"/>
                </a:lnTo>
                <a:lnTo>
                  <a:pt x="8432" y="5232"/>
                </a:lnTo>
                <a:lnTo>
                  <a:pt x="49466" y="5232"/>
                </a:lnTo>
                <a:lnTo>
                  <a:pt x="49466" y="0"/>
                </a:lnTo>
                <a:lnTo>
                  <a:pt x="49466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928932" y="3998323"/>
            <a:ext cx="36753" cy="41021"/>
          </a:xfrm>
          <a:custGeom>
            <a:avLst/>
            <a:gdLst/>
            <a:ahLst/>
            <a:cxnLst/>
            <a:rect l="l" t="t" r="r" b="b"/>
            <a:pathLst>
              <a:path w="36753" h="41021">
                <a:moveTo>
                  <a:pt x="36080" y="41021"/>
                </a:moveTo>
                <a:lnTo>
                  <a:pt x="36753" y="41021"/>
                </a:lnTo>
                <a:lnTo>
                  <a:pt x="9436" y="41021"/>
                </a:lnTo>
                <a:lnTo>
                  <a:pt x="9436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951904" y="4110193"/>
            <a:ext cx="9182" cy="4318"/>
          </a:xfrm>
          <a:custGeom>
            <a:avLst/>
            <a:gdLst/>
            <a:ahLst/>
            <a:cxnLst/>
            <a:rect l="l" t="t" r="r" b="b"/>
            <a:pathLst>
              <a:path w="9182" h="4317">
                <a:moveTo>
                  <a:pt x="9029" y="114"/>
                </a:moveTo>
                <a:lnTo>
                  <a:pt x="9182" y="0"/>
                </a:lnTo>
                <a:lnTo>
                  <a:pt x="4203" y="3238"/>
                </a:lnTo>
                <a:lnTo>
                  <a:pt x="0" y="431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961092" y="4095570"/>
            <a:ext cx="18376" cy="14617"/>
          </a:xfrm>
          <a:custGeom>
            <a:avLst/>
            <a:gdLst/>
            <a:ahLst/>
            <a:cxnLst/>
            <a:rect l="l" t="t" r="r" b="b"/>
            <a:pathLst>
              <a:path w="18376" h="14617">
                <a:moveTo>
                  <a:pt x="0" y="14617"/>
                </a:moveTo>
                <a:lnTo>
                  <a:pt x="14211" y="5308"/>
                </a:lnTo>
                <a:lnTo>
                  <a:pt x="18376" y="0"/>
                </a:lnTo>
                <a:lnTo>
                  <a:pt x="18059" y="40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965686" y="4039344"/>
            <a:ext cx="9182" cy="0"/>
          </a:xfrm>
          <a:custGeom>
            <a:avLst/>
            <a:gdLst/>
            <a:ahLst/>
            <a:cxnLst/>
            <a:rect l="l" t="t" r="r" b="b"/>
            <a:pathLst>
              <a:path w="9182">
                <a:moveTo>
                  <a:pt x="0" y="0"/>
                </a:moveTo>
                <a:lnTo>
                  <a:pt x="9182" y="0"/>
                </a:lnTo>
                <a:lnTo>
                  <a:pt x="45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963113" y="3990280"/>
            <a:ext cx="33782" cy="105295"/>
          </a:xfrm>
          <a:custGeom>
            <a:avLst/>
            <a:gdLst/>
            <a:ahLst/>
            <a:cxnLst/>
            <a:rect l="l" t="t" r="r" b="b"/>
            <a:pathLst>
              <a:path w="33781" h="105295">
                <a:moveTo>
                  <a:pt x="0" y="0"/>
                </a:moveTo>
                <a:lnTo>
                  <a:pt x="12192" y="8001"/>
                </a:lnTo>
                <a:lnTo>
                  <a:pt x="26339" y="26098"/>
                </a:lnTo>
                <a:lnTo>
                  <a:pt x="33782" y="47840"/>
                </a:lnTo>
                <a:lnTo>
                  <a:pt x="33782" y="70764"/>
                </a:lnTo>
                <a:lnTo>
                  <a:pt x="26339" y="92506"/>
                </a:lnTo>
                <a:lnTo>
                  <a:pt x="16357" y="105295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974873" y="4371628"/>
            <a:ext cx="88582" cy="0"/>
          </a:xfrm>
          <a:custGeom>
            <a:avLst/>
            <a:gdLst/>
            <a:ahLst/>
            <a:cxnLst/>
            <a:rect l="l" t="t" r="r" b="b"/>
            <a:pathLst>
              <a:path w="88582">
                <a:moveTo>
                  <a:pt x="0" y="0"/>
                </a:moveTo>
                <a:lnTo>
                  <a:pt x="9182" y="0"/>
                </a:lnTo>
                <a:lnTo>
                  <a:pt x="4597" y="0"/>
                </a:lnTo>
                <a:lnTo>
                  <a:pt x="9182" y="0"/>
                </a:lnTo>
                <a:lnTo>
                  <a:pt x="13779" y="0"/>
                </a:lnTo>
                <a:lnTo>
                  <a:pt x="9182" y="0"/>
                </a:lnTo>
                <a:lnTo>
                  <a:pt x="8858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979388" y="4257936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7048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979388" y="4252868"/>
            <a:ext cx="0" cy="3682"/>
          </a:xfrm>
          <a:custGeom>
            <a:avLst/>
            <a:gdLst/>
            <a:ahLst/>
            <a:cxnLst/>
            <a:rect l="l" t="t" r="r" b="b"/>
            <a:pathLst>
              <a:path h="3683">
                <a:moveTo>
                  <a:pt x="0" y="3683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979388" y="4252193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0"/>
                </a:moveTo>
                <a:lnTo>
                  <a:pt x="0" y="4597"/>
                </a:lnTo>
                <a:lnTo>
                  <a:pt x="0" y="4203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979388" y="4247487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979040" y="4037089"/>
            <a:ext cx="0" cy="17541"/>
          </a:xfrm>
          <a:custGeom>
            <a:avLst/>
            <a:gdLst/>
            <a:ahLst/>
            <a:cxnLst/>
            <a:rect l="l" t="t" r="r" b="b"/>
            <a:pathLst>
              <a:path h="17541">
                <a:moveTo>
                  <a:pt x="0" y="0"/>
                </a:moveTo>
                <a:lnTo>
                  <a:pt x="0" y="17541"/>
                </a:lnTo>
              </a:path>
            </a:pathLst>
          </a:custGeom>
          <a:ln w="4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978517" y="4039344"/>
            <a:ext cx="876" cy="1498"/>
          </a:xfrm>
          <a:custGeom>
            <a:avLst/>
            <a:gdLst/>
            <a:ahLst/>
            <a:cxnLst/>
            <a:rect l="l" t="t" r="r" b="b"/>
            <a:pathLst>
              <a:path w="876" h="1498">
                <a:moveTo>
                  <a:pt x="0" y="0"/>
                </a:moveTo>
                <a:lnTo>
                  <a:pt x="876" y="0"/>
                </a:lnTo>
                <a:lnTo>
                  <a:pt x="876" y="149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974869" y="3932661"/>
            <a:ext cx="18376" cy="0"/>
          </a:xfrm>
          <a:custGeom>
            <a:avLst/>
            <a:gdLst/>
            <a:ahLst/>
            <a:cxnLst/>
            <a:rect l="l" t="t" r="r" b="b"/>
            <a:pathLst>
              <a:path w="18376">
                <a:moveTo>
                  <a:pt x="4597" y="0"/>
                </a:moveTo>
                <a:lnTo>
                  <a:pt x="18376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982753" y="4089678"/>
            <a:ext cx="1308" cy="1701"/>
          </a:xfrm>
          <a:custGeom>
            <a:avLst/>
            <a:gdLst/>
            <a:ahLst/>
            <a:cxnLst/>
            <a:rect l="l" t="t" r="r" b="b"/>
            <a:pathLst>
              <a:path w="1308" h="1701">
                <a:moveTo>
                  <a:pt x="0" y="1701"/>
                </a:moveTo>
                <a:lnTo>
                  <a:pt x="130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988654" y="3932665"/>
            <a:ext cx="33782" cy="438962"/>
          </a:xfrm>
          <a:custGeom>
            <a:avLst/>
            <a:gdLst/>
            <a:ahLst/>
            <a:cxnLst/>
            <a:rect l="l" t="t" r="r" b="b"/>
            <a:pathLst>
              <a:path w="33781" h="438962">
                <a:moveTo>
                  <a:pt x="0" y="438962"/>
                </a:moveTo>
                <a:lnTo>
                  <a:pt x="33782" y="438962"/>
                </a:lnTo>
                <a:lnTo>
                  <a:pt x="33782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993247" y="3932661"/>
            <a:ext cx="70205" cy="0"/>
          </a:xfrm>
          <a:custGeom>
            <a:avLst/>
            <a:gdLst/>
            <a:ahLst/>
            <a:cxnLst/>
            <a:rect l="l" t="t" r="r" b="b"/>
            <a:pathLst>
              <a:path w="70205">
                <a:moveTo>
                  <a:pt x="0" y="0"/>
                </a:moveTo>
                <a:lnTo>
                  <a:pt x="7020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997841" y="3932661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020810" y="4371628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  <a:lnTo>
                  <a:pt x="162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020810" y="3932661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  <a:lnTo>
                  <a:pt x="162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025403" y="4132715"/>
            <a:ext cx="38049" cy="238912"/>
          </a:xfrm>
          <a:custGeom>
            <a:avLst/>
            <a:gdLst/>
            <a:ahLst/>
            <a:cxnLst/>
            <a:rect l="l" t="t" r="r" b="b"/>
            <a:pathLst>
              <a:path w="38049" h="238912">
                <a:moveTo>
                  <a:pt x="0" y="238912"/>
                </a:moveTo>
                <a:lnTo>
                  <a:pt x="38049" y="238912"/>
                </a:lnTo>
                <a:lnTo>
                  <a:pt x="38049" y="0"/>
                </a:lnTo>
                <a:lnTo>
                  <a:pt x="38049" y="9805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025409" y="3932659"/>
            <a:ext cx="38049" cy="200063"/>
          </a:xfrm>
          <a:custGeom>
            <a:avLst/>
            <a:gdLst/>
            <a:ahLst/>
            <a:cxnLst/>
            <a:rect l="l" t="t" r="r" b="b"/>
            <a:pathLst>
              <a:path w="38049" h="200063">
                <a:moveTo>
                  <a:pt x="38049" y="200063"/>
                </a:moveTo>
                <a:lnTo>
                  <a:pt x="38049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063458" y="4229187"/>
            <a:ext cx="0" cy="19329"/>
          </a:xfrm>
          <a:custGeom>
            <a:avLst/>
            <a:gdLst/>
            <a:ahLst/>
            <a:cxnLst/>
            <a:rect l="l" t="t" r="r" b="b"/>
            <a:pathLst>
              <a:path h="19329">
                <a:moveTo>
                  <a:pt x="0" y="0"/>
                </a:moveTo>
                <a:lnTo>
                  <a:pt x="0" y="1932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063458" y="4206218"/>
            <a:ext cx="0" cy="2260"/>
          </a:xfrm>
          <a:custGeom>
            <a:avLst/>
            <a:gdLst/>
            <a:ahLst/>
            <a:cxnLst/>
            <a:rect l="l" t="t" r="r" b="b"/>
            <a:pathLst>
              <a:path h="2260">
                <a:moveTo>
                  <a:pt x="0" y="0"/>
                </a:moveTo>
                <a:lnTo>
                  <a:pt x="0" y="226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063458" y="4169465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063458" y="4040854"/>
            <a:ext cx="0" cy="87274"/>
          </a:xfrm>
          <a:custGeom>
            <a:avLst/>
            <a:gdLst/>
            <a:ahLst/>
            <a:cxnLst/>
            <a:rect l="l" t="t" r="r" b="b"/>
            <a:pathLst>
              <a:path h="87274">
                <a:moveTo>
                  <a:pt x="0" y="87274"/>
                </a:moveTo>
                <a:lnTo>
                  <a:pt x="0" y="4584"/>
                </a:lnTo>
                <a:lnTo>
                  <a:pt x="0" y="0"/>
                </a:lnTo>
                <a:lnTo>
                  <a:pt x="0" y="918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063458" y="4031667"/>
            <a:ext cx="0" cy="9182"/>
          </a:xfrm>
          <a:custGeom>
            <a:avLst/>
            <a:gdLst/>
            <a:ahLst/>
            <a:cxnLst/>
            <a:rect l="l" t="t" r="r" b="b"/>
            <a:pathLst>
              <a:path h="9182">
                <a:moveTo>
                  <a:pt x="0" y="9182"/>
                </a:moveTo>
                <a:lnTo>
                  <a:pt x="0" y="0"/>
                </a:lnTo>
                <a:lnTo>
                  <a:pt x="0" y="918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063458" y="4017844"/>
            <a:ext cx="0" cy="13817"/>
          </a:xfrm>
          <a:custGeom>
            <a:avLst/>
            <a:gdLst/>
            <a:ahLst/>
            <a:cxnLst/>
            <a:rect l="l" t="t" r="r" b="b"/>
            <a:pathLst>
              <a:path h="13817">
                <a:moveTo>
                  <a:pt x="0" y="13817"/>
                </a:moveTo>
                <a:lnTo>
                  <a:pt x="0" y="0"/>
                </a:lnTo>
                <a:lnTo>
                  <a:pt x="0" y="922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063458" y="3998321"/>
            <a:ext cx="0" cy="19519"/>
          </a:xfrm>
          <a:custGeom>
            <a:avLst/>
            <a:gdLst/>
            <a:ahLst/>
            <a:cxnLst/>
            <a:rect l="l" t="t" r="r" b="b"/>
            <a:pathLst>
              <a:path h="19519">
                <a:moveTo>
                  <a:pt x="0" y="19519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063458" y="3998324"/>
            <a:ext cx="0" cy="1143"/>
          </a:xfrm>
          <a:custGeom>
            <a:avLst/>
            <a:gdLst/>
            <a:ahLst/>
            <a:cxnLst/>
            <a:rect l="l" t="t" r="r" b="b"/>
            <a:pathLst>
              <a:path h="1142">
                <a:moveTo>
                  <a:pt x="0" y="1143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127950" y="3429495"/>
            <a:ext cx="870165" cy="1441348"/>
          </a:xfrm>
          <a:custGeom>
            <a:avLst/>
            <a:gdLst/>
            <a:ahLst/>
            <a:cxnLst/>
            <a:rect l="l" t="t" r="r" b="b"/>
            <a:pathLst>
              <a:path w="870165" h="1441348">
                <a:moveTo>
                  <a:pt x="0" y="1081379"/>
                </a:moveTo>
                <a:lnTo>
                  <a:pt x="0" y="1441348"/>
                </a:lnTo>
                <a:lnTo>
                  <a:pt x="870165" y="1441348"/>
                </a:lnTo>
                <a:lnTo>
                  <a:pt x="870165" y="0"/>
                </a:lnTo>
                <a:lnTo>
                  <a:pt x="0" y="0"/>
                </a:lnTo>
                <a:lnTo>
                  <a:pt x="0" y="10813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2868282" y="3429495"/>
            <a:ext cx="870165" cy="1441348"/>
          </a:xfrm>
          <a:custGeom>
            <a:avLst/>
            <a:gdLst/>
            <a:ahLst/>
            <a:cxnLst/>
            <a:rect l="l" t="t" r="r" b="b"/>
            <a:pathLst>
              <a:path w="870165" h="1441348">
                <a:moveTo>
                  <a:pt x="0" y="1081379"/>
                </a:moveTo>
                <a:lnTo>
                  <a:pt x="0" y="1441348"/>
                </a:lnTo>
                <a:lnTo>
                  <a:pt x="870165" y="1441348"/>
                </a:lnTo>
                <a:lnTo>
                  <a:pt x="870165" y="0"/>
                </a:lnTo>
                <a:lnTo>
                  <a:pt x="0" y="0"/>
                </a:lnTo>
                <a:lnTo>
                  <a:pt x="0" y="10813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121597" y="3429491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127947" y="343584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2861931" y="3429491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3738446" y="343584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121597" y="3789459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127947" y="379580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2861931" y="3789459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3738446" y="379580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121597" y="4150907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127947" y="415725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2861931" y="4150907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3738446" y="415725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2861931" y="4510874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3738446" y="451722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2861931" y="4870841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998113" y="343584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2868281" y="343584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998113" y="379580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2868281" y="379580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998113" y="415725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868281" y="415725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2868281" y="451722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1121597" y="4510874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2745066" y="4018864"/>
            <a:ext cx="774" cy="640524"/>
          </a:xfrm>
          <a:custGeom>
            <a:avLst/>
            <a:gdLst/>
            <a:ahLst/>
            <a:cxnLst/>
            <a:rect l="l" t="t" r="r" b="b"/>
            <a:pathLst>
              <a:path w="774" h="640524">
                <a:moveTo>
                  <a:pt x="0" y="640524"/>
                </a:moveTo>
                <a:lnTo>
                  <a:pt x="774" y="640524"/>
                </a:lnTo>
                <a:lnTo>
                  <a:pt x="774" y="0"/>
                </a:lnTo>
                <a:lnTo>
                  <a:pt x="0" y="0"/>
                </a:lnTo>
                <a:lnTo>
                  <a:pt x="0" y="6405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191804" y="4018864"/>
            <a:ext cx="723" cy="640524"/>
          </a:xfrm>
          <a:custGeom>
            <a:avLst/>
            <a:gdLst/>
            <a:ahLst/>
            <a:cxnLst/>
            <a:rect l="l" t="t" r="r" b="b"/>
            <a:pathLst>
              <a:path w="723" h="640524">
                <a:moveTo>
                  <a:pt x="0" y="640524"/>
                </a:moveTo>
                <a:lnTo>
                  <a:pt x="723" y="640524"/>
                </a:lnTo>
                <a:lnTo>
                  <a:pt x="723" y="0"/>
                </a:lnTo>
                <a:lnTo>
                  <a:pt x="0" y="0"/>
                </a:lnTo>
                <a:lnTo>
                  <a:pt x="0" y="6405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192528" y="4019626"/>
            <a:ext cx="552538" cy="639025"/>
          </a:xfrm>
          <a:custGeom>
            <a:avLst/>
            <a:gdLst/>
            <a:ahLst/>
            <a:cxnLst/>
            <a:rect l="l" t="t" r="r" b="b"/>
            <a:pathLst>
              <a:path w="552538" h="639025">
                <a:moveTo>
                  <a:pt x="552538" y="639025"/>
                </a:moveTo>
                <a:lnTo>
                  <a:pt x="552538" y="0"/>
                </a:lnTo>
                <a:lnTo>
                  <a:pt x="0" y="0"/>
                </a:lnTo>
                <a:lnTo>
                  <a:pt x="0" y="639025"/>
                </a:lnTo>
                <a:lnTo>
                  <a:pt x="552538" y="63902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2546272" y="4071237"/>
            <a:ext cx="129755" cy="128981"/>
          </a:xfrm>
          <a:custGeom>
            <a:avLst/>
            <a:gdLst/>
            <a:ahLst/>
            <a:cxnLst/>
            <a:rect l="l" t="t" r="r" b="b"/>
            <a:pathLst>
              <a:path w="129755" h="128981">
                <a:moveTo>
                  <a:pt x="81978" y="1498"/>
                </a:moveTo>
                <a:lnTo>
                  <a:pt x="73596" y="0"/>
                </a:lnTo>
                <a:lnTo>
                  <a:pt x="55930" y="0"/>
                </a:lnTo>
                <a:lnTo>
                  <a:pt x="48323" y="1498"/>
                </a:lnTo>
                <a:lnTo>
                  <a:pt x="40982" y="4000"/>
                </a:lnTo>
                <a:lnTo>
                  <a:pt x="30873" y="9105"/>
                </a:lnTo>
                <a:lnTo>
                  <a:pt x="23317" y="14427"/>
                </a:lnTo>
                <a:lnTo>
                  <a:pt x="16027" y="21590"/>
                </a:lnTo>
                <a:lnTo>
                  <a:pt x="9105" y="31330"/>
                </a:lnTo>
                <a:lnTo>
                  <a:pt x="4330" y="40944"/>
                </a:lnTo>
                <a:lnTo>
                  <a:pt x="774" y="54102"/>
                </a:lnTo>
                <a:lnTo>
                  <a:pt x="0" y="63982"/>
                </a:lnTo>
                <a:lnTo>
                  <a:pt x="825" y="74320"/>
                </a:lnTo>
                <a:lnTo>
                  <a:pt x="3048" y="84251"/>
                </a:lnTo>
                <a:lnTo>
                  <a:pt x="8382" y="96367"/>
                </a:lnTo>
                <a:lnTo>
                  <a:pt x="15303" y="106108"/>
                </a:lnTo>
                <a:lnTo>
                  <a:pt x="19088" y="110718"/>
                </a:lnTo>
                <a:lnTo>
                  <a:pt x="26695" y="116725"/>
                </a:lnTo>
                <a:lnTo>
                  <a:pt x="36436" y="122923"/>
                </a:lnTo>
                <a:lnTo>
                  <a:pt x="48552" y="127469"/>
                </a:lnTo>
                <a:lnTo>
                  <a:pt x="57708" y="128981"/>
                </a:lnTo>
                <a:lnTo>
                  <a:pt x="71869" y="128981"/>
                </a:lnTo>
                <a:lnTo>
                  <a:pt x="81026" y="127469"/>
                </a:lnTo>
                <a:lnTo>
                  <a:pt x="92595" y="123139"/>
                </a:lnTo>
                <a:lnTo>
                  <a:pt x="101015" y="118643"/>
                </a:lnTo>
                <a:lnTo>
                  <a:pt x="110490" y="110667"/>
                </a:lnTo>
                <a:lnTo>
                  <a:pt x="116636" y="103924"/>
                </a:lnTo>
                <a:lnTo>
                  <a:pt x="122148" y="95821"/>
                </a:lnTo>
                <a:lnTo>
                  <a:pt x="126746" y="85204"/>
                </a:lnTo>
                <a:lnTo>
                  <a:pt x="128981" y="76098"/>
                </a:lnTo>
                <a:lnTo>
                  <a:pt x="129755" y="70040"/>
                </a:lnTo>
                <a:lnTo>
                  <a:pt x="129755" y="59156"/>
                </a:lnTo>
                <a:lnTo>
                  <a:pt x="128206" y="49314"/>
                </a:lnTo>
                <a:lnTo>
                  <a:pt x="125196" y="40208"/>
                </a:lnTo>
                <a:lnTo>
                  <a:pt x="120738" y="31013"/>
                </a:lnTo>
                <a:lnTo>
                  <a:pt x="115404" y="23456"/>
                </a:lnTo>
                <a:lnTo>
                  <a:pt x="108534" y="15938"/>
                </a:lnTo>
                <a:lnTo>
                  <a:pt x="97917" y="8331"/>
                </a:lnTo>
                <a:lnTo>
                  <a:pt x="87985" y="3822"/>
                </a:lnTo>
                <a:lnTo>
                  <a:pt x="81978" y="149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546278" y="4274539"/>
            <a:ext cx="129743" cy="128930"/>
          </a:xfrm>
          <a:custGeom>
            <a:avLst/>
            <a:gdLst/>
            <a:ahLst/>
            <a:cxnLst/>
            <a:rect l="l" t="t" r="r" b="b"/>
            <a:pathLst>
              <a:path w="129743" h="128930">
                <a:moveTo>
                  <a:pt x="77419" y="774"/>
                </a:moveTo>
                <a:lnTo>
                  <a:pt x="72859" y="0"/>
                </a:lnTo>
                <a:lnTo>
                  <a:pt x="57429" y="0"/>
                </a:lnTo>
                <a:lnTo>
                  <a:pt x="49085" y="1498"/>
                </a:lnTo>
                <a:lnTo>
                  <a:pt x="42303" y="3822"/>
                </a:lnTo>
                <a:lnTo>
                  <a:pt x="32423" y="8331"/>
                </a:lnTo>
                <a:lnTo>
                  <a:pt x="21348" y="16217"/>
                </a:lnTo>
                <a:lnTo>
                  <a:pt x="14528" y="23825"/>
                </a:lnTo>
                <a:lnTo>
                  <a:pt x="9652" y="30327"/>
                </a:lnTo>
                <a:lnTo>
                  <a:pt x="5092" y="39446"/>
                </a:lnTo>
                <a:lnTo>
                  <a:pt x="1320" y="51561"/>
                </a:lnTo>
                <a:lnTo>
                  <a:pt x="0" y="63995"/>
                </a:lnTo>
                <a:lnTo>
                  <a:pt x="812" y="74333"/>
                </a:lnTo>
                <a:lnTo>
                  <a:pt x="2997" y="84251"/>
                </a:lnTo>
                <a:lnTo>
                  <a:pt x="7696" y="95503"/>
                </a:lnTo>
                <a:lnTo>
                  <a:pt x="11518" y="101561"/>
                </a:lnTo>
                <a:lnTo>
                  <a:pt x="18300" y="109893"/>
                </a:lnTo>
                <a:lnTo>
                  <a:pt x="28181" y="118275"/>
                </a:lnTo>
                <a:lnTo>
                  <a:pt x="37973" y="123647"/>
                </a:lnTo>
                <a:lnTo>
                  <a:pt x="48539" y="127482"/>
                </a:lnTo>
                <a:lnTo>
                  <a:pt x="56921" y="128930"/>
                </a:lnTo>
                <a:lnTo>
                  <a:pt x="73367" y="128930"/>
                </a:lnTo>
                <a:lnTo>
                  <a:pt x="83426" y="126885"/>
                </a:lnTo>
                <a:lnTo>
                  <a:pt x="93853" y="122885"/>
                </a:lnTo>
                <a:lnTo>
                  <a:pt x="103657" y="116776"/>
                </a:lnTo>
                <a:lnTo>
                  <a:pt x="109804" y="111531"/>
                </a:lnTo>
                <a:lnTo>
                  <a:pt x="116636" y="103936"/>
                </a:lnTo>
                <a:lnTo>
                  <a:pt x="122910" y="94322"/>
                </a:lnTo>
                <a:lnTo>
                  <a:pt x="126695" y="85216"/>
                </a:lnTo>
                <a:lnTo>
                  <a:pt x="128968" y="76098"/>
                </a:lnTo>
                <a:lnTo>
                  <a:pt x="129743" y="70040"/>
                </a:lnTo>
                <a:lnTo>
                  <a:pt x="129743" y="59156"/>
                </a:lnTo>
                <a:lnTo>
                  <a:pt x="128193" y="50101"/>
                </a:lnTo>
                <a:lnTo>
                  <a:pt x="125196" y="40170"/>
                </a:lnTo>
                <a:lnTo>
                  <a:pt x="121500" y="32511"/>
                </a:lnTo>
                <a:lnTo>
                  <a:pt x="114630" y="22682"/>
                </a:lnTo>
                <a:lnTo>
                  <a:pt x="107061" y="15074"/>
                </a:lnTo>
                <a:lnTo>
                  <a:pt x="98640" y="9067"/>
                </a:lnTo>
                <a:lnTo>
                  <a:pt x="90309" y="4559"/>
                </a:lnTo>
                <a:lnTo>
                  <a:pt x="77419" y="7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546268" y="4477844"/>
            <a:ext cx="129755" cy="128930"/>
          </a:xfrm>
          <a:custGeom>
            <a:avLst/>
            <a:gdLst/>
            <a:ahLst/>
            <a:cxnLst/>
            <a:rect l="l" t="t" r="r" b="b"/>
            <a:pathLst>
              <a:path w="129755" h="128930">
                <a:moveTo>
                  <a:pt x="80479" y="1460"/>
                </a:moveTo>
                <a:lnTo>
                  <a:pt x="71323" y="0"/>
                </a:lnTo>
                <a:lnTo>
                  <a:pt x="58204" y="0"/>
                </a:lnTo>
                <a:lnTo>
                  <a:pt x="49098" y="1460"/>
                </a:lnTo>
                <a:lnTo>
                  <a:pt x="40220" y="4737"/>
                </a:lnTo>
                <a:lnTo>
                  <a:pt x="31661" y="9067"/>
                </a:lnTo>
                <a:lnTo>
                  <a:pt x="21043" y="16675"/>
                </a:lnTo>
                <a:lnTo>
                  <a:pt x="15671" y="22682"/>
                </a:lnTo>
                <a:lnTo>
                  <a:pt x="11074" y="28689"/>
                </a:lnTo>
                <a:lnTo>
                  <a:pt x="5105" y="39446"/>
                </a:lnTo>
                <a:lnTo>
                  <a:pt x="1320" y="51562"/>
                </a:lnTo>
                <a:lnTo>
                  <a:pt x="0" y="63995"/>
                </a:lnTo>
                <a:lnTo>
                  <a:pt x="774" y="75107"/>
                </a:lnTo>
                <a:lnTo>
                  <a:pt x="3784" y="87261"/>
                </a:lnTo>
                <a:lnTo>
                  <a:pt x="6832" y="94056"/>
                </a:lnTo>
                <a:lnTo>
                  <a:pt x="13665" y="104660"/>
                </a:lnTo>
                <a:lnTo>
                  <a:pt x="20586" y="112179"/>
                </a:lnTo>
                <a:lnTo>
                  <a:pt x="28193" y="118237"/>
                </a:lnTo>
                <a:lnTo>
                  <a:pt x="35661" y="122885"/>
                </a:lnTo>
                <a:lnTo>
                  <a:pt x="47777" y="127482"/>
                </a:lnTo>
                <a:lnTo>
                  <a:pt x="55435" y="128930"/>
                </a:lnTo>
                <a:lnTo>
                  <a:pt x="74155" y="128930"/>
                </a:lnTo>
                <a:lnTo>
                  <a:pt x="84264" y="126885"/>
                </a:lnTo>
                <a:lnTo>
                  <a:pt x="96875" y="121335"/>
                </a:lnTo>
                <a:lnTo>
                  <a:pt x="103250" y="117094"/>
                </a:lnTo>
                <a:lnTo>
                  <a:pt x="111264" y="110680"/>
                </a:lnTo>
                <a:lnTo>
                  <a:pt x="115417" y="105752"/>
                </a:lnTo>
                <a:lnTo>
                  <a:pt x="122694" y="94780"/>
                </a:lnTo>
                <a:lnTo>
                  <a:pt x="126707" y="85166"/>
                </a:lnTo>
                <a:lnTo>
                  <a:pt x="128981" y="76835"/>
                </a:lnTo>
                <a:lnTo>
                  <a:pt x="129755" y="70002"/>
                </a:lnTo>
                <a:lnTo>
                  <a:pt x="129755" y="59156"/>
                </a:lnTo>
                <a:lnTo>
                  <a:pt x="128206" y="50050"/>
                </a:lnTo>
                <a:lnTo>
                  <a:pt x="125209" y="40170"/>
                </a:lnTo>
                <a:lnTo>
                  <a:pt x="119100" y="28829"/>
                </a:lnTo>
                <a:lnTo>
                  <a:pt x="113906" y="21907"/>
                </a:lnTo>
                <a:lnTo>
                  <a:pt x="106984" y="15163"/>
                </a:lnTo>
                <a:lnTo>
                  <a:pt x="97154" y="8331"/>
                </a:lnTo>
                <a:lnTo>
                  <a:pt x="87261" y="3784"/>
                </a:lnTo>
                <a:lnTo>
                  <a:pt x="80479" y="146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560431" y="4084845"/>
            <a:ext cx="101206" cy="101206"/>
          </a:xfrm>
          <a:custGeom>
            <a:avLst/>
            <a:gdLst/>
            <a:ahLst/>
            <a:cxnLst/>
            <a:rect l="l" t="t" r="r" b="b"/>
            <a:pathLst>
              <a:path w="101206" h="101206">
                <a:moveTo>
                  <a:pt x="61442" y="40538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40538"/>
                </a:lnTo>
                <a:lnTo>
                  <a:pt x="0" y="40995"/>
                </a:lnTo>
                <a:lnTo>
                  <a:pt x="0" y="61036"/>
                </a:lnTo>
                <a:lnTo>
                  <a:pt x="40538" y="61442"/>
                </a:lnTo>
                <a:lnTo>
                  <a:pt x="40995" y="101206"/>
                </a:lnTo>
                <a:lnTo>
                  <a:pt x="61036" y="101206"/>
                </a:lnTo>
                <a:lnTo>
                  <a:pt x="61442" y="61442"/>
                </a:lnTo>
                <a:lnTo>
                  <a:pt x="101206" y="61036"/>
                </a:lnTo>
                <a:lnTo>
                  <a:pt x="101206" y="40995"/>
                </a:lnTo>
                <a:lnTo>
                  <a:pt x="61442" y="4053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560431" y="4288153"/>
            <a:ext cx="101206" cy="101981"/>
          </a:xfrm>
          <a:custGeom>
            <a:avLst/>
            <a:gdLst/>
            <a:ahLst/>
            <a:cxnLst/>
            <a:rect l="l" t="t" r="r" b="b"/>
            <a:pathLst>
              <a:path w="101206" h="101980">
                <a:moveTo>
                  <a:pt x="61442" y="40538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40538"/>
                </a:lnTo>
                <a:lnTo>
                  <a:pt x="0" y="40944"/>
                </a:lnTo>
                <a:lnTo>
                  <a:pt x="0" y="60985"/>
                </a:lnTo>
                <a:lnTo>
                  <a:pt x="40538" y="61442"/>
                </a:lnTo>
                <a:lnTo>
                  <a:pt x="40995" y="101981"/>
                </a:lnTo>
                <a:lnTo>
                  <a:pt x="61036" y="101981"/>
                </a:lnTo>
                <a:lnTo>
                  <a:pt x="61442" y="61442"/>
                </a:lnTo>
                <a:lnTo>
                  <a:pt x="101206" y="60985"/>
                </a:lnTo>
                <a:lnTo>
                  <a:pt x="101206" y="40944"/>
                </a:lnTo>
                <a:lnTo>
                  <a:pt x="61442" y="4053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560431" y="4492188"/>
            <a:ext cx="101206" cy="101206"/>
          </a:xfrm>
          <a:custGeom>
            <a:avLst/>
            <a:gdLst/>
            <a:ahLst/>
            <a:cxnLst/>
            <a:rect l="l" t="t" r="r" b="b"/>
            <a:pathLst>
              <a:path w="101206" h="101206">
                <a:moveTo>
                  <a:pt x="61442" y="39763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39763"/>
                </a:lnTo>
                <a:lnTo>
                  <a:pt x="0" y="40220"/>
                </a:lnTo>
                <a:lnTo>
                  <a:pt x="0" y="60261"/>
                </a:lnTo>
                <a:lnTo>
                  <a:pt x="40538" y="60718"/>
                </a:lnTo>
                <a:lnTo>
                  <a:pt x="40995" y="101206"/>
                </a:lnTo>
                <a:lnTo>
                  <a:pt x="61036" y="101206"/>
                </a:lnTo>
                <a:lnTo>
                  <a:pt x="61442" y="60718"/>
                </a:lnTo>
                <a:lnTo>
                  <a:pt x="101206" y="60261"/>
                </a:lnTo>
                <a:lnTo>
                  <a:pt x="101206" y="40220"/>
                </a:lnTo>
                <a:lnTo>
                  <a:pt x="61442" y="39763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381449" y="4068909"/>
            <a:ext cx="95097" cy="540423"/>
          </a:xfrm>
          <a:custGeom>
            <a:avLst/>
            <a:gdLst/>
            <a:ahLst/>
            <a:cxnLst/>
            <a:rect l="l" t="t" r="r" b="b"/>
            <a:pathLst>
              <a:path w="95097" h="540423">
                <a:moveTo>
                  <a:pt x="0" y="0"/>
                </a:moveTo>
                <a:lnTo>
                  <a:pt x="914" y="914"/>
                </a:lnTo>
                <a:lnTo>
                  <a:pt x="94361" y="774"/>
                </a:lnTo>
                <a:lnTo>
                  <a:pt x="94361" y="539648"/>
                </a:lnTo>
                <a:lnTo>
                  <a:pt x="2590" y="539470"/>
                </a:lnTo>
                <a:lnTo>
                  <a:pt x="0" y="540194"/>
                </a:lnTo>
                <a:lnTo>
                  <a:pt x="95097" y="540423"/>
                </a:lnTo>
                <a:lnTo>
                  <a:pt x="95097" y="5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2246372" y="4068907"/>
            <a:ext cx="98183" cy="914"/>
          </a:xfrm>
          <a:custGeom>
            <a:avLst/>
            <a:gdLst/>
            <a:ahLst/>
            <a:cxnLst/>
            <a:rect l="l" t="t" r="r" b="b"/>
            <a:pathLst>
              <a:path w="98183" h="914">
                <a:moveTo>
                  <a:pt x="0" y="50"/>
                </a:moveTo>
                <a:lnTo>
                  <a:pt x="97282" y="914"/>
                </a:lnTo>
                <a:lnTo>
                  <a:pt x="98183" y="0"/>
                </a:lnTo>
                <a:lnTo>
                  <a:pt x="0" y="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2418515" y="4094046"/>
            <a:ext cx="9525" cy="18402"/>
          </a:xfrm>
          <a:custGeom>
            <a:avLst/>
            <a:gdLst/>
            <a:ahLst/>
            <a:cxnLst/>
            <a:rect l="l" t="t" r="r" b="b"/>
            <a:pathLst>
              <a:path w="9525" h="18402">
                <a:moveTo>
                  <a:pt x="9525" y="18402"/>
                </a:moveTo>
                <a:lnTo>
                  <a:pt x="9525" y="16675"/>
                </a:lnTo>
                <a:lnTo>
                  <a:pt x="1193" y="507"/>
                </a:lnTo>
                <a:lnTo>
                  <a:pt x="0" y="0"/>
                </a:lnTo>
                <a:lnTo>
                  <a:pt x="9525" y="184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2335408" y="4107665"/>
            <a:ext cx="56108" cy="55422"/>
          </a:xfrm>
          <a:custGeom>
            <a:avLst/>
            <a:gdLst/>
            <a:ahLst/>
            <a:cxnLst/>
            <a:rect l="l" t="t" r="r" b="b"/>
            <a:pathLst>
              <a:path w="56108" h="55422">
                <a:moveTo>
                  <a:pt x="34975" y="685"/>
                </a:moveTo>
                <a:lnTo>
                  <a:pt x="24041" y="0"/>
                </a:lnTo>
                <a:lnTo>
                  <a:pt x="16484" y="2273"/>
                </a:lnTo>
                <a:lnTo>
                  <a:pt x="8102" y="7556"/>
                </a:lnTo>
                <a:lnTo>
                  <a:pt x="2730" y="15036"/>
                </a:lnTo>
                <a:lnTo>
                  <a:pt x="0" y="22961"/>
                </a:lnTo>
                <a:lnTo>
                  <a:pt x="0" y="32613"/>
                </a:lnTo>
                <a:lnTo>
                  <a:pt x="2273" y="40220"/>
                </a:lnTo>
                <a:lnTo>
                  <a:pt x="7696" y="47688"/>
                </a:lnTo>
                <a:lnTo>
                  <a:pt x="13754" y="52235"/>
                </a:lnTo>
                <a:lnTo>
                  <a:pt x="21996" y="55422"/>
                </a:lnTo>
                <a:lnTo>
                  <a:pt x="34696" y="55384"/>
                </a:lnTo>
                <a:lnTo>
                  <a:pt x="44132" y="51142"/>
                </a:lnTo>
                <a:lnTo>
                  <a:pt x="51371" y="43218"/>
                </a:lnTo>
                <a:lnTo>
                  <a:pt x="54698" y="36664"/>
                </a:lnTo>
                <a:lnTo>
                  <a:pt x="56108" y="28016"/>
                </a:lnTo>
                <a:lnTo>
                  <a:pt x="54698" y="18897"/>
                </a:lnTo>
                <a:lnTo>
                  <a:pt x="49415" y="9753"/>
                </a:lnTo>
                <a:lnTo>
                  <a:pt x="42532" y="3784"/>
                </a:lnTo>
                <a:lnTo>
                  <a:pt x="34975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2429177" y="4114492"/>
            <a:ext cx="2095" cy="13398"/>
          </a:xfrm>
          <a:custGeom>
            <a:avLst/>
            <a:gdLst/>
            <a:ahLst/>
            <a:cxnLst/>
            <a:rect l="l" t="t" r="r" b="b"/>
            <a:pathLst>
              <a:path w="2095" h="13398">
                <a:moveTo>
                  <a:pt x="1092" y="7569"/>
                </a:moveTo>
                <a:lnTo>
                  <a:pt x="2095" y="13398"/>
                </a:lnTo>
                <a:lnTo>
                  <a:pt x="1143" y="1422"/>
                </a:lnTo>
                <a:lnTo>
                  <a:pt x="0" y="0"/>
                </a:lnTo>
                <a:lnTo>
                  <a:pt x="1092" y="75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2431277" y="4127888"/>
            <a:ext cx="774" cy="6057"/>
          </a:xfrm>
          <a:custGeom>
            <a:avLst/>
            <a:gdLst/>
            <a:ahLst/>
            <a:cxnLst/>
            <a:rect l="l" t="t" r="r" b="b"/>
            <a:pathLst>
              <a:path w="774" h="6057">
                <a:moveTo>
                  <a:pt x="317" y="5740"/>
                </a:moveTo>
                <a:lnTo>
                  <a:pt x="774" y="6057"/>
                </a:lnTo>
                <a:lnTo>
                  <a:pt x="457" y="317"/>
                </a:lnTo>
                <a:lnTo>
                  <a:pt x="0" y="0"/>
                </a:lnTo>
                <a:lnTo>
                  <a:pt x="317" y="57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2410503" y="4133942"/>
            <a:ext cx="22047" cy="52108"/>
          </a:xfrm>
          <a:custGeom>
            <a:avLst/>
            <a:gdLst/>
            <a:ahLst/>
            <a:cxnLst/>
            <a:rect l="l" t="t" r="r" b="b"/>
            <a:pathLst>
              <a:path w="22047" h="52108">
                <a:moveTo>
                  <a:pt x="21958" y="317"/>
                </a:moveTo>
                <a:lnTo>
                  <a:pt x="21551" y="0"/>
                </a:lnTo>
                <a:lnTo>
                  <a:pt x="21272" y="7340"/>
                </a:lnTo>
                <a:lnTo>
                  <a:pt x="16713" y="27050"/>
                </a:lnTo>
                <a:lnTo>
                  <a:pt x="4698" y="46862"/>
                </a:lnTo>
                <a:lnTo>
                  <a:pt x="0" y="50647"/>
                </a:lnTo>
                <a:lnTo>
                  <a:pt x="0" y="52108"/>
                </a:lnTo>
                <a:lnTo>
                  <a:pt x="5791" y="47231"/>
                </a:lnTo>
                <a:lnTo>
                  <a:pt x="17449" y="27787"/>
                </a:lnTo>
                <a:lnTo>
                  <a:pt x="22047" y="8064"/>
                </a:lnTo>
                <a:lnTo>
                  <a:pt x="21958" y="3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2413513" y="4291931"/>
            <a:ext cx="4864" cy="5105"/>
          </a:xfrm>
          <a:custGeom>
            <a:avLst/>
            <a:gdLst/>
            <a:ahLst/>
            <a:cxnLst/>
            <a:rect l="l" t="t" r="r" b="b"/>
            <a:pathLst>
              <a:path w="4864" h="5105">
                <a:moveTo>
                  <a:pt x="0" y="825"/>
                </a:moveTo>
                <a:lnTo>
                  <a:pt x="4864" y="5105"/>
                </a:lnTo>
                <a:lnTo>
                  <a:pt x="3962" y="2959"/>
                </a:lnTo>
                <a:lnTo>
                  <a:pt x="825" y="0"/>
                </a:lnTo>
                <a:lnTo>
                  <a:pt x="0" y="8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418384" y="4297047"/>
            <a:ext cx="1371" cy="1993"/>
          </a:xfrm>
          <a:custGeom>
            <a:avLst/>
            <a:gdLst/>
            <a:ahLst/>
            <a:cxnLst/>
            <a:rect l="l" t="t" r="r" b="b"/>
            <a:pathLst>
              <a:path w="1371" h="1993">
                <a:moveTo>
                  <a:pt x="546" y="1904"/>
                </a:moveTo>
                <a:lnTo>
                  <a:pt x="1320" y="1993"/>
                </a:lnTo>
                <a:lnTo>
                  <a:pt x="1371" y="1041"/>
                </a:lnTo>
                <a:lnTo>
                  <a:pt x="0" y="0"/>
                </a:lnTo>
                <a:lnTo>
                  <a:pt x="546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2424897" y="4307875"/>
            <a:ext cx="4648" cy="12484"/>
          </a:xfrm>
          <a:custGeom>
            <a:avLst/>
            <a:gdLst/>
            <a:ahLst/>
            <a:cxnLst/>
            <a:rect l="l" t="t" r="r" b="b"/>
            <a:pathLst>
              <a:path w="4648" h="12484">
                <a:moveTo>
                  <a:pt x="825" y="3835"/>
                </a:moveTo>
                <a:lnTo>
                  <a:pt x="4610" y="12484"/>
                </a:lnTo>
                <a:lnTo>
                  <a:pt x="4648" y="9067"/>
                </a:lnTo>
                <a:lnTo>
                  <a:pt x="0" y="0"/>
                </a:lnTo>
                <a:lnTo>
                  <a:pt x="0" y="2324"/>
                </a:lnTo>
                <a:lnTo>
                  <a:pt x="825" y="3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2335399" y="4311700"/>
            <a:ext cx="56121" cy="54660"/>
          </a:xfrm>
          <a:custGeom>
            <a:avLst/>
            <a:gdLst/>
            <a:ahLst/>
            <a:cxnLst/>
            <a:rect l="l" t="t" r="r" b="b"/>
            <a:pathLst>
              <a:path w="56121" h="54660">
                <a:moveTo>
                  <a:pt x="41770" y="3009"/>
                </a:moveTo>
                <a:lnTo>
                  <a:pt x="34213" y="0"/>
                </a:lnTo>
                <a:lnTo>
                  <a:pt x="21780" y="0"/>
                </a:lnTo>
                <a:lnTo>
                  <a:pt x="14985" y="2286"/>
                </a:lnTo>
                <a:lnTo>
                  <a:pt x="9982" y="5600"/>
                </a:lnTo>
                <a:lnTo>
                  <a:pt x="3555" y="12890"/>
                </a:lnTo>
                <a:lnTo>
                  <a:pt x="0" y="22186"/>
                </a:lnTo>
                <a:lnTo>
                  <a:pt x="0" y="32651"/>
                </a:lnTo>
                <a:lnTo>
                  <a:pt x="3060" y="40995"/>
                </a:lnTo>
                <a:lnTo>
                  <a:pt x="8432" y="47739"/>
                </a:lnTo>
                <a:lnTo>
                  <a:pt x="14541" y="52285"/>
                </a:lnTo>
                <a:lnTo>
                  <a:pt x="21234" y="54660"/>
                </a:lnTo>
                <a:lnTo>
                  <a:pt x="34709" y="54660"/>
                </a:lnTo>
                <a:lnTo>
                  <a:pt x="43726" y="50787"/>
                </a:lnTo>
                <a:lnTo>
                  <a:pt x="50152" y="45046"/>
                </a:lnTo>
                <a:lnTo>
                  <a:pt x="54698" y="36715"/>
                </a:lnTo>
                <a:lnTo>
                  <a:pt x="56121" y="27241"/>
                </a:lnTo>
                <a:lnTo>
                  <a:pt x="54698" y="18173"/>
                </a:lnTo>
                <a:lnTo>
                  <a:pt x="49377" y="9067"/>
                </a:lnTo>
                <a:lnTo>
                  <a:pt x="44869" y="5245"/>
                </a:lnTo>
                <a:lnTo>
                  <a:pt x="41770" y="3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431552" y="4330604"/>
            <a:ext cx="1003" cy="14033"/>
          </a:xfrm>
          <a:custGeom>
            <a:avLst/>
            <a:gdLst/>
            <a:ahLst/>
            <a:cxnLst/>
            <a:rect l="l" t="t" r="r" b="b"/>
            <a:pathLst>
              <a:path w="1003" h="14033">
                <a:moveTo>
                  <a:pt x="1003" y="14033"/>
                </a:moveTo>
                <a:lnTo>
                  <a:pt x="939" y="4610"/>
                </a:lnTo>
                <a:lnTo>
                  <a:pt x="0" y="0"/>
                </a:lnTo>
                <a:lnTo>
                  <a:pt x="1003" y="140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2424898" y="4357884"/>
            <a:ext cx="4648" cy="12484"/>
          </a:xfrm>
          <a:custGeom>
            <a:avLst/>
            <a:gdLst/>
            <a:ahLst/>
            <a:cxnLst/>
            <a:rect l="l" t="t" r="r" b="b"/>
            <a:pathLst>
              <a:path w="4648" h="12484">
                <a:moveTo>
                  <a:pt x="3873" y="2641"/>
                </a:moveTo>
                <a:lnTo>
                  <a:pt x="0" y="10147"/>
                </a:lnTo>
                <a:lnTo>
                  <a:pt x="0" y="12484"/>
                </a:lnTo>
                <a:lnTo>
                  <a:pt x="4648" y="3416"/>
                </a:lnTo>
                <a:lnTo>
                  <a:pt x="4610" y="0"/>
                </a:lnTo>
                <a:lnTo>
                  <a:pt x="3873" y="26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2418382" y="4379343"/>
            <a:ext cx="1511" cy="1905"/>
          </a:xfrm>
          <a:custGeom>
            <a:avLst/>
            <a:gdLst/>
            <a:ahLst/>
            <a:cxnLst/>
            <a:rect l="l" t="t" r="r" b="b"/>
            <a:pathLst>
              <a:path w="1511" h="1904">
                <a:moveTo>
                  <a:pt x="0" y="1904"/>
                </a:moveTo>
                <a:lnTo>
                  <a:pt x="1511" y="266"/>
                </a:lnTo>
                <a:lnTo>
                  <a:pt x="546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412507" y="4381243"/>
            <a:ext cx="5880" cy="5829"/>
          </a:xfrm>
          <a:custGeom>
            <a:avLst/>
            <a:gdLst/>
            <a:ahLst/>
            <a:cxnLst/>
            <a:rect l="l" t="t" r="r" b="b"/>
            <a:pathLst>
              <a:path w="5880" h="5829">
                <a:moveTo>
                  <a:pt x="0" y="4965"/>
                </a:moveTo>
                <a:lnTo>
                  <a:pt x="228" y="5829"/>
                </a:lnTo>
                <a:lnTo>
                  <a:pt x="4152" y="2832"/>
                </a:lnTo>
                <a:lnTo>
                  <a:pt x="5880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416564" y="4498248"/>
            <a:ext cx="6197" cy="9385"/>
          </a:xfrm>
          <a:custGeom>
            <a:avLst/>
            <a:gdLst/>
            <a:ahLst/>
            <a:cxnLst/>
            <a:rect l="l" t="t" r="r" b="b"/>
            <a:pathLst>
              <a:path w="6197" h="9385">
                <a:moveTo>
                  <a:pt x="3822" y="3822"/>
                </a:moveTo>
                <a:lnTo>
                  <a:pt x="0" y="0"/>
                </a:lnTo>
                <a:lnTo>
                  <a:pt x="0" y="1460"/>
                </a:lnTo>
                <a:lnTo>
                  <a:pt x="2413" y="3733"/>
                </a:lnTo>
                <a:lnTo>
                  <a:pt x="5461" y="9245"/>
                </a:lnTo>
                <a:lnTo>
                  <a:pt x="6197" y="9385"/>
                </a:lnTo>
                <a:lnTo>
                  <a:pt x="3822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335404" y="4514968"/>
            <a:ext cx="56108" cy="55422"/>
          </a:xfrm>
          <a:custGeom>
            <a:avLst/>
            <a:gdLst/>
            <a:ahLst/>
            <a:cxnLst/>
            <a:rect l="l" t="t" r="r" b="b"/>
            <a:pathLst>
              <a:path w="56108" h="55422">
                <a:moveTo>
                  <a:pt x="43268" y="3822"/>
                </a:moveTo>
                <a:lnTo>
                  <a:pt x="34201" y="0"/>
                </a:lnTo>
                <a:lnTo>
                  <a:pt x="22542" y="0"/>
                </a:lnTo>
                <a:lnTo>
                  <a:pt x="17221" y="1549"/>
                </a:lnTo>
                <a:lnTo>
                  <a:pt x="8064" y="7556"/>
                </a:lnTo>
                <a:lnTo>
                  <a:pt x="3149" y="14020"/>
                </a:lnTo>
                <a:lnTo>
                  <a:pt x="0" y="22224"/>
                </a:lnTo>
                <a:lnTo>
                  <a:pt x="0" y="32702"/>
                </a:lnTo>
                <a:lnTo>
                  <a:pt x="2374" y="40170"/>
                </a:lnTo>
                <a:lnTo>
                  <a:pt x="7658" y="47777"/>
                </a:lnTo>
                <a:lnTo>
                  <a:pt x="14439" y="52374"/>
                </a:lnTo>
                <a:lnTo>
                  <a:pt x="23507" y="55422"/>
                </a:lnTo>
                <a:lnTo>
                  <a:pt x="27876" y="55371"/>
                </a:lnTo>
                <a:lnTo>
                  <a:pt x="35483" y="54698"/>
                </a:lnTo>
                <a:lnTo>
                  <a:pt x="43408" y="51193"/>
                </a:lnTo>
                <a:lnTo>
                  <a:pt x="50101" y="45034"/>
                </a:lnTo>
                <a:lnTo>
                  <a:pt x="54698" y="36702"/>
                </a:lnTo>
                <a:lnTo>
                  <a:pt x="56108" y="27279"/>
                </a:lnTo>
                <a:lnTo>
                  <a:pt x="54698" y="18935"/>
                </a:lnTo>
                <a:lnTo>
                  <a:pt x="50190" y="10566"/>
                </a:lnTo>
                <a:lnTo>
                  <a:pt x="43268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427903" y="4518016"/>
            <a:ext cx="2590" cy="9613"/>
          </a:xfrm>
          <a:custGeom>
            <a:avLst/>
            <a:gdLst/>
            <a:ahLst/>
            <a:cxnLst/>
            <a:rect l="l" t="t" r="r" b="b"/>
            <a:pathLst>
              <a:path w="2590" h="9613">
                <a:moveTo>
                  <a:pt x="863" y="3784"/>
                </a:moveTo>
                <a:lnTo>
                  <a:pt x="2590" y="9613"/>
                </a:lnTo>
                <a:lnTo>
                  <a:pt x="2362" y="4508"/>
                </a:lnTo>
                <a:lnTo>
                  <a:pt x="0" y="0"/>
                </a:lnTo>
                <a:lnTo>
                  <a:pt x="0" y="2324"/>
                </a:lnTo>
                <a:lnTo>
                  <a:pt x="863" y="37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430492" y="4527617"/>
            <a:ext cx="508" cy="4381"/>
          </a:xfrm>
          <a:custGeom>
            <a:avLst/>
            <a:gdLst/>
            <a:ahLst/>
            <a:cxnLst/>
            <a:rect l="l" t="t" r="r" b="b"/>
            <a:pathLst>
              <a:path w="507" h="4381">
                <a:moveTo>
                  <a:pt x="507" y="4381"/>
                </a:moveTo>
                <a:lnTo>
                  <a:pt x="457" y="330"/>
                </a:lnTo>
                <a:lnTo>
                  <a:pt x="0" y="0"/>
                </a:lnTo>
                <a:lnTo>
                  <a:pt x="507" y="4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429771" y="4539203"/>
            <a:ext cx="2768" cy="20307"/>
          </a:xfrm>
          <a:custGeom>
            <a:avLst/>
            <a:gdLst/>
            <a:ahLst/>
            <a:cxnLst/>
            <a:rect l="l" t="t" r="r" b="b"/>
            <a:pathLst>
              <a:path w="2768" h="20307">
                <a:moveTo>
                  <a:pt x="2006" y="8648"/>
                </a:moveTo>
                <a:lnTo>
                  <a:pt x="1041" y="12966"/>
                </a:lnTo>
                <a:lnTo>
                  <a:pt x="0" y="20307"/>
                </a:lnTo>
                <a:lnTo>
                  <a:pt x="2743" y="9410"/>
                </a:lnTo>
                <a:lnTo>
                  <a:pt x="2768" y="0"/>
                </a:lnTo>
                <a:lnTo>
                  <a:pt x="2006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2429320" y="4559505"/>
            <a:ext cx="444" cy="3594"/>
          </a:xfrm>
          <a:custGeom>
            <a:avLst/>
            <a:gdLst/>
            <a:ahLst/>
            <a:cxnLst/>
            <a:rect l="l" t="t" r="r" b="b"/>
            <a:pathLst>
              <a:path w="444" h="3594">
                <a:moveTo>
                  <a:pt x="0" y="279"/>
                </a:moveTo>
                <a:lnTo>
                  <a:pt x="177" y="3594"/>
                </a:lnTo>
                <a:lnTo>
                  <a:pt x="444" y="0"/>
                </a:lnTo>
                <a:lnTo>
                  <a:pt x="0" y="2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420302" y="4566288"/>
            <a:ext cx="7924" cy="15036"/>
          </a:xfrm>
          <a:custGeom>
            <a:avLst/>
            <a:gdLst/>
            <a:ahLst/>
            <a:cxnLst/>
            <a:rect l="l" t="t" r="r" b="b"/>
            <a:pathLst>
              <a:path w="7924" h="15036">
                <a:moveTo>
                  <a:pt x="0" y="13487"/>
                </a:moveTo>
                <a:lnTo>
                  <a:pt x="88" y="15036"/>
                </a:lnTo>
                <a:lnTo>
                  <a:pt x="7734" y="2870"/>
                </a:lnTo>
                <a:lnTo>
                  <a:pt x="7924" y="0"/>
                </a:lnTo>
                <a:lnTo>
                  <a:pt x="0" y="134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2410506" y="4587835"/>
            <a:ext cx="5422" cy="5549"/>
          </a:xfrm>
          <a:custGeom>
            <a:avLst/>
            <a:gdLst/>
            <a:ahLst/>
            <a:cxnLst/>
            <a:rect l="l" t="t" r="r" b="b"/>
            <a:pathLst>
              <a:path w="5422" h="5549">
                <a:moveTo>
                  <a:pt x="0" y="4102"/>
                </a:moveTo>
                <a:lnTo>
                  <a:pt x="0" y="5549"/>
                </a:lnTo>
                <a:lnTo>
                  <a:pt x="5422" y="914"/>
                </a:lnTo>
                <a:lnTo>
                  <a:pt x="5422" y="0"/>
                </a:lnTo>
                <a:lnTo>
                  <a:pt x="0" y="41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2246372" y="4608323"/>
            <a:ext cx="98183" cy="736"/>
          </a:xfrm>
          <a:custGeom>
            <a:avLst/>
            <a:gdLst/>
            <a:ahLst/>
            <a:cxnLst/>
            <a:rect l="l" t="t" r="r" b="b"/>
            <a:pathLst>
              <a:path w="98183" h="736">
                <a:moveTo>
                  <a:pt x="0" y="736"/>
                </a:moveTo>
                <a:lnTo>
                  <a:pt x="98183" y="736"/>
                </a:lnTo>
                <a:lnTo>
                  <a:pt x="96774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2336131" y="4108401"/>
            <a:ext cx="53924" cy="53911"/>
          </a:xfrm>
          <a:custGeom>
            <a:avLst/>
            <a:gdLst/>
            <a:ahLst/>
            <a:cxnLst/>
            <a:rect l="l" t="t" r="r" b="b"/>
            <a:pathLst>
              <a:path w="53924" h="53911">
                <a:moveTo>
                  <a:pt x="33477" y="723"/>
                </a:moveTo>
                <a:lnTo>
                  <a:pt x="24091" y="0"/>
                </a:lnTo>
                <a:lnTo>
                  <a:pt x="16484" y="2273"/>
                </a:lnTo>
                <a:lnTo>
                  <a:pt x="8153" y="7556"/>
                </a:lnTo>
                <a:lnTo>
                  <a:pt x="2730" y="15074"/>
                </a:lnTo>
                <a:lnTo>
                  <a:pt x="0" y="22948"/>
                </a:lnTo>
                <a:lnTo>
                  <a:pt x="50" y="31153"/>
                </a:lnTo>
                <a:lnTo>
                  <a:pt x="2324" y="38747"/>
                </a:lnTo>
                <a:lnTo>
                  <a:pt x="7746" y="46228"/>
                </a:lnTo>
                <a:lnTo>
                  <a:pt x="13804" y="50736"/>
                </a:lnTo>
                <a:lnTo>
                  <a:pt x="21996" y="53911"/>
                </a:lnTo>
                <a:lnTo>
                  <a:pt x="33248" y="53911"/>
                </a:lnTo>
                <a:lnTo>
                  <a:pt x="42633" y="49631"/>
                </a:lnTo>
                <a:lnTo>
                  <a:pt x="49872" y="41757"/>
                </a:lnTo>
                <a:lnTo>
                  <a:pt x="53200" y="35204"/>
                </a:lnTo>
                <a:lnTo>
                  <a:pt x="53924" y="31330"/>
                </a:lnTo>
                <a:lnTo>
                  <a:pt x="53924" y="23545"/>
                </a:lnTo>
                <a:lnTo>
                  <a:pt x="53200" y="18935"/>
                </a:lnTo>
                <a:lnTo>
                  <a:pt x="47955" y="9791"/>
                </a:lnTo>
                <a:lnTo>
                  <a:pt x="41033" y="3771"/>
                </a:lnTo>
                <a:lnTo>
                  <a:pt x="33477" y="72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336135" y="4312436"/>
            <a:ext cx="53924" cy="53187"/>
          </a:xfrm>
          <a:custGeom>
            <a:avLst/>
            <a:gdLst/>
            <a:ahLst/>
            <a:cxnLst/>
            <a:rect l="l" t="t" r="r" b="b"/>
            <a:pathLst>
              <a:path w="53924" h="53187">
                <a:moveTo>
                  <a:pt x="40258" y="3048"/>
                </a:moveTo>
                <a:lnTo>
                  <a:pt x="32702" y="0"/>
                </a:lnTo>
                <a:lnTo>
                  <a:pt x="21818" y="0"/>
                </a:lnTo>
                <a:lnTo>
                  <a:pt x="14985" y="2324"/>
                </a:lnTo>
                <a:lnTo>
                  <a:pt x="9969" y="5638"/>
                </a:lnTo>
                <a:lnTo>
                  <a:pt x="3594" y="12890"/>
                </a:lnTo>
                <a:lnTo>
                  <a:pt x="0" y="22225"/>
                </a:lnTo>
                <a:lnTo>
                  <a:pt x="0" y="31191"/>
                </a:lnTo>
                <a:lnTo>
                  <a:pt x="3098" y="39484"/>
                </a:lnTo>
                <a:lnTo>
                  <a:pt x="8470" y="46228"/>
                </a:lnTo>
                <a:lnTo>
                  <a:pt x="14528" y="50774"/>
                </a:lnTo>
                <a:lnTo>
                  <a:pt x="21272" y="53187"/>
                </a:lnTo>
                <a:lnTo>
                  <a:pt x="33248" y="53149"/>
                </a:lnTo>
                <a:lnTo>
                  <a:pt x="42214" y="49276"/>
                </a:lnTo>
                <a:lnTo>
                  <a:pt x="48640" y="43535"/>
                </a:lnTo>
                <a:lnTo>
                  <a:pt x="53200" y="35204"/>
                </a:lnTo>
                <a:lnTo>
                  <a:pt x="53924" y="30607"/>
                </a:lnTo>
                <a:lnTo>
                  <a:pt x="53924" y="22771"/>
                </a:lnTo>
                <a:lnTo>
                  <a:pt x="53200" y="18173"/>
                </a:lnTo>
                <a:lnTo>
                  <a:pt x="47866" y="9105"/>
                </a:lnTo>
                <a:lnTo>
                  <a:pt x="43357" y="5283"/>
                </a:lnTo>
                <a:lnTo>
                  <a:pt x="40258" y="30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336134" y="4515697"/>
            <a:ext cx="53924" cy="53962"/>
          </a:xfrm>
          <a:custGeom>
            <a:avLst/>
            <a:gdLst/>
            <a:ahLst/>
            <a:cxnLst/>
            <a:rect l="l" t="t" r="r" b="b"/>
            <a:pathLst>
              <a:path w="53924" h="53962">
                <a:moveTo>
                  <a:pt x="41808" y="3822"/>
                </a:moveTo>
                <a:lnTo>
                  <a:pt x="32702" y="0"/>
                </a:lnTo>
                <a:lnTo>
                  <a:pt x="22542" y="38"/>
                </a:lnTo>
                <a:lnTo>
                  <a:pt x="17259" y="1549"/>
                </a:lnTo>
                <a:lnTo>
                  <a:pt x="8102" y="7556"/>
                </a:lnTo>
                <a:lnTo>
                  <a:pt x="3187" y="14020"/>
                </a:lnTo>
                <a:lnTo>
                  <a:pt x="0" y="22263"/>
                </a:lnTo>
                <a:lnTo>
                  <a:pt x="0" y="31191"/>
                </a:lnTo>
                <a:lnTo>
                  <a:pt x="2413" y="38658"/>
                </a:lnTo>
                <a:lnTo>
                  <a:pt x="7696" y="46266"/>
                </a:lnTo>
                <a:lnTo>
                  <a:pt x="14478" y="50863"/>
                </a:lnTo>
                <a:lnTo>
                  <a:pt x="23596" y="53962"/>
                </a:lnTo>
                <a:lnTo>
                  <a:pt x="33477" y="53466"/>
                </a:lnTo>
                <a:lnTo>
                  <a:pt x="41897" y="49733"/>
                </a:lnTo>
                <a:lnTo>
                  <a:pt x="48641" y="43535"/>
                </a:lnTo>
                <a:lnTo>
                  <a:pt x="53200" y="35255"/>
                </a:lnTo>
                <a:lnTo>
                  <a:pt x="53924" y="30645"/>
                </a:lnTo>
                <a:lnTo>
                  <a:pt x="53924" y="22809"/>
                </a:lnTo>
                <a:lnTo>
                  <a:pt x="52412" y="17487"/>
                </a:lnTo>
                <a:lnTo>
                  <a:pt x="48679" y="10566"/>
                </a:lnTo>
                <a:lnTo>
                  <a:pt x="41808" y="38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192164" y="4029014"/>
            <a:ext cx="50" cy="580631"/>
          </a:xfrm>
          <a:custGeom>
            <a:avLst/>
            <a:gdLst/>
            <a:ahLst/>
            <a:cxnLst/>
            <a:rect l="l" t="t" r="r" b="b"/>
            <a:pathLst>
              <a:path w="50" h="580631">
                <a:moveTo>
                  <a:pt x="50" y="0"/>
                </a:moveTo>
                <a:lnTo>
                  <a:pt x="50" y="39446"/>
                </a:lnTo>
                <a:lnTo>
                  <a:pt x="50" y="204952"/>
                </a:lnTo>
                <a:lnTo>
                  <a:pt x="50" y="231780"/>
                </a:lnTo>
                <a:lnTo>
                  <a:pt x="50" y="256093"/>
                </a:lnTo>
                <a:lnTo>
                  <a:pt x="50" y="278168"/>
                </a:lnTo>
                <a:lnTo>
                  <a:pt x="50" y="298283"/>
                </a:lnTo>
                <a:lnTo>
                  <a:pt x="50" y="316717"/>
                </a:lnTo>
                <a:lnTo>
                  <a:pt x="49" y="333749"/>
                </a:lnTo>
                <a:lnTo>
                  <a:pt x="48" y="349655"/>
                </a:lnTo>
                <a:lnTo>
                  <a:pt x="47" y="364714"/>
                </a:lnTo>
                <a:lnTo>
                  <a:pt x="46" y="379205"/>
                </a:lnTo>
                <a:lnTo>
                  <a:pt x="44" y="393406"/>
                </a:lnTo>
                <a:lnTo>
                  <a:pt x="42" y="407594"/>
                </a:lnTo>
                <a:lnTo>
                  <a:pt x="39" y="422048"/>
                </a:lnTo>
                <a:lnTo>
                  <a:pt x="36" y="437046"/>
                </a:lnTo>
                <a:lnTo>
                  <a:pt x="33" y="452866"/>
                </a:lnTo>
                <a:lnTo>
                  <a:pt x="29" y="469787"/>
                </a:lnTo>
                <a:lnTo>
                  <a:pt x="24" y="488086"/>
                </a:lnTo>
                <a:lnTo>
                  <a:pt x="19" y="508042"/>
                </a:lnTo>
                <a:lnTo>
                  <a:pt x="13" y="529932"/>
                </a:lnTo>
                <a:lnTo>
                  <a:pt x="7" y="554036"/>
                </a:lnTo>
                <a:lnTo>
                  <a:pt x="0" y="58063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2294006" y="4132171"/>
            <a:ext cx="8928" cy="35750"/>
          </a:xfrm>
          <a:custGeom>
            <a:avLst/>
            <a:gdLst/>
            <a:ahLst/>
            <a:cxnLst/>
            <a:rect l="l" t="t" r="r" b="b"/>
            <a:pathLst>
              <a:path w="8928" h="35750">
                <a:moveTo>
                  <a:pt x="0" y="0"/>
                </a:moveTo>
                <a:lnTo>
                  <a:pt x="723" y="11163"/>
                </a:lnTo>
                <a:lnTo>
                  <a:pt x="774" y="11379"/>
                </a:lnTo>
                <a:lnTo>
                  <a:pt x="2590" y="22402"/>
                </a:lnTo>
                <a:lnTo>
                  <a:pt x="3098" y="25641"/>
                </a:lnTo>
                <a:lnTo>
                  <a:pt x="3365" y="25908"/>
                </a:lnTo>
                <a:lnTo>
                  <a:pt x="4787" y="28917"/>
                </a:lnTo>
                <a:lnTo>
                  <a:pt x="6464" y="32423"/>
                </a:lnTo>
                <a:lnTo>
                  <a:pt x="6604" y="32651"/>
                </a:lnTo>
                <a:lnTo>
                  <a:pt x="8928" y="357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2293637" y="4092224"/>
            <a:ext cx="16078" cy="53517"/>
          </a:xfrm>
          <a:custGeom>
            <a:avLst/>
            <a:gdLst/>
            <a:ahLst/>
            <a:cxnLst/>
            <a:rect l="l" t="t" r="r" b="b"/>
            <a:pathLst>
              <a:path w="16078" h="53517">
                <a:moveTo>
                  <a:pt x="1917" y="53517"/>
                </a:moveTo>
                <a:lnTo>
                  <a:pt x="825" y="49872"/>
                </a:lnTo>
                <a:lnTo>
                  <a:pt x="774" y="49695"/>
                </a:lnTo>
                <a:lnTo>
                  <a:pt x="330" y="45910"/>
                </a:lnTo>
                <a:lnTo>
                  <a:pt x="0" y="43040"/>
                </a:lnTo>
                <a:lnTo>
                  <a:pt x="0" y="42773"/>
                </a:lnTo>
                <a:lnTo>
                  <a:pt x="368" y="39941"/>
                </a:lnTo>
                <a:lnTo>
                  <a:pt x="1549" y="31292"/>
                </a:lnTo>
                <a:lnTo>
                  <a:pt x="3467" y="22644"/>
                </a:lnTo>
                <a:lnTo>
                  <a:pt x="4013" y="20231"/>
                </a:lnTo>
                <a:lnTo>
                  <a:pt x="4064" y="20002"/>
                </a:lnTo>
                <a:lnTo>
                  <a:pt x="5194" y="17767"/>
                </a:lnTo>
                <a:lnTo>
                  <a:pt x="9385" y="9664"/>
                </a:lnTo>
                <a:lnTo>
                  <a:pt x="9474" y="9525"/>
                </a:lnTo>
                <a:lnTo>
                  <a:pt x="14211" y="1778"/>
                </a:lnTo>
                <a:lnTo>
                  <a:pt x="14808" y="825"/>
                </a:lnTo>
                <a:lnTo>
                  <a:pt x="15125" y="546"/>
                </a:lnTo>
                <a:lnTo>
                  <a:pt x="1607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2298105" y="4497019"/>
            <a:ext cx="12941" cy="23228"/>
          </a:xfrm>
          <a:custGeom>
            <a:avLst/>
            <a:gdLst/>
            <a:ahLst/>
            <a:cxnLst/>
            <a:rect l="l" t="t" r="r" b="b"/>
            <a:pathLst>
              <a:path w="12941" h="23228">
                <a:moveTo>
                  <a:pt x="0" y="23228"/>
                </a:moveTo>
                <a:lnTo>
                  <a:pt x="317" y="21640"/>
                </a:lnTo>
                <a:lnTo>
                  <a:pt x="685" y="19989"/>
                </a:lnTo>
                <a:lnTo>
                  <a:pt x="723" y="19862"/>
                </a:lnTo>
                <a:lnTo>
                  <a:pt x="6832" y="9931"/>
                </a:lnTo>
                <a:lnTo>
                  <a:pt x="1294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375894" y="4385304"/>
            <a:ext cx="37668" cy="21767"/>
          </a:xfrm>
          <a:custGeom>
            <a:avLst/>
            <a:gdLst/>
            <a:ahLst/>
            <a:cxnLst/>
            <a:rect l="l" t="t" r="r" b="b"/>
            <a:pathLst>
              <a:path w="37668" h="21767">
                <a:moveTo>
                  <a:pt x="0" y="21767"/>
                </a:moveTo>
                <a:lnTo>
                  <a:pt x="11798" y="18440"/>
                </a:lnTo>
                <a:lnTo>
                  <a:pt x="23495" y="12661"/>
                </a:lnTo>
                <a:lnTo>
                  <a:pt x="28968" y="9880"/>
                </a:lnTo>
                <a:lnTo>
                  <a:pt x="29197" y="8966"/>
                </a:lnTo>
                <a:lnTo>
                  <a:pt x="34061" y="4648"/>
                </a:lnTo>
                <a:lnTo>
                  <a:pt x="36118" y="2819"/>
                </a:lnTo>
                <a:lnTo>
                  <a:pt x="36436" y="2412"/>
                </a:lnTo>
                <a:lnTo>
                  <a:pt x="3766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2350298" y="4270050"/>
            <a:ext cx="44958" cy="8546"/>
          </a:xfrm>
          <a:custGeom>
            <a:avLst/>
            <a:gdLst/>
            <a:ahLst/>
            <a:cxnLst/>
            <a:rect l="l" t="t" r="r" b="b"/>
            <a:pathLst>
              <a:path w="44957" h="8546">
                <a:moveTo>
                  <a:pt x="0" y="1028"/>
                </a:moveTo>
                <a:lnTo>
                  <a:pt x="12668" y="0"/>
                </a:lnTo>
                <a:lnTo>
                  <a:pt x="25115" y="975"/>
                </a:lnTo>
                <a:lnTo>
                  <a:pt x="25590" y="1028"/>
                </a:lnTo>
                <a:lnTo>
                  <a:pt x="32791" y="1854"/>
                </a:lnTo>
                <a:lnTo>
                  <a:pt x="33388" y="2895"/>
                </a:lnTo>
                <a:lnTo>
                  <a:pt x="40576" y="5676"/>
                </a:lnTo>
                <a:lnTo>
                  <a:pt x="42811" y="6540"/>
                </a:lnTo>
                <a:lnTo>
                  <a:pt x="43268" y="6857"/>
                </a:lnTo>
                <a:lnTo>
                  <a:pt x="44958" y="854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2399394" y="4280187"/>
            <a:ext cx="26454" cy="31559"/>
          </a:xfrm>
          <a:custGeom>
            <a:avLst/>
            <a:gdLst/>
            <a:ahLst/>
            <a:cxnLst/>
            <a:rect l="l" t="t" r="r" b="b"/>
            <a:pathLst>
              <a:path w="26454" h="31559">
                <a:moveTo>
                  <a:pt x="0" y="0"/>
                </a:moveTo>
                <a:lnTo>
                  <a:pt x="9512" y="7150"/>
                </a:lnTo>
                <a:lnTo>
                  <a:pt x="9969" y="7518"/>
                </a:lnTo>
                <a:lnTo>
                  <a:pt x="18084" y="16167"/>
                </a:lnTo>
                <a:lnTo>
                  <a:pt x="21856" y="20129"/>
                </a:lnTo>
                <a:lnTo>
                  <a:pt x="21818" y="20904"/>
                </a:lnTo>
                <a:lnTo>
                  <a:pt x="24549" y="25958"/>
                </a:lnTo>
                <a:lnTo>
                  <a:pt x="25869" y="28422"/>
                </a:lnTo>
                <a:lnTo>
                  <a:pt x="26009" y="28829"/>
                </a:lnTo>
                <a:lnTo>
                  <a:pt x="26454" y="3155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2399394" y="4366404"/>
            <a:ext cx="26454" cy="31559"/>
          </a:xfrm>
          <a:custGeom>
            <a:avLst/>
            <a:gdLst/>
            <a:ahLst/>
            <a:cxnLst/>
            <a:rect l="l" t="t" r="r" b="b"/>
            <a:pathLst>
              <a:path w="26454" h="31559">
                <a:moveTo>
                  <a:pt x="0" y="31559"/>
                </a:moveTo>
                <a:lnTo>
                  <a:pt x="9474" y="24460"/>
                </a:lnTo>
                <a:lnTo>
                  <a:pt x="9931" y="24041"/>
                </a:lnTo>
                <a:lnTo>
                  <a:pt x="18084" y="15392"/>
                </a:lnTo>
                <a:lnTo>
                  <a:pt x="21856" y="11430"/>
                </a:lnTo>
                <a:lnTo>
                  <a:pt x="21767" y="10655"/>
                </a:lnTo>
                <a:lnTo>
                  <a:pt x="24549" y="5600"/>
                </a:lnTo>
                <a:lnTo>
                  <a:pt x="25869" y="3136"/>
                </a:lnTo>
                <a:lnTo>
                  <a:pt x="26009" y="2730"/>
                </a:lnTo>
                <a:lnTo>
                  <a:pt x="26454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417931" y="4339075"/>
            <a:ext cx="14350" cy="42037"/>
          </a:xfrm>
          <a:custGeom>
            <a:avLst/>
            <a:gdLst/>
            <a:ahLst/>
            <a:cxnLst/>
            <a:rect l="l" t="t" r="r" b="b"/>
            <a:pathLst>
              <a:path w="14350" h="42037">
                <a:moveTo>
                  <a:pt x="0" y="42037"/>
                </a:moveTo>
                <a:lnTo>
                  <a:pt x="6007" y="32829"/>
                </a:lnTo>
                <a:lnTo>
                  <a:pt x="6235" y="32385"/>
                </a:lnTo>
                <a:lnTo>
                  <a:pt x="10655" y="22313"/>
                </a:lnTo>
                <a:lnTo>
                  <a:pt x="12750" y="17449"/>
                </a:lnTo>
                <a:lnTo>
                  <a:pt x="12484" y="16852"/>
                </a:lnTo>
                <a:lnTo>
                  <a:pt x="13385" y="11391"/>
                </a:lnTo>
                <a:lnTo>
                  <a:pt x="14300" y="5829"/>
                </a:lnTo>
                <a:lnTo>
                  <a:pt x="14350" y="5600"/>
                </a:lnTo>
                <a:lnTo>
                  <a:pt x="1435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546181" y="4542524"/>
            <a:ext cx="81114" cy="65354"/>
          </a:xfrm>
          <a:custGeom>
            <a:avLst/>
            <a:gdLst/>
            <a:ahLst/>
            <a:cxnLst/>
            <a:rect l="l" t="t" r="r" b="b"/>
            <a:pathLst>
              <a:path w="81114" h="65354">
                <a:moveTo>
                  <a:pt x="81114" y="63119"/>
                </a:moveTo>
                <a:lnTo>
                  <a:pt x="76009" y="64389"/>
                </a:lnTo>
                <a:lnTo>
                  <a:pt x="75780" y="64439"/>
                </a:lnTo>
                <a:lnTo>
                  <a:pt x="70497" y="64897"/>
                </a:lnTo>
                <a:lnTo>
                  <a:pt x="65214" y="65354"/>
                </a:lnTo>
                <a:lnTo>
                  <a:pt x="64985" y="65303"/>
                </a:lnTo>
                <a:lnTo>
                  <a:pt x="59753" y="64897"/>
                </a:lnTo>
                <a:lnTo>
                  <a:pt x="54470" y="64439"/>
                </a:lnTo>
                <a:lnTo>
                  <a:pt x="54241" y="64389"/>
                </a:lnTo>
                <a:lnTo>
                  <a:pt x="49149" y="63119"/>
                </a:lnTo>
                <a:lnTo>
                  <a:pt x="44043" y="61798"/>
                </a:lnTo>
                <a:lnTo>
                  <a:pt x="43815" y="61747"/>
                </a:lnTo>
                <a:lnTo>
                  <a:pt x="38989" y="59613"/>
                </a:lnTo>
                <a:lnTo>
                  <a:pt x="34112" y="57518"/>
                </a:lnTo>
                <a:lnTo>
                  <a:pt x="33934" y="57378"/>
                </a:lnTo>
                <a:lnTo>
                  <a:pt x="29514" y="54508"/>
                </a:lnTo>
                <a:lnTo>
                  <a:pt x="25095" y="51638"/>
                </a:lnTo>
                <a:lnTo>
                  <a:pt x="24917" y="51498"/>
                </a:lnTo>
                <a:lnTo>
                  <a:pt x="21043" y="47904"/>
                </a:lnTo>
                <a:lnTo>
                  <a:pt x="17170" y="44310"/>
                </a:lnTo>
                <a:lnTo>
                  <a:pt x="16992" y="44170"/>
                </a:lnTo>
                <a:lnTo>
                  <a:pt x="13754" y="39979"/>
                </a:lnTo>
                <a:lnTo>
                  <a:pt x="10515" y="35839"/>
                </a:lnTo>
                <a:lnTo>
                  <a:pt x="10388" y="35661"/>
                </a:lnTo>
                <a:lnTo>
                  <a:pt x="7886" y="31013"/>
                </a:lnTo>
                <a:lnTo>
                  <a:pt x="5334" y="26365"/>
                </a:lnTo>
                <a:lnTo>
                  <a:pt x="5283" y="26136"/>
                </a:lnTo>
                <a:lnTo>
                  <a:pt x="3556" y="21132"/>
                </a:lnTo>
                <a:lnTo>
                  <a:pt x="1816" y="16167"/>
                </a:lnTo>
                <a:lnTo>
                  <a:pt x="1778" y="15938"/>
                </a:lnTo>
                <a:lnTo>
                  <a:pt x="914" y="10744"/>
                </a:lnTo>
                <a:lnTo>
                  <a:pt x="50" y="5511"/>
                </a:lnTo>
                <a:lnTo>
                  <a:pt x="50" y="5321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546182" y="4477203"/>
            <a:ext cx="100787" cy="65316"/>
          </a:xfrm>
          <a:custGeom>
            <a:avLst/>
            <a:gdLst/>
            <a:ahLst/>
            <a:cxnLst/>
            <a:rect l="l" t="t" r="r" b="b"/>
            <a:pathLst>
              <a:path w="100787" h="65316">
                <a:moveTo>
                  <a:pt x="0" y="65316"/>
                </a:moveTo>
                <a:lnTo>
                  <a:pt x="0" y="60032"/>
                </a:lnTo>
                <a:lnTo>
                  <a:pt x="50" y="59804"/>
                </a:lnTo>
                <a:lnTo>
                  <a:pt x="914" y="54609"/>
                </a:lnTo>
                <a:lnTo>
                  <a:pt x="1778" y="49377"/>
                </a:lnTo>
                <a:lnTo>
                  <a:pt x="1816" y="49187"/>
                </a:lnTo>
                <a:lnTo>
                  <a:pt x="3556" y="44183"/>
                </a:lnTo>
                <a:lnTo>
                  <a:pt x="5283" y="39179"/>
                </a:lnTo>
                <a:lnTo>
                  <a:pt x="5334" y="38988"/>
                </a:lnTo>
                <a:lnTo>
                  <a:pt x="7874" y="34340"/>
                </a:lnTo>
                <a:lnTo>
                  <a:pt x="10388" y="29705"/>
                </a:lnTo>
                <a:lnTo>
                  <a:pt x="10515" y="29514"/>
                </a:lnTo>
                <a:lnTo>
                  <a:pt x="13754" y="25323"/>
                </a:lnTo>
                <a:lnTo>
                  <a:pt x="16992" y="21183"/>
                </a:lnTo>
                <a:lnTo>
                  <a:pt x="17119" y="21005"/>
                </a:lnTo>
                <a:lnTo>
                  <a:pt x="21043" y="17398"/>
                </a:lnTo>
                <a:lnTo>
                  <a:pt x="24917" y="13855"/>
                </a:lnTo>
                <a:lnTo>
                  <a:pt x="25095" y="13715"/>
                </a:lnTo>
                <a:lnTo>
                  <a:pt x="29514" y="10845"/>
                </a:lnTo>
                <a:lnTo>
                  <a:pt x="33934" y="7924"/>
                </a:lnTo>
                <a:lnTo>
                  <a:pt x="34112" y="7835"/>
                </a:lnTo>
                <a:lnTo>
                  <a:pt x="38938" y="5740"/>
                </a:lnTo>
                <a:lnTo>
                  <a:pt x="43815" y="3606"/>
                </a:lnTo>
                <a:lnTo>
                  <a:pt x="49136" y="2197"/>
                </a:lnTo>
                <a:lnTo>
                  <a:pt x="54241" y="914"/>
                </a:lnTo>
                <a:lnTo>
                  <a:pt x="59753" y="457"/>
                </a:lnTo>
                <a:lnTo>
                  <a:pt x="65036" y="0"/>
                </a:lnTo>
                <a:lnTo>
                  <a:pt x="65214" y="0"/>
                </a:lnTo>
                <a:lnTo>
                  <a:pt x="70497" y="457"/>
                </a:lnTo>
                <a:lnTo>
                  <a:pt x="75780" y="876"/>
                </a:lnTo>
                <a:lnTo>
                  <a:pt x="81114" y="2197"/>
                </a:lnTo>
                <a:lnTo>
                  <a:pt x="86220" y="3517"/>
                </a:lnTo>
                <a:lnTo>
                  <a:pt x="91274" y="5702"/>
                </a:lnTo>
                <a:lnTo>
                  <a:pt x="96139" y="7835"/>
                </a:lnTo>
                <a:lnTo>
                  <a:pt x="96329" y="7924"/>
                </a:lnTo>
                <a:lnTo>
                  <a:pt x="100787" y="1084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546226" y="4339075"/>
            <a:ext cx="38989" cy="59664"/>
          </a:xfrm>
          <a:custGeom>
            <a:avLst/>
            <a:gdLst/>
            <a:ahLst/>
            <a:cxnLst/>
            <a:rect l="l" t="t" r="r" b="b"/>
            <a:pathLst>
              <a:path w="38988" h="59664">
                <a:moveTo>
                  <a:pt x="0" y="0"/>
                </a:moveTo>
                <a:lnTo>
                  <a:pt x="0" y="5334"/>
                </a:lnTo>
                <a:lnTo>
                  <a:pt x="0" y="5511"/>
                </a:lnTo>
                <a:lnTo>
                  <a:pt x="863" y="10744"/>
                </a:lnTo>
                <a:lnTo>
                  <a:pt x="1727" y="15938"/>
                </a:lnTo>
                <a:lnTo>
                  <a:pt x="1778" y="16167"/>
                </a:lnTo>
                <a:lnTo>
                  <a:pt x="3505" y="21132"/>
                </a:lnTo>
                <a:lnTo>
                  <a:pt x="5232" y="26136"/>
                </a:lnTo>
                <a:lnTo>
                  <a:pt x="5334" y="26327"/>
                </a:lnTo>
                <a:lnTo>
                  <a:pt x="7835" y="31013"/>
                </a:lnTo>
                <a:lnTo>
                  <a:pt x="10337" y="35661"/>
                </a:lnTo>
                <a:lnTo>
                  <a:pt x="10477" y="35839"/>
                </a:lnTo>
                <a:lnTo>
                  <a:pt x="13703" y="39992"/>
                </a:lnTo>
                <a:lnTo>
                  <a:pt x="16941" y="44183"/>
                </a:lnTo>
                <a:lnTo>
                  <a:pt x="17081" y="44310"/>
                </a:lnTo>
                <a:lnTo>
                  <a:pt x="20993" y="47917"/>
                </a:lnTo>
                <a:lnTo>
                  <a:pt x="24866" y="51460"/>
                </a:lnTo>
                <a:lnTo>
                  <a:pt x="25044" y="51650"/>
                </a:lnTo>
                <a:lnTo>
                  <a:pt x="29463" y="54521"/>
                </a:lnTo>
                <a:lnTo>
                  <a:pt x="33934" y="57429"/>
                </a:lnTo>
                <a:lnTo>
                  <a:pt x="34112" y="57518"/>
                </a:lnTo>
                <a:lnTo>
                  <a:pt x="38989" y="5966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2546226" y="4279461"/>
            <a:ext cx="38989" cy="59613"/>
          </a:xfrm>
          <a:custGeom>
            <a:avLst/>
            <a:gdLst/>
            <a:ahLst/>
            <a:cxnLst/>
            <a:rect l="l" t="t" r="r" b="b"/>
            <a:pathLst>
              <a:path w="38988" h="59613">
                <a:moveTo>
                  <a:pt x="0" y="59613"/>
                </a:moveTo>
                <a:lnTo>
                  <a:pt x="0" y="54330"/>
                </a:lnTo>
                <a:lnTo>
                  <a:pt x="0" y="54102"/>
                </a:lnTo>
                <a:lnTo>
                  <a:pt x="863" y="48907"/>
                </a:lnTo>
                <a:lnTo>
                  <a:pt x="1727" y="43675"/>
                </a:lnTo>
                <a:lnTo>
                  <a:pt x="3505" y="38481"/>
                </a:lnTo>
                <a:lnTo>
                  <a:pt x="5232" y="33477"/>
                </a:lnTo>
                <a:lnTo>
                  <a:pt x="7835" y="28651"/>
                </a:lnTo>
                <a:lnTo>
                  <a:pt x="10337" y="24003"/>
                </a:lnTo>
                <a:lnTo>
                  <a:pt x="10477" y="23812"/>
                </a:lnTo>
                <a:lnTo>
                  <a:pt x="13703" y="19621"/>
                </a:lnTo>
                <a:lnTo>
                  <a:pt x="16941" y="15430"/>
                </a:lnTo>
                <a:lnTo>
                  <a:pt x="17081" y="15303"/>
                </a:lnTo>
                <a:lnTo>
                  <a:pt x="20993" y="11696"/>
                </a:lnTo>
                <a:lnTo>
                  <a:pt x="24866" y="8153"/>
                </a:lnTo>
                <a:lnTo>
                  <a:pt x="25044" y="8013"/>
                </a:lnTo>
                <a:lnTo>
                  <a:pt x="29463" y="5092"/>
                </a:lnTo>
                <a:lnTo>
                  <a:pt x="33934" y="2235"/>
                </a:lnTo>
                <a:lnTo>
                  <a:pt x="34112" y="2095"/>
                </a:lnTo>
                <a:lnTo>
                  <a:pt x="3898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2546226" y="4135631"/>
            <a:ext cx="100736" cy="65316"/>
          </a:xfrm>
          <a:custGeom>
            <a:avLst/>
            <a:gdLst/>
            <a:ahLst/>
            <a:cxnLst/>
            <a:rect l="l" t="t" r="r" b="b"/>
            <a:pathLst>
              <a:path w="100736" h="65316">
                <a:moveTo>
                  <a:pt x="0" y="0"/>
                </a:moveTo>
                <a:lnTo>
                  <a:pt x="0" y="5283"/>
                </a:lnTo>
                <a:lnTo>
                  <a:pt x="0" y="5511"/>
                </a:lnTo>
                <a:lnTo>
                  <a:pt x="863" y="10744"/>
                </a:lnTo>
                <a:lnTo>
                  <a:pt x="1727" y="15938"/>
                </a:lnTo>
                <a:lnTo>
                  <a:pt x="1816" y="16167"/>
                </a:lnTo>
                <a:lnTo>
                  <a:pt x="3505" y="21132"/>
                </a:lnTo>
                <a:lnTo>
                  <a:pt x="5232" y="26136"/>
                </a:lnTo>
                <a:lnTo>
                  <a:pt x="5334" y="26327"/>
                </a:lnTo>
                <a:lnTo>
                  <a:pt x="7835" y="30962"/>
                </a:lnTo>
                <a:lnTo>
                  <a:pt x="10337" y="35610"/>
                </a:lnTo>
                <a:lnTo>
                  <a:pt x="13703" y="39992"/>
                </a:lnTo>
                <a:lnTo>
                  <a:pt x="16941" y="44132"/>
                </a:lnTo>
                <a:lnTo>
                  <a:pt x="20993" y="47917"/>
                </a:lnTo>
                <a:lnTo>
                  <a:pt x="24866" y="51460"/>
                </a:lnTo>
                <a:lnTo>
                  <a:pt x="29463" y="54521"/>
                </a:lnTo>
                <a:lnTo>
                  <a:pt x="33934" y="57378"/>
                </a:lnTo>
                <a:lnTo>
                  <a:pt x="38989" y="59613"/>
                </a:lnTo>
                <a:lnTo>
                  <a:pt x="43815" y="61760"/>
                </a:lnTo>
                <a:lnTo>
                  <a:pt x="43992" y="61798"/>
                </a:lnTo>
                <a:lnTo>
                  <a:pt x="49098" y="63119"/>
                </a:lnTo>
                <a:lnTo>
                  <a:pt x="54241" y="64401"/>
                </a:lnTo>
                <a:lnTo>
                  <a:pt x="54419" y="64439"/>
                </a:lnTo>
                <a:lnTo>
                  <a:pt x="59702" y="64858"/>
                </a:lnTo>
                <a:lnTo>
                  <a:pt x="64985" y="65316"/>
                </a:lnTo>
                <a:lnTo>
                  <a:pt x="65176" y="65316"/>
                </a:lnTo>
                <a:lnTo>
                  <a:pt x="70459" y="64858"/>
                </a:lnTo>
                <a:lnTo>
                  <a:pt x="75742" y="64439"/>
                </a:lnTo>
                <a:lnTo>
                  <a:pt x="75971" y="64401"/>
                </a:lnTo>
                <a:lnTo>
                  <a:pt x="81064" y="63119"/>
                </a:lnTo>
                <a:lnTo>
                  <a:pt x="86220" y="61798"/>
                </a:lnTo>
                <a:lnTo>
                  <a:pt x="86398" y="61760"/>
                </a:lnTo>
                <a:lnTo>
                  <a:pt x="91224" y="59613"/>
                </a:lnTo>
                <a:lnTo>
                  <a:pt x="96100" y="57480"/>
                </a:lnTo>
                <a:lnTo>
                  <a:pt x="96278" y="57378"/>
                </a:lnTo>
                <a:lnTo>
                  <a:pt x="100736" y="5447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2546226" y="4070315"/>
            <a:ext cx="81114" cy="65316"/>
          </a:xfrm>
          <a:custGeom>
            <a:avLst/>
            <a:gdLst/>
            <a:ahLst/>
            <a:cxnLst/>
            <a:rect l="l" t="t" r="r" b="b"/>
            <a:pathLst>
              <a:path w="81114" h="65316">
                <a:moveTo>
                  <a:pt x="0" y="65316"/>
                </a:moveTo>
                <a:lnTo>
                  <a:pt x="0" y="60032"/>
                </a:lnTo>
                <a:lnTo>
                  <a:pt x="0" y="59804"/>
                </a:lnTo>
                <a:lnTo>
                  <a:pt x="863" y="54610"/>
                </a:lnTo>
                <a:lnTo>
                  <a:pt x="1727" y="49377"/>
                </a:lnTo>
                <a:lnTo>
                  <a:pt x="1778" y="49149"/>
                </a:lnTo>
                <a:lnTo>
                  <a:pt x="3505" y="44183"/>
                </a:lnTo>
                <a:lnTo>
                  <a:pt x="5232" y="39179"/>
                </a:lnTo>
                <a:lnTo>
                  <a:pt x="5334" y="38950"/>
                </a:lnTo>
                <a:lnTo>
                  <a:pt x="7835" y="34302"/>
                </a:lnTo>
                <a:lnTo>
                  <a:pt x="10337" y="29654"/>
                </a:lnTo>
                <a:lnTo>
                  <a:pt x="10477" y="29476"/>
                </a:lnTo>
                <a:lnTo>
                  <a:pt x="13703" y="25323"/>
                </a:lnTo>
                <a:lnTo>
                  <a:pt x="16941" y="21183"/>
                </a:lnTo>
                <a:lnTo>
                  <a:pt x="17081" y="21005"/>
                </a:lnTo>
                <a:lnTo>
                  <a:pt x="20993" y="17449"/>
                </a:lnTo>
                <a:lnTo>
                  <a:pt x="24866" y="13855"/>
                </a:lnTo>
                <a:lnTo>
                  <a:pt x="29463" y="10795"/>
                </a:lnTo>
                <a:lnTo>
                  <a:pt x="33883" y="7937"/>
                </a:lnTo>
                <a:lnTo>
                  <a:pt x="38938" y="5702"/>
                </a:lnTo>
                <a:lnTo>
                  <a:pt x="43764" y="3556"/>
                </a:lnTo>
                <a:lnTo>
                  <a:pt x="43992" y="3517"/>
                </a:lnTo>
                <a:lnTo>
                  <a:pt x="49098" y="2197"/>
                </a:lnTo>
                <a:lnTo>
                  <a:pt x="54241" y="914"/>
                </a:lnTo>
                <a:lnTo>
                  <a:pt x="54419" y="876"/>
                </a:lnTo>
                <a:lnTo>
                  <a:pt x="59702" y="419"/>
                </a:lnTo>
                <a:lnTo>
                  <a:pt x="64985" y="0"/>
                </a:lnTo>
                <a:lnTo>
                  <a:pt x="65214" y="0"/>
                </a:lnTo>
                <a:lnTo>
                  <a:pt x="70459" y="419"/>
                </a:lnTo>
                <a:lnTo>
                  <a:pt x="75742" y="876"/>
                </a:lnTo>
                <a:lnTo>
                  <a:pt x="75971" y="914"/>
                </a:lnTo>
                <a:lnTo>
                  <a:pt x="81114" y="223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2585124" y="4273769"/>
            <a:ext cx="91262" cy="130657"/>
          </a:xfrm>
          <a:custGeom>
            <a:avLst/>
            <a:gdLst/>
            <a:ahLst/>
            <a:cxnLst/>
            <a:rect l="l" t="t" r="r" b="b"/>
            <a:pathLst>
              <a:path w="91262" h="130657">
                <a:moveTo>
                  <a:pt x="88" y="124967"/>
                </a:moveTo>
                <a:lnTo>
                  <a:pt x="4914" y="127063"/>
                </a:lnTo>
                <a:lnTo>
                  <a:pt x="5092" y="127152"/>
                </a:lnTo>
                <a:lnTo>
                  <a:pt x="10198" y="128435"/>
                </a:lnTo>
                <a:lnTo>
                  <a:pt x="15341" y="129705"/>
                </a:lnTo>
                <a:lnTo>
                  <a:pt x="15532" y="129755"/>
                </a:lnTo>
                <a:lnTo>
                  <a:pt x="20815" y="130200"/>
                </a:lnTo>
                <a:lnTo>
                  <a:pt x="26098" y="130619"/>
                </a:lnTo>
                <a:lnTo>
                  <a:pt x="26276" y="130657"/>
                </a:lnTo>
                <a:lnTo>
                  <a:pt x="31559" y="130200"/>
                </a:lnTo>
                <a:lnTo>
                  <a:pt x="36893" y="129755"/>
                </a:lnTo>
                <a:lnTo>
                  <a:pt x="37122" y="129705"/>
                </a:lnTo>
                <a:lnTo>
                  <a:pt x="42303" y="128384"/>
                </a:lnTo>
                <a:lnTo>
                  <a:pt x="47358" y="127114"/>
                </a:lnTo>
                <a:lnTo>
                  <a:pt x="47586" y="127012"/>
                </a:lnTo>
                <a:lnTo>
                  <a:pt x="52324" y="124917"/>
                </a:lnTo>
                <a:lnTo>
                  <a:pt x="57150" y="122783"/>
                </a:lnTo>
                <a:lnTo>
                  <a:pt x="57378" y="122694"/>
                </a:lnTo>
                <a:lnTo>
                  <a:pt x="61798" y="119824"/>
                </a:lnTo>
                <a:lnTo>
                  <a:pt x="66217" y="116903"/>
                </a:lnTo>
                <a:lnTo>
                  <a:pt x="66357" y="116763"/>
                </a:lnTo>
                <a:lnTo>
                  <a:pt x="70269" y="113220"/>
                </a:lnTo>
                <a:lnTo>
                  <a:pt x="73190" y="110616"/>
                </a:lnTo>
                <a:lnTo>
                  <a:pt x="72961" y="110261"/>
                </a:lnTo>
                <a:lnTo>
                  <a:pt x="75692" y="107340"/>
                </a:lnTo>
                <a:lnTo>
                  <a:pt x="76606" y="106337"/>
                </a:lnTo>
                <a:lnTo>
                  <a:pt x="76784" y="106387"/>
                </a:lnTo>
                <a:lnTo>
                  <a:pt x="77558" y="105295"/>
                </a:lnTo>
                <a:lnTo>
                  <a:pt x="80657" y="100926"/>
                </a:lnTo>
                <a:lnTo>
                  <a:pt x="80924" y="100964"/>
                </a:lnTo>
                <a:lnTo>
                  <a:pt x="83439" y="96278"/>
                </a:lnTo>
                <a:lnTo>
                  <a:pt x="85979" y="91579"/>
                </a:lnTo>
                <a:lnTo>
                  <a:pt x="86080" y="91401"/>
                </a:lnTo>
                <a:lnTo>
                  <a:pt x="87807" y="86347"/>
                </a:lnTo>
                <a:lnTo>
                  <a:pt x="89496" y="81381"/>
                </a:lnTo>
                <a:lnTo>
                  <a:pt x="89535" y="81152"/>
                </a:lnTo>
                <a:lnTo>
                  <a:pt x="90398" y="76009"/>
                </a:lnTo>
                <a:lnTo>
                  <a:pt x="91262" y="70815"/>
                </a:lnTo>
                <a:lnTo>
                  <a:pt x="91262" y="70586"/>
                </a:lnTo>
                <a:lnTo>
                  <a:pt x="91262" y="65303"/>
                </a:lnTo>
                <a:lnTo>
                  <a:pt x="91262" y="60020"/>
                </a:lnTo>
                <a:lnTo>
                  <a:pt x="91262" y="59791"/>
                </a:lnTo>
                <a:lnTo>
                  <a:pt x="90398" y="54609"/>
                </a:lnTo>
                <a:lnTo>
                  <a:pt x="89535" y="49364"/>
                </a:lnTo>
                <a:lnTo>
                  <a:pt x="89496" y="49187"/>
                </a:lnTo>
                <a:lnTo>
                  <a:pt x="87757" y="44170"/>
                </a:lnTo>
                <a:lnTo>
                  <a:pt x="86029" y="39166"/>
                </a:lnTo>
                <a:lnTo>
                  <a:pt x="85940" y="38976"/>
                </a:lnTo>
                <a:lnTo>
                  <a:pt x="83439" y="34340"/>
                </a:lnTo>
                <a:lnTo>
                  <a:pt x="80924" y="29692"/>
                </a:lnTo>
                <a:lnTo>
                  <a:pt x="80784" y="29514"/>
                </a:lnTo>
                <a:lnTo>
                  <a:pt x="77558" y="25323"/>
                </a:lnTo>
                <a:lnTo>
                  <a:pt x="74320" y="21132"/>
                </a:lnTo>
                <a:lnTo>
                  <a:pt x="74193" y="20993"/>
                </a:lnTo>
                <a:lnTo>
                  <a:pt x="70269" y="17398"/>
                </a:lnTo>
                <a:lnTo>
                  <a:pt x="66395" y="13842"/>
                </a:lnTo>
                <a:lnTo>
                  <a:pt x="61798" y="10794"/>
                </a:lnTo>
                <a:lnTo>
                  <a:pt x="57378" y="7924"/>
                </a:lnTo>
                <a:lnTo>
                  <a:pt x="52324" y="5689"/>
                </a:lnTo>
                <a:lnTo>
                  <a:pt x="47498" y="3555"/>
                </a:lnTo>
                <a:lnTo>
                  <a:pt x="47269" y="3505"/>
                </a:lnTo>
                <a:lnTo>
                  <a:pt x="42176" y="2184"/>
                </a:lnTo>
                <a:lnTo>
                  <a:pt x="37020" y="901"/>
                </a:lnTo>
                <a:lnTo>
                  <a:pt x="36842" y="863"/>
                </a:lnTo>
                <a:lnTo>
                  <a:pt x="31559" y="406"/>
                </a:lnTo>
                <a:lnTo>
                  <a:pt x="26276" y="0"/>
                </a:lnTo>
                <a:lnTo>
                  <a:pt x="26098" y="0"/>
                </a:lnTo>
                <a:lnTo>
                  <a:pt x="20815" y="406"/>
                </a:lnTo>
                <a:lnTo>
                  <a:pt x="15532" y="863"/>
                </a:lnTo>
                <a:lnTo>
                  <a:pt x="10198" y="2184"/>
                </a:lnTo>
                <a:lnTo>
                  <a:pt x="5054" y="3505"/>
                </a:lnTo>
                <a:lnTo>
                  <a:pt x="4826" y="3594"/>
                </a:lnTo>
                <a:lnTo>
                  <a:pt x="0" y="574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2627250" y="4488054"/>
            <a:ext cx="49136" cy="117589"/>
          </a:xfrm>
          <a:custGeom>
            <a:avLst/>
            <a:gdLst/>
            <a:ahLst/>
            <a:cxnLst/>
            <a:rect l="l" t="t" r="r" b="b"/>
            <a:pathLst>
              <a:path w="49136" h="117589">
                <a:moveTo>
                  <a:pt x="0" y="117589"/>
                </a:moveTo>
                <a:lnTo>
                  <a:pt x="5143" y="116319"/>
                </a:lnTo>
                <a:lnTo>
                  <a:pt x="5334" y="116217"/>
                </a:lnTo>
                <a:lnTo>
                  <a:pt x="10198" y="114084"/>
                </a:lnTo>
                <a:lnTo>
                  <a:pt x="15024" y="111988"/>
                </a:lnTo>
                <a:lnTo>
                  <a:pt x="15252" y="111899"/>
                </a:lnTo>
                <a:lnTo>
                  <a:pt x="19634" y="108978"/>
                </a:lnTo>
                <a:lnTo>
                  <a:pt x="24269" y="105930"/>
                </a:lnTo>
                <a:lnTo>
                  <a:pt x="24409" y="105791"/>
                </a:lnTo>
                <a:lnTo>
                  <a:pt x="28511" y="102019"/>
                </a:lnTo>
                <a:lnTo>
                  <a:pt x="32194" y="98602"/>
                </a:lnTo>
                <a:lnTo>
                  <a:pt x="32334" y="98463"/>
                </a:lnTo>
                <a:lnTo>
                  <a:pt x="35433" y="94500"/>
                </a:lnTo>
                <a:lnTo>
                  <a:pt x="38658" y="90309"/>
                </a:lnTo>
                <a:lnTo>
                  <a:pt x="38798" y="90131"/>
                </a:lnTo>
                <a:lnTo>
                  <a:pt x="41313" y="85483"/>
                </a:lnTo>
                <a:lnTo>
                  <a:pt x="43815" y="80835"/>
                </a:lnTo>
                <a:lnTo>
                  <a:pt x="45631" y="75641"/>
                </a:lnTo>
                <a:lnTo>
                  <a:pt x="47371" y="70637"/>
                </a:lnTo>
                <a:lnTo>
                  <a:pt x="48272" y="65214"/>
                </a:lnTo>
                <a:lnTo>
                  <a:pt x="49136" y="59982"/>
                </a:lnTo>
                <a:lnTo>
                  <a:pt x="49136" y="59753"/>
                </a:lnTo>
                <a:lnTo>
                  <a:pt x="49136" y="54470"/>
                </a:lnTo>
                <a:lnTo>
                  <a:pt x="49136" y="49187"/>
                </a:lnTo>
                <a:lnTo>
                  <a:pt x="49136" y="48996"/>
                </a:lnTo>
                <a:lnTo>
                  <a:pt x="48272" y="43764"/>
                </a:lnTo>
                <a:lnTo>
                  <a:pt x="47409" y="38569"/>
                </a:lnTo>
                <a:lnTo>
                  <a:pt x="47371" y="38341"/>
                </a:lnTo>
                <a:lnTo>
                  <a:pt x="45631" y="33337"/>
                </a:lnTo>
                <a:lnTo>
                  <a:pt x="43903" y="28321"/>
                </a:lnTo>
                <a:lnTo>
                  <a:pt x="43815" y="28143"/>
                </a:lnTo>
                <a:lnTo>
                  <a:pt x="41313" y="23495"/>
                </a:lnTo>
                <a:lnTo>
                  <a:pt x="38798" y="18846"/>
                </a:lnTo>
                <a:lnTo>
                  <a:pt x="38658" y="18669"/>
                </a:lnTo>
                <a:lnTo>
                  <a:pt x="35433" y="14528"/>
                </a:lnTo>
                <a:lnTo>
                  <a:pt x="32194" y="10337"/>
                </a:lnTo>
                <a:lnTo>
                  <a:pt x="32067" y="10147"/>
                </a:lnTo>
                <a:lnTo>
                  <a:pt x="28143" y="6553"/>
                </a:lnTo>
                <a:lnTo>
                  <a:pt x="24269" y="2997"/>
                </a:lnTo>
                <a:lnTo>
                  <a:pt x="24091" y="2870"/>
                </a:lnTo>
                <a:lnTo>
                  <a:pt x="1972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2627341" y="4072554"/>
            <a:ext cx="49098" cy="117589"/>
          </a:xfrm>
          <a:custGeom>
            <a:avLst/>
            <a:gdLst/>
            <a:ahLst/>
            <a:cxnLst/>
            <a:rect l="l" t="t" r="r" b="b"/>
            <a:pathLst>
              <a:path w="49098" h="117589">
                <a:moveTo>
                  <a:pt x="0" y="0"/>
                </a:moveTo>
                <a:lnTo>
                  <a:pt x="5105" y="1270"/>
                </a:lnTo>
                <a:lnTo>
                  <a:pt x="5321" y="1320"/>
                </a:lnTo>
                <a:lnTo>
                  <a:pt x="10109" y="3454"/>
                </a:lnTo>
                <a:lnTo>
                  <a:pt x="14986" y="5600"/>
                </a:lnTo>
                <a:lnTo>
                  <a:pt x="15163" y="5689"/>
                </a:lnTo>
                <a:lnTo>
                  <a:pt x="19583" y="8610"/>
                </a:lnTo>
                <a:lnTo>
                  <a:pt x="24003" y="11480"/>
                </a:lnTo>
                <a:lnTo>
                  <a:pt x="28054" y="15163"/>
                </a:lnTo>
                <a:lnTo>
                  <a:pt x="31965" y="18757"/>
                </a:lnTo>
                <a:lnTo>
                  <a:pt x="35344" y="23088"/>
                </a:lnTo>
                <a:lnTo>
                  <a:pt x="38620" y="27228"/>
                </a:lnTo>
                <a:lnTo>
                  <a:pt x="38709" y="27419"/>
                </a:lnTo>
                <a:lnTo>
                  <a:pt x="41211" y="32067"/>
                </a:lnTo>
                <a:lnTo>
                  <a:pt x="43764" y="36753"/>
                </a:lnTo>
                <a:lnTo>
                  <a:pt x="43815" y="36931"/>
                </a:lnTo>
                <a:lnTo>
                  <a:pt x="45542" y="41948"/>
                </a:lnTo>
                <a:lnTo>
                  <a:pt x="47269" y="46951"/>
                </a:lnTo>
                <a:lnTo>
                  <a:pt x="47320" y="47142"/>
                </a:lnTo>
                <a:lnTo>
                  <a:pt x="48183" y="52374"/>
                </a:lnTo>
                <a:lnTo>
                  <a:pt x="49047" y="57569"/>
                </a:lnTo>
                <a:lnTo>
                  <a:pt x="49098" y="57797"/>
                </a:lnTo>
                <a:lnTo>
                  <a:pt x="49098" y="63080"/>
                </a:lnTo>
                <a:lnTo>
                  <a:pt x="49098" y="68364"/>
                </a:lnTo>
                <a:lnTo>
                  <a:pt x="49047" y="68592"/>
                </a:lnTo>
                <a:lnTo>
                  <a:pt x="48183" y="73774"/>
                </a:lnTo>
                <a:lnTo>
                  <a:pt x="47320" y="79019"/>
                </a:lnTo>
                <a:lnTo>
                  <a:pt x="47269" y="79197"/>
                </a:lnTo>
                <a:lnTo>
                  <a:pt x="45542" y="84213"/>
                </a:lnTo>
                <a:lnTo>
                  <a:pt x="43853" y="89217"/>
                </a:lnTo>
                <a:lnTo>
                  <a:pt x="43764" y="89395"/>
                </a:lnTo>
                <a:lnTo>
                  <a:pt x="41211" y="94043"/>
                </a:lnTo>
                <a:lnTo>
                  <a:pt x="38709" y="98742"/>
                </a:lnTo>
                <a:lnTo>
                  <a:pt x="38569" y="98920"/>
                </a:lnTo>
                <a:lnTo>
                  <a:pt x="35344" y="103060"/>
                </a:lnTo>
                <a:lnTo>
                  <a:pt x="32105" y="107251"/>
                </a:lnTo>
                <a:lnTo>
                  <a:pt x="31927" y="107442"/>
                </a:lnTo>
                <a:lnTo>
                  <a:pt x="28054" y="110985"/>
                </a:lnTo>
                <a:lnTo>
                  <a:pt x="24142" y="114592"/>
                </a:lnTo>
                <a:lnTo>
                  <a:pt x="24003" y="114719"/>
                </a:lnTo>
                <a:lnTo>
                  <a:pt x="19532" y="11758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2192169" y="4019677"/>
            <a:ext cx="512724" cy="638848"/>
          </a:xfrm>
          <a:custGeom>
            <a:avLst/>
            <a:gdLst/>
            <a:ahLst/>
            <a:cxnLst/>
            <a:rect l="l" t="t" r="r" b="b"/>
            <a:pathLst>
              <a:path w="512724" h="638848">
                <a:moveTo>
                  <a:pt x="26733" y="638797"/>
                </a:moveTo>
                <a:lnTo>
                  <a:pt x="105663" y="638797"/>
                </a:lnTo>
                <a:lnTo>
                  <a:pt x="0" y="638797"/>
                </a:lnTo>
                <a:lnTo>
                  <a:pt x="0" y="597903"/>
                </a:lnTo>
                <a:lnTo>
                  <a:pt x="0" y="638797"/>
                </a:lnTo>
                <a:lnTo>
                  <a:pt x="512724" y="638848"/>
                </a:lnTo>
                <a:lnTo>
                  <a:pt x="512724" y="0"/>
                </a:lnTo>
                <a:lnTo>
                  <a:pt x="325551" y="0"/>
                </a:lnTo>
                <a:lnTo>
                  <a:pt x="325551" y="63884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192171" y="4029008"/>
            <a:ext cx="50" cy="614845"/>
          </a:xfrm>
          <a:custGeom>
            <a:avLst/>
            <a:gdLst/>
            <a:ahLst/>
            <a:cxnLst/>
            <a:rect l="l" t="t" r="r" b="b"/>
            <a:pathLst>
              <a:path w="50" h="614845">
                <a:moveTo>
                  <a:pt x="0" y="614845"/>
                </a:moveTo>
                <a:lnTo>
                  <a:pt x="5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2192171" y="4582320"/>
            <a:ext cx="154254" cy="27330"/>
          </a:xfrm>
          <a:custGeom>
            <a:avLst/>
            <a:gdLst/>
            <a:ahLst/>
            <a:cxnLst/>
            <a:rect l="l" t="t" r="r" b="b"/>
            <a:pathLst>
              <a:path w="154254" h="27330">
                <a:moveTo>
                  <a:pt x="0" y="27330"/>
                </a:moveTo>
                <a:lnTo>
                  <a:pt x="154254" y="27330"/>
                </a:lnTo>
                <a:lnTo>
                  <a:pt x="131445" y="16992"/>
                </a:lnTo>
                <a:lnTo>
                  <a:pt x="114363" y="0"/>
                </a:lnTo>
                <a:lnTo>
                  <a:pt x="115684" y="1828"/>
                </a:lnTo>
                <a:lnTo>
                  <a:pt x="124929" y="1052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2192171" y="4612342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10515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2192171" y="4609650"/>
            <a:ext cx="0" cy="2692"/>
          </a:xfrm>
          <a:custGeom>
            <a:avLst/>
            <a:gdLst/>
            <a:ahLst/>
            <a:cxnLst/>
            <a:rect l="l" t="t" r="r" b="b"/>
            <a:pathLst>
              <a:path h="2692">
                <a:moveTo>
                  <a:pt x="0" y="0"/>
                </a:moveTo>
                <a:lnTo>
                  <a:pt x="0" y="269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192215" y="4233960"/>
            <a:ext cx="0" cy="262788"/>
          </a:xfrm>
          <a:custGeom>
            <a:avLst/>
            <a:gdLst/>
            <a:ahLst/>
            <a:cxnLst/>
            <a:rect l="l" t="t" r="r" b="b"/>
            <a:pathLst>
              <a:path h="262788">
                <a:moveTo>
                  <a:pt x="0" y="262788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2192215" y="4068455"/>
            <a:ext cx="154254" cy="50"/>
          </a:xfrm>
          <a:custGeom>
            <a:avLst/>
            <a:gdLst/>
            <a:ahLst/>
            <a:cxnLst/>
            <a:rect l="l" t="t" r="r" b="b"/>
            <a:pathLst>
              <a:path w="154254" h="50">
                <a:moveTo>
                  <a:pt x="0" y="0"/>
                </a:moveTo>
                <a:lnTo>
                  <a:pt x="154254" y="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2192215" y="4055297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10515"/>
                </a:moveTo>
                <a:lnTo>
                  <a:pt x="0" y="0"/>
                </a:lnTo>
                <a:lnTo>
                  <a:pt x="0" y="528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2192215" y="4019631"/>
            <a:ext cx="268795" cy="35661"/>
          </a:xfrm>
          <a:custGeom>
            <a:avLst/>
            <a:gdLst/>
            <a:ahLst/>
            <a:cxnLst/>
            <a:rect l="l" t="t" r="r" b="b"/>
            <a:pathLst>
              <a:path w="268795" h="35661">
                <a:moveTo>
                  <a:pt x="0" y="35661"/>
                </a:moveTo>
                <a:lnTo>
                  <a:pt x="0" y="0"/>
                </a:lnTo>
                <a:lnTo>
                  <a:pt x="268795" y="50"/>
                </a:lnTo>
                <a:lnTo>
                  <a:pt x="11040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2192215" y="4019628"/>
            <a:ext cx="0" cy="9385"/>
          </a:xfrm>
          <a:custGeom>
            <a:avLst/>
            <a:gdLst/>
            <a:ahLst/>
            <a:cxnLst/>
            <a:rect l="l" t="t" r="r" b="b"/>
            <a:pathLst>
              <a:path h="9385">
                <a:moveTo>
                  <a:pt x="0" y="9385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2292595" y="4658474"/>
            <a:ext cx="9474" cy="0"/>
          </a:xfrm>
          <a:custGeom>
            <a:avLst/>
            <a:gdLst/>
            <a:ahLst/>
            <a:cxnLst/>
            <a:rect l="l" t="t" r="r" b="b"/>
            <a:pathLst>
              <a:path w="9474">
                <a:moveTo>
                  <a:pt x="0" y="0"/>
                </a:moveTo>
                <a:lnTo>
                  <a:pt x="9474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2297832" y="4658474"/>
            <a:ext cx="5054" cy="0"/>
          </a:xfrm>
          <a:custGeom>
            <a:avLst/>
            <a:gdLst/>
            <a:ahLst/>
            <a:cxnLst/>
            <a:rect l="l" t="t" r="r" b="b"/>
            <a:pathLst>
              <a:path w="5054">
                <a:moveTo>
                  <a:pt x="0" y="0"/>
                </a:moveTo>
                <a:lnTo>
                  <a:pt x="5054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2296554" y="4561460"/>
            <a:ext cx="9969" cy="20866"/>
          </a:xfrm>
          <a:custGeom>
            <a:avLst/>
            <a:gdLst/>
            <a:ahLst/>
            <a:cxnLst/>
            <a:rect l="l" t="t" r="r" b="b"/>
            <a:pathLst>
              <a:path w="9969" h="20866">
                <a:moveTo>
                  <a:pt x="4965" y="10388"/>
                </a:moveTo>
                <a:lnTo>
                  <a:pt x="546" y="1828"/>
                </a:lnTo>
                <a:lnTo>
                  <a:pt x="0" y="0"/>
                </a:lnTo>
                <a:lnTo>
                  <a:pt x="9969" y="2086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2294549" y="4544028"/>
            <a:ext cx="2006" cy="17437"/>
          </a:xfrm>
          <a:custGeom>
            <a:avLst/>
            <a:gdLst/>
            <a:ahLst/>
            <a:cxnLst/>
            <a:rect l="l" t="t" r="r" b="b"/>
            <a:pathLst>
              <a:path w="2006" h="17437">
                <a:moveTo>
                  <a:pt x="2006" y="17437"/>
                </a:moveTo>
                <a:lnTo>
                  <a:pt x="0" y="0"/>
                </a:lnTo>
                <a:lnTo>
                  <a:pt x="419" y="331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2293955" y="4539057"/>
            <a:ext cx="596" cy="4965"/>
          </a:xfrm>
          <a:custGeom>
            <a:avLst/>
            <a:gdLst/>
            <a:ahLst/>
            <a:cxnLst/>
            <a:rect l="l" t="t" r="r" b="b"/>
            <a:pathLst>
              <a:path w="596" h="4965">
                <a:moveTo>
                  <a:pt x="596" y="4965"/>
                </a:moveTo>
                <a:lnTo>
                  <a:pt x="50" y="0"/>
                </a:lnTo>
                <a:lnTo>
                  <a:pt x="0" y="952"/>
                </a:lnTo>
                <a:lnTo>
                  <a:pt x="596" y="496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2294006" y="4517748"/>
            <a:ext cx="4648" cy="21310"/>
          </a:xfrm>
          <a:custGeom>
            <a:avLst/>
            <a:gdLst/>
            <a:ahLst/>
            <a:cxnLst/>
            <a:rect l="l" t="t" r="r" b="b"/>
            <a:pathLst>
              <a:path w="4648" h="21310">
                <a:moveTo>
                  <a:pt x="0" y="21310"/>
                </a:moveTo>
                <a:lnTo>
                  <a:pt x="4648" y="0"/>
                </a:lnTo>
                <a:lnTo>
                  <a:pt x="3505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2293914" y="4339070"/>
            <a:ext cx="19723" cy="47142"/>
          </a:xfrm>
          <a:custGeom>
            <a:avLst/>
            <a:gdLst/>
            <a:ahLst/>
            <a:cxnLst/>
            <a:rect l="l" t="t" r="r" b="b"/>
            <a:pathLst>
              <a:path w="19723" h="47142">
                <a:moveTo>
                  <a:pt x="228" y="1371"/>
                </a:moveTo>
                <a:lnTo>
                  <a:pt x="0" y="0"/>
                </a:lnTo>
                <a:lnTo>
                  <a:pt x="3505" y="21043"/>
                </a:lnTo>
                <a:lnTo>
                  <a:pt x="3784" y="22453"/>
                </a:lnTo>
                <a:lnTo>
                  <a:pt x="3911" y="22682"/>
                </a:lnTo>
                <a:lnTo>
                  <a:pt x="14795" y="42722"/>
                </a:lnTo>
                <a:lnTo>
                  <a:pt x="19723" y="47142"/>
                </a:lnTo>
                <a:lnTo>
                  <a:pt x="18948" y="4645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2297695" y="4361527"/>
            <a:ext cx="10934" cy="20129"/>
          </a:xfrm>
          <a:custGeom>
            <a:avLst/>
            <a:gdLst/>
            <a:ahLst/>
            <a:cxnLst/>
            <a:rect l="l" t="t" r="r" b="b"/>
            <a:pathLst>
              <a:path w="10934" h="20129">
                <a:moveTo>
                  <a:pt x="0" y="0"/>
                </a:moveTo>
                <a:lnTo>
                  <a:pt x="10934" y="2012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2293915" y="4291933"/>
            <a:ext cx="19723" cy="47142"/>
          </a:xfrm>
          <a:custGeom>
            <a:avLst/>
            <a:gdLst/>
            <a:ahLst/>
            <a:cxnLst/>
            <a:rect l="l" t="t" r="r" b="b"/>
            <a:pathLst>
              <a:path w="19723" h="47142">
                <a:moveTo>
                  <a:pt x="0" y="47142"/>
                </a:moveTo>
                <a:lnTo>
                  <a:pt x="3682" y="24828"/>
                </a:lnTo>
                <a:lnTo>
                  <a:pt x="14795" y="4381"/>
                </a:lnTo>
                <a:lnTo>
                  <a:pt x="19723" y="0"/>
                </a:lnTo>
                <a:lnTo>
                  <a:pt x="19215" y="41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2297695" y="4296443"/>
            <a:ext cx="10934" cy="20180"/>
          </a:xfrm>
          <a:custGeom>
            <a:avLst/>
            <a:gdLst/>
            <a:ahLst/>
            <a:cxnLst/>
            <a:rect l="l" t="t" r="r" b="b"/>
            <a:pathLst>
              <a:path w="10934" h="20180">
                <a:moveTo>
                  <a:pt x="0" y="20180"/>
                </a:moveTo>
                <a:lnTo>
                  <a:pt x="139" y="19862"/>
                </a:lnTo>
                <a:lnTo>
                  <a:pt x="10934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2294008" y="4068500"/>
            <a:ext cx="52463" cy="63665"/>
          </a:xfrm>
          <a:custGeom>
            <a:avLst/>
            <a:gdLst/>
            <a:ahLst/>
            <a:cxnLst/>
            <a:rect l="l" t="t" r="r" b="b"/>
            <a:pathLst>
              <a:path w="52463" h="63665">
                <a:moveTo>
                  <a:pt x="9105" y="0"/>
                </a:moveTo>
                <a:lnTo>
                  <a:pt x="52463" y="0"/>
                </a:lnTo>
                <a:lnTo>
                  <a:pt x="36118" y="6324"/>
                </a:lnTo>
                <a:lnTo>
                  <a:pt x="17030" y="21539"/>
                </a:lnTo>
                <a:lnTo>
                  <a:pt x="4826" y="41490"/>
                </a:lnTo>
                <a:lnTo>
                  <a:pt x="0" y="6366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2296829" y="4155170"/>
            <a:ext cx="100101" cy="49047"/>
          </a:xfrm>
          <a:custGeom>
            <a:avLst/>
            <a:gdLst/>
            <a:ahLst/>
            <a:cxnLst/>
            <a:rect l="l" t="t" r="r" b="b"/>
            <a:pathLst>
              <a:path w="100101" h="49047">
                <a:moveTo>
                  <a:pt x="0" y="0"/>
                </a:moveTo>
                <a:lnTo>
                  <a:pt x="9702" y="20269"/>
                </a:lnTo>
                <a:lnTo>
                  <a:pt x="26784" y="37261"/>
                </a:lnTo>
                <a:lnTo>
                  <a:pt x="49644" y="47586"/>
                </a:lnTo>
                <a:lnTo>
                  <a:pt x="75196" y="49047"/>
                </a:lnTo>
                <a:lnTo>
                  <a:pt x="99237" y="41262"/>
                </a:lnTo>
                <a:lnTo>
                  <a:pt x="100101" y="4057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2302066" y="4658474"/>
            <a:ext cx="546" cy="0"/>
          </a:xfrm>
          <a:custGeom>
            <a:avLst/>
            <a:gdLst/>
            <a:ahLst/>
            <a:cxnLst/>
            <a:rect l="l" t="t" r="r" b="b"/>
            <a:pathLst>
              <a:path w="546">
                <a:moveTo>
                  <a:pt x="0" y="0"/>
                </a:moveTo>
                <a:lnTo>
                  <a:pt x="546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2311039" y="4494874"/>
            <a:ext cx="2590" cy="2146"/>
          </a:xfrm>
          <a:custGeom>
            <a:avLst/>
            <a:gdLst/>
            <a:ahLst/>
            <a:cxnLst/>
            <a:rect l="l" t="t" r="r" b="b"/>
            <a:pathLst>
              <a:path w="2590" h="2146">
                <a:moveTo>
                  <a:pt x="0" y="2146"/>
                </a:moveTo>
                <a:lnTo>
                  <a:pt x="2590" y="0"/>
                </a:lnTo>
                <a:lnTo>
                  <a:pt x="1498" y="91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2298656" y="4516876"/>
            <a:ext cx="177" cy="863"/>
          </a:xfrm>
          <a:custGeom>
            <a:avLst/>
            <a:gdLst/>
            <a:ahLst/>
            <a:cxnLst/>
            <a:rect l="l" t="t" r="r" b="b"/>
            <a:pathLst>
              <a:path w="177" h="863">
                <a:moveTo>
                  <a:pt x="177" y="0"/>
                </a:moveTo>
                <a:lnTo>
                  <a:pt x="0" y="863"/>
                </a:lnTo>
                <a:lnTo>
                  <a:pt x="127" y="13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2302932" y="4019632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2306485" y="4496978"/>
            <a:ext cx="4508" cy="7467"/>
          </a:xfrm>
          <a:custGeom>
            <a:avLst/>
            <a:gdLst/>
            <a:ahLst/>
            <a:cxnLst/>
            <a:rect l="l" t="t" r="r" b="b"/>
            <a:pathLst>
              <a:path w="4508" h="7467">
                <a:moveTo>
                  <a:pt x="1866" y="4368"/>
                </a:moveTo>
                <a:lnTo>
                  <a:pt x="4508" y="0"/>
                </a:lnTo>
                <a:lnTo>
                  <a:pt x="0" y="746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2306525" y="4175441"/>
            <a:ext cx="11391" cy="11290"/>
          </a:xfrm>
          <a:custGeom>
            <a:avLst/>
            <a:gdLst/>
            <a:ahLst/>
            <a:cxnLst/>
            <a:rect l="l" t="t" r="r" b="b"/>
            <a:pathLst>
              <a:path w="11391" h="11290">
                <a:moveTo>
                  <a:pt x="11391" y="11290"/>
                </a:moveTo>
                <a:lnTo>
                  <a:pt x="4521" y="5689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2308716" y="4381794"/>
            <a:ext cx="10160" cy="9334"/>
          </a:xfrm>
          <a:custGeom>
            <a:avLst/>
            <a:gdLst/>
            <a:ahLst/>
            <a:cxnLst/>
            <a:rect l="l" t="t" r="r" b="b"/>
            <a:pathLst>
              <a:path w="10160" h="9334">
                <a:moveTo>
                  <a:pt x="0" y="0"/>
                </a:moveTo>
                <a:lnTo>
                  <a:pt x="10160" y="9334"/>
                </a:lnTo>
                <a:lnTo>
                  <a:pt x="4914" y="441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2308716" y="4287064"/>
            <a:ext cx="10160" cy="9245"/>
          </a:xfrm>
          <a:custGeom>
            <a:avLst/>
            <a:gdLst/>
            <a:ahLst/>
            <a:cxnLst/>
            <a:rect l="l" t="t" r="r" b="b"/>
            <a:pathLst>
              <a:path w="10160" h="9245">
                <a:moveTo>
                  <a:pt x="0" y="9245"/>
                </a:moveTo>
                <a:lnTo>
                  <a:pt x="10160" y="0"/>
                </a:lnTo>
                <a:lnTo>
                  <a:pt x="4914" y="487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2311039" y="4076656"/>
            <a:ext cx="16764" cy="13385"/>
          </a:xfrm>
          <a:custGeom>
            <a:avLst/>
            <a:gdLst/>
            <a:ahLst/>
            <a:cxnLst/>
            <a:rect l="l" t="t" r="r" b="b"/>
            <a:pathLst>
              <a:path w="16763" h="13385">
                <a:moveTo>
                  <a:pt x="0" y="13385"/>
                </a:moveTo>
                <a:lnTo>
                  <a:pt x="13931" y="1269"/>
                </a:lnTo>
                <a:lnTo>
                  <a:pt x="16764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2313637" y="4486321"/>
            <a:ext cx="10515" cy="8559"/>
          </a:xfrm>
          <a:custGeom>
            <a:avLst/>
            <a:gdLst/>
            <a:ahLst/>
            <a:cxnLst/>
            <a:rect l="l" t="t" r="r" b="b"/>
            <a:pathLst>
              <a:path w="10515" h="8559">
                <a:moveTo>
                  <a:pt x="4279" y="5143"/>
                </a:moveTo>
                <a:lnTo>
                  <a:pt x="0" y="8559"/>
                </a:lnTo>
                <a:lnTo>
                  <a:pt x="10515" y="0"/>
                </a:lnTo>
                <a:lnTo>
                  <a:pt x="4279" y="514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2313816" y="4386350"/>
            <a:ext cx="62077" cy="20726"/>
          </a:xfrm>
          <a:custGeom>
            <a:avLst/>
            <a:gdLst/>
            <a:ahLst/>
            <a:cxnLst/>
            <a:rect l="l" t="t" r="r" b="b"/>
            <a:pathLst>
              <a:path w="62077" h="20726">
                <a:moveTo>
                  <a:pt x="0" y="0"/>
                </a:moveTo>
                <a:lnTo>
                  <a:pt x="12979" y="11620"/>
                </a:lnTo>
                <a:lnTo>
                  <a:pt x="36487" y="20726"/>
                </a:lnTo>
                <a:lnTo>
                  <a:pt x="62077" y="2072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2318872" y="4391132"/>
            <a:ext cx="7238" cy="6235"/>
          </a:xfrm>
          <a:custGeom>
            <a:avLst/>
            <a:gdLst/>
            <a:ahLst/>
            <a:cxnLst/>
            <a:rect l="l" t="t" r="r" b="b"/>
            <a:pathLst>
              <a:path w="7238" h="6235">
                <a:moveTo>
                  <a:pt x="0" y="0"/>
                </a:moveTo>
                <a:lnTo>
                  <a:pt x="6375" y="5829"/>
                </a:lnTo>
                <a:lnTo>
                  <a:pt x="7238" y="623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313816" y="4271074"/>
            <a:ext cx="36487" cy="20726"/>
          </a:xfrm>
          <a:custGeom>
            <a:avLst/>
            <a:gdLst/>
            <a:ahLst/>
            <a:cxnLst/>
            <a:rect l="l" t="t" r="r" b="b"/>
            <a:pathLst>
              <a:path w="36487" h="20726">
                <a:moveTo>
                  <a:pt x="0" y="20726"/>
                </a:moveTo>
                <a:lnTo>
                  <a:pt x="12979" y="9105"/>
                </a:lnTo>
                <a:lnTo>
                  <a:pt x="3648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2318872" y="4280777"/>
            <a:ext cx="7238" cy="6286"/>
          </a:xfrm>
          <a:custGeom>
            <a:avLst/>
            <a:gdLst/>
            <a:ahLst/>
            <a:cxnLst/>
            <a:rect l="l" t="t" r="r" b="b"/>
            <a:pathLst>
              <a:path w="7238" h="6286">
                <a:moveTo>
                  <a:pt x="0" y="6286"/>
                </a:moveTo>
                <a:lnTo>
                  <a:pt x="6375" y="368"/>
                </a:lnTo>
                <a:lnTo>
                  <a:pt x="723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2323609" y="4599312"/>
            <a:ext cx="21590" cy="9791"/>
          </a:xfrm>
          <a:custGeom>
            <a:avLst/>
            <a:gdLst/>
            <a:ahLst/>
            <a:cxnLst/>
            <a:rect l="l" t="t" r="r" b="b"/>
            <a:pathLst>
              <a:path w="21589" h="9791">
                <a:moveTo>
                  <a:pt x="0" y="0"/>
                </a:moveTo>
                <a:lnTo>
                  <a:pt x="1320" y="914"/>
                </a:lnTo>
                <a:lnTo>
                  <a:pt x="21590" y="9791"/>
                </a:lnTo>
                <a:lnTo>
                  <a:pt x="18034" y="820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318868" y="4473930"/>
            <a:ext cx="58483" cy="16764"/>
          </a:xfrm>
          <a:custGeom>
            <a:avLst/>
            <a:gdLst/>
            <a:ahLst/>
            <a:cxnLst/>
            <a:rect l="l" t="t" r="r" b="b"/>
            <a:pathLst>
              <a:path w="58483" h="16763">
                <a:moveTo>
                  <a:pt x="58483" y="1320"/>
                </a:moveTo>
                <a:lnTo>
                  <a:pt x="55981" y="406"/>
                </a:lnTo>
                <a:lnTo>
                  <a:pt x="35305" y="0"/>
                </a:lnTo>
                <a:lnTo>
                  <a:pt x="11252" y="7785"/>
                </a:lnTo>
                <a:lnTo>
                  <a:pt x="0" y="1676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323609" y="4192424"/>
            <a:ext cx="15570" cy="7061"/>
          </a:xfrm>
          <a:custGeom>
            <a:avLst/>
            <a:gdLst/>
            <a:ahLst/>
            <a:cxnLst/>
            <a:rect l="l" t="t" r="r" b="b"/>
            <a:pathLst>
              <a:path w="15570" h="7061">
                <a:moveTo>
                  <a:pt x="0" y="0"/>
                </a:moveTo>
                <a:lnTo>
                  <a:pt x="5651" y="3505"/>
                </a:lnTo>
                <a:lnTo>
                  <a:pt x="15570" y="706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324155" y="4482217"/>
            <a:ext cx="5105" cy="4102"/>
          </a:xfrm>
          <a:custGeom>
            <a:avLst/>
            <a:gdLst/>
            <a:ahLst/>
            <a:cxnLst/>
            <a:rect l="l" t="t" r="r" b="b"/>
            <a:pathLst>
              <a:path w="5105" h="4102">
                <a:moveTo>
                  <a:pt x="0" y="4102"/>
                </a:moveTo>
                <a:lnTo>
                  <a:pt x="5105" y="0"/>
                </a:lnTo>
                <a:lnTo>
                  <a:pt x="4965" y="8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329256" y="4482037"/>
            <a:ext cx="457" cy="177"/>
          </a:xfrm>
          <a:custGeom>
            <a:avLst/>
            <a:gdLst/>
            <a:ahLst/>
            <a:cxnLst/>
            <a:rect l="l" t="t" r="r" b="b"/>
            <a:pathLst>
              <a:path w="457" h="177">
                <a:moveTo>
                  <a:pt x="457" y="0"/>
                </a:moveTo>
                <a:lnTo>
                  <a:pt x="0" y="17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326797" y="4397964"/>
            <a:ext cx="21628" cy="8382"/>
          </a:xfrm>
          <a:custGeom>
            <a:avLst/>
            <a:gdLst/>
            <a:ahLst/>
            <a:cxnLst/>
            <a:rect l="l" t="t" r="r" b="b"/>
            <a:pathLst>
              <a:path w="21628" h="8382">
                <a:moveTo>
                  <a:pt x="0" y="0"/>
                </a:moveTo>
                <a:lnTo>
                  <a:pt x="19316" y="8153"/>
                </a:lnTo>
                <a:lnTo>
                  <a:pt x="21628" y="838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2326797" y="4271805"/>
            <a:ext cx="21628" cy="8382"/>
          </a:xfrm>
          <a:custGeom>
            <a:avLst/>
            <a:gdLst/>
            <a:ahLst/>
            <a:cxnLst/>
            <a:rect l="l" t="t" r="r" b="b"/>
            <a:pathLst>
              <a:path w="21628" h="8382">
                <a:moveTo>
                  <a:pt x="0" y="8382"/>
                </a:moveTo>
                <a:lnTo>
                  <a:pt x="19316" y="177"/>
                </a:lnTo>
                <a:lnTo>
                  <a:pt x="2162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324150" y="4077928"/>
            <a:ext cx="825" cy="774"/>
          </a:xfrm>
          <a:custGeom>
            <a:avLst/>
            <a:gdLst/>
            <a:ahLst/>
            <a:cxnLst/>
            <a:rect l="l" t="t" r="r" b="b"/>
            <a:pathLst>
              <a:path w="825" h="774">
                <a:moveTo>
                  <a:pt x="825" y="0"/>
                </a:moveTo>
                <a:lnTo>
                  <a:pt x="0" y="77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334637" y="4530864"/>
            <a:ext cx="15570" cy="36703"/>
          </a:xfrm>
          <a:custGeom>
            <a:avLst/>
            <a:gdLst/>
            <a:ahLst/>
            <a:cxnLst/>
            <a:rect l="l" t="t" r="r" b="b"/>
            <a:pathLst>
              <a:path w="15570" h="36702">
                <a:moveTo>
                  <a:pt x="15570" y="36702"/>
                </a:moveTo>
                <a:lnTo>
                  <a:pt x="9461" y="32283"/>
                </a:lnTo>
                <a:lnTo>
                  <a:pt x="6045" y="29286"/>
                </a:lnTo>
                <a:lnTo>
                  <a:pt x="1498" y="20853"/>
                </a:lnTo>
                <a:lnTo>
                  <a:pt x="0" y="11658"/>
                </a:lnTo>
                <a:lnTo>
                  <a:pt x="723" y="7061"/>
                </a:lnTo>
                <a:lnTo>
                  <a:pt x="281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330122" y="4474657"/>
            <a:ext cx="20358" cy="7061"/>
          </a:xfrm>
          <a:custGeom>
            <a:avLst/>
            <a:gdLst/>
            <a:ahLst/>
            <a:cxnLst/>
            <a:rect l="l" t="t" r="r" b="b"/>
            <a:pathLst>
              <a:path w="20358" h="7061">
                <a:moveTo>
                  <a:pt x="0" y="7061"/>
                </a:moveTo>
                <a:lnTo>
                  <a:pt x="20358" y="0"/>
                </a:lnTo>
                <a:lnTo>
                  <a:pt x="17487" y="105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334637" y="4311067"/>
            <a:ext cx="56921" cy="56019"/>
          </a:xfrm>
          <a:custGeom>
            <a:avLst/>
            <a:gdLst/>
            <a:ahLst/>
            <a:cxnLst/>
            <a:rect l="l" t="t" r="r" b="b"/>
            <a:pathLst>
              <a:path w="56921" h="56019">
                <a:moveTo>
                  <a:pt x="15570" y="2959"/>
                </a:moveTo>
                <a:lnTo>
                  <a:pt x="9461" y="7378"/>
                </a:lnTo>
                <a:lnTo>
                  <a:pt x="13525" y="3784"/>
                </a:lnTo>
                <a:lnTo>
                  <a:pt x="23177" y="0"/>
                </a:lnTo>
                <a:lnTo>
                  <a:pt x="33743" y="0"/>
                </a:lnTo>
                <a:lnTo>
                  <a:pt x="43395" y="3784"/>
                </a:lnTo>
                <a:lnTo>
                  <a:pt x="50863" y="10426"/>
                </a:lnTo>
                <a:lnTo>
                  <a:pt x="55422" y="18808"/>
                </a:lnTo>
                <a:lnTo>
                  <a:pt x="56921" y="28003"/>
                </a:lnTo>
                <a:lnTo>
                  <a:pt x="55371" y="37249"/>
                </a:lnTo>
                <a:lnTo>
                  <a:pt x="50863" y="45593"/>
                </a:lnTo>
                <a:lnTo>
                  <a:pt x="43395" y="52235"/>
                </a:lnTo>
                <a:lnTo>
                  <a:pt x="33743" y="56019"/>
                </a:lnTo>
                <a:lnTo>
                  <a:pt x="23177" y="56019"/>
                </a:lnTo>
                <a:lnTo>
                  <a:pt x="13525" y="52235"/>
                </a:lnTo>
                <a:lnTo>
                  <a:pt x="6045" y="45593"/>
                </a:lnTo>
                <a:lnTo>
                  <a:pt x="1498" y="37211"/>
                </a:lnTo>
                <a:lnTo>
                  <a:pt x="0" y="28003"/>
                </a:lnTo>
                <a:lnTo>
                  <a:pt x="1498" y="18808"/>
                </a:lnTo>
                <a:lnTo>
                  <a:pt x="3771" y="14668"/>
                </a:lnTo>
                <a:lnTo>
                  <a:pt x="8013" y="864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334635" y="4107621"/>
            <a:ext cx="24815" cy="47371"/>
          </a:xfrm>
          <a:custGeom>
            <a:avLst/>
            <a:gdLst/>
            <a:ahLst/>
            <a:cxnLst/>
            <a:rect l="l" t="t" r="r" b="b"/>
            <a:pathLst>
              <a:path w="24815" h="47371">
                <a:moveTo>
                  <a:pt x="24815" y="0"/>
                </a:moveTo>
                <a:lnTo>
                  <a:pt x="17208" y="2324"/>
                </a:lnTo>
                <a:lnTo>
                  <a:pt x="13525" y="3733"/>
                </a:lnTo>
                <a:lnTo>
                  <a:pt x="6096" y="10388"/>
                </a:lnTo>
                <a:lnTo>
                  <a:pt x="1498" y="18808"/>
                </a:lnTo>
                <a:lnTo>
                  <a:pt x="0" y="28016"/>
                </a:lnTo>
                <a:lnTo>
                  <a:pt x="1498" y="37160"/>
                </a:lnTo>
                <a:lnTo>
                  <a:pt x="3771" y="41351"/>
                </a:lnTo>
                <a:lnTo>
                  <a:pt x="8051" y="4737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338411" y="4555864"/>
            <a:ext cx="4229" cy="6007"/>
          </a:xfrm>
          <a:custGeom>
            <a:avLst/>
            <a:gdLst/>
            <a:ahLst/>
            <a:cxnLst/>
            <a:rect l="l" t="t" r="r" b="b"/>
            <a:pathLst>
              <a:path w="4229" h="6007">
                <a:moveTo>
                  <a:pt x="0" y="0"/>
                </a:moveTo>
                <a:lnTo>
                  <a:pt x="4229" y="600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335359" y="4547163"/>
            <a:ext cx="2095" cy="7010"/>
          </a:xfrm>
          <a:custGeom>
            <a:avLst/>
            <a:gdLst/>
            <a:ahLst/>
            <a:cxnLst/>
            <a:rect l="l" t="t" r="r" b="b"/>
            <a:pathLst>
              <a:path w="2095" h="7010">
                <a:moveTo>
                  <a:pt x="0" y="0"/>
                </a:moveTo>
                <a:lnTo>
                  <a:pt x="2095" y="701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334995" y="4540150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4737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335359" y="4523162"/>
            <a:ext cx="7289" cy="14757"/>
          </a:xfrm>
          <a:custGeom>
            <a:avLst/>
            <a:gdLst/>
            <a:ahLst/>
            <a:cxnLst/>
            <a:rect l="l" t="t" r="r" b="b"/>
            <a:pathLst>
              <a:path w="7289" h="14757">
                <a:moveTo>
                  <a:pt x="0" y="14757"/>
                </a:moveTo>
                <a:lnTo>
                  <a:pt x="774" y="10159"/>
                </a:lnTo>
                <a:lnTo>
                  <a:pt x="3048" y="6019"/>
                </a:lnTo>
                <a:lnTo>
                  <a:pt x="728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338411" y="4514557"/>
            <a:ext cx="53149" cy="55968"/>
          </a:xfrm>
          <a:custGeom>
            <a:avLst/>
            <a:gdLst/>
            <a:ahLst/>
            <a:cxnLst/>
            <a:rect l="l" t="t" r="r" b="b"/>
            <a:pathLst>
              <a:path w="53149" h="55968">
                <a:moveTo>
                  <a:pt x="0" y="14617"/>
                </a:moveTo>
                <a:lnTo>
                  <a:pt x="2273" y="10375"/>
                </a:lnTo>
                <a:lnTo>
                  <a:pt x="9740" y="3733"/>
                </a:lnTo>
                <a:lnTo>
                  <a:pt x="19405" y="0"/>
                </a:lnTo>
                <a:lnTo>
                  <a:pt x="29972" y="0"/>
                </a:lnTo>
                <a:lnTo>
                  <a:pt x="39624" y="3733"/>
                </a:lnTo>
                <a:lnTo>
                  <a:pt x="47091" y="10375"/>
                </a:lnTo>
                <a:lnTo>
                  <a:pt x="51650" y="18757"/>
                </a:lnTo>
                <a:lnTo>
                  <a:pt x="53149" y="28003"/>
                </a:lnTo>
                <a:lnTo>
                  <a:pt x="51600" y="37211"/>
                </a:lnTo>
                <a:lnTo>
                  <a:pt x="47091" y="45580"/>
                </a:lnTo>
                <a:lnTo>
                  <a:pt x="39624" y="52235"/>
                </a:lnTo>
                <a:lnTo>
                  <a:pt x="29972" y="55968"/>
                </a:lnTo>
                <a:lnTo>
                  <a:pt x="19405" y="55968"/>
                </a:lnTo>
                <a:lnTo>
                  <a:pt x="9740" y="52235"/>
                </a:lnTo>
                <a:lnTo>
                  <a:pt x="5689" y="4859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338411" y="4352419"/>
            <a:ext cx="4229" cy="6007"/>
          </a:xfrm>
          <a:custGeom>
            <a:avLst/>
            <a:gdLst/>
            <a:ahLst/>
            <a:cxnLst/>
            <a:rect l="l" t="t" r="r" b="b"/>
            <a:pathLst>
              <a:path w="4229" h="6007">
                <a:moveTo>
                  <a:pt x="0" y="0"/>
                </a:moveTo>
                <a:lnTo>
                  <a:pt x="4229" y="600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2335582" y="4344309"/>
            <a:ext cx="1917" cy="6426"/>
          </a:xfrm>
          <a:custGeom>
            <a:avLst/>
            <a:gdLst/>
            <a:ahLst/>
            <a:cxnLst/>
            <a:rect l="l" t="t" r="r" b="b"/>
            <a:pathLst>
              <a:path w="1917" h="6426">
                <a:moveTo>
                  <a:pt x="1917" y="642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334995" y="4336707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0"/>
                </a:moveTo>
                <a:lnTo>
                  <a:pt x="0" y="473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335587" y="4327411"/>
            <a:ext cx="1917" cy="6426"/>
          </a:xfrm>
          <a:custGeom>
            <a:avLst/>
            <a:gdLst/>
            <a:ahLst/>
            <a:cxnLst/>
            <a:rect l="l" t="t" r="r" b="b"/>
            <a:pathLst>
              <a:path w="1917" h="6426">
                <a:moveTo>
                  <a:pt x="0" y="6426"/>
                </a:moveTo>
                <a:lnTo>
                  <a:pt x="191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338411" y="4318440"/>
            <a:ext cx="5689" cy="7289"/>
          </a:xfrm>
          <a:custGeom>
            <a:avLst/>
            <a:gdLst/>
            <a:ahLst/>
            <a:cxnLst/>
            <a:rect l="l" t="t" r="r" b="b"/>
            <a:pathLst>
              <a:path w="5689" h="7289">
                <a:moveTo>
                  <a:pt x="0" y="7289"/>
                </a:moveTo>
                <a:lnTo>
                  <a:pt x="2273" y="3009"/>
                </a:lnTo>
                <a:lnTo>
                  <a:pt x="568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338414" y="4126425"/>
            <a:ext cx="53187" cy="37172"/>
          </a:xfrm>
          <a:custGeom>
            <a:avLst/>
            <a:gdLst/>
            <a:ahLst/>
            <a:cxnLst/>
            <a:rect l="l" t="t" r="r" b="b"/>
            <a:pathLst>
              <a:path w="53187" h="37172">
                <a:moveTo>
                  <a:pt x="51688" y="18224"/>
                </a:moveTo>
                <a:lnTo>
                  <a:pt x="53187" y="9207"/>
                </a:lnTo>
                <a:lnTo>
                  <a:pt x="51638" y="0"/>
                </a:lnTo>
                <a:lnTo>
                  <a:pt x="53187" y="9207"/>
                </a:lnTo>
                <a:lnTo>
                  <a:pt x="51600" y="18453"/>
                </a:lnTo>
                <a:lnTo>
                  <a:pt x="47091" y="26784"/>
                </a:lnTo>
                <a:lnTo>
                  <a:pt x="39623" y="33439"/>
                </a:lnTo>
                <a:lnTo>
                  <a:pt x="29959" y="37172"/>
                </a:lnTo>
                <a:lnTo>
                  <a:pt x="19392" y="37172"/>
                </a:lnTo>
                <a:lnTo>
                  <a:pt x="9740" y="33439"/>
                </a:lnTo>
                <a:lnTo>
                  <a:pt x="2273" y="26784"/>
                </a:lnTo>
                <a:lnTo>
                  <a:pt x="0" y="2255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2335404" y="4140230"/>
            <a:ext cx="2095" cy="7061"/>
          </a:xfrm>
          <a:custGeom>
            <a:avLst/>
            <a:gdLst/>
            <a:ahLst/>
            <a:cxnLst/>
            <a:rect l="l" t="t" r="r" b="b"/>
            <a:pathLst>
              <a:path w="2095" h="7061">
                <a:moveTo>
                  <a:pt x="2095" y="7061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2334995" y="4133263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4737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335405" y="4123924"/>
            <a:ext cx="2095" cy="7061"/>
          </a:xfrm>
          <a:custGeom>
            <a:avLst/>
            <a:gdLst/>
            <a:ahLst/>
            <a:cxnLst/>
            <a:rect l="l" t="t" r="r" b="b"/>
            <a:pathLst>
              <a:path w="2095" h="7061">
                <a:moveTo>
                  <a:pt x="0" y="7061"/>
                </a:moveTo>
                <a:lnTo>
                  <a:pt x="209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2338411" y="4116271"/>
            <a:ext cx="4229" cy="5969"/>
          </a:xfrm>
          <a:custGeom>
            <a:avLst/>
            <a:gdLst/>
            <a:ahLst/>
            <a:cxnLst/>
            <a:rect l="l" t="t" r="r" b="b"/>
            <a:pathLst>
              <a:path w="4229" h="5969">
                <a:moveTo>
                  <a:pt x="0" y="5969"/>
                </a:moveTo>
                <a:lnTo>
                  <a:pt x="422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345197" y="4609104"/>
            <a:ext cx="1231" cy="546"/>
          </a:xfrm>
          <a:custGeom>
            <a:avLst/>
            <a:gdLst/>
            <a:ahLst/>
            <a:cxnLst/>
            <a:rect l="l" t="t" r="r" b="b"/>
            <a:pathLst>
              <a:path w="1231" h="546">
                <a:moveTo>
                  <a:pt x="0" y="0"/>
                </a:moveTo>
                <a:lnTo>
                  <a:pt x="1231" y="54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344103" y="4517468"/>
            <a:ext cx="6108" cy="4419"/>
          </a:xfrm>
          <a:custGeom>
            <a:avLst/>
            <a:gdLst/>
            <a:ahLst/>
            <a:cxnLst/>
            <a:rect l="l" t="t" r="r" b="b"/>
            <a:pathLst>
              <a:path w="6108" h="4419">
                <a:moveTo>
                  <a:pt x="0" y="4419"/>
                </a:moveTo>
                <a:lnTo>
                  <a:pt x="610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2344098" y="4359705"/>
            <a:ext cx="6108" cy="4419"/>
          </a:xfrm>
          <a:custGeom>
            <a:avLst/>
            <a:gdLst/>
            <a:ahLst/>
            <a:cxnLst/>
            <a:rect l="l" t="t" r="r" b="b"/>
            <a:pathLst>
              <a:path w="6108" h="4419">
                <a:moveTo>
                  <a:pt x="6108" y="4419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2344103" y="4156262"/>
            <a:ext cx="6146" cy="4419"/>
          </a:xfrm>
          <a:custGeom>
            <a:avLst/>
            <a:gdLst/>
            <a:ahLst/>
            <a:cxnLst/>
            <a:rect l="l" t="t" r="r" b="b"/>
            <a:pathLst>
              <a:path w="6146" h="4419">
                <a:moveTo>
                  <a:pt x="0" y="0"/>
                </a:moveTo>
                <a:lnTo>
                  <a:pt x="6146" y="441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344103" y="4110581"/>
            <a:ext cx="6146" cy="4419"/>
          </a:xfrm>
          <a:custGeom>
            <a:avLst/>
            <a:gdLst/>
            <a:ahLst/>
            <a:cxnLst/>
            <a:rect l="l" t="t" r="r" b="b"/>
            <a:pathLst>
              <a:path w="6146" h="4419">
                <a:moveTo>
                  <a:pt x="0" y="4419"/>
                </a:moveTo>
                <a:lnTo>
                  <a:pt x="6146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345197" y="4019632"/>
            <a:ext cx="231178" cy="50"/>
          </a:xfrm>
          <a:custGeom>
            <a:avLst/>
            <a:gdLst/>
            <a:ahLst/>
            <a:cxnLst/>
            <a:rect l="l" t="t" r="r" b="b"/>
            <a:pathLst>
              <a:path w="231178" h="50">
                <a:moveTo>
                  <a:pt x="0" y="0"/>
                </a:moveTo>
                <a:lnTo>
                  <a:pt x="226352" y="50"/>
                </a:lnTo>
                <a:lnTo>
                  <a:pt x="231178" y="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350480" y="4474342"/>
            <a:ext cx="2413" cy="317"/>
          </a:xfrm>
          <a:custGeom>
            <a:avLst/>
            <a:gdLst/>
            <a:ahLst/>
            <a:cxnLst/>
            <a:rect l="l" t="t" r="r" b="b"/>
            <a:pathLst>
              <a:path w="2412" h="317">
                <a:moveTo>
                  <a:pt x="0" y="317"/>
                </a:moveTo>
                <a:lnTo>
                  <a:pt x="863" y="0"/>
                </a:lnTo>
                <a:lnTo>
                  <a:pt x="241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2346473" y="4202764"/>
            <a:ext cx="18034" cy="1041"/>
          </a:xfrm>
          <a:custGeom>
            <a:avLst/>
            <a:gdLst/>
            <a:ahLst/>
            <a:cxnLst/>
            <a:rect l="l" t="t" r="r" b="b"/>
            <a:pathLst>
              <a:path w="18033" h="1041">
                <a:moveTo>
                  <a:pt x="0" y="0"/>
                </a:moveTo>
                <a:lnTo>
                  <a:pt x="4876" y="1041"/>
                </a:lnTo>
                <a:lnTo>
                  <a:pt x="18034" y="104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2351806" y="4568203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7645" y="2324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2351801" y="4514552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0" y="2324"/>
                </a:moveTo>
                <a:lnTo>
                  <a:pt x="764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2350480" y="4407072"/>
            <a:ext cx="22085" cy="952"/>
          </a:xfrm>
          <a:custGeom>
            <a:avLst/>
            <a:gdLst/>
            <a:ahLst/>
            <a:cxnLst/>
            <a:rect l="l" t="t" r="r" b="b"/>
            <a:pathLst>
              <a:path w="22085" h="952">
                <a:moveTo>
                  <a:pt x="0" y="0"/>
                </a:moveTo>
                <a:lnTo>
                  <a:pt x="18313" y="952"/>
                </a:lnTo>
                <a:lnTo>
                  <a:pt x="2208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351801" y="4364716"/>
            <a:ext cx="7645" cy="2374"/>
          </a:xfrm>
          <a:custGeom>
            <a:avLst/>
            <a:gdLst/>
            <a:ahLst/>
            <a:cxnLst/>
            <a:rect l="l" t="t" r="r" b="b"/>
            <a:pathLst>
              <a:path w="7645" h="2374">
                <a:moveTo>
                  <a:pt x="0" y="0"/>
                </a:moveTo>
                <a:lnTo>
                  <a:pt x="7645" y="237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2351801" y="4311064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0" y="2324"/>
                </a:moveTo>
                <a:lnTo>
                  <a:pt x="764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2350480" y="4270126"/>
            <a:ext cx="22085" cy="952"/>
          </a:xfrm>
          <a:custGeom>
            <a:avLst/>
            <a:gdLst/>
            <a:ahLst/>
            <a:cxnLst/>
            <a:rect l="l" t="t" r="r" b="b"/>
            <a:pathLst>
              <a:path w="22085" h="952">
                <a:moveTo>
                  <a:pt x="0" y="952"/>
                </a:moveTo>
                <a:lnTo>
                  <a:pt x="18313" y="0"/>
                </a:lnTo>
                <a:lnTo>
                  <a:pt x="22085" y="95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2351846" y="4161273"/>
            <a:ext cx="7607" cy="2324"/>
          </a:xfrm>
          <a:custGeom>
            <a:avLst/>
            <a:gdLst/>
            <a:ahLst/>
            <a:cxnLst/>
            <a:rect l="l" t="t" r="r" b="b"/>
            <a:pathLst>
              <a:path w="7607" h="2324">
                <a:moveTo>
                  <a:pt x="0" y="0"/>
                </a:moveTo>
                <a:lnTo>
                  <a:pt x="7607" y="232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2351846" y="4107620"/>
            <a:ext cx="33655" cy="10426"/>
          </a:xfrm>
          <a:custGeom>
            <a:avLst/>
            <a:gdLst/>
            <a:ahLst/>
            <a:cxnLst/>
            <a:rect l="l" t="t" r="r" b="b"/>
            <a:pathLst>
              <a:path w="33655" h="10426">
                <a:moveTo>
                  <a:pt x="0" y="2324"/>
                </a:moveTo>
                <a:lnTo>
                  <a:pt x="6007" y="0"/>
                </a:lnTo>
                <a:lnTo>
                  <a:pt x="16535" y="0"/>
                </a:lnTo>
                <a:lnTo>
                  <a:pt x="26238" y="3784"/>
                </a:lnTo>
                <a:lnTo>
                  <a:pt x="33655" y="10426"/>
                </a:lnTo>
                <a:lnTo>
                  <a:pt x="32969" y="979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2361001" y="4570159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368"/>
                </a:moveTo>
                <a:lnTo>
                  <a:pt x="8242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2355717" y="4312794"/>
            <a:ext cx="121323" cy="296862"/>
          </a:xfrm>
          <a:custGeom>
            <a:avLst/>
            <a:gdLst/>
            <a:ahLst/>
            <a:cxnLst/>
            <a:rect l="l" t="t" r="r" b="b"/>
            <a:pathLst>
              <a:path w="121323" h="296862">
                <a:moveTo>
                  <a:pt x="0" y="161226"/>
                </a:moveTo>
                <a:lnTo>
                  <a:pt x="24003" y="162598"/>
                </a:lnTo>
                <a:lnTo>
                  <a:pt x="46863" y="172935"/>
                </a:lnTo>
                <a:lnTo>
                  <a:pt x="63944" y="189915"/>
                </a:lnTo>
                <a:lnTo>
                  <a:pt x="73914" y="210781"/>
                </a:lnTo>
                <a:lnTo>
                  <a:pt x="76466" y="233184"/>
                </a:lnTo>
                <a:lnTo>
                  <a:pt x="71640" y="255371"/>
                </a:lnTo>
                <a:lnTo>
                  <a:pt x="59436" y="275272"/>
                </a:lnTo>
                <a:lnTo>
                  <a:pt x="40347" y="290525"/>
                </a:lnTo>
                <a:lnTo>
                  <a:pt x="24041" y="296862"/>
                </a:lnTo>
                <a:lnTo>
                  <a:pt x="121285" y="296862"/>
                </a:lnTo>
                <a:lnTo>
                  <a:pt x="121323" y="0"/>
                </a:lnTo>
                <a:lnTo>
                  <a:pt x="121285" y="29686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2361001" y="4366717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368"/>
                </a:moveTo>
                <a:lnTo>
                  <a:pt x="8242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2361001" y="4514555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0"/>
                </a:moveTo>
                <a:lnTo>
                  <a:pt x="8242" y="31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2361001" y="4311111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0"/>
                </a:moveTo>
                <a:lnTo>
                  <a:pt x="8242" y="31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2361001" y="4163278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317"/>
                </a:moveTo>
                <a:lnTo>
                  <a:pt x="8242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2361001" y="4107621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0"/>
                </a:moveTo>
                <a:lnTo>
                  <a:pt x="8242" y="36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2371520" y="4566517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2371520" y="4515784"/>
            <a:ext cx="6781" cy="2730"/>
          </a:xfrm>
          <a:custGeom>
            <a:avLst/>
            <a:gdLst/>
            <a:ahLst/>
            <a:cxnLst/>
            <a:rect l="l" t="t" r="r" b="b"/>
            <a:pathLst>
              <a:path w="6781" h="2730">
                <a:moveTo>
                  <a:pt x="0" y="0"/>
                </a:moveTo>
                <a:lnTo>
                  <a:pt x="6781" y="273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2371520" y="4363073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2371520" y="4159629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2371520" y="4312342"/>
            <a:ext cx="6832" cy="2730"/>
          </a:xfrm>
          <a:custGeom>
            <a:avLst/>
            <a:gdLst/>
            <a:ahLst/>
            <a:cxnLst/>
            <a:rect l="l" t="t" r="r" b="b"/>
            <a:pathLst>
              <a:path w="6832" h="2730">
                <a:moveTo>
                  <a:pt x="0" y="0"/>
                </a:moveTo>
                <a:lnTo>
                  <a:pt x="6832" y="273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2376803" y="4271443"/>
            <a:ext cx="22593" cy="8737"/>
          </a:xfrm>
          <a:custGeom>
            <a:avLst/>
            <a:gdLst/>
            <a:ahLst/>
            <a:cxnLst/>
            <a:rect l="l" t="t" r="r" b="b"/>
            <a:pathLst>
              <a:path w="22593" h="8737">
                <a:moveTo>
                  <a:pt x="0" y="0"/>
                </a:moveTo>
                <a:lnTo>
                  <a:pt x="22593" y="873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2372023" y="4198213"/>
            <a:ext cx="18491" cy="6007"/>
          </a:xfrm>
          <a:custGeom>
            <a:avLst/>
            <a:gdLst/>
            <a:ahLst/>
            <a:cxnLst/>
            <a:rect l="l" t="t" r="r" b="b"/>
            <a:pathLst>
              <a:path w="18491" h="6007">
                <a:moveTo>
                  <a:pt x="0" y="6007"/>
                </a:moveTo>
                <a:lnTo>
                  <a:pt x="2819" y="5600"/>
                </a:lnTo>
                <a:lnTo>
                  <a:pt x="1849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2371520" y="4108898"/>
            <a:ext cx="6832" cy="2730"/>
          </a:xfrm>
          <a:custGeom>
            <a:avLst/>
            <a:gdLst/>
            <a:ahLst/>
            <a:cxnLst/>
            <a:rect l="l" t="t" r="r" b="b"/>
            <a:pathLst>
              <a:path w="6832" h="2730">
                <a:moveTo>
                  <a:pt x="0" y="0"/>
                </a:moveTo>
                <a:lnTo>
                  <a:pt x="6832" y="273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2379765" y="4609650"/>
            <a:ext cx="28600" cy="0"/>
          </a:xfrm>
          <a:custGeom>
            <a:avLst/>
            <a:gdLst/>
            <a:ahLst/>
            <a:cxnLst/>
            <a:rect l="l" t="t" r="r" b="b"/>
            <a:pathLst>
              <a:path w="28600">
                <a:moveTo>
                  <a:pt x="0" y="0"/>
                </a:moveTo>
                <a:lnTo>
                  <a:pt x="28600" y="0"/>
                </a:lnTo>
                <a:lnTo>
                  <a:pt x="2331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2379992" y="4560059"/>
            <a:ext cx="5511" cy="5003"/>
          </a:xfrm>
          <a:custGeom>
            <a:avLst/>
            <a:gdLst/>
            <a:ahLst/>
            <a:cxnLst/>
            <a:rect l="l" t="t" r="r" b="b"/>
            <a:pathLst>
              <a:path w="5511" h="5003">
                <a:moveTo>
                  <a:pt x="0" y="5003"/>
                </a:moveTo>
                <a:lnTo>
                  <a:pt x="5511" y="0"/>
                </a:lnTo>
                <a:lnTo>
                  <a:pt x="4508" y="95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2378580" y="4518790"/>
            <a:ext cx="6921" cy="6197"/>
          </a:xfrm>
          <a:custGeom>
            <a:avLst/>
            <a:gdLst/>
            <a:ahLst/>
            <a:cxnLst/>
            <a:rect l="l" t="t" r="r" b="b"/>
            <a:pathLst>
              <a:path w="6921" h="6197">
                <a:moveTo>
                  <a:pt x="0" y="0"/>
                </a:moveTo>
                <a:lnTo>
                  <a:pt x="6921" y="6197"/>
                </a:lnTo>
                <a:lnTo>
                  <a:pt x="6197" y="551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2379719" y="4475387"/>
            <a:ext cx="19951" cy="9017"/>
          </a:xfrm>
          <a:custGeom>
            <a:avLst/>
            <a:gdLst/>
            <a:ahLst/>
            <a:cxnLst/>
            <a:rect l="l" t="t" r="r" b="b"/>
            <a:pathLst>
              <a:path w="19951" h="9016">
                <a:moveTo>
                  <a:pt x="0" y="0"/>
                </a:moveTo>
                <a:lnTo>
                  <a:pt x="17259" y="6832"/>
                </a:lnTo>
                <a:lnTo>
                  <a:pt x="19951" y="901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2376803" y="4399553"/>
            <a:ext cx="18440" cy="7200"/>
          </a:xfrm>
          <a:custGeom>
            <a:avLst/>
            <a:gdLst/>
            <a:ahLst/>
            <a:cxnLst/>
            <a:rect l="l" t="t" r="r" b="b"/>
            <a:pathLst>
              <a:path w="18440" h="7200">
                <a:moveTo>
                  <a:pt x="0" y="7200"/>
                </a:moveTo>
                <a:lnTo>
                  <a:pt x="14071" y="2870"/>
                </a:lnTo>
                <a:lnTo>
                  <a:pt x="1844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2378580" y="4356605"/>
            <a:ext cx="6921" cy="6197"/>
          </a:xfrm>
          <a:custGeom>
            <a:avLst/>
            <a:gdLst/>
            <a:ahLst/>
            <a:cxnLst/>
            <a:rect l="l" t="t" r="r" b="b"/>
            <a:pathLst>
              <a:path w="6921" h="6197">
                <a:moveTo>
                  <a:pt x="0" y="6197"/>
                </a:moveTo>
                <a:lnTo>
                  <a:pt x="6921" y="0"/>
                </a:lnTo>
                <a:lnTo>
                  <a:pt x="5918" y="96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2378584" y="4315308"/>
            <a:ext cx="6921" cy="6235"/>
          </a:xfrm>
          <a:custGeom>
            <a:avLst/>
            <a:gdLst/>
            <a:ahLst/>
            <a:cxnLst/>
            <a:rect l="l" t="t" r="r" b="b"/>
            <a:pathLst>
              <a:path w="6921" h="6235">
                <a:moveTo>
                  <a:pt x="6235" y="5549"/>
                </a:moveTo>
                <a:lnTo>
                  <a:pt x="6921" y="6235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2378580" y="4153162"/>
            <a:ext cx="6972" cy="6197"/>
          </a:xfrm>
          <a:custGeom>
            <a:avLst/>
            <a:gdLst/>
            <a:ahLst/>
            <a:cxnLst/>
            <a:rect l="l" t="t" r="r" b="b"/>
            <a:pathLst>
              <a:path w="6972" h="6197">
                <a:moveTo>
                  <a:pt x="0" y="6197"/>
                </a:moveTo>
                <a:lnTo>
                  <a:pt x="6972" y="0"/>
                </a:lnTo>
                <a:lnTo>
                  <a:pt x="5918" y="96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2379992" y="4113088"/>
            <a:ext cx="10071" cy="13347"/>
          </a:xfrm>
          <a:custGeom>
            <a:avLst/>
            <a:gdLst/>
            <a:ahLst/>
            <a:cxnLst/>
            <a:rect l="l" t="t" r="r" b="b"/>
            <a:pathLst>
              <a:path w="10071" h="13347">
                <a:moveTo>
                  <a:pt x="0" y="0"/>
                </a:moveTo>
                <a:lnTo>
                  <a:pt x="5511" y="4965"/>
                </a:lnTo>
                <a:lnTo>
                  <a:pt x="10071" y="1334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2379757" y="4068493"/>
            <a:ext cx="52425" cy="112687"/>
          </a:xfrm>
          <a:custGeom>
            <a:avLst/>
            <a:gdLst/>
            <a:ahLst/>
            <a:cxnLst/>
            <a:rect l="l" t="t" r="r" b="b"/>
            <a:pathLst>
              <a:path w="52425" h="112687">
                <a:moveTo>
                  <a:pt x="39128" y="106578"/>
                </a:moveTo>
                <a:lnTo>
                  <a:pt x="35394" y="112687"/>
                </a:lnTo>
                <a:lnTo>
                  <a:pt x="47650" y="92595"/>
                </a:lnTo>
                <a:lnTo>
                  <a:pt x="52425" y="70599"/>
                </a:lnTo>
                <a:lnTo>
                  <a:pt x="51333" y="60401"/>
                </a:lnTo>
                <a:lnTo>
                  <a:pt x="49872" y="48196"/>
                </a:lnTo>
                <a:lnTo>
                  <a:pt x="39903" y="27330"/>
                </a:lnTo>
                <a:lnTo>
                  <a:pt x="22821" y="10350"/>
                </a:lnTo>
                <a:lnTo>
                  <a:pt x="0" y="0"/>
                </a:lnTo>
                <a:lnTo>
                  <a:pt x="2861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2382042" y="4069501"/>
            <a:ext cx="10515" cy="4597"/>
          </a:xfrm>
          <a:custGeom>
            <a:avLst/>
            <a:gdLst/>
            <a:ahLst/>
            <a:cxnLst/>
            <a:rect l="l" t="t" r="r" b="b"/>
            <a:pathLst>
              <a:path w="10515" h="4597">
                <a:moveTo>
                  <a:pt x="0" y="0"/>
                </a:moveTo>
                <a:lnTo>
                  <a:pt x="10515" y="4597"/>
                </a:lnTo>
                <a:lnTo>
                  <a:pt x="7327" y="318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2390011" y="4546215"/>
            <a:ext cx="952" cy="5549"/>
          </a:xfrm>
          <a:custGeom>
            <a:avLst/>
            <a:gdLst/>
            <a:ahLst/>
            <a:cxnLst/>
            <a:rect l="l" t="t" r="r" b="b"/>
            <a:pathLst>
              <a:path w="952" h="5549">
                <a:moveTo>
                  <a:pt x="0" y="5549"/>
                </a:moveTo>
                <a:lnTo>
                  <a:pt x="952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2390099" y="4533499"/>
            <a:ext cx="1460" cy="15760"/>
          </a:xfrm>
          <a:custGeom>
            <a:avLst/>
            <a:gdLst/>
            <a:ahLst/>
            <a:cxnLst/>
            <a:rect l="l" t="t" r="r" b="b"/>
            <a:pathLst>
              <a:path w="1460" h="15760">
                <a:moveTo>
                  <a:pt x="368" y="15760"/>
                </a:moveTo>
                <a:lnTo>
                  <a:pt x="1460" y="9016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2390011" y="4333841"/>
            <a:ext cx="1549" cy="14478"/>
          </a:xfrm>
          <a:custGeom>
            <a:avLst/>
            <a:gdLst/>
            <a:ahLst/>
            <a:cxnLst/>
            <a:rect l="l" t="t" r="r" b="b"/>
            <a:pathLst>
              <a:path w="1549" h="14477">
                <a:moveTo>
                  <a:pt x="0" y="14477"/>
                </a:moveTo>
                <a:lnTo>
                  <a:pt x="1549" y="5232"/>
                </a:lnTo>
                <a:lnTo>
                  <a:pt x="685" y="0"/>
                </a:lnTo>
                <a:lnTo>
                  <a:pt x="723" y="17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2390696" y="4343220"/>
            <a:ext cx="177" cy="1092"/>
          </a:xfrm>
          <a:custGeom>
            <a:avLst/>
            <a:gdLst/>
            <a:ahLst/>
            <a:cxnLst/>
            <a:rect l="l" t="t" r="r" b="b"/>
            <a:pathLst>
              <a:path w="177" h="1092">
                <a:moveTo>
                  <a:pt x="0" y="1092"/>
                </a:moveTo>
                <a:lnTo>
                  <a:pt x="17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2390057" y="4329875"/>
            <a:ext cx="635" cy="3962"/>
          </a:xfrm>
          <a:custGeom>
            <a:avLst/>
            <a:gdLst/>
            <a:ahLst/>
            <a:cxnLst/>
            <a:rect l="l" t="t" r="r" b="b"/>
            <a:pathLst>
              <a:path w="635" h="3962">
                <a:moveTo>
                  <a:pt x="0" y="0"/>
                </a:moveTo>
                <a:lnTo>
                  <a:pt x="635" y="396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2390467" y="4128890"/>
            <a:ext cx="228" cy="1320"/>
          </a:xfrm>
          <a:custGeom>
            <a:avLst/>
            <a:gdLst/>
            <a:ahLst/>
            <a:cxnLst/>
            <a:rect l="l" t="t" r="r" b="b"/>
            <a:pathLst>
              <a:path w="228" h="1320">
                <a:moveTo>
                  <a:pt x="0" y="0"/>
                </a:moveTo>
                <a:lnTo>
                  <a:pt x="228" y="132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2396064" y="4593347"/>
            <a:ext cx="12484" cy="9969"/>
          </a:xfrm>
          <a:custGeom>
            <a:avLst/>
            <a:gdLst/>
            <a:ahLst/>
            <a:cxnLst/>
            <a:rect l="l" t="t" r="r" b="b"/>
            <a:pathLst>
              <a:path w="12484" h="9969">
                <a:moveTo>
                  <a:pt x="12484" y="0"/>
                </a:moveTo>
                <a:lnTo>
                  <a:pt x="5156" y="6870"/>
                </a:lnTo>
                <a:lnTo>
                  <a:pt x="0" y="996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2396069" y="4181307"/>
            <a:ext cx="18948" cy="15125"/>
          </a:xfrm>
          <a:custGeom>
            <a:avLst/>
            <a:gdLst/>
            <a:ahLst/>
            <a:cxnLst/>
            <a:rect l="l" t="t" r="r" b="b"/>
            <a:pathLst>
              <a:path w="18948" h="15125">
                <a:moveTo>
                  <a:pt x="0" y="15125"/>
                </a:moveTo>
                <a:lnTo>
                  <a:pt x="914" y="14630"/>
                </a:lnTo>
                <a:lnTo>
                  <a:pt x="1894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2396843" y="4181177"/>
            <a:ext cx="18313" cy="14617"/>
          </a:xfrm>
          <a:custGeom>
            <a:avLst/>
            <a:gdLst/>
            <a:ahLst/>
            <a:cxnLst/>
            <a:rect l="l" t="t" r="r" b="b"/>
            <a:pathLst>
              <a:path w="18313" h="14617">
                <a:moveTo>
                  <a:pt x="0" y="14617"/>
                </a:moveTo>
                <a:lnTo>
                  <a:pt x="1831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2392569" y="4074100"/>
            <a:ext cx="9283" cy="4419"/>
          </a:xfrm>
          <a:custGeom>
            <a:avLst/>
            <a:gdLst/>
            <a:ahLst/>
            <a:cxnLst/>
            <a:rect l="l" t="t" r="r" b="b"/>
            <a:pathLst>
              <a:path w="9283" h="4419">
                <a:moveTo>
                  <a:pt x="9283" y="4419"/>
                </a:moveTo>
                <a:lnTo>
                  <a:pt x="8686" y="3822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2399393" y="4280187"/>
            <a:ext cx="14211" cy="12661"/>
          </a:xfrm>
          <a:custGeom>
            <a:avLst/>
            <a:gdLst/>
            <a:ahLst/>
            <a:cxnLst/>
            <a:rect l="l" t="t" r="r" b="b"/>
            <a:pathLst>
              <a:path w="14211" h="12661">
                <a:moveTo>
                  <a:pt x="14211" y="12661"/>
                </a:moveTo>
                <a:lnTo>
                  <a:pt x="10566" y="8013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2403083" y="4079340"/>
            <a:ext cx="15798" cy="15709"/>
          </a:xfrm>
          <a:custGeom>
            <a:avLst/>
            <a:gdLst/>
            <a:ahLst/>
            <a:cxnLst/>
            <a:rect l="l" t="t" r="r" b="b"/>
            <a:pathLst>
              <a:path w="15798" h="15709">
                <a:moveTo>
                  <a:pt x="0" y="0"/>
                </a:moveTo>
                <a:lnTo>
                  <a:pt x="15252" y="14668"/>
                </a:lnTo>
                <a:lnTo>
                  <a:pt x="15798" y="1570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2403083" y="4068500"/>
            <a:ext cx="73964" cy="244297"/>
          </a:xfrm>
          <a:custGeom>
            <a:avLst/>
            <a:gdLst/>
            <a:ahLst/>
            <a:cxnLst/>
            <a:rect l="l" t="t" r="r" b="b"/>
            <a:pathLst>
              <a:path w="73964" h="244297">
                <a:moveTo>
                  <a:pt x="0" y="0"/>
                </a:moveTo>
                <a:lnTo>
                  <a:pt x="73964" y="0"/>
                </a:lnTo>
                <a:lnTo>
                  <a:pt x="73964" y="24429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2408367" y="4609650"/>
            <a:ext cx="36753" cy="0"/>
          </a:xfrm>
          <a:custGeom>
            <a:avLst/>
            <a:gdLst/>
            <a:ahLst/>
            <a:cxnLst/>
            <a:rect l="l" t="t" r="r" b="b"/>
            <a:pathLst>
              <a:path w="36753">
                <a:moveTo>
                  <a:pt x="0" y="0"/>
                </a:moveTo>
                <a:lnTo>
                  <a:pt x="3675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2403083" y="4486228"/>
            <a:ext cx="14020" cy="13982"/>
          </a:xfrm>
          <a:custGeom>
            <a:avLst/>
            <a:gdLst/>
            <a:ahLst/>
            <a:cxnLst/>
            <a:rect l="l" t="t" r="r" b="b"/>
            <a:pathLst>
              <a:path w="14020" h="13982">
                <a:moveTo>
                  <a:pt x="0" y="0"/>
                </a:moveTo>
                <a:lnTo>
                  <a:pt x="12115" y="10744"/>
                </a:lnTo>
                <a:lnTo>
                  <a:pt x="14020" y="1398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2408367" y="4068500"/>
            <a:ext cx="68681" cy="249529"/>
          </a:xfrm>
          <a:custGeom>
            <a:avLst/>
            <a:gdLst/>
            <a:ahLst/>
            <a:cxnLst/>
            <a:rect l="l" t="t" r="r" b="b"/>
            <a:pathLst>
              <a:path w="68681" h="249529">
                <a:moveTo>
                  <a:pt x="0" y="0"/>
                </a:moveTo>
                <a:lnTo>
                  <a:pt x="68681" y="0"/>
                </a:lnTo>
                <a:lnTo>
                  <a:pt x="68681" y="24952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2415152" y="4576036"/>
            <a:ext cx="7378" cy="12026"/>
          </a:xfrm>
          <a:custGeom>
            <a:avLst/>
            <a:gdLst/>
            <a:ahLst/>
            <a:cxnLst/>
            <a:rect l="l" t="t" r="r" b="b"/>
            <a:pathLst>
              <a:path w="7378" h="12026">
                <a:moveTo>
                  <a:pt x="0" y="12026"/>
                </a:moveTo>
                <a:lnTo>
                  <a:pt x="3187" y="8115"/>
                </a:lnTo>
                <a:lnTo>
                  <a:pt x="737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2428594" y="4339075"/>
            <a:ext cx="3682" cy="22313"/>
          </a:xfrm>
          <a:custGeom>
            <a:avLst/>
            <a:gdLst/>
            <a:ahLst/>
            <a:cxnLst/>
            <a:rect l="l" t="t" r="r" b="b"/>
            <a:pathLst>
              <a:path w="3682" h="22313">
                <a:moveTo>
                  <a:pt x="3682" y="0"/>
                </a:moveTo>
                <a:lnTo>
                  <a:pt x="0" y="2231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2417931" y="4297038"/>
            <a:ext cx="14350" cy="42037"/>
          </a:xfrm>
          <a:custGeom>
            <a:avLst/>
            <a:gdLst/>
            <a:ahLst/>
            <a:cxnLst/>
            <a:rect l="l" t="t" r="r" b="b"/>
            <a:pathLst>
              <a:path w="14350" h="42037">
                <a:moveTo>
                  <a:pt x="0" y="0"/>
                </a:moveTo>
                <a:lnTo>
                  <a:pt x="10655" y="19723"/>
                </a:lnTo>
                <a:lnTo>
                  <a:pt x="14350" y="4203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2416295" y="4092087"/>
            <a:ext cx="2044" cy="1917"/>
          </a:xfrm>
          <a:custGeom>
            <a:avLst/>
            <a:gdLst/>
            <a:ahLst/>
            <a:cxnLst/>
            <a:rect l="l" t="t" r="r" b="b"/>
            <a:pathLst>
              <a:path w="2044" h="1917">
                <a:moveTo>
                  <a:pt x="2044" y="1917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2419667" y="4502720"/>
            <a:ext cx="8420" cy="17665"/>
          </a:xfrm>
          <a:custGeom>
            <a:avLst/>
            <a:gdLst/>
            <a:ahLst/>
            <a:cxnLst/>
            <a:rect l="l" t="t" r="r" b="b"/>
            <a:pathLst>
              <a:path w="8420" h="17665">
                <a:moveTo>
                  <a:pt x="8420" y="17665"/>
                </a:moveTo>
                <a:lnTo>
                  <a:pt x="7734" y="14338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420437" y="4097334"/>
            <a:ext cx="8788" cy="18440"/>
          </a:xfrm>
          <a:custGeom>
            <a:avLst/>
            <a:gdLst/>
            <a:ahLst/>
            <a:cxnLst/>
            <a:rect l="l" t="t" r="r" b="b"/>
            <a:pathLst>
              <a:path w="8788" h="18440">
                <a:moveTo>
                  <a:pt x="8788" y="18440"/>
                </a:moveTo>
                <a:lnTo>
                  <a:pt x="8648" y="17525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2424169" y="4019632"/>
            <a:ext cx="21043" cy="50"/>
          </a:xfrm>
          <a:custGeom>
            <a:avLst/>
            <a:gdLst/>
            <a:ahLst/>
            <a:cxnLst/>
            <a:rect l="l" t="t" r="r" b="b"/>
            <a:pathLst>
              <a:path w="21043" h="50">
                <a:moveTo>
                  <a:pt x="0" y="0"/>
                </a:moveTo>
                <a:lnTo>
                  <a:pt x="21043" y="50"/>
                </a:lnTo>
                <a:lnTo>
                  <a:pt x="15760" y="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427362" y="4555180"/>
            <a:ext cx="2819" cy="12979"/>
          </a:xfrm>
          <a:custGeom>
            <a:avLst/>
            <a:gdLst/>
            <a:ahLst/>
            <a:cxnLst/>
            <a:rect l="l" t="t" r="r" b="b"/>
            <a:pathLst>
              <a:path w="2819" h="12979">
                <a:moveTo>
                  <a:pt x="2819" y="0"/>
                </a:moveTo>
                <a:lnTo>
                  <a:pt x="1727" y="8102"/>
                </a:lnTo>
                <a:lnTo>
                  <a:pt x="0" y="1297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428589" y="4316759"/>
            <a:ext cx="2730" cy="16624"/>
          </a:xfrm>
          <a:custGeom>
            <a:avLst/>
            <a:gdLst/>
            <a:ahLst/>
            <a:cxnLst/>
            <a:rect l="l" t="t" r="r" b="b"/>
            <a:pathLst>
              <a:path w="2730" h="16624">
                <a:moveTo>
                  <a:pt x="2730" y="16624"/>
                </a:moveTo>
                <a:lnTo>
                  <a:pt x="2730" y="10934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2427358" y="4158767"/>
            <a:ext cx="546" cy="2463"/>
          </a:xfrm>
          <a:custGeom>
            <a:avLst/>
            <a:gdLst/>
            <a:ahLst/>
            <a:cxnLst/>
            <a:rect l="l" t="t" r="r" b="b"/>
            <a:pathLst>
              <a:path w="546" h="2463">
                <a:moveTo>
                  <a:pt x="546" y="0"/>
                </a:moveTo>
                <a:lnTo>
                  <a:pt x="0" y="2413"/>
                </a:lnTo>
                <a:lnTo>
                  <a:pt x="0" y="246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2429633" y="4523578"/>
            <a:ext cx="2603" cy="22402"/>
          </a:xfrm>
          <a:custGeom>
            <a:avLst/>
            <a:gdLst/>
            <a:ahLst/>
            <a:cxnLst/>
            <a:rect l="l" t="t" r="r" b="b"/>
            <a:pathLst>
              <a:path w="2603" h="22402">
                <a:moveTo>
                  <a:pt x="2552" y="22402"/>
                </a:moveTo>
                <a:lnTo>
                  <a:pt x="2603" y="16433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2431092" y="4128890"/>
            <a:ext cx="1143" cy="10198"/>
          </a:xfrm>
          <a:custGeom>
            <a:avLst/>
            <a:gdLst/>
            <a:ahLst/>
            <a:cxnLst/>
            <a:rect l="l" t="t" r="r" b="b"/>
            <a:pathLst>
              <a:path w="1143" h="10198">
                <a:moveTo>
                  <a:pt x="0" y="0"/>
                </a:moveTo>
                <a:lnTo>
                  <a:pt x="1143" y="9245"/>
                </a:lnTo>
                <a:lnTo>
                  <a:pt x="1092" y="1019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2450495" y="4019678"/>
            <a:ext cx="31559" cy="0"/>
          </a:xfrm>
          <a:custGeom>
            <a:avLst/>
            <a:gdLst/>
            <a:ahLst/>
            <a:cxnLst/>
            <a:rect l="l" t="t" r="r" b="b"/>
            <a:pathLst>
              <a:path w="31559">
                <a:moveTo>
                  <a:pt x="0" y="0"/>
                </a:moveTo>
                <a:lnTo>
                  <a:pt x="31559" y="0"/>
                </a:lnTo>
                <a:lnTo>
                  <a:pt x="26276" y="0"/>
                </a:lnTo>
                <a:lnTo>
                  <a:pt x="1051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2445212" y="4019678"/>
            <a:ext cx="300405" cy="379971"/>
          </a:xfrm>
          <a:custGeom>
            <a:avLst/>
            <a:gdLst/>
            <a:ahLst/>
            <a:cxnLst/>
            <a:rect l="l" t="t" r="r" b="b"/>
            <a:pathLst>
              <a:path w="300405" h="379971">
                <a:moveTo>
                  <a:pt x="0" y="0"/>
                </a:moveTo>
                <a:lnTo>
                  <a:pt x="300405" y="0"/>
                </a:lnTo>
                <a:lnTo>
                  <a:pt x="300355" y="37997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2476773" y="4019678"/>
            <a:ext cx="21082" cy="0"/>
          </a:xfrm>
          <a:custGeom>
            <a:avLst/>
            <a:gdLst/>
            <a:ahLst/>
            <a:cxnLst/>
            <a:rect l="l" t="t" r="r" b="b"/>
            <a:pathLst>
              <a:path w="21081">
                <a:moveTo>
                  <a:pt x="0" y="0"/>
                </a:moveTo>
                <a:lnTo>
                  <a:pt x="21082" y="0"/>
                </a:lnTo>
                <a:lnTo>
                  <a:pt x="528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497860" y="4019678"/>
            <a:ext cx="19850" cy="0"/>
          </a:xfrm>
          <a:custGeom>
            <a:avLst/>
            <a:gdLst/>
            <a:ahLst/>
            <a:cxnLst/>
            <a:rect l="l" t="t" r="r" b="b"/>
            <a:pathLst>
              <a:path w="19850">
                <a:moveTo>
                  <a:pt x="0" y="0"/>
                </a:moveTo>
                <a:lnTo>
                  <a:pt x="1985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542124" y="4538788"/>
            <a:ext cx="74879" cy="72682"/>
          </a:xfrm>
          <a:custGeom>
            <a:avLst/>
            <a:gdLst/>
            <a:ahLst/>
            <a:cxnLst/>
            <a:rect l="l" t="t" r="r" b="b"/>
            <a:pathLst>
              <a:path w="74879" h="72682">
                <a:moveTo>
                  <a:pt x="8839" y="35610"/>
                </a:moveTo>
                <a:lnTo>
                  <a:pt x="3784" y="26276"/>
                </a:lnTo>
                <a:lnTo>
                  <a:pt x="0" y="3733"/>
                </a:lnTo>
                <a:lnTo>
                  <a:pt x="634" y="0"/>
                </a:lnTo>
                <a:lnTo>
                  <a:pt x="0" y="3733"/>
                </a:lnTo>
                <a:lnTo>
                  <a:pt x="3784" y="26276"/>
                </a:lnTo>
                <a:lnTo>
                  <a:pt x="14579" y="46227"/>
                </a:lnTo>
                <a:lnTo>
                  <a:pt x="31343" y="61658"/>
                </a:lnTo>
                <a:lnTo>
                  <a:pt x="52196" y="70815"/>
                </a:lnTo>
                <a:lnTo>
                  <a:pt x="74879" y="72682"/>
                </a:lnTo>
                <a:lnTo>
                  <a:pt x="64769" y="7186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2542128" y="4483172"/>
            <a:ext cx="34658" cy="59347"/>
          </a:xfrm>
          <a:custGeom>
            <a:avLst/>
            <a:gdLst/>
            <a:ahLst/>
            <a:cxnLst/>
            <a:rect l="l" t="t" r="r" b="b"/>
            <a:pathLst>
              <a:path w="34658" h="59347">
                <a:moveTo>
                  <a:pt x="0" y="59347"/>
                </a:moveTo>
                <a:lnTo>
                  <a:pt x="3733" y="36893"/>
                </a:lnTo>
                <a:lnTo>
                  <a:pt x="14566" y="16852"/>
                </a:lnTo>
                <a:lnTo>
                  <a:pt x="31330" y="1460"/>
                </a:lnTo>
                <a:lnTo>
                  <a:pt x="34658" y="0"/>
                </a:lnTo>
                <a:lnTo>
                  <a:pt x="31330" y="1460"/>
                </a:lnTo>
                <a:lnTo>
                  <a:pt x="14566" y="1685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2542766" y="4520065"/>
            <a:ext cx="3098" cy="18719"/>
          </a:xfrm>
          <a:custGeom>
            <a:avLst/>
            <a:gdLst/>
            <a:ahLst/>
            <a:cxnLst/>
            <a:rect l="l" t="t" r="r" b="b"/>
            <a:pathLst>
              <a:path w="3098" h="18719">
                <a:moveTo>
                  <a:pt x="0" y="18719"/>
                </a:moveTo>
                <a:lnTo>
                  <a:pt x="309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2542129" y="4333841"/>
            <a:ext cx="74879" cy="74180"/>
          </a:xfrm>
          <a:custGeom>
            <a:avLst/>
            <a:gdLst/>
            <a:ahLst/>
            <a:cxnLst/>
            <a:rect l="l" t="t" r="r" b="b"/>
            <a:pathLst>
              <a:path w="74879" h="74180">
                <a:moveTo>
                  <a:pt x="8470" y="36385"/>
                </a:moveTo>
                <a:lnTo>
                  <a:pt x="3733" y="27686"/>
                </a:lnTo>
                <a:lnTo>
                  <a:pt x="0" y="5232"/>
                </a:lnTo>
                <a:lnTo>
                  <a:pt x="863" y="0"/>
                </a:lnTo>
                <a:lnTo>
                  <a:pt x="0" y="5232"/>
                </a:lnTo>
                <a:lnTo>
                  <a:pt x="3733" y="27686"/>
                </a:lnTo>
                <a:lnTo>
                  <a:pt x="14617" y="47726"/>
                </a:lnTo>
                <a:lnTo>
                  <a:pt x="31330" y="63169"/>
                </a:lnTo>
                <a:lnTo>
                  <a:pt x="52197" y="72313"/>
                </a:lnTo>
                <a:lnTo>
                  <a:pt x="74879" y="74180"/>
                </a:lnTo>
                <a:lnTo>
                  <a:pt x="65036" y="7336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542128" y="4270165"/>
            <a:ext cx="129387" cy="68910"/>
          </a:xfrm>
          <a:custGeom>
            <a:avLst/>
            <a:gdLst/>
            <a:ahLst/>
            <a:cxnLst/>
            <a:rect l="l" t="t" r="r" b="b"/>
            <a:pathLst>
              <a:path w="129387" h="68910">
                <a:moveTo>
                  <a:pt x="0" y="68910"/>
                </a:moveTo>
                <a:lnTo>
                  <a:pt x="3733" y="46456"/>
                </a:lnTo>
                <a:lnTo>
                  <a:pt x="14617" y="26415"/>
                </a:lnTo>
                <a:lnTo>
                  <a:pt x="31330" y="11023"/>
                </a:lnTo>
                <a:lnTo>
                  <a:pt x="52197" y="1866"/>
                </a:lnTo>
                <a:lnTo>
                  <a:pt x="74917" y="0"/>
                </a:lnTo>
                <a:lnTo>
                  <a:pt x="96964" y="5562"/>
                </a:lnTo>
                <a:lnTo>
                  <a:pt x="116039" y="18033"/>
                </a:lnTo>
                <a:lnTo>
                  <a:pt x="129387" y="35204"/>
                </a:lnTo>
                <a:lnTo>
                  <a:pt x="116039" y="18033"/>
                </a:lnTo>
                <a:lnTo>
                  <a:pt x="107480" y="1243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2542987" y="4321131"/>
            <a:ext cx="2146" cy="12712"/>
          </a:xfrm>
          <a:custGeom>
            <a:avLst/>
            <a:gdLst/>
            <a:ahLst/>
            <a:cxnLst/>
            <a:rect l="l" t="t" r="r" b="b"/>
            <a:pathLst>
              <a:path w="2146" h="12712">
                <a:moveTo>
                  <a:pt x="2146" y="0"/>
                </a:moveTo>
                <a:lnTo>
                  <a:pt x="0" y="1271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2542123" y="4134129"/>
            <a:ext cx="76796" cy="70408"/>
          </a:xfrm>
          <a:custGeom>
            <a:avLst/>
            <a:gdLst/>
            <a:ahLst/>
            <a:cxnLst/>
            <a:rect l="l" t="t" r="r" b="b"/>
            <a:pathLst>
              <a:path w="76796" h="70408">
                <a:moveTo>
                  <a:pt x="6426" y="28828"/>
                </a:moveTo>
                <a:lnTo>
                  <a:pt x="3784" y="23952"/>
                </a:lnTo>
                <a:lnTo>
                  <a:pt x="0" y="1498"/>
                </a:lnTo>
                <a:lnTo>
                  <a:pt x="279" y="0"/>
                </a:lnTo>
                <a:lnTo>
                  <a:pt x="0" y="1498"/>
                </a:lnTo>
                <a:lnTo>
                  <a:pt x="3784" y="23952"/>
                </a:lnTo>
                <a:lnTo>
                  <a:pt x="14630" y="43992"/>
                </a:lnTo>
                <a:lnTo>
                  <a:pt x="31343" y="59385"/>
                </a:lnTo>
                <a:lnTo>
                  <a:pt x="52197" y="68541"/>
                </a:lnTo>
                <a:lnTo>
                  <a:pt x="74930" y="70408"/>
                </a:lnTo>
                <a:lnTo>
                  <a:pt x="76796" y="69951"/>
                </a:lnTo>
                <a:lnTo>
                  <a:pt x="74930" y="70408"/>
                </a:lnTo>
                <a:lnTo>
                  <a:pt x="65366" y="6963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2542134" y="4118368"/>
            <a:ext cx="2908" cy="17259"/>
          </a:xfrm>
          <a:custGeom>
            <a:avLst/>
            <a:gdLst/>
            <a:ahLst/>
            <a:cxnLst/>
            <a:rect l="l" t="t" r="r" b="b"/>
            <a:pathLst>
              <a:path w="2908" h="17259">
                <a:moveTo>
                  <a:pt x="266" y="15760"/>
                </a:moveTo>
                <a:lnTo>
                  <a:pt x="2908" y="0"/>
                </a:lnTo>
                <a:lnTo>
                  <a:pt x="0" y="1725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2545039" y="4068316"/>
            <a:ext cx="52247" cy="50050"/>
          </a:xfrm>
          <a:custGeom>
            <a:avLst/>
            <a:gdLst/>
            <a:ahLst/>
            <a:cxnLst/>
            <a:rect l="l" t="t" r="r" b="b"/>
            <a:pathLst>
              <a:path w="52247" h="50050">
                <a:moveTo>
                  <a:pt x="368" y="47777"/>
                </a:moveTo>
                <a:lnTo>
                  <a:pt x="0" y="50050"/>
                </a:lnTo>
                <a:lnTo>
                  <a:pt x="863" y="44869"/>
                </a:lnTo>
                <a:lnTo>
                  <a:pt x="11709" y="24828"/>
                </a:lnTo>
                <a:lnTo>
                  <a:pt x="28473" y="9385"/>
                </a:lnTo>
                <a:lnTo>
                  <a:pt x="49275" y="228"/>
                </a:lnTo>
                <a:lnTo>
                  <a:pt x="52247" y="0"/>
                </a:lnTo>
                <a:lnTo>
                  <a:pt x="49275" y="228"/>
                </a:lnTo>
                <a:lnTo>
                  <a:pt x="28473" y="9385"/>
                </a:lnTo>
                <a:lnTo>
                  <a:pt x="11709" y="24828"/>
                </a:lnTo>
                <a:lnTo>
                  <a:pt x="965" y="4464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2545223" y="4561011"/>
            <a:ext cx="685" cy="4051"/>
          </a:xfrm>
          <a:custGeom>
            <a:avLst/>
            <a:gdLst/>
            <a:ahLst/>
            <a:cxnLst/>
            <a:rect l="l" t="t" r="r" b="b"/>
            <a:pathLst>
              <a:path w="685" h="4051">
                <a:moveTo>
                  <a:pt x="685" y="4051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2546182" y="4542519"/>
            <a:ext cx="1778" cy="10566"/>
          </a:xfrm>
          <a:custGeom>
            <a:avLst/>
            <a:gdLst/>
            <a:ahLst/>
            <a:cxnLst/>
            <a:rect l="l" t="t" r="r" b="b"/>
            <a:pathLst>
              <a:path w="1777" h="10566">
                <a:moveTo>
                  <a:pt x="0" y="0"/>
                </a:moveTo>
                <a:lnTo>
                  <a:pt x="1778" y="1056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2546179" y="4531951"/>
            <a:ext cx="1778" cy="10566"/>
          </a:xfrm>
          <a:custGeom>
            <a:avLst/>
            <a:gdLst/>
            <a:ahLst/>
            <a:cxnLst/>
            <a:rect l="l" t="t" r="r" b="b"/>
            <a:pathLst>
              <a:path w="1777" h="10566">
                <a:moveTo>
                  <a:pt x="1777" y="0"/>
                </a:moveTo>
                <a:lnTo>
                  <a:pt x="0" y="1056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2646880" y="4488009"/>
            <a:ext cx="88" cy="38"/>
          </a:xfrm>
          <a:custGeom>
            <a:avLst/>
            <a:gdLst/>
            <a:ahLst/>
            <a:cxnLst/>
            <a:rect l="l" t="t" r="r" b="b"/>
            <a:pathLst>
              <a:path w="88" h="38">
                <a:moveTo>
                  <a:pt x="88" y="38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2545634" y="4360118"/>
            <a:ext cx="228" cy="1409"/>
          </a:xfrm>
          <a:custGeom>
            <a:avLst/>
            <a:gdLst/>
            <a:ahLst/>
            <a:cxnLst/>
            <a:rect l="l" t="t" r="r" b="b"/>
            <a:pathLst>
              <a:path w="228" h="1409">
                <a:moveTo>
                  <a:pt x="228" y="1409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2546230" y="4339074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727" y="1056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2585124" y="4398686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50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2546230" y="4328554"/>
            <a:ext cx="1727" cy="10515"/>
          </a:xfrm>
          <a:custGeom>
            <a:avLst/>
            <a:gdLst/>
            <a:ahLst/>
            <a:cxnLst/>
            <a:rect l="l" t="t" r="r" b="b"/>
            <a:pathLst>
              <a:path w="1727" h="10515">
                <a:moveTo>
                  <a:pt x="1727" y="0"/>
                </a:moveTo>
                <a:lnTo>
                  <a:pt x="0" y="1051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2545407" y="4155170"/>
            <a:ext cx="495" cy="2908"/>
          </a:xfrm>
          <a:custGeom>
            <a:avLst/>
            <a:gdLst/>
            <a:ahLst/>
            <a:cxnLst/>
            <a:rect l="l" t="t" r="r" b="b"/>
            <a:pathLst>
              <a:path w="495" h="2908">
                <a:moveTo>
                  <a:pt x="0" y="0"/>
                </a:moveTo>
                <a:lnTo>
                  <a:pt x="495" y="290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2546230" y="4135631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727" y="1056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2546225" y="4125071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231" y="3136"/>
                </a:moveTo>
                <a:lnTo>
                  <a:pt x="1727" y="0"/>
                </a:lnTo>
                <a:lnTo>
                  <a:pt x="0" y="1056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2627252" y="4072503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50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2545995" y="4107849"/>
            <a:ext cx="2781" cy="5105"/>
          </a:xfrm>
          <a:custGeom>
            <a:avLst/>
            <a:gdLst/>
            <a:ahLst/>
            <a:cxnLst/>
            <a:rect l="l" t="t" r="r" b="b"/>
            <a:pathLst>
              <a:path w="2781" h="5105">
                <a:moveTo>
                  <a:pt x="2781" y="0"/>
                </a:moveTo>
                <a:lnTo>
                  <a:pt x="0" y="510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2550463" y="4102613"/>
            <a:ext cx="1143" cy="2095"/>
          </a:xfrm>
          <a:custGeom>
            <a:avLst/>
            <a:gdLst/>
            <a:ahLst/>
            <a:cxnLst/>
            <a:rect l="l" t="t" r="r" b="b"/>
            <a:pathLst>
              <a:path w="1143" h="2095">
                <a:moveTo>
                  <a:pt x="0" y="2095"/>
                </a:moveTo>
                <a:lnTo>
                  <a:pt x="114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2560438" y="4544026"/>
            <a:ext cx="53200" cy="49364"/>
          </a:xfrm>
          <a:custGeom>
            <a:avLst/>
            <a:gdLst/>
            <a:ahLst/>
            <a:cxnLst/>
            <a:rect l="l" t="t" r="r" b="b"/>
            <a:pathLst>
              <a:path w="53200" h="49364">
                <a:moveTo>
                  <a:pt x="52692" y="49364"/>
                </a:moveTo>
                <a:lnTo>
                  <a:pt x="53200" y="49364"/>
                </a:lnTo>
                <a:lnTo>
                  <a:pt x="40716" y="49364"/>
                </a:lnTo>
                <a:lnTo>
                  <a:pt x="40665" y="8699"/>
                </a:lnTo>
                <a:lnTo>
                  <a:pt x="0" y="8699"/>
                </a:ln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2560436" y="4538790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5232"/>
                </a:moveTo>
                <a:lnTo>
                  <a:pt x="0" y="0"/>
                </a:lnTo>
                <a:lnTo>
                  <a:pt x="0" y="190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2560436" y="4492519"/>
            <a:ext cx="40716" cy="46266"/>
          </a:xfrm>
          <a:custGeom>
            <a:avLst/>
            <a:gdLst/>
            <a:ahLst/>
            <a:cxnLst/>
            <a:rect l="l" t="t" r="r" b="b"/>
            <a:pathLst>
              <a:path w="40716" h="46266">
                <a:moveTo>
                  <a:pt x="0" y="46266"/>
                </a:moveTo>
                <a:lnTo>
                  <a:pt x="0" y="39839"/>
                </a:lnTo>
                <a:lnTo>
                  <a:pt x="40716" y="39839"/>
                </a:lnTo>
                <a:lnTo>
                  <a:pt x="40716" y="0"/>
                </a:lnTo>
                <a:lnTo>
                  <a:pt x="40716" y="359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2556700" y="4496748"/>
            <a:ext cx="3644" cy="3276"/>
          </a:xfrm>
          <a:custGeom>
            <a:avLst/>
            <a:gdLst/>
            <a:ahLst/>
            <a:cxnLst/>
            <a:rect l="l" t="t" r="r" b="b"/>
            <a:pathLst>
              <a:path w="3644" h="3276">
                <a:moveTo>
                  <a:pt x="3644" y="0"/>
                </a:moveTo>
                <a:lnTo>
                  <a:pt x="0" y="327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2560436" y="4339080"/>
            <a:ext cx="5829" cy="10147"/>
          </a:xfrm>
          <a:custGeom>
            <a:avLst/>
            <a:gdLst/>
            <a:ahLst/>
            <a:cxnLst/>
            <a:rect l="l" t="t" r="r" b="b"/>
            <a:pathLst>
              <a:path w="5829" h="10147">
                <a:moveTo>
                  <a:pt x="0" y="5232"/>
                </a:moveTo>
                <a:lnTo>
                  <a:pt x="0" y="0"/>
                </a:lnTo>
                <a:lnTo>
                  <a:pt x="0" y="10147"/>
                </a:lnTo>
                <a:lnTo>
                  <a:pt x="5829" y="10147"/>
                </a:lnTo>
                <a:lnTo>
                  <a:pt x="2908" y="1014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2567378" y="4326277"/>
            <a:ext cx="0" cy="25595"/>
          </a:xfrm>
          <a:custGeom>
            <a:avLst/>
            <a:gdLst/>
            <a:ahLst/>
            <a:cxnLst/>
            <a:rect l="l" t="t" r="r" b="b"/>
            <a:pathLst>
              <a:path h="25595">
                <a:moveTo>
                  <a:pt x="0" y="0"/>
                </a:moveTo>
                <a:lnTo>
                  <a:pt x="0" y="25595"/>
                </a:lnTo>
              </a:path>
            </a:pathLst>
          </a:custGeom>
          <a:ln w="528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2560436" y="4328923"/>
            <a:ext cx="5829" cy="4914"/>
          </a:xfrm>
          <a:custGeom>
            <a:avLst/>
            <a:gdLst/>
            <a:ahLst/>
            <a:cxnLst/>
            <a:rect l="l" t="t" r="r" b="b"/>
            <a:pathLst>
              <a:path w="5829" h="4914">
                <a:moveTo>
                  <a:pt x="0" y="4914"/>
                </a:moveTo>
                <a:lnTo>
                  <a:pt x="0" y="0"/>
                </a:lnTo>
                <a:lnTo>
                  <a:pt x="5829" y="0"/>
                </a:lnTo>
                <a:lnTo>
                  <a:pt x="123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2560436" y="4134133"/>
            <a:ext cx="52692" cy="52374"/>
          </a:xfrm>
          <a:custGeom>
            <a:avLst/>
            <a:gdLst/>
            <a:ahLst/>
            <a:cxnLst/>
            <a:rect l="l" t="t" r="r" b="b"/>
            <a:pathLst>
              <a:path w="52692" h="52374">
                <a:moveTo>
                  <a:pt x="0" y="1498"/>
                </a:moveTo>
                <a:lnTo>
                  <a:pt x="0" y="0"/>
                </a:lnTo>
                <a:lnTo>
                  <a:pt x="0" y="11658"/>
                </a:lnTo>
                <a:lnTo>
                  <a:pt x="40716" y="11658"/>
                </a:lnTo>
                <a:lnTo>
                  <a:pt x="40767" y="52374"/>
                </a:lnTo>
                <a:lnTo>
                  <a:pt x="52692" y="52374"/>
                </a:lnTo>
                <a:lnTo>
                  <a:pt x="49047" y="5237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2560436" y="4128895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4914"/>
                </a:moveTo>
                <a:lnTo>
                  <a:pt x="0" y="5232"/>
                </a:lnTo>
                <a:lnTo>
                  <a:pt x="0" y="0"/>
                </a:lnTo>
                <a:lnTo>
                  <a:pt x="0" y="491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2560433" y="4084759"/>
            <a:ext cx="53200" cy="44132"/>
          </a:xfrm>
          <a:custGeom>
            <a:avLst/>
            <a:gdLst/>
            <a:ahLst/>
            <a:cxnLst/>
            <a:rect l="l" t="t" r="r" b="b"/>
            <a:pathLst>
              <a:path w="53200" h="44132">
                <a:moveTo>
                  <a:pt x="47917" y="0"/>
                </a:moveTo>
                <a:lnTo>
                  <a:pt x="53200" y="0"/>
                </a:lnTo>
                <a:lnTo>
                  <a:pt x="40716" y="0"/>
                </a:lnTo>
                <a:lnTo>
                  <a:pt x="40716" y="40716"/>
                </a:lnTo>
                <a:lnTo>
                  <a:pt x="0" y="40716"/>
                </a:lnTo>
                <a:lnTo>
                  <a:pt x="0" y="441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2556747" y="4092086"/>
            <a:ext cx="1143" cy="1054"/>
          </a:xfrm>
          <a:custGeom>
            <a:avLst/>
            <a:gdLst/>
            <a:ahLst/>
            <a:cxnLst/>
            <a:rect l="l" t="t" r="r" b="b"/>
            <a:pathLst>
              <a:path w="1143" h="1054">
                <a:moveTo>
                  <a:pt x="0" y="1054"/>
                </a:moveTo>
                <a:lnTo>
                  <a:pt x="114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2565670" y="4625867"/>
            <a:ext cx="179895" cy="32651"/>
          </a:xfrm>
          <a:custGeom>
            <a:avLst/>
            <a:gdLst/>
            <a:ahLst/>
            <a:cxnLst/>
            <a:rect l="l" t="t" r="r" b="b"/>
            <a:pathLst>
              <a:path w="179895" h="32651">
                <a:moveTo>
                  <a:pt x="139230" y="32651"/>
                </a:moveTo>
                <a:lnTo>
                  <a:pt x="179895" y="32651"/>
                </a:lnTo>
                <a:lnTo>
                  <a:pt x="179895" y="0"/>
                </a:lnTo>
                <a:lnTo>
                  <a:pt x="179895" y="32651"/>
                </a:lnTo>
                <a:lnTo>
                  <a:pt x="0" y="32651"/>
                </a:lnTo>
                <a:lnTo>
                  <a:pt x="158495" y="3265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2566267" y="4081567"/>
            <a:ext cx="3009" cy="2781"/>
          </a:xfrm>
          <a:custGeom>
            <a:avLst/>
            <a:gdLst/>
            <a:ahLst/>
            <a:cxnLst/>
            <a:rect l="l" t="t" r="r" b="b"/>
            <a:pathLst>
              <a:path w="3009" h="2781">
                <a:moveTo>
                  <a:pt x="0" y="2781"/>
                </a:moveTo>
                <a:lnTo>
                  <a:pt x="300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2571549" y="4349231"/>
            <a:ext cx="42087" cy="40716"/>
          </a:xfrm>
          <a:custGeom>
            <a:avLst/>
            <a:gdLst/>
            <a:ahLst/>
            <a:cxnLst/>
            <a:rect l="l" t="t" r="r" b="b"/>
            <a:pathLst>
              <a:path w="42087" h="40716">
                <a:moveTo>
                  <a:pt x="0" y="0"/>
                </a:moveTo>
                <a:lnTo>
                  <a:pt x="29603" y="0"/>
                </a:lnTo>
                <a:lnTo>
                  <a:pt x="29603" y="40716"/>
                </a:lnTo>
                <a:lnTo>
                  <a:pt x="42087" y="40716"/>
                </a:lnTo>
                <a:lnTo>
                  <a:pt x="41579" y="4071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2566584" y="4279734"/>
            <a:ext cx="10198" cy="7785"/>
          </a:xfrm>
          <a:custGeom>
            <a:avLst/>
            <a:gdLst/>
            <a:ahLst/>
            <a:cxnLst/>
            <a:rect l="l" t="t" r="r" b="b"/>
            <a:pathLst>
              <a:path w="10198" h="7785">
                <a:moveTo>
                  <a:pt x="0" y="7785"/>
                </a:moveTo>
                <a:lnTo>
                  <a:pt x="6870" y="1460"/>
                </a:lnTo>
                <a:lnTo>
                  <a:pt x="10198" y="0"/>
                </a:lnTo>
                <a:lnTo>
                  <a:pt x="6870" y="146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2571549" y="4019678"/>
            <a:ext cx="157861" cy="0"/>
          </a:xfrm>
          <a:custGeom>
            <a:avLst/>
            <a:gdLst/>
            <a:ahLst/>
            <a:cxnLst/>
            <a:rect l="l" t="t" r="r" b="b"/>
            <a:pathLst>
              <a:path w="157861">
                <a:moveTo>
                  <a:pt x="0" y="0"/>
                </a:moveTo>
                <a:lnTo>
                  <a:pt x="157861" y="0"/>
                </a:lnTo>
                <a:lnTo>
                  <a:pt x="13335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2573461" y="4475706"/>
            <a:ext cx="20358" cy="8928"/>
          </a:xfrm>
          <a:custGeom>
            <a:avLst/>
            <a:gdLst/>
            <a:ahLst/>
            <a:cxnLst/>
            <a:rect l="l" t="t" r="r" b="b"/>
            <a:pathLst>
              <a:path w="20358" h="8928">
                <a:moveTo>
                  <a:pt x="0" y="8928"/>
                </a:moveTo>
                <a:lnTo>
                  <a:pt x="20358" y="0"/>
                </a:lnTo>
                <a:lnTo>
                  <a:pt x="3327" y="746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2571549" y="4292622"/>
            <a:ext cx="29603" cy="36296"/>
          </a:xfrm>
          <a:custGeom>
            <a:avLst/>
            <a:gdLst/>
            <a:ahLst/>
            <a:cxnLst/>
            <a:rect l="l" t="t" r="r" b="b"/>
            <a:pathLst>
              <a:path w="29603" h="36296">
                <a:moveTo>
                  <a:pt x="0" y="36296"/>
                </a:moveTo>
                <a:lnTo>
                  <a:pt x="29603" y="36296"/>
                </a:lnTo>
                <a:lnTo>
                  <a:pt x="29603" y="0"/>
                </a:lnTo>
                <a:lnTo>
                  <a:pt x="29603" y="290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2573507" y="4076329"/>
            <a:ext cx="3136" cy="1371"/>
          </a:xfrm>
          <a:custGeom>
            <a:avLst/>
            <a:gdLst/>
            <a:ahLst/>
            <a:cxnLst/>
            <a:rect l="l" t="t" r="r" b="b"/>
            <a:pathLst>
              <a:path w="3136" h="1371">
                <a:moveTo>
                  <a:pt x="0" y="1371"/>
                </a:moveTo>
                <a:lnTo>
                  <a:pt x="3136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2576786" y="4275999"/>
            <a:ext cx="8420" cy="3733"/>
          </a:xfrm>
          <a:custGeom>
            <a:avLst/>
            <a:gdLst/>
            <a:ahLst/>
            <a:cxnLst/>
            <a:rect l="l" t="t" r="r" b="b"/>
            <a:pathLst>
              <a:path w="8420" h="3733">
                <a:moveTo>
                  <a:pt x="5283" y="1409"/>
                </a:moveTo>
                <a:lnTo>
                  <a:pt x="8420" y="0"/>
                </a:lnTo>
                <a:lnTo>
                  <a:pt x="0" y="373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2585215" y="4271717"/>
            <a:ext cx="12611" cy="4279"/>
          </a:xfrm>
          <a:custGeom>
            <a:avLst/>
            <a:gdLst/>
            <a:ahLst/>
            <a:cxnLst/>
            <a:rect l="l" t="t" r="r" b="b"/>
            <a:pathLst>
              <a:path w="12611" h="4279">
                <a:moveTo>
                  <a:pt x="9105" y="317"/>
                </a:moveTo>
                <a:lnTo>
                  <a:pt x="12611" y="0"/>
                </a:lnTo>
                <a:lnTo>
                  <a:pt x="9105" y="317"/>
                </a:lnTo>
                <a:lnTo>
                  <a:pt x="0" y="427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2593826" y="4473611"/>
            <a:ext cx="82981" cy="49555"/>
          </a:xfrm>
          <a:custGeom>
            <a:avLst/>
            <a:gdLst/>
            <a:ahLst/>
            <a:cxnLst/>
            <a:rect l="l" t="t" r="r" b="b"/>
            <a:pathLst>
              <a:path w="82981" h="49555">
                <a:moveTo>
                  <a:pt x="495" y="1866"/>
                </a:moveTo>
                <a:lnTo>
                  <a:pt x="4000" y="1587"/>
                </a:lnTo>
                <a:lnTo>
                  <a:pt x="495" y="1866"/>
                </a:lnTo>
                <a:lnTo>
                  <a:pt x="0" y="2095"/>
                </a:lnTo>
                <a:lnTo>
                  <a:pt x="495" y="1866"/>
                </a:lnTo>
                <a:lnTo>
                  <a:pt x="23177" y="0"/>
                </a:lnTo>
                <a:lnTo>
                  <a:pt x="45262" y="5549"/>
                </a:lnTo>
                <a:lnTo>
                  <a:pt x="64350" y="18033"/>
                </a:lnTo>
                <a:lnTo>
                  <a:pt x="78333" y="35979"/>
                </a:lnTo>
                <a:lnTo>
                  <a:pt x="82981" y="49555"/>
                </a:lnTo>
                <a:lnTo>
                  <a:pt x="79565" y="3967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2597828" y="4474519"/>
            <a:ext cx="7785" cy="685"/>
          </a:xfrm>
          <a:custGeom>
            <a:avLst/>
            <a:gdLst/>
            <a:ahLst/>
            <a:cxnLst/>
            <a:rect l="l" t="t" r="r" b="b"/>
            <a:pathLst>
              <a:path w="7785" h="685">
                <a:moveTo>
                  <a:pt x="0" y="685"/>
                </a:moveTo>
                <a:lnTo>
                  <a:pt x="778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2594321" y="4066679"/>
            <a:ext cx="59029" cy="14897"/>
          </a:xfrm>
          <a:custGeom>
            <a:avLst/>
            <a:gdLst/>
            <a:ahLst/>
            <a:cxnLst/>
            <a:rect l="l" t="t" r="r" b="b"/>
            <a:pathLst>
              <a:path w="59029" h="14897">
                <a:moveTo>
                  <a:pt x="0" y="1866"/>
                </a:moveTo>
                <a:lnTo>
                  <a:pt x="22733" y="0"/>
                </a:lnTo>
                <a:lnTo>
                  <a:pt x="44767" y="5600"/>
                </a:lnTo>
                <a:lnTo>
                  <a:pt x="59029" y="14897"/>
                </a:lnTo>
                <a:lnTo>
                  <a:pt x="55740" y="1280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2601155" y="4491692"/>
            <a:ext cx="11976" cy="825"/>
          </a:xfrm>
          <a:custGeom>
            <a:avLst/>
            <a:gdLst/>
            <a:ahLst/>
            <a:cxnLst/>
            <a:rect l="l" t="t" r="r" b="b"/>
            <a:pathLst>
              <a:path w="11976" h="825">
                <a:moveTo>
                  <a:pt x="8331" y="0"/>
                </a:moveTo>
                <a:lnTo>
                  <a:pt x="11976" y="0"/>
                </a:lnTo>
                <a:lnTo>
                  <a:pt x="0" y="0"/>
                </a:lnTo>
                <a:lnTo>
                  <a:pt x="0" y="82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2601153" y="4288201"/>
            <a:ext cx="12484" cy="4419"/>
          </a:xfrm>
          <a:custGeom>
            <a:avLst/>
            <a:gdLst/>
            <a:ahLst/>
            <a:cxnLst/>
            <a:rect l="l" t="t" r="r" b="b"/>
            <a:pathLst>
              <a:path w="12484" h="4419">
                <a:moveTo>
                  <a:pt x="0" y="4419"/>
                </a:moveTo>
                <a:lnTo>
                  <a:pt x="0" y="0"/>
                </a:lnTo>
                <a:lnTo>
                  <a:pt x="12484" y="0"/>
                </a:lnTo>
                <a:lnTo>
                  <a:pt x="1016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2597828" y="4271081"/>
            <a:ext cx="7607" cy="635"/>
          </a:xfrm>
          <a:custGeom>
            <a:avLst/>
            <a:gdLst/>
            <a:ahLst/>
            <a:cxnLst/>
            <a:rect l="l" t="t" r="r" b="b"/>
            <a:pathLst>
              <a:path w="7607" h="635">
                <a:moveTo>
                  <a:pt x="0" y="635"/>
                </a:moveTo>
                <a:lnTo>
                  <a:pt x="760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2601153" y="4089177"/>
            <a:ext cx="0" cy="2908"/>
          </a:xfrm>
          <a:custGeom>
            <a:avLst/>
            <a:gdLst/>
            <a:ahLst/>
            <a:cxnLst/>
            <a:rect l="l" t="t" r="r" b="b"/>
            <a:pathLst>
              <a:path h="2908">
                <a:moveTo>
                  <a:pt x="0" y="0"/>
                </a:moveTo>
                <a:lnTo>
                  <a:pt x="0" y="290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2608350" y="4593391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295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2608350" y="4288203"/>
            <a:ext cx="4775" cy="0"/>
          </a:xfrm>
          <a:custGeom>
            <a:avLst/>
            <a:gdLst/>
            <a:ahLst/>
            <a:cxnLst/>
            <a:rect l="l" t="t" r="r" b="b"/>
            <a:pathLst>
              <a:path w="4775">
                <a:moveTo>
                  <a:pt x="0" y="0"/>
                </a:moveTo>
                <a:lnTo>
                  <a:pt x="4775" y="0"/>
                </a:lnTo>
                <a:lnTo>
                  <a:pt x="114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2613633" y="4593391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2613130" y="4491692"/>
            <a:ext cx="49047" cy="101701"/>
          </a:xfrm>
          <a:custGeom>
            <a:avLst/>
            <a:gdLst/>
            <a:ahLst/>
            <a:cxnLst/>
            <a:rect l="l" t="t" r="r" b="b"/>
            <a:pathLst>
              <a:path w="49047" h="101701">
                <a:moveTo>
                  <a:pt x="0" y="0"/>
                </a:moveTo>
                <a:lnTo>
                  <a:pt x="8331" y="0"/>
                </a:lnTo>
                <a:lnTo>
                  <a:pt x="8331" y="40665"/>
                </a:lnTo>
                <a:lnTo>
                  <a:pt x="49047" y="40716"/>
                </a:lnTo>
                <a:lnTo>
                  <a:pt x="49047" y="61023"/>
                </a:lnTo>
                <a:lnTo>
                  <a:pt x="8331" y="61023"/>
                </a:lnTo>
                <a:lnTo>
                  <a:pt x="8331" y="101701"/>
                </a:lnTo>
                <a:lnTo>
                  <a:pt x="5791" y="101701"/>
                </a:lnTo>
                <a:lnTo>
                  <a:pt x="8331" y="10170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2613633" y="4407386"/>
            <a:ext cx="5829" cy="647"/>
          </a:xfrm>
          <a:custGeom>
            <a:avLst/>
            <a:gdLst/>
            <a:ahLst/>
            <a:cxnLst/>
            <a:rect l="l" t="t" r="r" b="b"/>
            <a:pathLst>
              <a:path w="5829" h="647">
                <a:moveTo>
                  <a:pt x="0" y="368"/>
                </a:moveTo>
                <a:lnTo>
                  <a:pt x="3365" y="647"/>
                </a:lnTo>
                <a:lnTo>
                  <a:pt x="5829" y="0"/>
                </a:lnTo>
                <a:lnTo>
                  <a:pt x="3365" y="64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2608350" y="4389948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295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2613633" y="4288203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2613633" y="4204266"/>
            <a:ext cx="3416" cy="279"/>
          </a:xfrm>
          <a:custGeom>
            <a:avLst/>
            <a:gdLst/>
            <a:ahLst/>
            <a:cxnLst/>
            <a:rect l="l" t="t" r="r" b="b"/>
            <a:pathLst>
              <a:path w="3416" h="279">
                <a:moveTo>
                  <a:pt x="0" y="0"/>
                </a:moveTo>
                <a:lnTo>
                  <a:pt x="3416" y="27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2613130" y="4134129"/>
            <a:ext cx="49047" cy="52374"/>
          </a:xfrm>
          <a:custGeom>
            <a:avLst/>
            <a:gdLst/>
            <a:ahLst/>
            <a:cxnLst/>
            <a:rect l="l" t="t" r="r" b="b"/>
            <a:pathLst>
              <a:path w="49047" h="52374">
                <a:moveTo>
                  <a:pt x="0" y="52374"/>
                </a:moveTo>
                <a:lnTo>
                  <a:pt x="8382" y="52374"/>
                </a:lnTo>
                <a:lnTo>
                  <a:pt x="8382" y="11658"/>
                </a:lnTo>
                <a:lnTo>
                  <a:pt x="49047" y="11658"/>
                </a:lnTo>
                <a:lnTo>
                  <a:pt x="49047" y="0"/>
                </a:lnTo>
                <a:lnTo>
                  <a:pt x="49047" y="332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2609486" y="4084759"/>
            <a:ext cx="1816" cy="0"/>
          </a:xfrm>
          <a:custGeom>
            <a:avLst/>
            <a:gdLst/>
            <a:ahLst/>
            <a:cxnLst/>
            <a:rect l="l" t="t" r="r" b="b"/>
            <a:pathLst>
              <a:path w="1816">
                <a:moveTo>
                  <a:pt x="0" y="0"/>
                </a:moveTo>
                <a:lnTo>
                  <a:pt x="1816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2613637" y="4605324"/>
            <a:ext cx="26314" cy="6146"/>
          </a:xfrm>
          <a:custGeom>
            <a:avLst/>
            <a:gdLst/>
            <a:ahLst/>
            <a:cxnLst/>
            <a:rect l="l" t="t" r="r" b="b"/>
            <a:pathLst>
              <a:path w="26314" h="6146">
                <a:moveTo>
                  <a:pt x="3365" y="6146"/>
                </a:moveTo>
                <a:lnTo>
                  <a:pt x="25450" y="546"/>
                </a:lnTo>
                <a:lnTo>
                  <a:pt x="26314" y="0"/>
                </a:lnTo>
                <a:lnTo>
                  <a:pt x="25450" y="546"/>
                </a:lnTo>
                <a:lnTo>
                  <a:pt x="3365" y="6146"/>
                </a:lnTo>
                <a:lnTo>
                  <a:pt x="0" y="586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2613633" y="4389948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2618915" y="4389948"/>
            <a:ext cx="2552" cy="0"/>
          </a:xfrm>
          <a:custGeom>
            <a:avLst/>
            <a:gdLst/>
            <a:ahLst/>
            <a:cxnLst/>
            <a:rect l="l" t="t" r="r" b="b"/>
            <a:pathLst>
              <a:path w="2552">
                <a:moveTo>
                  <a:pt x="0" y="0"/>
                </a:moveTo>
                <a:lnTo>
                  <a:pt x="255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2618915" y="4288203"/>
            <a:ext cx="36842" cy="40716"/>
          </a:xfrm>
          <a:custGeom>
            <a:avLst/>
            <a:gdLst/>
            <a:ahLst/>
            <a:cxnLst/>
            <a:rect l="l" t="t" r="r" b="b"/>
            <a:pathLst>
              <a:path w="36842" h="40716">
                <a:moveTo>
                  <a:pt x="0" y="0"/>
                </a:moveTo>
                <a:lnTo>
                  <a:pt x="2552" y="0"/>
                </a:lnTo>
                <a:lnTo>
                  <a:pt x="2552" y="40716"/>
                </a:lnTo>
                <a:lnTo>
                  <a:pt x="36842" y="40716"/>
                </a:lnTo>
                <a:lnTo>
                  <a:pt x="31559" y="4071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2618912" y="4147012"/>
            <a:ext cx="60617" cy="57073"/>
          </a:xfrm>
          <a:custGeom>
            <a:avLst/>
            <a:gdLst/>
            <a:ahLst/>
            <a:cxnLst/>
            <a:rect l="l" t="t" r="r" b="b"/>
            <a:pathLst>
              <a:path w="60617" h="57073">
                <a:moveTo>
                  <a:pt x="25234" y="48691"/>
                </a:moveTo>
                <a:lnTo>
                  <a:pt x="20180" y="51968"/>
                </a:lnTo>
                <a:lnTo>
                  <a:pt x="0" y="57073"/>
                </a:lnTo>
                <a:lnTo>
                  <a:pt x="20180" y="51968"/>
                </a:lnTo>
                <a:lnTo>
                  <a:pt x="39255" y="39497"/>
                </a:lnTo>
                <a:lnTo>
                  <a:pt x="53238" y="21551"/>
                </a:lnTo>
                <a:lnTo>
                  <a:pt x="60617" y="0"/>
                </a:lnTo>
                <a:lnTo>
                  <a:pt x="57848" y="815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2613628" y="4084759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1917" y="0"/>
                </a:moveTo>
                <a:lnTo>
                  <a:pt x="0" y="0"/>
                </a:lnTo>
                <a:lnTo>
                  <a:pt x="5283" y="0"/>
                </a:lnTo>
                <a:lnTo>
                  <a:pt x="191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2618915" y="4084759"/>
            <a:ext cx="43268" cy="49364"/>
          </a:xfrm>
          <a:custGeom>
            <a:avLst/>
            <a:gdLst/>
            <a:ahLst/>
            <a:cxnLst/>
            <a:rect l="l" t="t" r="r" b="b"/>
            <a:pathLst>
              <a:path w="43268" h="49364">
                <a:moveTo>
                  <a:pt x="0" y="0"/>
                </a:moveTo>
                <a:lnTo>
                  <a:pt x="2590" y="0"/>
                </a:lnTo>
                <a:lnTo>
                  <a:pt x="2590" y="40716"/>
                </a:lnTo>
                <a:lnTo>
                  <a:pt x="43268" y="40716"/>
                </a:lnTo>
                <a:lnTo>
                  <a:pt x="43268" y="4936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2619461" y="4402425"/>
            <a:ext cx="19634" cy="4965"/>
          </a:xfrm>
          <a:custGeom>
            <a:avLst/>
            <a:gdLst/>
            <a:ahLst/>
            <a:cxnLst/>
            <a:rect l="l" t="t" r="r" b="b"/>
            <a:pathLst>
              <a:path w="19634" h="4965">
                <a:moveTo>
                  <a:pt x="0" y="4965"/>
                </a:moveTo>
                <a:lnTo>
                  <a:pt x="19634" y="0"/>
                </a:lnTo>
                <a:lnTo>
                  <a:pt x="0" y="496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2621465" y="4349231"/>
            <a:ext cx="34290" cy="40716"/>
          </a:xfrm>
          <a:custGeom>
            <a:avLst/>
            <a:gdLst/>
            <a:ahLst/>
            <a:cxnLst/>
            <a:rect l="l" t="t" r="r" b="b"/>
            <a:pathLst>
              <a:path w="34289" h="40716">
                <a:moveTo>
                  <a:pt x="0" y="40716"/>
                </a:moveTo>
                <a:lnTo>
                  <a:pt x="0" y="0"/>
                </a:lnTo>
                <a:lnTo>
                  <a:pt x="34290" y="50"/>
                </a:lnTo>
                <a:lnTo>
                  <a:pt x="29006" y="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2618920" y="4186504"/>
            <a:ext cx="2590" cy="0"/>
          </a:xfrm>
          <a:custGeom>
            <a:avLst/>
            <a:gdLst/>
            <a:ahLst/>
            <a:cxnLst/>
            <a:rect l="l" t="t" r="r" b="b"/>
            <a:pathLst>
              <a:path w="2590">
                <a:moveTo>
                  <a:pt x="2590" y="0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2624836" y="4475571"/>
            <a:ext cx="15125" cy="4191"/>
          </a:xfrm>
          <a:custGeom>
            <a:avLst/>
            <a:gdLst/>
            <a:ahLst/>
            <a:cxnLst/>
            <a:rect l="l" t="t" r="r" b="b"/>
            <a:pathLst>
              <a:path w="15125" h="4190">
                <a:moveTo>
                  <a:pt x="0" y="0"/>
                </a:moveTo>
                <a:lnTo>
                  <a:pt x="14262" y="3594"/>
                </a:lnTo>
                <a:lnTo>
                  <a:pt x="15125" y="4191"/>
                </a:lnTo>
                <a:lnTo>
                  <a:pt x="14262" y="359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2634673" y="4198984"/>
            <a:ext cx="4419" cy="1092"/>
          </a:xfrm>
          <a:custGeom>
            <a:avLst/>
            <a:gdLst/>
            <a:ahLst/>
            <a:cxnLst/>
            <a:rect l="l" t="t" r="r" b="b"/>
            <a:pathLst>
              <a:path w="4419" h="1092">
                <a:moveTo>
                  <a:pt x="0" y="1092"/>
                </a:moveTo>
                <a:lnTo>
                  <a:pt x="441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2634673" y="4605867"/>
            <a:ext cx="4419" cy="1143"/>
          </a:xfrm>
          <a:custGeom>
            <a:avLst/>
            <a:gdLst/>
            <a:ahLst/>
            <a:cxnLst/>
            <a:rect l="l" t="t" r="r" b="b"/>
            <a:pathLst>
              <a:path w="4419" h="1142">
                <a:moveTo>
                  <a:pt x="0" y="1142"/>
                </a:moveTo>
                <a:lnTo>
                  <a:pt x="441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2639951" y="4531137"/>
            <a:ext cx="39585" cy="74193"/>
          </a:xfrm>
          <a:custGeom>
            <a:avLst/>
            <a:gdLst/>
            <a:ahLst/>
            <a:cxnLst/>
            <a:rect l="l" t="t" r="r" b="b"/>
            <a:pathLst>
              <a:path w="39585" h="74193">
                <a:moveTo>
                  <a:pt x="36029" y="33197"/>
                </a:moveTo>
                <a:lnTo>
                  <a:pt x="39585" y="22771"/>
                </a:lnTo>
                <a:lnTo>
                  <a:pt x="39585" y="0"/>
                </a:lnTo>
                <a:lnTo>
                  <a:pt x="39585" y="22771"/>
                </a:lnTo>
                <a:lnTo>
                  <a:pt x="32207" y="44310"/>
                </a:lnTo>
                <a:lnTo>
                  <a:pt x="18224" y="62293"/>
                </a:lnTo>
                <a:lnTo>
                  <a:pt x="0" y="74193"/>
                </a:lnTo>
                <a:lnTo>
                  <a:pt x="2781" y="7236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2634673" y="4399602"/>
            <a:ext cx="8737" cy="3962"/>
          </a:xfrm>
          <a:custGeom>
            <a:avLst/>
            <a:gdLst/>
            <a:ahLst/>
            <a:cxnLst/>
            <a:rect l="l" t="t" r="r" b="b"/>
            <a:pathLst>
              <a:path w="8737" h="3962">
                <a:moveTo>
                  <a:pt x="0" y="3962"/>
                </a:moveTo>
                <a:lnTo>
                  <a:pt x="4419" y="2819"/>
                </a:lnTo>
                <a:lnTo>
                  <a:pt x="873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2639091" y="4350458"/>
            <a:ext cx="40436" cy="51968"/>
          </a:xfrm>
          <a:custGeom>
            <a:avLst/>
            <a:gdLst/>
            <a:ahLst/>
            <a:cxnLst/>
            <a:rect l="l" t="t" r="r" b="b"/>
            <a:pathLst>
              <a:path w="40436" h="51968">
                <a:moveTo>
                  <a:pt x="0" y="51968"/>
                </a:moveTo>
                <a:lnTo>
                  <a:pt x="19088" y="39484"/>
                </a:lnTo>
                <a:lnTo>
                  <a:pt x="33058" y="21539"/>
                </a:lnTo>
                <a:lnTo>
                  <a:pt x="40436" y="0"/>
                </a:lnTo>
                <a:lnTo>
                  <a:pt x="36347" y="1188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2639956" y="4479759"/>
            <a:ext cx="15798" cy="10287"/>
          </a:xfrm>
          <a:custGeom>
            <a:avLst/>
            <a:gdLst/>
            <a:ahLst/>
            <a:cxnLst/>
            <a:rect l="l" t="t" r="r" b="b"/>
            <a:pathLst>
              <a:path w="15798" h="10287">
                <a:moveTo>
                  <a:pt x="0" y="0"/>
                </a:moveTo>
                <a:lnTo>
                  <a:pt x="15798" y="10287"/>
                </a:lnTo>
                <a:lnTo>
                  <a:pt x="10515" y="687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2655759" y="4490053"/>
            <a:ext cx="5232" cy="5232"/>
          </a:xfrm>
          <a:custGeom>
            <a:avLst/>
            <a:gdLst/>
            <a:ahLst/>
            <a:cxnLst/>
            <a:rect l="l" t="t" r="r" b="b"/>
            <a:pathLst>
              <a:path w="5232" h="5232">
                <a:moveTo>
                  <a:pt x="0" y="0"/>
                </a:moveTo>
                <a:lnTo>
                  <a:pt x="2413" y="1587"/>
                </a:lnTo>
                <a:lnTo>
                  <a:pt x="5232" y="5232"/>
                </a:lnTo>
                <a:lnTo>
                  <a:pt x="2413" y="158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2655759" y="4349277"/>
            <a:ext cx="5232" cy="0"/>
          </a:xfrm>
          <a:custGeom>
            <a:avLst/>
            <a:gdLst/>
            <a:ahLst/>
            <a:cxnLst/>
            <a:rect l="l" t="t" r="r" b="b"/>
            <a:pathLst>
              <a:path w="5232">
                <a:moveTo>
                  <a:pt x="0" y="0"/>
                </a:moveTo>
                <a:lnTo>
                  <a:pt x="523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2655759" y="4328919"/>
            <a:ext cx="5232" cy="0"/>
          </a:xfrm>
          <a:custGeom>
            <a:avLst/>
            <a:gdLst/>
            <a:ahLst/>
            <a:cxnLst/>
            <a:rect l="l" t="t" r="r" b="b"/>
            <a:pathLst>
              <a:path w="5232">
                <a:moveTo>
                  <a:pt x="0" y="0"/>
                </a:moveTo>
                <a:lnTo>
                  <a:pt x="523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2653351" y="4081576"/>
            <a:ext cx="18173" cy="20307"/>
          </a:xfrm>
          <a:custGeom>
            <a:avLst/>
            <a:gdLst/>
            <a:ahLst/>
            <a:cxnLst/>
            <a:rect l="l" t="t" r="r" b="b"/>
            <a:pathLst>
              <a:path w="18173" h="20307">
                <a:moveTo>
                  <a:pt x="10515" y="10515"/>
                </a:moveTo>
                <a:lnTo>
                  <a:pt x="4826" y="3187"/>
                </a:lnTo>
                <a:lnTo>
                  <a:pt x="0" y="0"/>
                </a:lnTo>
                <a:lnTo>
                  <a:pt x="4826" y="3187"/>
                </a:lnTo>
                <a:lnTo>
                  <a:pt x="18173" y="20307"/>
                </a:lnTo>
                <a:lnTo>
                  <a:pt x="14617" y="1574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2660996" y="4495290"/>
            <a:ext cx="4686" cy="6057"/>
          </a:xfrm>
          <a:custGeom>
            <a:avLst/>
            <a:gdLst/>
            <a:ahLst/>
            <a:cxnLst/>
            <a:rect l="l" t="t" r="r" b="b"/>
            <a:pathLst>
              <a:path w="4686" h="6057">
                <a:moveTo>
                  <a:pt x="0" y="0"/>
                </a:moveTo>
                <a:lnTo>
                  <a:pt x="4686" y="605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2661000" y="4328919"/>
            <a:ext cx="1181" cy="20358"/>
          </a:xfrm>
          <a:custGeom>
            <a:avLst/>
            <a:gdLst/>
            <a:ahLst/>
            <a:cxnLst/>
            <a:rect l="l" t="t" r="r" b="b"/>
            <a:pathLst>
              <a:path w="1181" h="20358">
                <a:moveTo>
                  <a:pt x="1181" y="20358"/>
                </a:moveTo>
                <a:lnTo>
                  <a:pt x="0" y="20358"/>
                </a:lnTo>
                <a:lnTo>
                  <a:pt x="1181" y="20358"/>
                </a:lnTo>
                <a:lnTo>
                  <a:pt x="1181" y="0"/>
                </a:lnTo>
                <a:lnTo>
                  <a:pt x="0" y="0"/>
                </a:lnTo>
                <a:lnTo>
                  <a:pt x="1181" y="0"/>
                </a:lnTo>
                <a:lnTo>
                  <a:pt x="31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2658174" y="4288203"/>
            <a:ext cx="2819" cy="3644"/>
          </a:xfrm>
          <a:custGeom>
            <a:avLst/>
            <a:gdLst/>
            <a:ahLst/>
            <a:cxnLst/>
            <a:rect l="l" t="t" r="r" b="b"/>
            <a:pathLst>
              <a:path w="2819" h="3644">
                <a:moveTo>
                  <a:pt x="0" y="0"/>
                </a:moveTo>
                <a:lnTo>
                  <a:pt x="2819" y="364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2658176" y="4084758"/>
            <a:ext cx="1638" cy="2095"/>
          </a:xfrm>
          <a:custGeom>
            <a:avLst/>
            <a:gdLst/>
            <a:ahLst/>
            <a:cxnLst/>
            <a:rect l="l" t="t" r="r" b="b"/>
            <a:pathLst>
              <a:path w="1638" h="2095">
                <a:moveTo>
                  <a:pt x="1638" y="2095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2662181" y="4540695"/>
            <a:ext cx="0" cy="3327"/>
          </a:xfrm>
          <a:custGeom>
            <a:avLst/>
            <a:gdLst/>
            <a:ahLst/>
            <a:cxnLst/>
            <a:rect l="l" t="t" r="r" b="b"/>
            <a:pathLst>
              <a:path h="3327">
                <a:moveTo>
                  <a:pt x="0" y="3327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2671519" y="4305376"/>
            <a:ext cx="8013" cy="45085"/>
          </a:xfrm>
          <a:custGeom>
            <a:avLst/>
            <a:gdLst/>
            <a:ahLst/>
            <a:cxnLst/>
            <a:rect l="l" t="t" r="r" b="b"/>
            <a:pathLst>
              <a:path w="8013" h="45085">
                <a:moveTo>
                  <a:pt x="8013" y="45085"/>
                </a:moveTo>
                <a:lnTo>
                  <a:pt x="8013" y="22313"/>
                </a:lnTo>
                <a:lnTo>
                  <a:pt x="635" y="774"/>
                </a:lnTo>
                <a:lnTo>
                  <a:pt x="0" y="0"/>
                </a:lnTo>
                <a:lnTo>
                  <a:pt x="635" y="774"/>
                </a:lnTo>
                <a:lnTo>
                  <a:pt x="1917" y="454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2666281" y="4095142"/>
            <a:ext cx="13246" cy="51879"/>
          </a:xfrm>
          <a:custGeom>
            <a:avLst/>
            <a:gdLst/>
            <a:ahLst/>
            <a:cxnLst/>
            <a:rect l="l" t="t" r="r" b="b"/>
            <a:pathLst>
              <a:path w="13246" h="51879">
                <a:moveTo>
                  <a:pt x="0" y="0"/>
                </a:moveTo>
                <a:lnTo>
                  <a:pt x="5880" y="7556"/>
                </a:lnTo>
                <a:lnTo>
                  <a:pt x="13246" y="29108"/>
                </a:lnTo>
                <a:lnTo>
                  <a:pt x="13246" y="5187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2672153" y="4306149"/>
            <a:ext cx="457" cy="1409"/>
          </a:xfrm>
          <a:custGeom>
            <a:avLst/>
            <a:gdLst/>
            <a:ahLst/>
            <a:cxnLst/>
            <a:rect l="l" t="t" r="r" b="b"/>
            <a:pathLst>
              <a:path w="457" h="1409">
                <a:moveTo>
                  <a:pt x="457" y="1409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2671518" y="4101884"/>
            <a:ext cx="2552" cy="6324"/>
          </a:xfrm>
          <a:custGeom>
            <a:avLst/>
            <a:gdLst/>
            <a:ahLst/>
            <a:cxnLst/>
            <a:rect l="l" t="t" r="r" b="b"/>
            <a:pathLst>
              <a:path w="2552" h="6324">
                <a:moveTo>
                  <a:pt x="0" y="0"/>
                </a:moveTo>
                <a:lnTo>
                  <a:pt x="635" y="825"/>
                </a:lnTo>
                <a:lnTo>
                  <a:pt x="2552" y="632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2672153" y="4102705"/>
            <a:ext cx="1778" cy="5143"/>
          </a:xfrm>
          <a:custGeom>
            <a:avLst/>
            <a:gdLst/>
            <a:ahLst/>
            <a:cxnLst/>
            <a:rect l="l" t="t" r="r" b="b"/>
            <a:pathLst>
              <a:path w="1777" h="5143">
                <a:moveTo>
                  <a:pt x="1777" y="5143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2679305" y="4553907"/>
            <a:ext cx="228" cy="635"/>
          </a:xfrm>
          <a:custGeom>
            <a:avLst/>
            <a:gdLst/>
            <a:ahLst/>
            <a:cxnLst/>
            <a:rect l="l" t="t" r="r" b="b"/>
            <a:pathLst>
              <a:path w="228" h="635">
                <a:moveTo>
                  <a:pt x="0" y="635"/>
                </a:moveTo>
                <a:lnTo>
                  <a:pt x="22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2676803" y="4523158"/>
            <a:ext cx="2730" cy="10350"/>
          </a:xfrm>
          <a:custGeom>
            <a:avLst/>
            <a:gdLst/>
            <a:ahLst/>
            <a:cxnLst/>
            <a:rect l="l" t="t" r="r" b="b"/>
            <a:pathLst>
              <a:path w="2730" h="10350">
                <a:moveTo>
                  <a:pt x="2730" y="7975"/>
                </a:moveTo>
                <a:lnTo>
                  <a:pt x="0" y="0"/>
                </a:lnTo>
                <a:lnTo>
                  <a:pt x="2730" y="7975"/>
                </a:lnTo>
                <a:lnTo>
                  <a:pt x="2730" y="103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2678029" y="4343811"/>
            <a:ext cx="1498" cy="11023"/>
          </a:xfrm>
          <a:custGeom>
            <a:avLst/>
            <a:gdLst/>
            <a:ahLst/>
            <a:cxnLst/>
            <a:rect l="l" t="t" r="r" b="b"/>
            <a:pathLst>
              <a:path w="1498" h="11023">
                <a:moveTo>
                  <a:pt x="0" y="11023"/>
                </a:moveTo>
                <a:lnTo>
                  <a:pt x="1498" y="6654"/>
                </a:lnTo>
                <a:lnTo>
                  <a:pt x="149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2678532" y="4139232"/>
            <a:ext cx="1003" cy="10655"/>
          </a:xfrm>
          <a:custGeom>
            <a:avLst/>
            <a:gdLst/>
            <a:ahLst/>
            <a:cxnLst/>
            <a:rect l="l" t="t" r="r" b="b"/>
            <a:pathLst>
              <a:path w="1003" h="10655">
                <a:moveTo>
                  <a:pt x="0" y="10655"/>
                </a:moveTo>
                <a:lnTo>
                  <a:pt x="1003" y="7785"/>
                </a:lnTo>
                <a:lnTo>
                  <a:pt x="100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2729405" y="4019678"/>
            <a:ext cx="16217" cy="379971"/>
          </a:xfrm>
          <a:custGeom>
            <a:avLst/>
            <a:gdLst/>
            <a:ahLst/>
            <a:cxnLst/>
            <a:rect l="l" t="t" r="r" b="b"/>
            <a:pathLst>
              <a:path w="16217" h="379971">
                <a:moveTo>
                  <a:pt x="0" y="0"/>
                </a:moveTo>
                <a:lnTo>
                  <a:pt x="16217" y="0"/>
                </a:lnTo>
                <a:lnTo>
                  <a:pt x="16167" y="37997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2745572" y="4625869"/>
            <a:ext cx="0" cy="23266"/>
          </a:xfrm>
          <a:custGeom>
            <a:avLst/>
            <a:gdLst/>
            <a:ahLst/>
            <a:cxnLst/>
            <a:rect l="l" t="t" r="r" b="b"/>
            <a:pathLst>
              <a:path h="23266">
                <a:moveTo>
                  <a:pt x="0" y="2326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2745572" y="4612335"/>
            <a:ext cx="0" cy="15760"/>
          </a:xfrm>
          <a:custGeom>
            <a:avLst/>
            <a:gdLst/>
            <a:ahLst/>
            <a:cxnLst/>
            <a:rect l="l" t="t" r="r" b="b"/>
            <a:pathLst>
              <a:path h="15760">
                <a:moveTo>
                  <a:pt x="0" y="15760"/>
                </a:moveTo>
                <a:lnTo>
                  <a:pt x="0" y="0"/>
                </a:lnTo>
                <a:lnTo>
                  <a:pt x="0" y="433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2745572" y="4612335"/>
            <a:ext cx="0" cy="15760"/>
          </a:xfrm>
          <a:custGeom>
            <a:avLst/>
            <a:gdLst/>
            <a:ahLst/>
            <a:cxnLst/>
            <a:rect l="l" t="t" r="r" b="b"/>
            <a:pathLst>
              <a:path h="15760">
                <a:moveTo>
                  <a:pt x="0" y="15760"/>
                </a:moveTo>
                <a:lnTo>
                  <a:pt x="0" y="0"/>
                </a:lnTo>
                <a:lnTo>
                  <a:pt x="0" y="433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2745572" y="4459951"/>
            <a:ext cx="0" cy="152387"/>
          </a:xfrm>
          <a:custGeom>
            <a:avLst/>
            <a:gdLst/>
            <a:ahLst/>
            <a:cxnLst/>
            <a:rect l="l" t="t" r="r" b="b"/>
            <a:pathLst>
              <a:path h="152387">
                <a:moveTo>
                  <a:pt x="0" y="152387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2745572" y="4459951"/>
            <a:ext cx="0" cy="152387"/>
          </a:xfrm>
          <a:custGeom>
            <a:avLst/>
            <a:gdLst/>
            <a:ahLst/>
            <a:cxnLst/>
            <a:rect l="l" t="t" r="r" b="b"/>
            <a:pathLst>
              <a:path h="152387">
                <a:moveTo>
                  <a:pt x="0" y="152387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2745572" y="4425294"/>
            <a:ext cx="0" cy="34658"/>
          </a:xfrm>
          <a:custGeom>
            <a:avLst/>
            <a:gdLst/>
            <a:ahLst/>
            <a:cxnLst/>
            <a:rect l="l" t="t" r="r" b="b"/>
            <a:pathLst>
              <a:path h="34658">
                <a:moveTo>
                  <a:pt x="0" y="30099"/>
                </a:moveTo>
                <a:lnTo>
                  <a:pt x="0" y="34658"/>
                </a:lnTo>
                <a:lnTo>
                  <a:pt x="0" y="0"/>
                </a:lnTo>
                <a:lnTo>
                  <a:pt x="0" y="34658"/>
                </a:lnTo>
                <a:lnTo>
                  <a:pt x="0" y="3009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2745572" y="4449433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5232"/>
                </a:moveTo>
                <a:lnTo>
                  <a:pt x="0" y="0"/>
                </a:lnTo>
                <a:lnTo>
                  <a:pt x="0" y="1051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2745572" y="4444196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5232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2745572" y="4425293"/>
            <a:ext cx="0" cy="18897"/>
          </a:xfrm>
          <a:custGeom>
            <a:avLst/>
            <a:gdLst/>
            <a:ahLst/>
            <a:cxnLst/>
            <a:rect l="l" t="t" r="r" b="b"/>
            <a:pathLst>
              <a:path h="18897">
                <a:moveTo>
                  <a:pt x="0" y="18897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2745572" y="4396872"/>
            <a:ext cx="0" cy="31559"/>
          </a:xfrm>
          <a:custGeom>
            <a:avLst/>
            <a:gdLst/>
            <a:ahLst/>
            <a:cxnLst/>
            <a:rect l="l" t="t" r="r" b="b"/>
            <a:pathLst>
              <a:path h="31559">
                <a:moveTo>
                  <a:pt x="0" y="31559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2745572" y="4396872"/>
            <a:ext cx="0" cy="31559"/>
          </a:xfrm>
          <a:custGeom>
            <a:avLst/>
            <a:gdLst/>
            <a:ahLst/>
            <a:cxnLst/>
            <a:rect l="l" t="t" r="r" b="b"/>
            <a:pathLst>
              <a:path h="31559">
                <a:moveTo>
                  <a:pt x="0" y="31559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2745572" y="4314617"/>
            <a:ext cx="0" cy="3416"/>
          </a:xfrm>
          <a:custGeom>
            <a:avLst/>
            <a:gdLst/>
            <a:ahLst/>
            <a:cxnLst/>
            <a:rect l="l" t="t" r="r" b="b"/>
            <a:pathLst>
              <a:path h="3416">
                <a:moveTo>
                  <a:pt x="0" y="341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2745572" y="4255001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0"/>
                </a:move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2745572" y="4239243"/>
            <a:ext cx="0" cy="20993"/>
          </a:xfrm>
          <a:custGeom>
            <a:avLst/>
            <a:gdLst/>
            <a:ahLst/>
            <a:cxnLst/>
            <a:rect l="l" t="t" r="r" b="b"/>
            <a:pathLst>
              <a:path h="20993">
                <a:moveTo>
                  <a:pt x="0" y="0"/>
                </a:moveTo>
                <a:lnTo>
                  <a:pt x="0" y="2099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2745572" y="4224948"/>
            <a:ext cx="0" cy="19532"/>
          </a:xfrm>
          <a:custGeom>
            <a:avLst/>
            <a:gdLst/>
            <a:ahLst/>
            <a:cxnLst/>
            <a:rect l="l" t="t" r="r" b="b"/>
            <a:pathLst>
              <a:path h="19532">
                <a:moveTo>
                  <a:pt x="0" y="19532"/>
                </a:moveTo>
                <a:lnTo>
                  <a:pt x="0" y="0"/>
                </a:lnTo>
                <a:lnTo>
                  <a:pt x="0" y="3771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2745572" y="4181403"/>
            <a:ext cx="0" cy="1231"/>
          </a:xfrm>
          <a:custGeom>
            <a:avLst/>
            <a:gdLst/>
            <a:ahLst/>
            <a:cxnLst/>
            <a:rect l="l" t="t" r="r" b="b"/>
            <a:pathLst>
              <a:path h="1231">
                <a:moveTo>
                  <a:pt x="0" y="0"/>
                </a:moveTo>
                <a:lnTo>
                  <a:pt x="0" y="123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2745572" y="4181403"/>
            <a:ext cx="0" cy="1231"/>
          </a:xfrm>
          <a:custGeom>
            <a:avLst/>
            <a:gdLst/>
            <a:ahLst/>
            <a:cxnLst/>
            <a:rect l="l" t="t" r="r" b="b"/>
            <a:pathLst>
              <a:path h="1231">
                <a:moveTo>
                  <a:pt x="0" y="0"/>
                </a:moveTo>
                <a:lnTo>
                  <a:pt x="0" y="123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2745618" y="4029016"/>
            <a:ext cx="0" cy="26276"/>
          </a:xfrm>
          <a:custGeom>
            <a:avLst/>
            <a:gdLst/>
            <a:ahLst/>
            <a:cxnLst/>
            <a:rect l="l" t="t" r="r" b="b"/>
            <a:pathLst>
              <a:path h="26276">
                <a:moveTo>
                  <a:pt x="0" y="2627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2745618" y="4050055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0"/>
                </a:move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2745618" y="4044772"/>
            <a:ext cx="0" cy="5283"/>
          </a:xfrm>
          <a:custGeom>
            <a:avLst/>
            <a:gdLst/>
            <a:ahLst/>
            <a:cxnLst/>
            <a:rect l="l" t="t" r="r" b="b"/>
            <a:pathLst>
              <a:path h="5283">
                <a:moveTo>
                  <a:pt x="0" y="5283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5822477" y="9908493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5822477" y="9908493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6071838" y="1006998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6071838" y="1006998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5967257" y="1006998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5967257" y="10069984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5967257" y="1009926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5967257" y="1009926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6046271" y="995722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6046271" y="995722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5986471" y="995722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5986471" y="995722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5966932" y="1006214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5966932" y="1006214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5964877" y="10069984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5964877" y="10069984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5978079" y="996451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5978079" y="996451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5976221" y="1006043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5976221" y="1006043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5965446" y="1006214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5965446" y="1006214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5964872" y="1006350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5964872" y="1006350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6052621" y="996451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6052621" y="996451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6073651" y="1006350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6073651" y="1006350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6061014" y="10060437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6061014" y="10060437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6072165" y="1006214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6072165" y="1006214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5998630" y="995427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5998630" y="995427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6035706" y="995529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6035706" y="995529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5992826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5992826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5998630" y="995529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5998630" y="995529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5998630" y="995529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5998630" y="995529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6040467" y="995604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6040467" y="995604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6040464" y="995529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6040464" y="995529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5916763" y="1009994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5916763" y="1009994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5916762" y="1009994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5916762" y="1009994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5913454" y="994682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5913454" y="994682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5876679" y="9957389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5876679" y="9957389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5884708" y="9971759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5884708" y="9971759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5877949" y="998570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5877949" y="998570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5890205" y="9957389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5890205" y="9957389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5900350" y="997178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5900350" y="997178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5884388" y="1000036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5884388" y="1000036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5877629" y="1001431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5877629" y="1001431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5889885" y="998599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5889885" y="998599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5900028" y="100003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5900028" y="100003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5884574" y="1002886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5884574" y="1002886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5877816" y="1004281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5877816" y="1004281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5890073" y="1001449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5890073" y="1001449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5900216" y="1002889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5900216" y="1002889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5884600" y="100573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5884600" y="100573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5877840" y="100713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5877840" y="100713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5890097" y="100429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5890097" y="100429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5900240" y="1005738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5900240" y="1005738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5884518" y="100858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5884518" y="100858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5877760" y="100998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5877760" y="100998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5890016" y="100714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5890016" y="100714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5900159" y="1008588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5900159" y="1008588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5884355" y="1011422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5884355" y="1011422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5877596" y="1012816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5877596" y="1012816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5889852" y="1009985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5889852" y="1009985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5899997" y="1011424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5899997" y="1011424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5884658" y="1014318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5884658" y="1014318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5877897" y="1015713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5877897" y="1015713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5890154" y="1012881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5890154" y="1012881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5900298" y="1014321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5900298" y="1014321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5884680" y="1017167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5884680" y="1017167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5877924" y="101856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5877924" y="101856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5890179" y="1015730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5890179" y="1015730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5900323" y="1017170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5900323" y="1017170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5938826" y="1014849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2"/>
                </a:lnTo>
                <a:lnTo>
                  <a:pt x="25031" y="31622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2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5997242" y="10148147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6007491" y="1015567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6007491" y="1017400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6039511" y="10150116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6072967" y="10150116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6082530" y="10157990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6290478" y="9908494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6290478" y="9908494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6539839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6539839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6435257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6435257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6435257" y="10099269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6435257" y="10099269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6514273" y="9957229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6514273" y="9957229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6454472" y="9957224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6454472" y="9957224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6434933" y="10062142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6434933" y="10062142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6432877" y="10069986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6432877" y="10069986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6446079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6446079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6444221" y="10060440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6444221" y="10060440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6433447" y="10062142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6433447" y="10062142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6432873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6432873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6520623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6520623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6541651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6541651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6529014" y="1006043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6529014" y="1006043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6540165" y="10062147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6540165" y="10062147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6466631" y="9954274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6466631" y="9954274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6503708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6503708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6460827" y="9956044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460827" y="9956044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466631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466631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466631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466631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6508469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6508469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508465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508465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384764" y="10099944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384764" y="10099944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6384763" y="10099944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6384763" y="10099944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6381454" y="9946822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6381454" y="9946822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6344679" y="9957390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6344679" y="9957390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6352710" y="997176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6352710" y="997176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6345949" y="998570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6345949" y="998570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6358206" y="995739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6358206" y="995739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368350" y="997178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368350" y="997178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6352390" y="1000036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6352390" y="1000036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6345629" y="1001431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6345629" y="1001431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6357886" y="998599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6357886" y="998599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6368030" y="1000039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6368030" y="1000039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6352575" y="1002886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6352575" y="1002886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6345817" y="1004281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6345817" y="1004281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6358074" y="1001449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6358074" y="1001449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6368218" y="100288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6368218" y="100288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6352600" y="100573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6352600" y="100573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6345842" y="100713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6345842" y="100713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6358097" y="100429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6358097" y="100429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6368242" y="1005738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6368242" y="1005738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6352518" y="10085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6352518" y="10085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6345760" y="1009980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6345760" y="1009980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6358017" y="10071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6358017" y="10071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6368161" y="10085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6368161" y="10085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6352357" y="1011422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6352357" y="1011422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6345596" y="1012816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6345596" y="1012816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6357853" y="1009985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6357853" y="1009985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6367997" y="1011425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6367997" y="1011425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6352658" y="1014318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6352658" y="1014318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6345899" y="1015713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6345899" y="1015713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6358155" y="1012881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6358155" y="1012881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6368299" y="1014321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6368299" y="1014321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6352682" y="1017167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6352682" y="1017167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6345924" y="101856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6345924" y="101856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6358181" y="101573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6358181" y="101573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6368324" y="1017170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6368324" y="1017170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6406826" y="10148492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54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6465243" y="10148148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6475492" y="10155679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6475492" y="10174005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6507513" y="10150118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6542255" y="10150119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6758478" y="9908495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6758478" y="9908495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7024152" y="10135227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7024152" y="10135223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7017553" y="1012796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7012141" y="10065539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7004344" y="10070875"/>
            <a:ext cx="10299" cy="57099"/>
          </a:xfrm>
          <a:custGeom>
            <a:avLst/>
            <a:gdLst/>
            <a:ahLst/>
            <a:cxnLst/>
            <a:rect l="l" t="t" r="r" b="b"/>
            <a:pathLst>
              <a:path w="10299" h="57099">
                <a:moveTo>
                  <a:pt x="5346" y="0"/>
                </a:moveTo>
                <a:lnTo>
                  <a:pt x="0" y="0"/>
                </a:lnTo>
                <a:lnTo>
                  <a:pt x="4953" y="57099"/>
                </a:lnTo>
                <a:lnTo>
                  <a:pt x="10299" y="57099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6998921" y="10008448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7006730" y="1000313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6990577" y="9947211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6990880" y="9941877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19"/>
                </a:ln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6958088" y="9941872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3"/>
                </a:lnTo>
                <a:lnTo>
                  <a:pt x="34226" y="5333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19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6967564" y="10070875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6962399" y="10008448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6954559" y="9941877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6954257" y="9947211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6950960" y="9941877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594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6948304" y="994187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6909022" y="9941877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3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6902409" y="9947211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6892696" y="9941877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0" y="61252"/>
                </a:moveTo>
                <a:lnTo>
                  <a:pt x="5334" y="61252"/>
                </a:lnTo>
                <a:lnTo>
                  <a:pt x="9715" y="8381"/>
                </a:lnTo>
                <a:lnTo>
                  <a:pt x="9855" y="6654"/>
                </a:lnTo>
                <a:lnTo>
                  <a:pt x="13030" y="5333"/>
                </a:lnTo>
                <a:lnTo>
                  <a:pt x="16319" y="5333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6897128" y="9941877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6887528" y="10008448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6882376" y="10070875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6875186" y="9938508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6875905" y="993921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6875905" y="9939225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0" y="711"/>
                </a:move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lnTo>
                  <a:pt x="7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6866107" y="9947211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6856171" y="9941882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90" y="5334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6860825" y="9941872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19"/>
                </a:moveTo>
                <a:lnTo>
                  <a:pt x="8293" y="0"/>
                </a:ln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6850761" y="10008449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6853267" y="1000579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6845357" y="10070875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4952" y="0"/>
                </a:move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6850613" y="1000313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6847860" y="10068206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6845204" y="10065539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6842453" y="10130621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6839795" y="10127966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6835131" y="10133280"/>
            <a:ext cx="189738" cy="2654"/>
          </a:xfrm>
          <a:custGeom>
            <a:avLst/>
            <a:gdLst/>
            <a:ahLst/>
            <a:cxnLst/>
            <a:rect l="l" t="t" r="r" b="b"/>
            <a:pathLst>
              <a:path w="189738" h="2654">
                <a:moveTo>
                  <a:pt x="4660" y="0"/>
                </a:moveTo>
                <a:lnTo>
                  <a:pt x="0" y="0"/>
                </a:lnTo>
                <a:lnTo>
                  <a:pt x="723" y="2654"/>
                </a:lnTo>
                <a:lnTo>
                  <a:pt x="189014" y="2654"/>
                </a:lnTo>
                <a:lnTo>
                  <a:pt x="189737" y="0"/>
                </a:lnTo>
                <a:lnTo>
                  <a:pt x="466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6834424" y="10135227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6835141" y="1013522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6875186" y="9938508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6834417" y="10135227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7024152" y="10135223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6845352" y="10070867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0" y="57099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6847859" y="10070875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6847859" y="10065539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36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6842450" y="10127966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6845108" y="10133280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6835136" y="10135938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6839795" y="10127966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6839958" y="10130619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6845204" y="10065539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6990880" y="9941872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19"/>
                </a:move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6948304" y="994187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6954554" y="9941877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8318" y="7632"/>
                </a:moveTo>
                <a:lnTo>
                  <a:pt x="8242" y="6819"/>
                </a:lnTo>
                <a:lnTo>
                  <a:pt x="8077" y="6045"/>
                </a:lnTo>
                <a:lnTo>
                  <a:pt x="7785" y="5333"/>
                </a:ln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6909022" y="9941877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40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6897128" y="9941877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6860827" y="9941877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6962325" y="9947211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6853267" y="10003134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6853267" y="10008448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6967564" y="10070867"/>
            <a:ext cx="4711" cy="57099"/>
          </a:xfrm>
          <a:custGeom>
            <a:avLst/>
            <a:gdLst/>
            <a:ahLst/>
            <a:cxnLst/>
            <a:rect l="l" t="t" r="r" b="b"/>
            <a:pathLst>
              <a:path w="4711" h="57099">
                <a:moveTo>
                  <a:pt x="4711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6887704" y="10070867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0" y="57099"/>
                </a:moveTo>
                <a:lnTo>
                  <a:pt x="473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6882370" y="10070867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6850706" y="10070867"/>
            <a:ext cx="4940" cy="57099"/>
          </a:xfrm>
          <a:custGeom>
            <a:avLst/>
            <a:gdLst/>
            <a:ahLst/>
            <a:cxnLst/>
            <a:rect l="l" t="t" r="r" b="b"/>
            <a:pathLst>
              <a:path w="4940" h="57099">
                <a:moveTo>
                  <a:pt x="0" y="57099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6892867" y="10008453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6887535" y="10008453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6856114" y="10008453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6850762" y="10008961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6869422" y="9947211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6866107" y="9947211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6850613" y="1000313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6861524" y="9950251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6856171" y="9949489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6905724" y="9947211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6902409" y="9947211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6898032" y="9950264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6892698" y="9949515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6967729" y="10008453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6962401" y="10008453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6950958" y="9947211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6954259" y="9947216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6962868" y="9949515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6957571" y="9950264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6972891" y="10070867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4737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7009695" y="10070867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7004342" y="10070867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7024864" y="10133280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7017550" y="10127971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7004279" y="10008453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6998933" y="10008453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7012141" y="10065541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6999166" y="9949489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6990581" y="994721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6993891" y="9950251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7006730" y="10003127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6875905" y="9939219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6869120" y="9941877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6875905" y="9939219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6984094" y="9939219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6890402" y="10161977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8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5"/>
                </a:lnTo>
                <a:lnTo>
                  <a:pt x="6451" y="40576"/>
                </a:lnTo>
                <a:lnTo>
                  <a:pt x="10655" y="44576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6937156" y="10164079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63550" y="8118373"/>
            <a:ext cx="6632905" cy="1619643"/>
          </a:xfrm>
          <a:custGeom>
            <a:avLst/>
            <a:gdLst/>
            <a:ahLst/>
            <a:cxnLst/>
            <a:rect l="l" t="t" r="r" b="b"/>
            <a:pathLst>
              <a:path w="6632905" h="1619643">
                <a:moveTo>
                  <a:pt x="0" y="1619643"/>
                </a:moveTo>
                <a:lnTo>
                  <a:pt x="6632905" y="1619643"/>
                </a:lnTo>
                <a:lnTo>
                  <a:pt x="6632905" y="0"/>
                </a:lnTo>
                <a:lnTo>
                  <a:pt x="0" y="0"/>
                </a:lnTo>
                <a:lnTo>
                  <a:pt x="0" y="1619643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579188" y="8710086"/>
            <a:ext cx="1127518" cy="982294"/>
          </a:xfrm>
          <a:custGeom>
            <a:avLst/>
            <a:gdLst/>
            <a:ahLst/>
            <a:cxnLst/>
            <a:rect l="l" t="t" r="r" b="b"/>
            <a:pathLst>
              <a:path w="1127518" h="982294">
                <a:moveTo>
                  <a:pt x="264731" y="0"/>
                </a:moveTo>
                <a:lnTo>
                  <a:pt x="212636" y="2247"/>
                </a:lnTo>
                <a:lnTo>
                  <a:pt x="145287" y="8750"/>
                </a:lnTo>
                <a:lnTo>
                  <a:pt x="49695" y="23863"/>
                </a:lnTo>
                <a:lnTo>
                  <a:pt x="0" y="35661"/>
                </a:lnTo>
                <a:lnTo>
                  <a:pt x="0" y="982294"/>
                </a:lnTo>
                <a:lnTo>
                  <a:pt x="1107960" y="982294"/>
                </a:lnTo>
                <a:lnTo>
                  <a:pt x="1107897" y="838784"/>
                </a:lnTo>
                <a:lnTo>
                  <a:pt x="1121143" y="804303"/>
                </a:lnTo>
                <a:lnTo>
                  <a:pt x="1127518" y="762939"/>
                </a:lnTo>
                <a:lnTo>
                  <a:pt x="1127518" y="725335"/>
                </a:lnTo>
                <a:lnTo>
                  <a:pt x="1118895" y="666610"/>
                </a:lnTo>
                <a:lnTo>
                  <a:pt x="1107897" y="627621"/>
                </a:lnTo>
                <a:lnTo>
                  <a:pt x="1105776" y="449580"/>
                </a:lnTo>
                <a:lnTo>
                  <a:pt x="1101521" y="406095"/>
                </a:lnTo>
                <a:lnTo>
                  <a:pt x="1084160" y="349605"/>
                </a:lnTo>
                <a:lnTo>
                  <a:pt x="1060424" y="303872"/>
                </a:lnTo>
                <a:lnTo>
                  <a:pt x="1025690" y="256019"/>
                </a:lnTo>
                <a:lnTo>
                  <a:pt x="997445" y="227914"/>
                </a:lnTo>
                <a:lnTo>
                  <a:pt x="986701" y="214668"/>
                </a:lnTo>
                <a:lnTo>
                  <a:pt x="929843" y="169443"/>
                </a:lnTo>
                <a:lnTo>
                  <a:pt x="864869" y="128079"/>
                </a:lnTo>
                <a:lnTo>
                  <a:pt x="784402" y="89103"/>
                </a:lnTo>
                <a:lnTo>
                  <a:pt x="730173" y="67348"/>
                </a:lnTo>
                <a:lnTo>
                  <a:pt x="636714" y="39116"/>
                </a:lnTo>
                <a:lnTo>
                  <a:pt x="558622" y="21742"/>
                </a:lnTo>
                <a:lnTo>
                  <a:pt x="473913" y="8750"/>
                </a:lnTo>
                <a:lnTo>
                  <a:pt x="408812" y="2247"/>
                </a:lnTo>
                <a:lnTo>
                  <a:pt x="356577" y="0"/>
                </a:lnTo>
                <a:lnTo>
                  <a:pt x="26473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695330" y="9613348"/>
            <a:ext cx="58877" cy="79032"/>
          </a:xfrm>
          <a:custGeom>
            <a:avLst/>
            <a:gdLst/>
            <a:ahLst/>
            <a:cxnLst/>
            <a:rect l="l" t="t" r="r" b="b"/>
            <a:pathLst>
              <a:path w="58877" h="79032">
                <a:moveTo>
                  <a:pt x="0" y="79032"/>
                </a:moveTo>
                <a:lnTo>
                  <a:pt x="58864" y="79032"/>
                </a:lnTo>
                <a:lnTo>
                  <a:pt x="58877" y="8369"/>
                </a:lnTo>
                <a:lnTo>
                  <a:pt x="56007" y="6375"/>
                </a:lnTo>
                <a:lnTo>
                  <a:pt x="14655" y="2247"/>
                </a:lnTo>
                <a:lnTo>
                  <a:pt x="38" y="0"/>
                </a:lnTo>
                <a:lnTo>
                  <a:pt x="0" y="7903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754195" y="9621718"/>
            <a:ext cx="106349" cy="70662"/>
          </a:xfrm>
          <a:custGeom>
            <a:avLst/>
            <a:gdLst/>
            <a:ahLst/>
            <a:cxnLst/>
            <a:rect l="l" t="t" r="r" b="b"/>
            <a:pathLst>
              <a:path w="106349" h="70662">
                <a:moveTo>
                  <a:pt x="0" y="70662"/>
                </a:moveTo>
                <a:lnTo>
                  <a:pt x="106349" y="70662"/>
                </a:lnTo>
                <a:lnTo>
                  <a:pt x="106349" y="6756"/>
                </a:lnTo>
                <a:lnTo>
                  <a:pt x="101219" y="4635"/>
                </a:lnTo>
                <a:lnTo>
                  <a:pt x="42621" y="2628"/>
                </a:lnTo>
                <a:lnTo>
                  <a:pt x="12" y="0"/>
                </a:lnTo>
                <a:lnTo>
                  <a:pt x="0" y="7066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860538" y="9628223"/>
            <a:ext cx="10883" cy="64160"/>
          </a:xfrm>
          <a:custGeom>
            <a:avLst/>
            <a:gdLst/>
            <a:ahLst/>
            <a:cxnLst/>
            <a:rect l="l" t="t" r="r" b="b"/>
            <a:pathLst>
              <a:path w="10883" h="64160">
                <a:moveTo>
                  <a:pt x="0" y="241"/>
                </a:moveTo>
                <a:lnTo>
                  <a:pt x="0" y="64160"/>
                </a:lnTo>
                <a:lnTo>
                  <a:pt x="10883" y="64160"/>
                </a:lnTo>
                <a:lnTo>
                  <a:pt x="10883" y="0"/>
                </a:lnTo>
                <a:lnTo>
                  <a:pt x="0" y="24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873605" y="9628225"/>
            <a:ext cx="0" cy="64160"/>
          </a:xfrm>
          <a:custGeom>
            <a:avLst/>
            <a:gdLst/>
            <a:ahLst/>
            <a:cxnLst/>
            <a:rect l="l" t="t" r="r" b="b"/>
            <a:pathLst>
              <a:path h="64160">
                <a:moveTo>
                  <a:pt x="0" y="0"/>
                </a:moveTo>
                <a:lnTo>
                  <a:pt x="0" y="64160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875782" y="9600112"/>
            <a:ext cx="286638" cy="92265"/>
          </a:xfrm>
          <a:custGeom>
            <a:avLst/>
            <a:gdLst/>
            <a:ahLst/>
            <a:cxnLst/>
            <a:rect l="l" t="t" r="r" b="b"/>
            <a:pathLst>
              <a:path w="286638" h="92265">
                <a:moveTo>
                  <a:pt x="286639" y="92265"/>
                </a:moveTo>
                <a:lnTo>
                  <a:pt x="286639" y="0"/>
                </a:lnTo>
                <a:lnTo>
                  <a:pt x="205549" y="14109"/>
                </a:lnTo>
                <a:lnTo>
                  <a:pt x="107086" y="24231"/>
                </a:lnTo>
                <a:lnTo>
                  <a:pt x="0" y="28117"/>
                </a:lnTo>
                <a:lnTo>
                  <a:pt x="0" y="92265"/>
                </a:lnTo>
                <a:lnTo>
                  <a:pt x="286639" y="9226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162416" y="9599852"/>
            <a:ext cx="2006" cy="92532"/>
          </a:xfrm>
          <a:custGeom>
            <a:avLst/>
            <a:gdLst/>
            <a:ahLst/>
            <a:cxnLst/>
            <a:rect l="l" t="t" r="r" b="b"/>
            <a:pathLst>
              <a:path w="2006" h="92532">
                <a:moveTo>
                  <a:pt x="0" y="253"/>
                </a:moveTo>
                <a:lnTo>
                  <a:pt x="0" y="92532"/>
                </a:lnTo>
                <a:lnTo>
                  <a:pt x="2006" y="92532"/>
                </a:lnTo>
                <a:lnTo>
                  <a:pt x="2006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164416" y="9598102"/>
            <a:ext cx="4749" cy="94272"/>
          </a:xfrm>
          <a:custGeom>
            <a:avLst/>
            <a:gdLst/>
            <a:ahLst/>
            <a:cxnLst/>
            <a:rect l="l" t="t" r="r" b="b"/>
            <a:pathLst>
              <a:path w="4749" h="94272">
                <a:moveTo>
                  <a:pt x="0" y="1752"/>
                </a:moveTo>
                <a:lnTo>
                  <a:pt x="0" y="94272"/>
                </a:lnTo>
                <a:lnTo>
                  <a:pt x="4737" y="94272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169147" y="9597979"/>
            <a:ext cx="1917" cy="94399"/>
          </a:xfrm>
          <a:custGeom>
            <a:avLst/>
            <a:gdLst/>
            <a:ahLst/>
            <a:cxnLst/>
            <a:rect l="l" t="t" r="r" b="b"/>
            <a:pathLst>
              <a:path w="1917" h="94399">
                <a:moveTo>
                  <a:pt x="12" y="126"/>
                </a:moveTo>
                <a:lnTo>
                  <a:pt x="0" y="94399"/>
                </a:lnTo>
                <a:lnTo>
                  <a:pt x="1917" y="94399"/>
                </a:lnTo>
                <a:lnTo>
                  <a:pt x="1892" y="0"/>
                </a:lnTo>
                <a:lnTo>
                  <a:pt x="12" y="12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171046" y="9595859"/>
            <a:ext cx="6781" cy="96520"/>
          </a:xfrm>
          <a:custGeom>
            <a:avLst/>
            <a:gdLst/>
            <a:ahLst/>
            <a:cxnLst/>
            <a:rect l="l" t="t" r="r" b="b"/>
            <a:pathLst>
              <a:path w="6781" h="96520">
                <a:moveTo>
                  <a:pt x="0" y="2120"/>
                </a:moveTo>
                <a:lnTo>
                  <a:pt x="12" y="96520"/>
                </a:lnTo>
                <a:lnTo>
                  <a:pt x="6781" y="96520"/>
                </a:lnTo>
                <a:lnTo>
                  <a:pt x="674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579193" y="8712338"/>
            <a:ext cx="1103896" cy="916127"/>
          </a:xfrm>
          <a:custGeom>
            <a:avLst/>
            <a:gdLst/>
            <a:ahLst/>
            <a:cxnLst/>
            <a:rect l="l" t="t" r="r" b="b"/>
            <a:pathLst>
              <a:path w="1103896" h="916127">
                <a:moveTo>
                  <a:pt x="266852" y="0"/>
                </a:moveTo>
                <a:lnTo>
                  <a:pt x="214757" y="2120"/>
                </a:lnTo>
                <a:lnTo>
                  <a:pt x="147408" y="8623"/>
                </a:lnTo>
                <a:lnTo>
                  <a:pt x="51943" y="23863"/>
                </a:lnTo>
                <a:lnTo>
                  <a:pt x="0" y="36093"/>
                </a:lnTo>
                <a:lnTo>
                  <a:pt x="0" y="878255"/>
                </a:lnTo>
                <a:lnTo>
                  <a:pt x="46824" y="889888"/>
                </a:lnTo>
                <a:lnTo>
                  <a:pt x="116166" y="901014"/>
                </a:lnTo>
                <a:lnTo>
                  <a:pt x="130771" y="903262"/>
                </a:lnTo>
                <a:lnTo>
                  <a:pt x="172148" y="907376"/>
                </a:lnTo>
                <a:lnTo>
                  <a:pt x="175006" y="909383"/>
                </a:lnTo>
                <a:lnTo>
                  <a:pt x="217627" y="912012"/>
                </a:lnTo>
                <a:lnTo>
                  <a:pt x="276225" y="914006"/>
                </a:lnTo>
                <a:lnTo>
                  <a:pt x="281343" y="916127"/>
                </a:lnTo>
                <a:lnTo>
                  <a:pt x="292214" y="915885"/>
                </a:lnTo>
                <a:lnTo>
                  <a:pt x="296595" y="915885"/>
                </a:lnTo>
                <a:lnTo>
                  <a:pt x="403682" y="912012"/>
                </a:lnTo>
                <a:lnTo>
                  <a:pt x="502132" y="901877"/>
                </a:lnTo>
                <a:lnTo>
                  <a:pt x="583222" y="887768"/>
                </a:lnTo>
                <a:lnTo>
                  <a:pt x="585228" y="887514"/>
                </a:lnTo>
                <a:lnTo>
                  <a:pt x="589965" y="885761"/>
                </a:lnTo>
                <a:lnTo>
                  <a:pt x="591858" y="885647"/>
                </a:lnTo>
                <a:lnTo>
                  <a:pt x="598601" y="883513"/>
                </a:lnTo>
                <a:lnTo>
                  <a:pt x="602602" y="883132"/>
                </a:lnTo>
                <a:lnTo>
                  <a:pt x="607212" y="881151"/>
                </a:lnTo>
                <a:lnTo>
                  <a:pt x="611466" y="881151"/>
                </a:lnTo>
                <a:lnTo>
                  <a:pt x="613460" y="881024"/>
                </a:lnTo>
                <a:lnTo>
                  <a:pt x="618223" y="879271"/>
                </a:lnTo>
                <a:lnTo>
                  <a:pt x="669937" y="865898"/>
                </a:lnTo>
                <a:lnTo>
                  <a:pt x="741794" y="842289"/>
                </a:lnTo>
                <a:lnTo>
                  <a:pt x="819137" y="808418"/>
                </a:lnTo>
                <a:lnTo>
                  <a:pt x="881240" y="774941"/>
                </a:lnTo>
                <a:lnTo>
                  <a:pt x="904100" y="761314"/>
                </a:lnTo>
                <a:lnTo>
                  <a:pt x="940955" y="734834"/>
                </a:lnTo>
                <a:lnTo>
                  <a:pt x="961707" y="718591"/>
                </a:lnTo>
                <a:lnTo>
                  <a:pt x="962952" y="718083"/>
                </a:lnTo>
                <a:lnTo>
                  <a:pt x="968324" y="712216"/>
                </a:lnTo>
                <a:lnTo>
                  <a:pt x="985812" y="697090"/>
                </a:lnTo>
                <a:lnTo>
                  <a:pt x="1008430" y="674611"/>
                </a:lnTo>
                <a:lnTo>
                  <a:pt x="1026922" y="653618"/>
                </a:lnTo>
                <a:lnTo>
                  <a:pt x="1060284" y="606513"/>
                </a:lnTo>
                <a:lnTo>
                  <a:pt x="1086154" y="552145"/>
                </a:lnTo>
                <a:lnTo>
                  <a:pt x="1099400" y="508800"/>
                </a:lnTo>
                <a:lnTo>
                  <a:pt x="1103896" y="466051"/>
                </a:lnTo>
                <a:lnTo>
                  <a:pt x="1099400" y="405955"/>
                </a:lnTo>
                <a:lnTo>
                  <a:pt x="1081900" y="349478"/>
                </a:lnTo>
                <a:lnTo>
                  <a:pt x="1058291" y="303745"/>
                </a:lnTo>
                <a:lnTo>
                  <a:pt x="1023556" y="256019"/>
                </a:lnTo>
                <a:lnTo>
                  <a:pt x="995184" y="227787"/>
                </a:lnTo>
                <a:lnTo>
                  <a:pt x="984440" y="214668"/>
                </a:lnTo>
                <a:lnTo>
                  <a:pt x="927709" y="169430"/>
                </a:lnTo>
                <a:lnTo>
                  <a:pt x="862622" y="128066"/>
                </a:lnTo>
                <a:lnTo>
                  <a:pt x="782281" y="88963"/>
                </a:lnTo>
                <a:lnTo>
                  <a:pt x="727913" y="67221"/>
                </a:lnTo>
                <a:lnTo>
                  <a:pt x="634580" y="38989"/>
                </a:lnTo>
                <a:lnTo>
                  <a:pt x="556361" y="21615"/>
                </a:lnTo>
                <a:lnTo>
                  <a:pt x="471766" y="8623"/>
                </a:lnTo>
                <a:lnTo>
                  <a:pt x="406552" y="2120"/>
                </a:lnTo>
                <a:lnTo>
                  <a:pt x="354457" y="0"/>
                </a:lnTo>
                <a:lnTo>
                  <a:pt x="266852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177790" y="9595854"/>
            <a:ext cx="2019" cy="96520"/>
          </a:xfrm>
          <a:custGeom>
            <a:avLst/>
            <a:gdLst/>
            <a:ahLst/>
            <a:cxnLst/>
            <a:rect l="l" t="t" r="r" b="b"/>
            <a:pathLst>
              <a:path w="2019" h="96520">
                <a:moveTo>
                  <a:pt x="0" y="0"/>
                </a:moveTo>
                <a:lnTo>
                  <a:pt x="38" y="96520"/>
                </a:lnTo>
                <a:lnTo>
                  <a:pt x="2019" y="96520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179790" y="9595486"/>
            <a:ext cx="2032" cy="96888"/>
          </a:xfrm>
          <a:custGeom>
            <a:avLst/>
            <a:gdLst/>
            <a:ahLst/>
            <a:cxnLst/>
            <a:rect l="l" t="t" r="r" b="b"/>
            <a:pathLst>
              <a:path w="2032" h="96888">
                <a:moveTo>
                  <a:pt x="0" y="368"/>
                </a:moveTo>
                <a:lnTo>
                  <a:pt x="12" y="96888"/>
                </a:lnTo>
                <a:lnTo>
                  <a:pt x="2032" y="96888"/>
                </a:lnTo>
                <a:lnTo>
                  <a:pt x="2006" y="0"/>
                </a:lnTo>
                <a:lnTo>
                  <a:pt x="0" y="368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579185" y="9382315"/>
            <a:ext cx="873620" cy="218173"/>
          </a:xfrm>
          <a:custGeom>
            <a:avLst/>
            <a:gdLst/>
            <a:ahLst/>
            <a:cxnLst/>
            <a:rect l="l" t="t" r="r" b="b"/>
            <a:pathLst>
              <a:path w="873620" h="218173">
                <a:moveTo>
                  <a:pt x="44831" y="188683"/>
                </a:moveTo>
                <a:lnTo>
                  <a:pt x="33337" y="185051"/>
                </a:lnTo>
                <a:lnTo>
                  <a:pt x="29464" y="184556"/>
                </a:lnTo>
                <a:lnTo>
                  <a:pt x="27457" y="184429"/>
                </a:lnTo>
                <a:lnTo>
                  <a:pt x="22720" y="182549"/>
                </a:lnTo>
                <a:lnTo>
                  <a:pt x="20713" y="182295"/>
                </a:lnTo>
                <a:lnTo>
                  <a:pt x="0" y="176783"/>
                </a:lnTo>
                <a:lnTo>
                  <a:pt x="0" y="179450"/>
                </a:lnTo>
                <a:lnTo>
                  <a:pt x="30835" y="187794"/>
                </a:lnTo>
                <a:lnTo>
                  <a:pt x="109042" y="202920"/>
                </a:lnTo>
                <a:lnTo>
                  <a:pt x="193776" y="213791"/>
                </a:lnTo>
                <a:lnTo>
                  <a:pt x="269735" y="218173"/>
                </a:lnTo>
                <a:lnTo>
                  <a:pt x="340702" y="218173"/>
                </a:lnTo>
                <a:lnTo>
                  <a:pt x="419557" y="214541"/>
                </a:lnTo>
                <a:lnTo>
                  <a:pt x="478282" y="207911"/>
                </a:lnTo>
                <a:lnTo>
                  <a:pt x="545503" y="197040"/>
                </a:lnTo>
                <a:lnTo>
                  <a:pt x="616724" y="181305"/>
                </a:lnTo>
                <a:lnTo>
                  <a:pt x="693204" y="157937"/>
                </a:lnTo>
                <a:lnTo>
                  <a:pt x="751789" y="136334"/>
                </a:lnTo>
                <a:lnTo>
                  <a:pt x="753910" y="81838"/>
                </a:lnTo>
                <a:lnTo>
                  <a:pt x="759790" y="74726"/>
                </a:lnTo>
                <a:lnTo>
                  <a:pt x="809777" y="46621"/>
                </a:lnTo>
                <a:lnTo>
                  <a:pt x="816267" y="44361"/>
                </a:lnTo>
                <a:lnTo>
                  <a:pt x="873620" y="42240"/>
                </a:lnTo>
                <a:lnTo>
                  <a:pt x="845121" y="40106"/>
                </a:lnTo>
                <a:lnTo>
                  <a:pt x="843381" y="37122"/>
                </a:lnTo>
                <a:lnTo>
                  <a:pt x="836510" y="29235"/>
                </a:lnTo>
                <a:lnTo>
                  <a:pt x="819277" y="5245"/>
                </a:lnTo>
                <a:lnTo>
                  <a:pt x="816775" y="1003"/>
                </a:lnTo>
                <a:lnTo>
                  <a:pt x="814019" y="0"/>
                </a:lnTo>
                <a:lnTo>
                  <a:pt x="814768" y="3009"/>
                </a:lnTo>
                <a:lnTo>
                  <a:pt x="826262" y="21488"/>
                </a:lnTo>
                <a:lnTo>
                  <a:pt x="841121" y="39979"/>
                </a:lnTo>
                <a:lnTo>
                  <a:pt x="814146" y="42240"/>
                </a:lnTo>
                <a:lnTo>
                  <a:pt x="783399" y="56857"/>
                </a:lnTo>
                <a:lnTo>
                  <a:pt x="782535" y="58356"/>
                </a:lnTo>
                <a:lnTo>
                  <a:pt x="757669" y="72605"/>
                </a:lnTo>
                <a:lnTo>
                  <a:pt x="751662" y="79717"/>
                </a:lnTo>
                <a:lnTo>
                  <a:pt x="749681" y="134073"/>
                </a:lnTo>
                <a:lnTo>
                  <a:pt x="722922" y="144322"/>
                </a:lnTo>
                <a:lnTo>
                  <a:pt x="698817" y="152323"/>
                </a:lnTo>
                <a:lnTo>
                  <a:pt x="691057" y="155816"/>
                </a:lnTo>
                <a:lnTo>
                  <a:pt x="611225" y="179806"/>
                </a:lnTo>
                <a:lnTo>
                  <a:pt x="537629" y="195427"/>
                </a:lnTo>
                <a:lnTo>
                  <a:pt x="533755" y="195795"/>
                </a:lnTo>
                <a:lnTo>
                  <a:pt x="532511" y="197294"/>
                </a:lnTo>
                <a:lnTo>
                  <a:pt x="522884" y="198056"/>
                </a:lnTo>
                <a:lnTo>
                  <a:pt x="518134" y="199796"/>
                </a:lnTo>
                <a:lnTo>
                  <a:pt x="515886" y="199669"/>
                </a:lnTo>
                <a:lnTo>
                  <a:pt x="507885" y="200799"/>
                </a:lnTo>
                <a:lnTo>
                  <a:pt x="450672" y="208165"/>
                </a:lnTo>
                <a:lnTo>
                  <a:pt x="442163" y="210540"/>
                </a:lnTo>
                <a:lnTo>
                  <a:pt x="433412" y="210540"/>
                </a:lnTo>
                <a:lnTo>
                  <a:pt x="417423" y="212293"/>
                </a:lnTo>
                <a:lnTo>
                  <a:pt x="338328" y="215290"/>
                </a:lnTo>
                <a:lnTo>
                  <a:pt x="337083" y="216674"/>
                </a:lnTo>
                <a:lnTo>
                  <a:pt x="326974" y="217030"/>
                </a:lnTo>
                <a:lnTo>
                  <a:pt x="322592" y="217030"/>
                </a:lnTo>
                <a:lnTo>
                  <a:pt x="271983" y="215912"/>
                </a:lnTo>
                <a:lnTo>
                  <a:pt x="195897" y="211670"/>
                </a:lnTo>
                <a:lnTo>
                  <a:pt x="111302" y="200799"/>
                </a:lnTo>
                <a:lnTo>
                  <a:pt x="52565" y="190055"/>
                </a:lnTo>
                <a:lnTo>
                  <a:pt x="51066" y="189052"/>
                </a:lnTo>
                <a:lnTo>
                  <a:pt x="46837" y="188810"/>
                </a:lnTo>
                <a:lnTo>
                  <a:pt x="44831" y="188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181790" y="9593482"/>
            <a:ext cx="4660" cy="98894"/>
          </a:xfrm>
          <a:custGeom>
            <a:avLst/>
            <a:gdLst/>
            <a:ahLst/>
            <a:cxnLst/>
            <a:rect l="l" t="t" r="r" b="b"/>
            <a:pathLst>
              <a:path w="4660" h="98894">
                <a:moveTo>
                  <a:pt x="0" y="2006"/>
                </a:moveTo>
                <a:lnTo>
                  <a:pt x="25" y="98894"/>
                </a:lnTo>
                <a:lnTo>
                  <a:pt x="4660" y="98894"/>
                </a:lnTo>
                <a:lnTo>
                  <a:pt x="4622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612525" y="8766200"/>
            <a:ext cx="11493" cy="804799"/>
          </a:xfrm>
          <a:custGeom>
            <a:avLst/>
            <a:gdLst/>
            <a:ahLst/>
            <a:cxnLst/>
            <a:rect l="l" t="t" r="r" b="b"/>
            <a:pathLst>
              <a:path w="11493" h="804799">
                <a:moveTo>
                  <a:pt x="622" y="2362"/>
                </a:moveTo>
                <a:lnTo>
                  <a:pt x="0" y="801166"/>
                </a:lnTo>
                <a:lnTo>
                  <a:pt x="11493" y="804799"/>
                </a:lnTo>
                <a:lnTo>
                  <a:pt x="11366" y="0"/>
                </a:lnTo>
                <a:lnTo>
                  <a:pt x="622" y="236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186408" y="9593488"/>
            <a:ext cx="4254" cy="98894"/>
          </a:xfrm>
          <a:custGeom>
            <a:avLst/>
            <a:gdLst/>
            <a:ahLst/>
            <a:cxnLst/>
            <a:rect l="l" t="t" r="r" b="b"/>
            <a:pathLst>
              <a:path w="4254" h="98894">
                <a:moveTo>
                  <a:pt x="0" y="0"/>
                </a:moveTo>
                <a:lnTo>
                  <a:pt x="38" y="98894"/>
                </a:lnTo>
                <a:lnTo>
                  <a:pt x="4254" y="98894"/>
                </a:lnTo>
                <a:lnTo>
                  <a:pt x="4254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190660" y="9593361"/>
            <a:ext cx="1993" cy="99021"/>
          </a:xfrm>
          <a:custGeom>
            <a:avLst/>
            <a:gdLst/>
            <a:ahLst/>
            <a:cxnLst/>
            <a:rect l="l" t="t" r="r" b="b"/>
            <a:pathLst>
              <a:path w="1993" h="99021">
                <a:moveTo>
                  <a:pt x="0" y="127"/>
                </a:moveTo>
                <a:lnTo>
                  <a:pt x="0" y="99021"/>
                </a:lnTo>
                <a:lnTo>
                  <a:pt x="1993" y="99021"/>
                </a:lnTo>
                <a:lnTo>
                  <a:pt x="1993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192660" y="9591610"/>
            <a:ext cx="4749" cy="100774"/>
          </a:xfrm>
          <a:custGeom>
            <a:avLst/>
            <a:gdLst/>
            <a:ahLst/>
            <a:cxnLst/>
            <a:rect l="l" t="t" r="r" b="b"/>
            <a:pathLst>
              <a:path w="4749" h="100774">
                <a:moveTo>
                  <a:pt x="0" y="1752"/>
                </a:moveTo>
                <a:lnTo>
                  <a:pt x="0" y="100774"/>
                </a:lnTo>
                <a:lnTo>
                  <a:pt x="4749" y="100774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197415" y="9578240"/>
            <a:ext cx="51727" cy="114134"/>
          </a:xfrm>
          <a:custGeom>
            <a:avLst/>
            <a:gdLst/>
            <a:ahLst/>
            <a:cxnLst/>
            <a:rect l="l" t="t" r="r" b="b"/>
            <a:pathLst>
              <a:path w="51727" h="114134">
                <a:moveTo>
                  <a:pt x="0" y="13373"/>
                </a:moveTo>
                <a:lnTo>
                  <a:pt x="0" y="114134"/>
                </a:lnTo>
                <a:lnTo>
                  <a:pt x="51727" y="114134"/>
                </a:lnTo>
                <a:lnTo>
                  <a:pt x="51727" y="0"/>
                </a:lnTo>
                <a:lnTo>
                  <a:pt x="0" y="1337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623892" y="87661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625892" y="8765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630261" y="8737956"/>
            <a:ext cx="271513" cy="861402"/>
          </a:xfrm>
          <a:custGeom>
            <a:avLst/>
            <a:gdLst/>
            <a:ahLst/>
            <a:cxnLst/>
            <a:rect l="l" t="t" r="r" b="b"/>
            <a:pathLst>
              <a:path w="271513" h="861402">
                <a:moveTo>
                  <a:pt x="0" y="833412"/>
                </a:moveTo>
                <a:lnTo>
                  <a:pt x="1498" y="834415"/>
                </a:lnTo>
                <a:lnTo>
                  <a:pt x="60223" y="845159"/>
                </a:lnTo>
                <a:lnTo>
                  <a:pt x="144818" y="856030"/>
                </a:lnTo>
                <a:lnTo>
                  <a:pt x="220903" y="860272"/>
                </a:lnTo>
                <a:lnTo>
                  <a:pt x="271513" y="861402"/>
                </a:lnTo>
                <a:lnTo>
                  <a:pt x="271513" y="0"/>
                </a:lnTo>
                <a:lnTo>
                  <a:pt x="168059" y="2501"/>
                </a:lnTo>
                <a:lnTo>
                  <a:pt x="102958" y="9118"/>
                </a:lnTo>
                <a:lnTo>
                  <a:pt x="254" y="26238"/>
                </a:lnTo>
                <a:lnTo>
                  <a:pt x="0" y="83341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903971" y="8737942"/>
            <a:ext cx="0" cy="861402"/>
          </a:xfrm>
          <a:custGeom>
            <a:avLst/>
            <a:gdLst/>
            <a:ahLst/>
            <a:cxnLst/>
            <a:rect l="l" t="t" r="r" b="b"/>
            <a:pathLst>
              <a:path h="861402">
                <a:moveTo>
                  <a:pt x="0" y="0"/>
                </a:moveTo>
                <a:lnTo>
                  <a:pt x="0" y="861402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249136" y="9577859"/>
            <a:ext cx="1879" cy="114515"/>
          </a:xfrm>
          <a:custGeom>
            <a:avLst/>
            <a:gdLst/>
            <a:ahLst/>
            <a:cxnLst/>
            <a:rect l="l" t="t" r="r" b="b"/>
            <a:pathLst>
              <a:path w="1879" h="114515">
                <a:moveTo>
                  <a:pt x="0" y="381"/>
                </a:moveTo>
                <a:lnTo>
                  <a:pt x="0" y="114515"/>
                </a:lnTo>
                <a:lnTo>
                  <a:pt x="1879" y="114515"/>
                </a:lnTo>
                <a:lnTo>
                  <a:pt x="1752" y="0"/>
                </a:lnTo>
                <a:lnTo>
                  <a:pt x="0" y="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250884" y="9554622"/>
            <a:ext cx="70104" cy="137756"/>
          </a:xfrm>
          <a:custGeom>
            <a:avLst/>
            <a:gdLst/>
            <a:ahLst/>
            <a:cxnLst/>
            <a:rect l="l" t="t" r="r" b="b"/>
            <a:pathLst>
              <a:path w="70103" h="137756">
                <a:moveTo>
                  <a:pt x="0" y="23240"/>
                </a:moveTo>
                <a:lnTo>
                  <a:pt x="127" y="137756"/>
                </a:lnTo>
                <a:lnTo>
                  <a:pt x="69202" y="137756"/>
                </a:lnTo>
                <a:lnTo>
                  <a:pt x="69342" y="9613"/>
                </a:lnTo>
                <a:lnTo>
                  <a:pt x="70104" y="0"/>
                </a:lnTo>
                <a:lnTo>
                  <a:pt x="0" y="2324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917015" y="8738081"/>
            <a:ext cx="95846" cy="859523"/>
          </a:xfrm>
          <a:custGeom>
            <a:avLst/>
            <a:gdLst/>
            <a:ahLst/>
            <a:cxnLst/>
            <a:rect l="l" t="t" r="r" b="b"/>
            <a:pathLst>
              <a:path w="95846" h="859523">
                <a:moveTo>
                  <a:pt x="53733" y="2247"/>
                </a:moveTo>
                <a:lnTo>
                  <a:pt x="0" y="0"/>
                </a:lnTo>
                <a:lnTo>
                  <a:pt x="507" y="859523"/>
                </a:lnTo>
                <a:lnTo>
                  <a:pt x="79590" y="856526"/>
                </a:lnTo>
                <a:lnTo>
                  <a:pt x="95592" y="854773"/>
                </a:lnTo>
                <a:lnTo>
                  <a:pt x="95846" y="45224"/>
                </a:lnTo>
                <a:lnTo>
                  <a:pt x="53733" y="224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320083" y="9473653"/>
            <a:ext cx="164211" cy="218732"/>
          </a:xfrm>
          <a:custGeom>
            <a:avLst/>
            <a:gdLst/>
            <a:ahLst/>
            <a:cxnLst/>
            <a:rect l="l" t="t" r="r" b="b"/>
            <a:pathLst>
              <a:path w="164211" h="218732">
                <a:moveTo>
                  <a:pt x="152" y="90589"/>
                </a:moveTo>
                <a:lnTo>
                  <a:pt x="0" y="218732"/>
                </a:lnTo>
                <a:lnTo>
                  <a:pt x="58102" y="218732"/>
                </a:lnTo>
                <a:lnTo>
                  <a:pt x="58127" y="168059"/>
                </a:lnTo>
                <a:lnTo>
                  <a:pt x="132854" y="129946"/>
                </a:lnTo>
                <a:lnTo>
                  <a:pt x="164210" y="108838"/>
                </a:lnTo>
                <a:lnTo>
                  <a:pt x="163207" y="0"/>
                </a:lnTo>
                <a:lnTo>
                  <a:pt x="140347" y="13627"/>
                </a:lnTo>
                <a:lnTo>
                  <a:pt x="78244" y="47104"/>
                </a:lnTo>
                <a:lnTo>
                  <a:pt x="901" y="80975"/>
                </a:lnTo>
                <a:lnTo>
                  <a:pt x="152" y="90589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380175" y="9643582"/>
            <a:ext cx="1562" cy="48793"/>
          </a:xfrm>
          <a:custGeom>
            <a:avLst/>
            <a:gdLst/>
            <a:ahLst/>
            <a:cxnLst/>
            <a:rect l="l" t="t" r="r" b="b"/>
            <a:pathLst>
              <a:path w="1562" h="48793">
                <a:moveTo>
                  <a:pt x="165" y="381"/>
                </a:moveTo>
                <a:lnTo>
                  <a:pt x="0" y="48793"/>
                </a:lnTo>
                <a:lnTo>
                  <a:pt x="1562" y="48793"/>
                </a:lnTo>
                <a:lnTo>
                  <a:pt x="1536" y="0"/>
                </a:lnTo>
                <a:lnTo>
                  <a:pt x="165" y="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381712" y="9641465"/>
            <a:ext cx="6642" cy="50914"/>
          </a:xfrm>
          <a:custGeom>
            <a:avLst/>
            <a:gdLst/>
            <a:ahLst/>
            <a:cxnLst/>
            <a:rect l="l" t="t" r="r" b="b"/>
            <a:pathLst>
              <a:path w="6642" h="50914">
                <a:moveTo>
                  <a:pt x="0" y="2120"/>
                </a:moveTo>
                <a:lnTo>
                  <a:pt x="25" y="50914"/>
                </a:lnTo>
                <a:lnTo>
                  <a:pt x="6642" y="50914"/>
                </a:lnTo>
                <a:lnTo>
                  <a:pt x="661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029721" y="8790310"/>
            <a:ext cx="65354" cy="800176"/>
          </a:xfrm>
          <a:custGeom>
            <a:avLst/>
            <a:gdLst/>
            <a:ahLst/>
            <a:cxnLst/>
            <a:rect l="l" t="t" r="r" b="b"/>
            <a:pathLst>
              <a:path w="65354" h="800176">
                <a:moveTo>
                  <a:pt x="65354" y="10617"/>
                </a:moveTo>
                <a:lnTo>
                  <a:pt x="0" y="0"/>
                </a:lnTo>
                <a:lnTo>
                  <a:pt x="127" y="800176"/>
                </a:lnTo>
                <a:lnTo>
                  <a:pt x="57353" y="792797"/>
                </a:lnTo>
                <a:lnTo>
                  <a:pt x="65354" y="791679"/>
                </a:lnTo>
                <a:lnTo>
                  <a:pt x="65354" y="1061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388330" y="9634842"/>
            <a:ext cx="10782" cy="57543"/>
          </a:xfrm>
          <a:custGeom>
            <a:avLst/>
            <a:gdLst/>
            <a:ahLst/>
            <a:cxnLst/>
            <a:rect l="l" t="t" r="r" b="b"/>
            <a:pathLst>
              <a:path w="10782" h="57543">
                <a:moveTo>
                  <a:pt x="0" y="6629"/>
                </a:moveTo>
                <a:lnTo>
                  <a:pt x="25" y="57543"/>
                </a:lnTo>
                <a:lnTo>
                  <a:pt x="10782" y="57543"/>
                </a:lnTo>
                <a:lnTo>
                  <a:pt x="10744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399074" y="9630460"/>
            <a:ext cx="8750" cy="61925"/>
          </a:xfrm>
          <a:custGeom>
            <a:avLst/>
            <a:gdLst/>
            <a:ahLst/>
            <a:cxnLst/>
            <a:rect l="l" t="t" r="r" b="b"/>
            <a:pathLst>
              <a:path w="8750" h="61925">
                <a:moveTo>
                  <a:pt x="0" y="4381"/>
                </a:moveTo>
                <a:lnTo>
                  <a:pt x="38" y="61925"/>
                </a:lnTo>
                <a:lnTo>
                  <a:pt x="8737" y="61925"/>
                </a:lnTo>
                <a:lnTo>
                  <a:pt x="875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407793" y="9627721"/>
            <a:ext cx="6070" cy="64655"/>
          </a:xfrm>
          <a:custGeom>
            <a:avLst/>
            <a:gdLst/>
            <a:ahLst/>
            <a:cxnLst/>
            <a:rect l="l" t="t" r="r" b="b"/>
            <a:pathLst>
              <a:path w="6070" h="64655">
                <a:moveTo>
                  <a:pt x="25" y="2743"/>
                </a:moveTo>
                <a:lnTo>
                  <a:pt x="0" y="64655"/>
                </a:lnTo>
                <a:lnTo>
                  <a:pt x="6070" y="64655"/>
                </a:lnTo>
                <a:lnTo>
                  <a:pt x="6032" y="0"/>
                </a:lnTo>
                <a:lnTo>
                  <a:pt x="25" y="274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857148" y="8950991"/>
            <a:ext cx="74091" cy="88468"/>
          </a:xfrm>
          <a:custGeom>
            <a:avLst/>
            <a:gdLst/>
            <a:ahLst/>
            <a:cxnLst/>
            <a:rect l="l" t="t" r="r" b="b"/>
            <a:pathLst>
              <a:path w="74091" h="88468">
                <a:moveTo>
                  <a:pt x="73964" y="16370"/>
                </a:moveTo>
                <a:lnTo>
                  <a:pt x="74091" y="14617"/>
                </a:lnTo>
                <a:lnTo>
                  <a:pt x="60223" y="10998"/>
                </a:lnTo>
                <a:lnTo>
                  <a:pt x="35610" y="11125"/>
                </a:lnTo>
                <a:lnTo>
                  <a:pt x="48717" y="6629"/>
                </a:lnTo>
                <a:lnTo>
                  <a:pt x="73964" y="5499"/>
                </a:lnTo>
                <a:lnTo>
                  <a:pt x="56718" y="0"/>
                </a:lnTo>
                <a:lnTo>
                  <a:pt x="47472" y="380"/>
                </a:lnTo>
                <a:lnTo>
                  <a:pt x="34848" y="4381"/>
                </a:lnTo>
                <a:lnTo>
                  <a:pt x="29108" y="8877"/>
                </a:lnTo>
                <a:lnTo>
                  <a:pt x="8864" y="29870"/>
                </a:lnTo>
                <a:lnTo>
                  <a:pt x="13741" y="30492"/>
                </a:lnTo>
                <a:lnTo>
                  <a:pt x="16992" y="26111"/>
                </a:lnTo>
                <a:lnTo>
                  <a:pt x="17487" y="31991"/>
                </a:lnTo>
                <a:lnTo>
                  <a:pt x="33477" y="17487"/>
                </a:lnTo>
                <a:lnTo>
                  <a:pt x="57848" y="13119"/>
                </a:lnTo>
                <a:lnTo>
                  <a:pt x="67462" y="16865"/>
                </a:lnTo>
                <a:lnTo>
                  <a:pt x="73964" y="16370"/>
                </a:lnTo>
                <a:close/>
              </a:path>
              <a:path w="74091" h="88468">
                <a:moveTo>
                  <a:pt x="4991" y="79717"/>
                </a:moveTo>
                <a:lnTo>
                  <a:pt x="4991" y="68973"/>
                </a:lnTo>
                <a:lnTo>
                  <a:pt x="5867" y="52857"/>
                </a:lnTo>
                <a:lnTo>
                  <a:pt x="9867" y="38988"/>
                </a:lnTo>
                <a:lnTo>
                  <a:pt x="12242" y="38861"/>
                </a:lnTo>
                <a:lnTo>
                  <a:pt x="13246" y="42735"/>
                </a:lnTo>
                <a:lnTo>
                  <a:pt x="17487" y="31991"/>
                </a:lnTo>
                <a:lnTo>
                  <a:pt x="13741" y="30492"/>
                </a:lnTo>
                <a:lnTo>
                  <a:pt x="8864" y="29870"/>
                </a:lnTo>
                <a:lnTo>
                  <a:pt x="4495" y="42735"/>
                </a:lnTo>
                <a:lnTo>
                  <a:pt x="0" y="64973"/>
                </a:lnTo>
                <a:lnTo>
                  <a:pt x="1244" y="67475"/>
                </a:lnTo>
                <a:lnTo>
                  <a:pt x="3238" y="87718"/>
                </a:lnTo>
                <a:lnTo>
                  <a:pt x="4495" y="88468"/>
                </a:lnTo>
                <a:lnTo>
                  <a:pt x="4991" y="7971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413819" y="9625968"/>
            <a:ext cx="2628" cy="66408"/>
          </a:xfrm>
          <a:custGeom>
            <a:avLst/>
            <a:gdLst/>
            <a:ahLst/>
            <a:cxnLst/>
            <a:rect l="l" t="t" r="r" b="b"/>
            <a:pathLst>
              <a:path w="2628" h="66408">
                <a:moveTo>
                  <a:pt x="0" y="1752"/>
                </a:moveTo>
                <a:lnTo>
                  <a:pt x="38" y="66408"/>
                </a:lnTo>
                <a:lnTo>
                  <a:pt x="2616" y="66408"/>
                </a:lnTo>
                <a:lnTo>
                  <a:pt x="2628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416435" y="9623966"/>
            <a:ext cx="4406" cy="68414"/>
          </a:xfrm>
          <a:custGeom>
            <a:avLst/>
            <a:gdLst/>
            <a:ahLst/>
            <a:cxnLst/>
            <a:rect l="l" t="t" r="r" b="b"/>
            <a:pathLst>
              <a:path w="4406" h="68414">
                <a:moveTo>
                  <a:pt x="12" y="2006"/>
                </a:moveTo>
                <a:lnTo>
                  <a:pt x="0" y="68414"/>
                </a:lnTo>
                <a:lnTo>
                  <a:pt x="4406" y="68414"/>
                </a:lnTo>
                <a:lnTo>
                  <a:pt x="4381" y="0"/>
                </a:lnTo>
                <a:lnTo>
                  <a:pt x="12" y="200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862134" y="9006847"/>
            <a:ext cx="13004" cy="54470"/>
          </a:xfrm>
          <a:custGeom>
            <a:avLst/>
            <a:gdLst/>
            <a:ahLst/>
            <a:cxnLst/>
            <a:rect l="l" t="t" r="r" b="b"/>
            <a:pathLst>
              <a:path w="13004" h="54470">
                <a:moveTo>
                  <a:pt x="876" y="24612"/>
                </a:moveTo>
                <a:lnTo>
                  <a:pt x="1130" y="32740"/>
                </a:lnTo>
                <a:lnTo>
                  <a:pt x="5626" y="49733"/>
                </a:lnTo>
                <a:lnTo>
                  <a:pt x="7632" y="48348"/>
                </a:lnTo>
                <a:lnTo>
                  <a:pt x="12001" y="54470"/>
                </a:lnTo>
                <a:lnTo>
                  <a:pt x="13004" y="50101"/>
                </a:lnTo>
                <a:lnTo>
                  <a:pt x="12128" y="47599"/>
                </a:lnTo>
                <a:lnTo>
                  <a:pt x="10248" y="41351"/>
                </a:lnTo>
                <a:lnTo>
                  <a:pt x="8877" y="40487"/>
                </a:lnTo>
                <a:lnTo>
                  <a:pt x="8127" y="32613"/>
                </a:lnTo>
                <a:lnTo>
                  <a:pt x="5257" y="24739"/>
                </a:lnTo>
                <a:lnTo>
                  <a:pt x="4254" y="17614"/>
                </a:lnTo>
                <a:lnTo>
                  <a:pt x="3378" y="0"/>
                </a:lnTo>
                <a:lnTo>
                  <a:pt x="0" y="13119"/>
                </a:lnTo>
                <a:lnTo>
                  <a:pt x="0" y="23863"/>
                </a:lnTo>
                <a:lnTo>
                  <a:pt x="876" y="2461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866390" y="9024457"/>
            <a:ext cx="4381" cy="14998"/>
          </a:xfrm>
          <a:custGeom>
            <a:avLst/>
            <a:gdLst/>
            <a:ahLst/>
            <a:cxnLst/>
            <a:rect l="l" t="t" r="r" b="b"/>
            <a:pathLst>
              <a:path w="4381" h="14998">
                <a:moveTo>
                  <a:pt x="0" y="0"/>
                </a:moveTo>
                <a:lnTo>
                  <a:pt x="990" y="7137"/>
                </a:lnTo>
                <a:lnTo>
                  <a:pt x="3873" y="14998"/>
                </a:lnTo>
                <a:lnTo>
                  <a:pt x="4381" y="6375"/>
                </a:lnTo>
                <a:lnTo>
                  <a:pt x="3619" y="4000"/>
                </a:lnTo>
                <a:lnTo>
                  <a:pt x="1117" y="0"/>
                </a:lnTo>
                <a:lnTo>
                  <a:pt x="0" y="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870016" y="9007218"/>
            <a:ext cx="10998" cy="41986"/>
          </a:xfrm>
          <a:custGeom>
            <a:avLst/>
            <a:gdLst/>
            <a:ahLst/>
            <a:cxnLst/>
            <a:rect l="l" t="t" r="r" b="b"/>
            <a:pathLst>
              <a:path w="10998" h="41986">
                <a:moveTo>
                  <a:pt x="1739" y="24358"/>
                </a:moveTo>
                <a:lnTo>
                  <a:pt x="1993" y="32105"/>
                </a:lnTo>
                <a:lnTo>
                  <a:pt x="2997" y="34366"/>
                </a:lnTo>
                <a:lnTo>
                  <a:pt x="4749" y="40868"/>
                </a:lnTo>
                <a:lnTo>
                  <a:pt x="10998" y="41986"/>
                </a:lnTo>
                <a:lnTo>
                  <a:pt x="7874" y="37858"/>
                </a:lnTo>
                <a:lnTo>
                  <a:pt x="5118" y="25742"/>
                </a:lnTo>
                <a:lnTo>
                  <a:pt x="3746" y="22123"/>
                </a:lnTo>
                <a:lnTo>
                  <a:pt x="2501" y="0"/>
                </a:lnTo>
                <a:lnTo>
                  <a:pt x="1117" y="254"/>
                </a:lnTo>
                <a:lnTo>
                  <a:pt x="0" y="21234"/>
                </a:lnTo>
                <a:lnTo>
                  <a:pt x="1739" y="2435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420826" y="9623591"/>
            <a:ext cx="1778" cy="68795"/>
          </a:xfrm>
          <a:custGeom>
            <a:avLst/>
            <a:gdLst/>
            <a:ahLst/>
            <a:cxnLst/>
            <a:rect l="l" t="t" r="r" b="b"/>
            <a:pathLst>
              <a:path w="1777" h="68795">
                <a:moveTo>
                  <a:pt x="0" y="380"/>
                </a:moveTo>
                <a:lnTo>
                  <a:pt x="25" y="68795"/>
                </a:lnTo>
                <a:lnTo>
                  <a:pt x="1778" y="68795"/>
                </a:lnTo>
                <a:lnTo>
                  <a:pt x="1739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872505" y="9006840"/>
            <a:ext cx="10248" cy="28994"/>
          </a:xfrm>
          <a:custGeom>
            <a:avLst/>
            <a:gdLst/>
            <a:ahLst/>
            <a:cxnLst/>
            <a:rect l="l" t="t" r="r" b="b"/>
            <a:pathLst>
              <a:path w="10248" h="28994">
                <a:moveTo>
                  <a:pt x="1638" y="0"/>
                </a:moveTo>
                <a:lnTo>
                  <a:pt x="0" y="380"/>
                </a:lnTo>
                <a:lnTo>
                  <a:pt x="1257" y="22491"/>
                </a:lnTo>
                <a:lnTo>
                  <a:pt x="2628" y="26123"/>
                </a:lnTo>
                <a:lnTo>
                  <a:pt x="5994" y="28994"/>
                </a:lnTo>
                <a:lnTo>
                  <a:pt x="10248" y="28625"/>
                </a:lnTo>
                <a:lnTo>
                  <a:pt x="8255" y="17500"/>
                </a:lnTo>
                <a:lnTo>
                  <a:pt x="6502" y="17614"/>
                </a:lnTo>
                <a:lnTo>
                  <a:pt x="5880" y="23367"/>
                </a:lnTo>
                <a:lnTo>
                  <a:pt x="4254" y="17500"/>
                </a:lnTo>
                <a:lnTo>
                  <a:pt x="3009" y="16624"/>
                </a:lnTo>
                <a:lnTo>
                  <a:pt x="2755" y="6375"/>
                </a:lnTo>
                <a:lnTo>
                  <a:pt x="1638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422572" y="9565493"/>
            <a:ext cx="91224" cy="126885"/>
          </a:xfrm>
          <a:custGeom>
            <a:avLst/>
            <a:gdLst/>
            <a:ahLst/>
            <a:cxnLst/>
            <a:rect l="l" t="t" r="r" b="b"/>
            <a:pathLst>
              <a:path w="91224" h="126885">
                <a:moveTo>
                  <a:pt x="91224" y="126885"/>
                </a:moveTo>
                <a:lnTo>
                  <a:pt x="91084" y="254"/>
                </a:lnTo>
                <a:lnTo>
                  <a:pt x="90208" y="0"/>
                </a:lnTo>
                <a:lnTo>
                  <a:pt x="71462" y="12369"/>
                </a:lnTo>
                <a:lnTo>
                  <a:pt x="70713" y="15252"/>
                </a:lnTo>
                <a:lnTo>
                  <a:pt x="38976" y="35864"/>
                </a:lnTo>
                <a:lnTo>
                  <a:pt x="0" y="58102"/>
                </a:lnTo>
                <a:lnTo>
                  <a:pt x="50" y="126885"/>
                </a:lnTo>
                <a:lnTo>
                  <a:pt x="91224" y="12688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095071" y="8800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097197" y="88009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112444" y="8800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114193" y="88004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116814" y="8774938"/>
            <a:ext cx="73964" cy="802805"/>
          </a:xfrm>
          <a:custGeom>
            <a:avLst/>
            <a:gdLst/>
            <a:ahLst/>
            <a:cxnLst/>
            <a:rect l="l" t="t" r="r" b="b"/>
            <a:pathLst>
              <a:path w="73964" h="802805">
                <a:moveTo>
                  <a:pt x="73596" y="787184"/>
                </a:moveTo>
                <a:lnTo>
                  <a:pt x="73964" y="0"/>
                </a:lnTo>
                <a:lnTo>
                  <a:pt x="127" y="23863"/>
                </a:lnTo>
                <a:lnTo>
                  <a:pt x="0" y="802805"/>
                </a:lnTo>
                <a:lnTo>
                  <a:pt x="73596" y="78718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064942" y="8731835"/>
            <a:ext cx="229146" cy="327990"/>
          </a:xfrm>
          <a:custGeom>
            <a:avLst/>
            <a:gdLst/>
            <a:ahLst/>
            <a:cxnLst/>
            <a:rect l="l" t="t" r="r" b="b"/>
            <a:pathLst>
              <a:path w="229146" h="327990">
                <a:moveTo>
                  <a:pt x="170052" y="301497"/>
                </a:moveTo>
                <a:lnTo>
                  <a:pt x="169417" y="302501"/>
                </a:lnTo>
                <a:lnTo>
                  <a:pt x="161924" y="305371"/>
                </a:lnTo>
                <a:lnTo>
                  <a:pt x="150558" y="312623"/>
                </a:lnTo>
                <a:lnTo>
                  <a:pt x="147307" y="314871"/>
                </a:lnTo>
                <a:lnTo>
                  <a:pt x="125310" y="325996"/>
                </a:lnTo>
                <a:lnTo>
                  <a:pt x="97701" y="323621"/>
                </a:lnTo>
                <a:lnTo>
                  <a:pt x="76085" y="312750"/>
                </a:lnTo>
                <a:lnTo>
                  <a:pt x="56718" y="297256"/>
                </a:lnTo>
                <a:lnTo>
                  <a:pt x="37236" y="277761"/>
                </a:lnTo>
                <a:lnTo>
                  <a:pt x="17360" y="245516"/>
                </a:lnTo>
                <a:lnTo>
                  <a:pt x="4368" y="208533"/>
                </a:lnTo>
                <a:lnTo>
                  <a:pt x="2235" y="197535"/>
                </a:lnTo>
                <a:lnTo>
                  <a:pt x="2235" y="159181"/>
                </a:lnTo>
                <a:lnTo>
                  <a:pt x="8991" y="139814"/>
                </a:lnTo>
                <a:lnTo>
                  <a:pt x="21107" y="125945"/>
                </a:lnTo>
                <a:lnTo>
                  <a:pt x="31356" y="120573"/>
                </a:lnTo>
                <a:lnTo>
                  <a:pt x="77342" y="93205"/>
                </a:lnTo>
                <a:lnTo>
                  <a:pt x="81457" y="90335"/>
                </a:lnTo>
                <a:lnTo>
                  <a:pt x="122821" y="30238"/>
                </a:lnTo>
                <a:lnTo>
                  <a:pt x="124193" y="29603"/>
                </a:lnTo>
                <a:lnTo>
                  <a:pt x="169417" y="2374"/>
                </a:lnTo>
                <a:lnTo>
                  <a:pt x="170548" y="1244"/>
                </a:lnTo>
                <a:lnTo>
                  <a:pt x="168668" y="0"/>
                </a:lnTo>
                <a:lnTo>
                  <a:pt x="123189" y="25984"/>
                </a:lnTo>
                <a:lnTo>
                  <a:pt x="75209" y="91084"/>
                </a:lnTo>
                <a:lnTo>
                  <a:pt x="18859" y="123697"/>
                </a:lnTo>
                <a:lnTo>
                  <a:pt x="6857" y="137693"/>
                </a:lnTo>
                <a:lnTo>
                  <a:pt x="0" y="156933"/>
                </a:lnTo>
                <a:lnTo>
                  <a:pt x="114" y="199783"/>
                </a:lnTo>
                <a:lnTo>
                  <a:pt x="2235" y="210667"/>
                </a:lnTo>
                <a:lnTo>
                  <a:pt x="15239" y="247649"/>
                </a:lnTo>
                <a:lnTo>
                  <a:pt x="34975" y="280009"/>
                </a:lnTo>
                <a:lnTo>
                  <a:pt x="54597" y="299504"/>
                </a:lnTo>
                <a:lnTo>
                  <a:pt x="73837" y="314871"/>
                </a:lnTo>
                <a:lnTo>
                  <a:pt x="95580" y="325869"/>
                </a:lnTo>
                <a:lnTo>
                  <a:pt x="117322" y="327863"/>
                </a:lnTo>
                <a:lnTo>
                  <a:pt x="127685" y="327990"/>
                </a:lnTo>
                <a:lnTo>
                  <a:pt x="149301" y="316991"/>
                </a:lnTo>
                <a:lnTo>
                  <a:pt x="194792" y="290753"/>
                </a:lnTo>
                <a:lnTo>
                  <a:pt x="199910" y="290753"/>
                </a:lnTo>
                <a:lnTo>
                  <a:pt x="226021" y="306489"/>
                </a:lnTo>
                <a:lnTo>
                  <a:pt x="229146" y="305752"/>
                </a:lnTo>
                <a:lnTo>
                  <a:pt x="212902" y="295376"/>
                </a:lnTo>
                <a:lnTo>
                  <a:pt x="196164" y="285876"/>
                </a:lnTo>
                <a:lnTo>
                  <a:pt x="195287" y="287007"/>
                </a:lnTo>
                <a:lnTo>
                  <a:pt x="188048" y="290131"/>
                </a:lnTo>
                <a:lnTo>
                  <a:pt x="185292" y="292874"/>
                </a:lnTo>
                <a:lnTo>
                  <a:pt x="177050" y="296621"/>
                </a:lnTo>
                <a:lnTo>
                  <a:pt x="170052" y="3014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856273" y="8944490"/>
            <a:ext cx="195795" cy="241287"/>
          </a:xfrm>
          <a:custGeom>
            <a:avLst/>
            <a:gdLst/>
            <a:ahLst/>
            <a:cxnLst/>
            <a:rect l="l" t="t" r="r" b="b"/>
            <a:pathLst>
              <a:path w="195795" h="241287">
                <a:moveTo>
                  <a:pt x="4114" y="94221"/>
                </a:moveTo>
                <a:lnTo>
                  <a:pt x="2120" y="73977"/>
                </a:lnTo>
                <a:lnTo>
                  <a:pt x="0" y="73596"/>
                </a:lnTo>
                <a:lnTo>
                  <a:pt x="2489" y="97840"/>
                </a:lnTo>
                <a:lnTo>
                  <a:pt x="11112" y="130454"/>
                </a:lnTo>
                <a:lnTo>
                  <a:pt x="21983" y="154317"/>
                </a:lnTo>
                <a:lnTo>
                  <a:pt x="37477" y="180187"/>
                </a:lnTo>
                <a:lnTo>
                  <a:pt x="59093" y="206298"/>
                </a:lnTo>
                <a:lnTo>
                  <a:pt x="80835" y="223545"/>
                </a:lnTo>
                <a:lnTo>
                  <a:pt x="100202" y="234657"/>
                </a:lnTo>
                <a:lnTo>
                  <a:pt x="119697" y="241287"/>
                </a:lnTo>
                <a:lnTo>
                  <a:pt x="151688" y="241287"/>
                </a:lnTo>
                <a:lnTo>
                  <a:pt x="173177" y="230162"/>
                </a:lnTo>
                <a:lnTo>
                  <a:pt x="184924" y="215785"/>
                </a:lnTo>
                <a:lnTo>
                  <a:pt x="191414" y="200672"/>
                </a:lnTo>
                <a:lnTo>
                  <a:pt x="195795" y="172313"/>
                </a:lnTo>
                <a:lnTo>
                  <a:pt x="193535" y="143446"/>
                </a:lnTo>
                <a:lnTo>
                  <a:pt x="187045" y="117462"/>
                </a:lnTo>
                <a:lnTo>
                  <a:pt x="171919" y="82600"/>
                </a:lnTo>
                <a:lnTo>
                  <a:pt x="152438" y="54228"/>
                </a:lnTo>
                <a:lnTo>
                  <a:pt x="135191" y="34747"/>
                </a:lnTo>
                <a:lnTo>
                  <a:pt x="124066" y="23990"/>
                </a:lnTo>
                <a:lnTo>
                  <a:pt x="100202" y="8877"/>
                </a:lnTo>
                <a:lnTo>
                  <a:pt x="76339" y="126"/>
                </a:lnTo>
                <a:lnTo>
                  <a:pt x="42849" y="0"/>
                </a:lnTo>
                <a:lnTo>
                  <a:pt x="26479" y="7505"/>
                </a:lnTo>
                <a:lnTo>
                  <a:pt x="11366" y="24993"/>
                </a:lnTo>
                <a:lnTo>
                  <a:pt x="2362" y="46367"/>
                </a:lnTo>
                <a:lnTo>
                  <a:pt x="114" y="68351"/>
                </a:lnTo>
                <a:lnTo>
                  <a:pt x="5372" y="49237"/>
                </a:lnTo>
                <a:lnTo>
                  <a:pt x="9740" y="36360"/>
                </a:lnTo>
                <a:lnTo>
                  <a:pt x="14617" y="25996"/>
                </a:lnTo>
                <a:lnTo>
                  <a:pt x="28613" y="9626"/>
                </a:lnTo>
                <a:lnTo>
                  <a:pt x="31356" y="8496"/>
                </a:lnTo>
                <a:lnTo>
                  <a:pt x="44348" y="3251"/>
                </a:lnTo>
                <a:lnTo>
                  <a:pt x="68465" y="1879"/>
                </a:lnTo>
                <a:lnTo>
                  <a:pt x="75336" y="3632"/>
                </a:lnTo>
                <a:lnTo>
                  <a:pt x="77457" y="4000"/>
                </a:lnTo>
                <a:lnTo>
                  <a:pt x="82842" y="4381"/>
                </a:lnTo>
                <a:lnTo>
                  <a:pt x="102323" y="13131"/>
                </a:lnTo>
                <a:lnTo>
                  <a:pt x="109702" y="18872"/>
                </a:lnTo>
                <a:lnTo>
                  <a:pt x="113322" y="19621"/>
                </a:lnTo>
                <a:lnTo>
                  <a:pt x="124701" y="29375"/>
                </a:lnTo>
                <a:lnTo>
                  <a:pt x="133807" y="38734"/>
                </a:lnTo>
                <a:lnTo>
                  <a:pt x="135318" y="39115"/>
                </a:lnTo>
                <a:lnTo>
                  <a:pt x="137566" y="42608"/>
                </a:lnTo>
                <a:lnTo>
                  <a:pt x="143941" y="47612"/>
                </a:lnTo>
                <a:lnTo>
                  <a:pt x="146938" y="53733"/>
                </a:lnTo>
                <a:lnTo>
                  <a:pt x="150685" y="57734"/>
                </a:lnTo>
                <a:lnTo>
                  <a:pt x="152438" y="58483"/>
                </a:lnTo>
                <a:lnTo>
                  <a:pt x="162178" y="73342"/>
                </a:lnTo>
                <a:lnTo>
                  <a:pt x="163055" y="74104"/>
                </a:lnTo>
                <a:lnTo>
                  <a:pt x="178422" y="103466"/>
                </a:lnTo>
                <a:lnTo>
                  <a:pt x="179793" y="107962"/>
                </a:lnTo>
                <a:lnTo>
                  <a:pt x="181292" y="114084"/>
                </a:lnTo>
                <a:lnTo>
                  <a:pt x="183667" y="116712"/>
                </a:lnTo>
                <a:lnTo>
                  <a:pt x="191414" y="145694"/>
                </a:lnTo>
                <a:lnTo>
                  <a:pt x="191668" y="162318"/>
                </a:lnTo>
                <a:lnTo>
                  <a:pt x="193789" y="167563"/>
                </a:lnTo>
                <a:lnTo>
                  <a:pt x="192671" y="171056"/>
                </a:lnTo>
                <a:lnTo>
                  <a:pt x="191668" y="184061"/>
                </a:lnTo>
                <a:lnTo>
                  <a:pt x="190423" y="190550"/>
                </a:lnTo>
                <a:lnTo>
                  <a:pt x="187921" y="199301"/>
                </a:lnTo>
                <a:lnTo>
                  <a:pt x="187172" y="205168"/>
                </a:lnTo>
                <a:lnTo>
                  <a:pt x="178549" y="218668"/>
                </a:lnTo>
                <a:lnTo>
                  <a:pt x="178422" y="220294"/>
                </a:lnTo>
                <a:lnTo>
                  <a:pt x="175044" y="222910"/>
                </a:lnTo>
                <a:lnTo>
                  <a:pt x="170675" y="227291"/>
                </a:lnTo>
                <a:lnTo>
                  <a:pt x="169544" y="228790"/>
                </a:lnTo>
                <a:lnTo>
                  <a:pt x="149555" y="239153"/>
                </a:lnTo>
                <a:lnTo>
                  <a:pt x="123570" y="239534"/>
                </a:lnTo>
                <a:lnTo>
                  <a:pt x="122567" y="238290"/>
                </a:lnTo>
                <a:lnTo>
                  <a:pt x="113944" y="236156"/>
                </a:lnTo>
                <a:lnTo>
                  <a:pt x="107454" y="234403"/>
                </a:lnTo>
                <a:lnTo>
                  <a:pt x="85216" y="223672"/>
                </a:lnTo>
                <a:lnTo>
                  <a:pt x="74218" y="215036"/>
                </a:lnTo>
                <a:lnTo>
                  <a:pt x="72834" y="212166"/>
                </a:lnTo>
                <a:lnTo>
                  <a:pt x="67589" y="210794"/>
                </a:lnTo>
                <a:lnTo>
                  <a:pt x="59842" y="201675"/>
                </a:lnTo>
                <a:lnTo>
                  <a:pt x="54597" y="197675"/>
                </a:lnTo>
                <a:lnTo>
                  <a:pt x="53225" y="193052"/>
                </a:lnTo>
                <a:lnTo>
                  <a:pt x="46354" y="185927"/>
                </a:lnTo>
                <a:lnTo>
                  <a:pt x="43726" y="184810"/>
                </a:lnTo>
                <a:lnTo>
                  <a:pt x="42227" y="180187"/>
                </a:lnTo>
                <a:lnTo>
                  <a:pt x="31241" y="164185"/>
                </a:lnTo>
                <a:lnTo>
                  <a:pt x="15608" y="134073"/>
                </a:lnTo>
                <a:lnTo>
                  <a:pt x="11861" y="121081"/>
                </a:lnTo>
                <a:lnTo>
                  <a:pt x="6743" y="106591"/>
                </a:lnTo>
                <a:lnTo>
                  <a:pt x="5372" y="94970"/>
                </a:lnTo>
                <a:lnTo>
                  <a:pt x="4114" y="942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880757" y="8967862"/>
            <a:ext cx="146316" cy="194919"/>
          </a:xfrm>
          <a:custGeom>
            <a:avLst/>
            <a:gdLst/>
            <a:ahLst/>
            <a:cxnLst/>
            <a:rect l="l" t="t" r="r" b="b"/>
            <a:pathLst>
              <a:path w="146316" h="194919">
                <a:moveTo>
                  <a:pt x="52603" y="2247"/>
                </a:moveTo>
                <a:lnTo>
                  <a:pt x="43853" y="0"/>
                </a:lnTo>
                <a:lnTo>
                  <a:pt x="25615" y="1244"/>
                </a:lnTo>
                <a:lnTo>
                  <a:pt x="11493" y="9245"/>
                </a:lnTo>
                <a:lnTo>
                  <a:pt x="11239" y="10617"/>
                </a:lnTo>
                <a:lnTo>
                  <a:pt x="6870" y="15112"/>
                </a:lnTo>
                <a:lnTo>
                  <a:pt x="0" y="43230"/>
                </a:lnTo>
                <a:lnTo>
                  <a:pt x="0" y="56476"/>
                </a:lnTo>
                <a:lnTo>
                  <a:pt x="1993" y="67602"/>
                </a:lnTo>
                <a:lnTo>
                  <a:pt x="4000" y="76720"/>
                </a:lnTo>
                <a:lnTo>
                  <a:pt x="13868" y="108584"/>
                </a:lnTo>
                <a:lnTo>
                  <a:pt x="27863" y="133197"/>
                </a:lnTo>
                <a:lnTo>
                  <a:pt x="45732" y="158178"/>
                </a:lnTo>
                <a:lnTo>
                  <a:pt x="54609" y="166687"/>
                </a:lnTo>
                <a:lnTo>
                  <a:pt x="57226" y="169430"/>
                </a:lnTo>
                <a:lnTo>
                  <a:pt x="63347" y="175425"/>
                </a:lnTo>
                <a:lnTo>
                  <a:pt x="67221" y="176301"/>
                </a:lnTo>
                <a:lnTo>
                  <a:pt x="70599" y="180174"/>
                </a:lnTo>
                <a:lnTo>
                  <a:pt x="79971" y="185292"/>
                </a:lnTo>
                <a:lnTo>
                  <a:pt x="104711" y="194919"/>
                </a:lnTo>
                <a:lnTo>
                  <a:pt x="113322" y="194919"/>
                </a:lnTo>
                <a:lnTo>
                  <a:pt x="122072" y="193674"/>
                </a:lnTo>
                <a:lnTo>
                  <a:pt x="135699" y="182930"/>
                </a:lnTo>
                <a:lnTo>
                  <a:pt x="141693" y="175806"/>
                </a:lnTo>
                <a:lnTo>
                  <a:pt x="143319" y="169303"/>
                </a:lnTo>
                <a:lnTo>
                  <a:pt x="145186" y="162051"/>
                </a:lnTo>
                <a:lnTo>
                  <a:pt x="146316" y="130314"/>
                </a:lnTo>
                <a:lnTo>
                  <a:pt x="145440" y="128066"/>
                </a:lnTo>
                <a:lnTo>
                  <a:pt x="135318" y="93586"/>
                </a:lnTo>
                <a:lnTo>
                  <a:pt x="134569" y="90957"/>
                </a:lnTo>
                <a:lnTo>
                  <a:pt x="124320" y="69849"/>
                </a:lnTo>
                <a:lnTo>
                  <a:pt x="110578" y="50355"/>
                </a:lnTo>
                <a:lnTo>
                  <a:pt x="109080" y="46100"/>
                </a:lnTo>
                <a:lnTo>
                  <a:pt x="106464" y="43103"/>
                </a:lnTo>
                <a:lnTo>
                  <a:pt x="73723" y="12992"/>
                </a:lnTo>
                <a:lnTo>
                  <a:pt x="52603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861634" y="9039470"/>
            <a:ext cx="6883" cy="26098"/>
          </a:xfrm>
          <a:custGeom>
            <a:avLst/>
            <a:gdLst/>
            <a:ahLst/>
            <a:cxnLst/>
            <a:rect l="l" t="t" r="r" b="b"/>
            <a:pathLst>
              <a:path w="6883" h="26098">
                <a:moveTo>
                  <a:pt x="1384" y="11607"/>
                </a:moveTo>
                <a:lnTo>
                  <a:pt x="6502" y="26098"/>
                </a:lnTo>
                <a:lnTo>
                  <a:pt x="6883" y="19481"/>
                </a:lnTo>
                <a:lnTo>
                  <a:pt x="6134" y="17106"/>
                </a:lnTo>
                <a:lnTo>
                  <a:pt x="1625" y="114"/>
                </a:lnTo>
                <a:lnTo>
                  <a:pt x="0" y="0"/>
                </a:lnTo>
                <a:lnTo>
                  <a:pt x="1384" y="1160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190408" y="8774931"/>
            <a:ext cx="152819" cy="787184"/>
          </a:xfrm>
          <a:custGeom>
            <a:avLst/>
            <a:gdLst/>
            <a:ahLst/>
            <a:cxnLst/>
            <a:rect l="l" t="t" r="r" b="b"/>
            <a:pathLst>
              <a:path w="152819" h="787184">
                <a:moveTo>
                  <a:pt x="77597" y="22123"/>
                </a:moveTo>
                <a:lnTo>
                  <a:pt x="5994" y="127"/>
                </a:lnTo>
                <a:lnTo>
                  <a:pt x="368" y="0"/>
                </a:lnTo>
                <a:lnTo>
                  <a:pt x="0" y="787184"/>
                </a:lnTo>
                <a:lnTo>
                  <a:pt x="79844" y="763206"/>
                </a:lnTo>
                <a:lnTo>
                  <a:pt x="87591" y="759701"/>
                </a:lnTo>
                <a:lnTo>
                  <a:pt x="87845" y="332371"/>
                </a:lnTo>
                <a:lnTo>
                  <a:pt x="90462" y="332244"/>
                </a:lnTo>
                <a:lnTo>
                  <a:pt x="102831" y="338239"/>
                </a:lnTo>
                <a:lnTo>
                  <a:pt x="108077" y="339001"/>
                </a:lnTo>
                <a:lnTo>
                  <a:pt x="140690" y="352120"/>
                </a:lnTo>
                <a:lnTo>
                  <a:pt x="151688" y="355739"/>
                </a:lnTo>
                <a:lnTo>
                  <a:pt x="152819" y="51612"/>
                </a:lnTo>
                <a:lnTo>
                  <a:pt x="77597" y="22123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954476" y="8976611"/>
            <a:ext cx="33108" cy="34353"/>
          </a:xfrm>
          <a:custGeom>
            <a:avLst/>
            <a:gdLst/>
            <a:ahLst/>
            <a:cxnLst/>
            <a:rect l="l" t="t" r="r" b="b"/>
            <a:pathLst>
              <a:path w="33108" h="34353">
                <a:moveTo>
                  <a:pt x="6997" y="2120"/>
                </a:moveTo>
                <a:lnTo>
                  <a:pt x="380" y="0"/>
                </a:lnTo>
                <a:lnTo>
                  <a:pt x="0" y="4241"/>
                </a:lnTo>
                <a:lnTo>
                  <a:pt x="32740" y="34353"/>
                </a:lnTo>
                <a:lnTo>
                  <a:pt x="33108" y="30861"/>
                </a:lnTo>
                <a:lnTo>
                  <a:pt x="6997" y="212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146398" y="8761446"/>
            <a:ext cx="201549" cy="276136"/>
          </a:xfrm>
          <a:custGeom>
            <a:avLst/>
            <a:gdLst/>
            <a:ahLst/>
            <a:cxnLst/>
            <a:rect l="l" t="t" r="r" b="b"/>
            <a:pathLst>
              <a:path w="201549" h="276136">
                <a:moveTo>
                  <a:pt x="148323" y="180797"/>
                </a:moveTo>
                <a:lnTo>
                  <a:pt x="149694" y="186804"/>
                </a:lnTo>
                <a:lnTo>
                  <a:pt x="164312" y="179793"/>
                </a:lnTo>
                <a:lnTo>
                  <a:pt x="170053" y="176301"/>
                </a:lnTo>
                <a:lnTo>
                  <a:pt x="173177" y="177926"/>
                </a:lnTo>
                <a:lnTo>
                  <a:pt x="173177" y="195668"/>
                </a:lnTo>
                <a:lnTo>
                  <a:pt x="171564" y="204787"/>
                </a:lnTo>
                <a:lnTo>
                  <a:pt x="168440" y="218655"/>
                </a:lnTo>
                <a:lnTo>
                  <a:pt x="160680" y="226529"/>
                </a:lnTo>
                <a:lnTo>
                  <a:pt x="159689" y="229273"/>
                </a:lnTo>
                <a:lnTo>
                  <a:pt x="151815" y="232028"/>
                </a:lnTo>
                <a:lnTo>
                  <a:pt x="149821" y="233159"/>
                </a:lnTo>
                <a:lnTo>
                  <a:pt x="148691" y="235775"/>
                </a:lnTo>
                <a:lnTo>
                  <a:pt x="140944" y="239280"/>
                </a:lnTo>
                <a:lnTo>
                  <a:pt x="141566" y="241020"/>
                </a:lnTo>
                <a:lnTo>
                  <a:pt x="144691" y="242646"/>
                </a:lnTo>
                <a:lnTo>
                  <a:pt x="124206" y="255142"/>
                </a:lnTo>
                <a:lnTo>
                  <a:pt x="119075" y="254520"/>
                </a:lnTo>
                <a:lnTo>
                  <a:pt x="114706" y="256273"/>
                </a:lnTo>
                <a:lnTo>
                  <a:pt x="131445" y="265760"/>
                </a:lnTo>
                <a:lnTo>
                  <a:pt x="147701" y="276136"/>
                </a:lnTo>
                <a:lnTo>
                  <a:pt x="150190" y="274015"/>
                </a:lnTo>
                <a:lnTo>
                  <a:pt x="201549" y="199542"/>
                </a:lnTo>
                <a:lnTo>
                  <a:pt x="148945" y="63715"/>
                </a:lnTo>
                <a:lnTo>
                  <a:pt x="140068" y="57226"/>
                </a:lnTo>
                <a:lnTo>
                  <a:pt x="46609" y="2997"/>
                </a:lnTo>
                <a:lnTo>
                  <a:pt x="42735" y="0"/>
                </a:lnTo>
                <a:lnTo>
                  <a:pt x="41363" y="622"/>
                </a:lnTo>
                <a:lnTo>
                  <a:pt x="0" y="60718"/>
                </a:lnTo>
                <a:lnTo>
                  <a:pt x="5003" y="57594"/>
                </a:lnTo>
                <a:lnTo>
                  <a:pt x="6375" y="56222"/>
                </a:lnTo>
                <a:lnTo>
                  <a:pt x="12001" y="51346"/>
                </a:lnTo>
                <a:lnTo>
                  <a:pt x="20993" y="47726"/>
                </a:lnTo>
                <a:lnTo>
                  <a:pt x="37490" y="39979"/>
                </a:lnTo>
                <a:lnTo>
                  <a:pt x="50355" y="35483"/>
                </a:lnTo>
                <a:lnTo>
                  <a:pt x="72974" y="35356"/>
                </a:lnTo>
                <a:lnTo>
                  <a:pt x="95211" y="45859"/>
                </a:lnTo>
                <a:lnTo>
                  <a:pt x="100215" y="49974"/>
                </a:lnTo>
                <a:lnTo>
                  <a:pt x="104089" y="51727"/>
                </a:lnTo>
                <a:lnTo>
                  <a:pt x="108458" y="56095"/>
                </a:lnTo>
                <a:lnTo>
                  <a:pt x="112090" y="57099"/>
                </a:lnTo>
                <a:lnTo>
                  <a:pt x="116954" y="62725"/>
                </a:lnTo>
                <a:lnTo>
                  <a:pt x="131826" y="76466"/>
                </a:lnTo>
                <a:lnTo>
                  <a:pt x="134327" y="81965"/>
                </a:lnTo>
                <a:lnTo>
                  <a:pt x="139077" y="86969"/>
                </a:lnTo>
                <a:lnTo>
                  <a:pt x="149186" y="101955"/>
                </a:lnTo>
                <a:lnTo>
                  <a:pt x="151434" y="106451"/>
                </a:lnTo>
                <a:lnTo>
                  <a:pt x="153936" y="110451"/>
                </a:lnTo>
                <a:lnTo>
                  <a:pt x="156819" y="115074"/>
                </a:lnTo>
                <a:lnTo>
                  <a:pt x="160807" y="126072"/>
                </a:lnTo>
                <a:lnTo>
                  <a:pt x="168554" y="141820"/>
                </a:lnTo>
                <a:lnTo>
                  <a:pt x="172681" y="166801"/>
                </a:lnTo>
                <a:lnTo>
                  <a:pt x="163690" y="172300"/>
                </a:lnTo>
                <a:lnTo>
                  <a:pt x="163309" y="176796"/>
                </a:lnTo>
                <a:lnTo>
                  <a:pt x="157683" y="176923"/>
                </a:lnTo>
                <a:lnTo>
                  <a:pt x="148323" y="18079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044217" y="8740456"/>
            <a:ext cx="69850" cy="41351"/>
          </a:xfrm>
          <a:custGeom>
            <a:avLst/>
            <a:gdLst/>
            <a:ahLst/>
            <a:cxnLst/>
            <a:rect l="l" t="t" r="r" b="b"/>
            <a:pathLst>
              <a:path w="69850" h="41351">
                <a:moveTo>
                  <a:pt x="58851" y="4368"/>
                </a:moveTo>
                <a:lnTo>
                  <a:pt x="45732" y="0"/>
                </a:lnTo>
                <a:lnTo>
                  <a:pt x="23368" y="0"/>
                </a:lnTo>
                <a:lnTo>
                  <a:pt x="16992" y="2374"/>
                </a:lnTo>
                <a:lnTo>
                  <a:pt x="3746" y="8737"/>
                </a:lnTo>
                <a:lnTo>
                  <a:pt x="0" y="13614"/>
                </a:lnTo>
                <a:lnTo>
                  <a:pt x="254" y="28232"/>
                </a:lnTo>
                <a:lnTo>
                  <a:pt x="4622" y="32486"/>
                </a:lnTo>
                <a:lnTo>
                  <a:pt x="17487" y="39230"/>
                </a:lnTo>
                <a:lnTo>
                  <a:pt x="36233" y="41351"/>
                </a:lnTo>
                <a:lnTo>
                  <a:pt x="56603" y="37604"/>
                </a:lnTo>
                <a:lnTo>
                  <a:pt x="68973" y="28232"/>
                </a:lnTo>
                <a:lnTo>
                  <a:pt x="69850" y="12992"/>
                </a:lnTo>
                <a:lnTo>
                  <a:pt x="58851" y="436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961468" y="8978487"/>
            <a:ext cx="70104" cy="110324"/>
          </a:xfrm>
          <a:custGeom>
            <a:avLst/>
            <a:gdLst/>
            <a:ahLst/>
            <a:cxnLst/>
            <a:rect l="l" t="t" r="r" b="b"/>
            <a:pathLst>
              <a:path w="70103" h="110324">
                <a:moveTo>
                  <a:pt x="14757" y="8991"/>
                </a:moveTo>
                <a:lnTo>
                  <a:pt x="8127" y="5118"/>
                </a:lnTo>
                <a:lnTo>
                  <a:pt x="4622" y="0"/>
                </a:lnTo>
                <a:lnTo>
                  <a:pt x="0" y="241"/>
                </a:lnTo>
                <a:lnTo>
                  <a:pt x="26123" y="28981"/>
                </a:lnTo>
                <a:lnTo>
                  <a:pt x="30251" y="30734"/>
                </a:lnTo>
                <a:lnTo>
                  <a:pt x="31991" y="35102"/>
                </a:lnTo>
                <a:lnTo>
                  <a:pt x="44742" y="53340"/>
                </a:lnTo>
                <a:lnTo>
                  <a:pt x="47116" y="58966"/>
                </a:lnTo>
                <a:lnTo>
                  <a:pt x="54863" y="76212"/>
                </a:lnTo>
                <a:lnTo>
                  <a:pt x="58483" y="84582"/>
                </a:lnTo>
                <a:lnTo>
                  <a:pt x="63487" y="97828"/>
                </a:lnTo>
                <a:lnTo>
                  <a:pt x="65227" y="104330"/>
                </a:lnTo>
                <a:lnTo>
                  <a:pt x="68846" y="110324"/>
                </a:lnTo>
                <a:lnTo>
                  <a:pt x="70103" y="104571"/>
                </a:lnTo>
                <a:lnTo>
                  <a:pt x="69100" y="102209"/>
                </a:lnTo>
                <a:lnTo>
                  <a:pt x="67360" y="93459"/>
                </a:lnTo>
                <a:lnTo>
                  <a:pt x="48488" y="49974"/>
                </a:lnTo>
                <a:lnTo>
                  <a:pt x="25628" y="20243"/>
                </a:lnTo>
                <a:lnTo>
                  <a:pt x="14757" y="8991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867761" y="9055201"/>
            <a:ext cx="63474" cy="99453"/>
          </a:xfrm>
          <a:custGeom>
            <a:avLst/>
            <a:gdLst/>
            <a:ahLst/>
            <a:cxnLst/>
            <a:rect l="l" t="t" r="r" b="b"/>
            <a:pathLst>
              <a:path w="63474" h="99453">
                <a:moveTo>
                  <a:pt x="20370" y="51727"/>
                </a:moveTo>
                <a:lnTo>
                  <a:pt x="32359" y="68973"/>
                </a:lnTo>
                <a:lnTo>
                  <a:pt x="35483" y="73596"/>
                </a:lnTo>
                <a:lnTo>
                  <a:pt x="43611" y="81711"/>
                </a:lnTo>
                <a:lnTo>
                  <a:pt x="52362" y="90335"/>
                </a:lnTo>
                <a:lnTo>
                  <a:pt x="61607" y="99453"/>
                </a:lnTo>
                <a:lnTo>
                  <a:pt x="63474" y="93090"/>
                </a:lnTo>
                <a:lnTo>
                  <a:pt x="52476" y="82346"/>
                </a:lnTo>
                <a:lnTo>
                  <a:pt x="49987" y="79844"/>
                </a:lnTo>
                <a:lnTo>
                  <a:pt x="25615" y="45973"/>
                </a:lnTo>
                <a:lnTo>
                  <a:pt x="24498" y="43230"/>
                </a:lnTo>
                <a:lnTo>
                  <a:pt x="21120" y="39357"/>
                </a:lnTo>
                <a:lnTo>
                  <a:pt x="19862" y="34734"/>
                </a:lnTo>
                <a:lnTo>
                  <a:pt x="17119" y="29857"/>
                </a:lnTo>
                <a:lnTo>
                  <a:pt x="13373" y="21742"/>
                </a:lnTo>
                <a:lnTo>
                  <a:pt x="10744" y="16865"/>
                </a:lnTo>
                <a:lnTo>
                  <a:pt x="9118" y="10375"/>
                </a:lnTo>
                <a:lnTo>
                  <a:pt x="6375" y="6121"/>
                </a:lnTo>
                <a:lnTo>
                  <a:pt x="2006" y="0"/>
                </a:lnTo>
                <a:lnTo>
                  <a:pt x="0" y="1371"/>
                </a:lnTo>
                <a:lnTo>
                  <a:pt x="1879" y="4495"/>
                </a:lnTo>
                <a:lnTo>
                  <a:pt x="2247" y="10121"/>
                </a:lnTo>
                <a:lnTo>
                  <a:pt x="5372" y="18986"/>
                </a:lnTo>
                <a:lnTo>
                  <a:pt x="20370" y="51727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372220" y="9448412"/>
            <a:ext cx="71970" cy="39243"/>
          </a:xfrm>
          <a:custGeom>
            <a:avLst/>
            <a:gdLst/>
            <a:ahLst/>
            <a:cxnLst/>
            <a:rect l="l" t="t" r="r" b="b"/>
            <a:pathLst>
              <a:path w="71970" h="39243">
                <a:moveTo>
                  <a:pt x="63093" y="6502"/>
                </a:moveTo>
                <a:lnTo>
                  <a:pt x="47967" y="0"/>
                </a:lnTo>
                <a:lnTo>
                  <a:pt x="23228" y="0"/>
                </a:lnTo>
                <a:lnTo>
                  <a:pt x="10236" y="4381"/>
                </a:lnTo>
                <a:lnTo>
                  <a:pt x="114" y="13754"/>
                </a:lnTo>
                <a:lnTo>
                  <a:pt x="0" y="26250"/>
                </a:lnTo>
                <a:lnTo>
                  <a:pt x="2374" y="30238"/>
                </a:lnTo>
                <a:lnTo>
                  <a:pt x="17360" y="39243"/>
                </a:lnTo>
                <a:lnTo>
                  <a:pt x="51600" y="39243"/>
                </a:lnTo>
                <a:lnTo>
                  <a:pt x="63220" y="33489"/>
                </a:lnTo>
                <a:lnTo>
                  <a:pt x="69342" y="28740"/>
                </a:lnTo>
                <a:lnTo>
                  <a:pt x="71970" y="17373"/>
                </a:lnTo>
                <a:lnTo>
                  <a:pt x="63093" y="65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278004" y="8864032"/>
            <a:ext cx="251650" cy="670598"/>
          </a:xfrm>
          <a:custGeom>
            <a:avLst/>
            <a:gdLst/>
            <a:ahLst/>
            <a:cxnLst/>
            <a:rect l="l" t="t" r="r" b="b"/>
            <a:pathLst>
              <a:path w="251650" h="670598">
                <a:moveTo>
                  <a:pt x="84581" y="575144"/>
                </a:moveTo>
                <a:lnTo>
                  <a:pt x="79844" y="566521"/>
                </a:lnTo>
                <a:lnTo>
                  <a:pt x="72847" y="558152"/>
                </a:lnTo>
                <a:lnTo>
                  <a:pt x="66725" y="545020"/>
                </a:lnTo>
                <a:lnTo>
                  <a:pt x="62344" y="536409"/>
                </a:lnTo>
                <a:lnTo>
                  <a:pt x="59728" y="531660"/>
                </a:lnTo>
                <a:lnTo>
                  <a:pt x="55105" y="521538"/>
                </a:lnTo>
                <a:lnTo>
                  <a:pt x="53720" y="514667"/>
                </a:lnTo>
                <a:lnTo>
                  <a:pt x="50723" y="508546"/>
                </a:lnTo>
                <a:lnTo>
                  <a:pt x="49225" y="499414"/>
                </a:lnTo>
                <a:lnTo>
                  <a:pt x="47599" y="492671"/>
                </a:lnTo>
                <a:lnTo>
                  <a:pt x="47726" y="488048"/>
                </a:lnTo>
                <a:lnTo>
                  <a:pt x="45605" y="477431"/>
                </a:lnTo>
                <a:lnTo>
                  <a:pt x="47726" y="459930"/>
                </a:lnTo>
                <a:lnTo>
                  <a:pt x="48602" y="448183"/>
                </a:lnTo>
                <a:lnTo>
                  <a:pt x="53593" y="439813"/>
                </a:lnTo>
                <a:lnTo>
                  <a:pt x="56845" y="432574"/>
                </a:lnTo>
                <a:lnTo>
                  <a:pt x="75336" y="421208"/>
                </a:lnTo>
                <a:lnTo>
                  <a:pt x="74218" y="419455"/>
                </a:lnTo>
                <a:lnTo>
                  <a:pt x="78219" y="417080"/>
                </a:lnTo>
                <a:lnTo>
                  <a:pt x="92328" y="415201"/>
                </a:lnTo>
                <a:lnTo>
                  <a:pt x="110324" y="420700"/>
                </a:lnTo>
                <a:lnTo>
                  <a:pt x="116204" y="421322"/>
                </a:lnTo>
                <a:lnTo>
                  <a:pt x="135572" y="432320"/>
                </a:lnTo>
                <a:lnTo>
                  <a:pt x="155054" y="449808"/>
                </a:lnTo>
                <a:lnTo>
                  <a:pt x="177050" y="477799"/>
                </a:lnTo>
                <a:lnTo>
                  <a:pt x="189928" y="501916"/>
                </a:lnTo>
                <a:lnTo>
                  <a:pt x="202907" y="536524"/>
                </a:lnTo>
                <a:lnTo>
                  <a:pt x="205790" y="561390"/>
                </a:lnTo>
                <a:lnTo>
                  <a:pt x="208165" y="561644"/>
                </a:lnTo>
                <a:lnTo>
                  <a:pt x="227037" y="546277"/>
                </a:lnTo>
                <a:lnTo>
                  <a:pt x="250774" y="524408"/>
                </a:lnTo>
                <a:lnTo>
                  <a:pt x="251650" y="522782"/>
                </a:lnTo>
                <a:lnTo>
                  <a:pt x="250647" y="386842"/>
                </a:lnTo>
                <a:lnTo>
                  <a:pt x="243649" y="382587"/>
                </a:lnTo>
                <a:lnTo>
                  <a:pt x="246024" y="380961"/>
                </a:lnTo>
                <a:lnTo>
                  <a:pt x="247395" y="79959"/>
                </a:lnTo>
                <a:lnTo>
                  <a:pt x="228904" y="61099"/>
                </a:lnTo>
                <a:lnTo>
                  <a:pt x="172427" y="19862"/>
                </a:lnTo>
                <a:lnTo>
                  <a:pt x="138442" y="0"/>
                </a:lnTo>
                <a:lnTo>
                  <a:pt x="138442" y="305371"/>
                </a:lnTo>
                <a:lnTo>
                  <a:pt x="172427" y="325996"/>
                </a:lnTo>
                <a:lnTo>
                  <a:pt x="228904" y="367220"/>
                </a:lnTo>
                <a:lnTo>
                  <a:pt x="239902" y="378218"/>
                </a:lnTo>
                <a:lnTo>
                  <a:pt x="235521" y="378345"/>
                </a:lnTo>
                <a:lnTo>
                  <a:pt x="16116" y="252018"/>
                </a:lnTo>
                <a:lnTo>
                  <a:pt x="15239" y="249148"/>
                </a:lnTo>
                <a:lnTo>
                  <a:pt x="2870" y="243141"/>
                </a:lnTo>
                <a:lnTo>
                  <a:pt x="241" y="243281"/>
                </a:lnTo>
                <a:lnTo>
                  <a:pt x="0" y="670598"/>
                </a:lnTo>
                <a:lnTo>
                  <a:pt x="24117" y="662597"/>
                </a:lnTo>
                <a:lnTo>
                  <a:pt x="50850" y="652360"/>
                </a:lnTo>
                <a:lnTo>
                  <a:pt x="52844" y="598004"/>
                </a:lnTo>
                <a:lnTo>
                  <a:pt x="58851" y="590880"/>
                </a:lnTo>
                <a:lnTo>
                  <a:pt x="83718" y="576643"/>
                </a:lnTo>
                <a:lnTo>
                  <a:pt x="84581" y="57514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579189" y="8772566"/>
            <a:ext cx="20713" cy="792048"/>
          </a:xfrm>
          <a:custGeom>
            <a:avLst/>
            <a:gdLst/>
            <a:ahLst/>
            <a:cxnLst/>
            <a:rect l="l" t="t" r="r" b="b"/>
            <a:pathLst>
              <a:path w="20713" h="792048">
                <a:moveTo>
                  <a:pt x="0" y="3987"/>
                </a:moveTo>
                <a:lnTo>
                  <a:pt x="0" y="786536"/>
                </a:lnTo>
                <a:lnTo>
                  <a:pt x="20713" y="792048"/>
                </a:lnTo>
                <a:lnTo>
                  <a:pt x="20586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009957" y="9028461"/>
            <a:ext cx="19240" cy="43484"/>
          </a:xfrm>
          <a:custGeom>
            <a:avLst/>
            <a:gdLst/>
            <a:ahLst/>
            <a:cxnLst/>
            <a:rect l="l" t="t" r="r" b="b"/>
            <a:pathLst>
              <a:path w="19240" h="43484">
                <a:moveTo>
                  <a:pt x="0" y="0"/>
                </a:moveTo>
                <a:lnTo>
                  <a:pt x="18872" y="43484"/>
                </a:lnTo>
                <a:lnTo>
                  <a:pt x="19240" y="37109"/>
                </a:lnTo>
                <a:lnTo>
                  <a:pt x="13995" y="21742"/>
                </a:lnTo>
                <a:lnTo>
                  <a:pt x="9372" y="13995"/>
                </a:lnTo>
                <a:lnTo>
                  <a:pt x="8242" y="6743"/>
                </a:lnTo>
                <a:lnTo>
                  <a:pt x="5003" y="1752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887627" y="9089431"/>
            <a:ext cx="5880" cy="9004"/>
          </a:xfrm>
          <a:custGeom>
            <a:avLst/>
            <a:gdLst/>
            <a:ahLst/>
            <a:cxnLst/>
            <a:rect l="l" t="t" r="r" b="b"/>
            <a:pathLst>
              <a:path w="5880" h="9004">
                <a:moveTo>
                  <a:pt x="0" y="507"/>
                </a:moveTo>
                <a:lnTo>
                  <a:pt x="1257" y="5130"/>
                </a:lnTo>
                <a:lnTo>
                  <a:pt x="4635" y="9004"/>
                </a:lnTo>
                <a:lnTo>
                  <a:pt x="5880" y="7124"/>
                </a:lnTo>
                <a:lnTo>
                  <a:pt x="1752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892750" y="8956497"/>
            <a:ext cx="44361" cy="9118"/>
          </a:xfrm>
          <a:custGeom>
            <a:avLst/>
            <a:gdLst/>
            <a:ahLst/>
            <a:cxnLst/>
            <a:rect l="l" t="t" r="r" b="b"/>
            <a:pathLst>
              <a:path w="44361" h="9118">
                <a:moveTo>
                  <a:pt x="13119" y="1117"/>
                </a:moveTo>
                <a:lnTo>
                  <a:pt x="0" y="5626"/>
                </a:lnTo>
                <a:lnTo>
                  <a:pt x="24612" y="5499"/>
                </a:lnTo>
                <a:lnTo>
                  <a:pt x="38493" y="9118"/>
                </a:lnTo>
                <a:lnTo>
                  <a:pt x="35483" y="5372"/>
                </a:lnTo>
                <a:lnTo>
                  <a:pt x="30365" y="3238"/>
                </a:lnTo>
                <a:lnTo>
                  <a:pt x="44361" y="4864"/>
                </a:lnTo>
                <a:lnTo>
                  <a:pt x="38366" y="0"/>
                </a:lnTo>
                <a:lnTo>
                  <a:pt x="13119" y="111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189135" y="8733078"/>
            <a:ext cx="206540" cy="227914"/>
          </a:xfrm>
          <a:custGeom>
            <a:avLst/>
            <a:gdLst/>
            <a:ahLst/>
            <a:cxnLst/>
            <a:rect l="l" t="t" r="r" b="b"/>
            <a:pathLst>
              <a:path w="206540" h="227914">
                <a:moveTo>
                  <a:pt x="157314" y="70472"/>
                </a:moveTo>
                <a:lnTo>
                  <a:pt x="160426" y="72224"/>
                </a:lnTo>
                <a:lnTo>
                  <a:pt x="168935" y="94462"/>
                </a:lnTo>
                <a:lnTo>
                  <a:pt x="171932" y="97955"/>
                </a:lnTo>
                <a:lnTo>
                  <a:pt x="172173" y="93586"/>
                </a:lnTo>
                <a:lnTo>
                  <a:pt x="163055" y="69976"/>
                </a:lnTo>
                <a:lnTo>
                  <a:pt x="158686" y="67348"/>
                </a:lnTo>
                <a:lnTo>
                  <a:pt x="155562" y="66725"/>
                </a:lnTo>
                <a:lnTo>
                  <a:pt x="149555" y="59474"/>
                </a:lnTo>
                <a:lnTo>
                  <a:pt x="101079" y="31114"/>
                </a:lnTo>
                <a:lnTo>
                  <a:pt x="105956" y="31114"/>
                </a:lnTo>
                <a:lnTo>
                  <a:pt x="132816" y="46227"/>
                </a:lnTo>
                <a:lnTo>
                  <a:pt x="140068" y="41986"/>
                </a:lnTo>
                <a:lnTo>
                  <a:pt x="143687" y="41986"/>
                </a:lnTo>
                <a:lnTo>
                  <a:pt x="145681" y="40741"/>
                </a:lnTo>
                <a:lnTo>
                  <a:pt x="149440" y="36233"/>
                </a:lnTo>
                <a:lnTo>
                  <a:pt x="161061" y="32613"/>
                </a:lnTo>
                <a:lnTo>
                  <a:pt x="161810" y="29121"/>
                </a:lnTo>
                <a:lnTo>
                  <a:pt x="165315" y="28244"/>
                </a:lnTo>
                <a:lnTo>
                  <a:pt x="168300" y="24612"/>
                </a:lnTo>
                <a:lnTo>
                  <a:pt x="171805" y="23621"/>
                </a:lnTo>
                <a:lnTo>
                  <a:pt x="153936" y="13868"/>
                </a:lnTo>
                <a:lnTo>
                  <a:pt x="131444" y="11493"/>
                </a:lnTo>
                <a:lnTo>
                  <a:pt x="120573" y="16116"/>
                </a:lnTo>
                <a:lnTo>
                  <a:pt x="101206" y="27241"/>
                </a:lnTo>
                <a:lnTo>
                  <a:pt x="92963" y="27114"/>
                </a:lnTo>
                <a:lnTo>
                  <a:pt x="51727" y="3251"/>
                </a:lnTo>
                <a:lnTo>
                  <a:pt x="47980" y="0"/>
                </a:lnTo>
                <a:lnTo>
                  <a:pt x="45224" y="1130"/>
                </a:lnTo>
                <a:lnTo>
                  <a:pt x="0" y="28359"/>
                </a:lnTo>
                <a:lnTo>
                  <a:pt x="3873" y="31368"/>
                </a:lnTo>
                <a:lnTo>
                  <a:pt x="97332" y="85597"/>
                </a:lnTo>
                <a:lnTo>
                  <a:pt x="106210" y="92087"/>
                </a:lnTo>
                <a:lnTo>
                  <a:pt x="158813" y="227914"/>
                </a:lnTo>
                <a:lnTo>
                  <a:pt x="198793" y="204914"/>
                </a:lnTo>
                <a:lnTo>
                  <a:pt x="202425" y="204800"/>
                </a:lnTo>
                <a:lnTo>
                  <a:pt x="206413" y="201421"/>
                </a:lnTo>
                <a:lnTo>
                  <a:pt x="206286" y="196430"/>
                </a:lnTo>
                <a:lnTo>
                  <a:pt x="203415" y="189928"/>
                </a:lnTo>
                <a:lnTo>
                  <a:pt x="206540" y="186931"/>
                </a:lnTo>
                <a:lnTo>
                  <a:pt x="204660" y="186423"/>
                </a:lnTo>
                <a:lnTo>
                  <a:pt x="201663" y="185673"/>
                </a:lnTo>
                <a:lnTo>
                  <a:pt x="198043" y="174053"/>
                </a:lnTo>
                <a:lnTo>
                  <a:pt x="171183" y="107327"/>
                </a:lnTo>
                <a:lnTo>
                  <a:pt x="157314" y="7047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067182" y="8852409"/>
            <a:ext cx="168186" cy="205422"/>
          </a:xfrm>
          <a:custGeom>
            <a:avLst/>
            <a:gdLst/>
            <a:ahLst/>
            <a:cxnLst/>
            <a:rect l="l" t="t" r="r" b="b"/>
            <a:pathLst>
              <a:path w="168186" h="205422">
                <a:moveTo>
                  <a:pt x="157060" y="164934"/>
                </a:moveTo>
                <a:lnTo>
                  <a:pt x="157441" y="158813"/>
                </a:lnTo>
                <a:lnTo>
                  <a:pt x="157556" y="145821"/>
                </a:lnTo>
                <a:lnTo>
                  <a:pt x="158305" y="140690"/>
                </a:lnTo>
                <a:lnTo>
                  <a:pt x="159562" y="139192"/>
                </a:lnTo>
                <a:lnTo>
                  <a:pt x="161810" y="133070"/>
                </a:lnTo>
                <a:lnTo>
                  <a:pt x="168186" y="128828"/>
                </a:lnTo>
                <a:lnTo>
                  <a:pt x="165430" y="127076"/>
                </a:lnTo>
                <a:lnTo>
                  <a:pt x="155689" y="129946"/>
                </a:lnTo>
                <a:lnTo>
                  <a:pt x="156311" y="124574"/>
                </a:lnTo>
                <a:lnTo>
                  <a:pt x="154190" y="120573"/>
                </a:lnTo>
                <a:lnTo>
                  <a:pt x="149821" y="103085"/>
                </a:lnTo>
                <a:lnTo>
                  <a:pt x="144691" y="91338"/>
                </a:lnTo>
                <a:lnTo>
                  <a:pt x="139941" y="78473"/>
                </a:lnTo>
                <a:lnTo>
                  <a:pt x="137452" y="74345"/>
                </a:lnTo>
                <a:lnTo>
                  <a:pt x="135318" y="70472"/>
                </a:lnTo>
                <a:lnTo>
                  <a:pt x="131317" y="65354"/>
                </a:lnTo>
                <a:lnTo>
                  <a:pt x="124078" y="52476"/>
                </a:lnTo>
                <a:lnTo>
                  <a:pt x="118071" y="46228"/>
                </a:lnTo>
                <a:lnTo>
                  <a:pt x="100710" y="26619"/>
                </a:lnTo>
                <a:lnTo>
                  <a:pt x="92087" y="20370"/>
                </a:lnTo>
                <a:lnTo>
                  <a:pt x="87337" y="15989"/>
                </a:lnTo>
                <a:lnTo>
                  <a:pt x="83096" y="13741"/>
                </a:lnTo>
                <a:lnTo>
                  <a:pt x="81216" y="11493"/>
                </a:lnTo>
                <a:lnTo>
                  <a:pt x="56603" y="1003"/>
                </a:lnTo>
                <a:lnTo>
                  <a:pt x="29108" y="0"/>
                </a:lnTo>
                <a:lnTo>
                  <a:pt x="18872" y="5372"/>
                </a:lnTo>
                <a:lnTo>
                  <a:pt x="6743" y="19240"/>
                </a:lnTo>
                <a:lnTo>
                  <a:pt x="0" y="38608"/>
                </a:lnTo>
                <a:lnTo>
                  <a:pt x="0" y="76974"/>
                </a:lnTo>
                <a:lnTo>
                  <a:pt x="2133" y="87960"/>
                </a:lnTo>
                <a:lnTo>
                  <a:pt x="15125" y="124955"/>
                </a:lnTo>
                <a:lnTo>
                  <a:pt x="34988" y="157187"/>
                </a:lnTo>
                <a:lnTo>
                  <a:pt x="54482" y="176682"/>
                </a:lnTo>
                <a:lnTo>
                  <a:pt x="73850" y="192176"/>
                </a:lnTo>
                <a:lnTo>
                  <a:pt x="95453" y="203034"/>
                </a:lnTo>
                <a:lnTo>
                  <a:pt x="123075" y="205422"/>
                </a:lnTo>
                <a:lnTo>
                  <a:pt x="145059" y="194297"/>
                </a:lnTo>
                <a:lnTo>
                  <a:pt x="148323" y="192049"/>
                </a:lnTo>
                <a:lnTo>
                  <a:pt x="144564" y="189801"/>
                </a:lnTo>
                <a:lnTo>
                  <a:pt x="150685" y="184416"/>
                </a:lnTo>
                <a:lnTo>
                  <a:pt x="157060" y="16493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913865" y="8950497"/>
            <a:ext cx="53606" cy="24231"/>
          </a:xfrm>
          <a:custGeom>
            <a:avLst/>
            <a:gdLst/>
            <a:ahLst/>
            <a:cxnLst/>
            <a:rect l="l" t="t" r="r" b="b"/>
            <a:pathLst>
              <a:path w="53606" h="24231">
                <a:moveTo>
                  <a:pt x="21247" y="1993"/>
                </a:moveTo>
                <a:lnTo>
                  <a:pt x="14998" y="0"/>
                </a:lnTo>
                <a:lnTo>
                  <a:pt x="0" y="495"/>
                </a:lnTo>
                <a:lnTo>
                  <a:pt x="17246" y="5994"/>
                </a:lnTo>
                <a:lnTo>
                  <a:pt x="23241" y="10871"/>
                </a:lnTo>
                <a:lnTo>
                  <a:pt x="52108" y="24231"/>
                </a:lnTo>
                <a:lnTo>
                  <a:pt x="53352" y="22364"/>
                </a:lnTo>
                <a:lnTo>
                  <a:pt x="46736" y="17741"/>
                </a:lnTo>
                <a:lnTo>
                  <a:pt x="46355" y="15608"/>
                </a:lnTo>
                <a:lnTo>
                  <a:pt x="53606" y="17487"/>
                </a:lnTo>
                <a:lnTo>
                  <a:pt x="52108" y="12865"/>
                </a:lnTo>
                <a:lnTo>
                  <a:pt x="21247" y="199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483291" y="9430424"/>
            <a:ext cx="59042" cy="261950"/>
          </a:xfrm>
          <a:custGeom>
            <a:avLst/>
            <a:gdLst/>
            <a:ahLst/>
            <a:cxnLst/>
            <a:rect l="l" t="t" r="r" b="b"/>
            <a:pathLst>
              <a:path w="59042" h="261950">
                <a:moveTo>
                  <a:pt x="30353" y="135318"/>
                </a:moveTo>
                <a:lnTo>
                  <a:pt x="30505" y="261950"/>
                </a:lnTo>
                <a:lnTo>
                  <a:pt x="59042" y="261950"/>
                </a:lnTo>
                <a:lnTo>
                  <a:pt x="58851" y="0"/>
                </a:lnTo>
                <a:lnTo>
                  <a:pt x="57607" y="495"/>
                </a:lnTo>
                <a:lnTo>
                  <a:pt x="36855" y="16738"/>
                </a:lnTo>
                <a:lnTo>
                  <a:pt x="0" y="43230"/>
                </a:lnTo>
                <a:lnTo>
                  <a:pt x="1003" y="152057"/>
                </a:lnTo>
                <a:lnTo>
                  <a:pt x="10744" y="147434"/>
                </a:lnTo>
                <a:lnTo>
                  <a:pt x="29489" y="135077"/>
                </a:lnTo>
                <a:lnTo>
                  <a:pt x="30353" y="13531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293244" y="9113178"/>
            <a:ext cx="224662" cy="129197"/>
          </a:xfrm>
          <a:custGeom>
            <a:avLst/>
            <a:gdLst/>
            <a:ahLst/>
            <a:cxnLst/>
            <a:rect l="l" t="t" r="r" b="b"/>
            <a:pathLst>
              <a:path w="224662" h="129197">
                <a:moveTo>
                  <a:pt x="220281" y="129197"/>
                </a:moveTo>
                <a:lnTo>
                  <a:pt x="224662" y="129070"/>
                </a:lnTo>
                <a:lnTo>
                  <a:pt x="213664" y="118071"/>
                </a:lnTo>
                <a:lnTo>
                  <a:pt x="157187" y="76847"/>
                </a:lnTo>
                <a:lnTo>
                  <a:pt x="123202" y="56222"/>
                </a:lnTo>
                <a:lnTo>
                  <a:pt x="114084" y="50101"/>
                </a:lnTo>
                <a:lnTo>
                  <a:pt x="112331" y="49606"/>
                </a:lnTo>
                <a:lnTo>
                  <a:pt x="48856" y="17487"/>
                </a:lnTo>
                <a:lnTo>
                  <a:pt x="37858" y="13868"/>
                </a:lnTo>
                <a:lnTo>
                  <a:pt x="5245" y="749"/>
                </a:lnTo>
                <a:lnTo>
                  <a:pt x="0" y="0"/>
                </a:lnTo>
                <a:lnTo>
                  <a:pt x="876" y="2870"/>
                </a:lnTo>
                <a:lnTo>
                  <a:pt x="220281" y="12919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092290" y="8895765"/>
            <a:ext cx="62484" cy="34480"/>
          </a:xfrm>
          <a:custGeom>
            <a:avLst/>
            <a:gdLst/>
            <a:ahLst/>
            <a:cxnLst/>
            <a:rect l="l" t="t" r="r" b="b"/>
            <a:pathLst>
              <a:path w="62484" h="34480">
                <a:moveTo>
                  <a:pt x="24130" y="20739"/>
                </a:moveTo>
                <a:lnTo>
                  <a:pt x="28371" y="18364"/>
                </a:lnTo>
                <a:lnTo>
                  <a:pt x="44742" y="16116"/>
                </a:lnTo>
                <a:lnTo>
                  <a:pt x="39370" y="11874"/>
                </a:lnTo>
                <a:lnTo>
                  <a:pt x="46482" y="9740"/>
                </a:lnTo>
                <a:lnTo>
                  <a:pt x="58356" y="9626"/>
                </a:lnTo>
                <a:lnTo>
                  <a:pt x="62484" y="8496"/>
                </a:lnTo>
                <a:lnTo>
                  <a:pt x="51739" y="0"/>
                </a:lnTo>
                <a:lnTo>
                  <a:pt x="40868" y="4749"/>
                </a:lnTo>
                <a:lnTo>
                  <a:pt x="39243" y="7493"/>
                </a:lnTo>
                <a:lnTo>
                  <a:pt x="29997" y="11252"/>
                </a:lnTo>
                <a:lnTo>
                  <a:pt x="28371" y="13995"/>
                </a:lnTo>
                <a:lnTo>
                  <a:pt x="14757" y="19862"/>
                </a:lnTo>
                <a:lnTo>
                  <a:pt x="14122" y="21361"/>
                </a:lnTo>
                <a:lnTo>
                  <a:pt x="0" y="28867"/>
                </a:lnTo>
                <a:lnTo>
                  <a:pt x="0" y="34480"/>
                </a:lnTo>
                <a:lnTo>
                  <a:pt x="17132" y="33604"/>
                </a:lnTo>
                <a:lnTo>
                  <a:pt x="18745" y="32359"/>
                </a:lnTo>
                <a:lnTo>
                  <a:pt x="13246" y="26987"/>
                </a:lnTo>
                <a:lnTo>
                  <a:pt x="32372" y="24866"/>
                </a:lnTo>
                <a:lnTo>
                  <a:pt x="33997" y="23622"/>
                </a:lnTo>
                <a:lnTo>
                  <a:pt x="24130" y="2073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387700" y="9460906"/>
            <a:ext cx="3009" cy="13246"/>
          </a:xfrm>
          <a:custGeom>
            <a:avLst/>
            <a:gdLst/>
            <a:ahLst/>
            <a:cxnLst/>
            <a:rect l="l" t="t" r="r" b="b"/>
            <a:pathLst>
              <a:path w="3009" h="13246">
                <a:moveTo>
                  <a:pt x="126" y="1879"/>
                </a:moveTo>
                <a:lnTo>
                  <a:pt x="0" y="13004"/>
                </a:lnTo>
                <a:lnTo>
                  <a:pt x="3009" y="13246"/>
                </a:lnTo>
                <a:lnTo>
                  <a:pt x="2628" y="0"/>
                </a:lnTo>
                <a:lnTo>
                  <a:pt x="126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978839" y="9089312"/>
            <a:ext cx="63233" cy="94716"/>
          </a:xfrm>
          <a:custGeom>
            <a:avLst/>
            <a:gdLst/>
            <a:ahLst/>
            <a:cxnLst/>
            <a:rect l="l" t="t" r="r" b="b"/>
            <a:pathLst>
              <a:path w="63233" h="94716">
                <a:moveTo>
                  <a:pt x="48107" y="82461"/>
                </a:moveTo>
                <a:lnTo>
                  <a:pt x="50355" y="76593"/>
                </a:lnTo>
                <a:lnTo>
                  <a:pt x="51854" y="76352"/>
                </a:lnTo>
                <a:lnTo>
                  <a:pt x="54356" y="73342"/>
                </a:lnTo>
                <a:lnTo>
                  <a:pt x="60109" y="57975"/>
                </a:lnTo>
                <a:lnTo>
                  <a:pt x="61226" y="49974"/>
                </a:lnTo>
                <a:lnTo>
                  <a:pt x="61722" y="44107"/>
                </a:lnTo>
                <a:lnTo>
                  <a:pt x="63106" y="43484"/>
                </a:lnTo>
                <a:lnTo>
                  <a:pt x="62471" y="39230"/>
                </a:lnTo>
                <a:lnTo>
                  <a:pt x="62598" y="19494"/>
                </a:lnTo>
                <a:lnTo>
                  <a:pt x="63233" y="17487"/>
                </a:lnTo>
                <a:lnTo>
                  <a:pt x="61353" y="10871"/>
                </a:lnTo>
                <a:lnTo>
                  <a:pt x="58356" y="0"/>
                </a:lnTo>
                <a:lnTo>
                  <a:pt x="57099" y="126"/>
                </a:lnTo>
                <a:lnTo>
                  <a:pt x="55981" y="4495"/>
                </a:lnTo>
                <a:lnTo>
                  <a:pt x="56984" y="15239"/>
                </a:lnTo>
                <a:lnTo>
                  <a:pt x="57861" y="15989"/>
                </a:lnTo>
                <a:lnTo>
                  <a:pt x="57099" y="37109"/>
                </a:lnTo>
                <a:lnTo>
                  <a:pt x="56108" y="43611"/>
                </a:lnTo>
                <a:lnTo>
                  <a:pt x="54483" y="50101"/>
                </a:lnTo>
                <a:lnTo>
                  <a:pt x="51485" y="62356"/>
                </a:lnTo>
                <a:lnTo>
                  <a:pt x="41859" y="76593"/>
                </a:lnTo>
                <a:lnTo>
                  <a:pt x="25361" y="88341"/>
                </a:lnTo>
                <a:lnTo>
                  <a:pt x="0" y="93459"/>
                </a:lnTo>
                <a:lnTo>
                  <a:pt x="1003" y="94716"/>
                </a:lnTo>
                <a:lnTo>
                  <a:pt x="26987" y="94335"/>
                </a:lnTo>
                <a:lnTo>
                  <a:pt x="46977" y="83972"/>
                </a:lnTo>
                <a:lnTo>
                  <a:pt x="48107" y="82461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290219" y="8764198"/>
            <a:ext cx="57594" cy="36233"/>
          </a:xfrm>
          <a:custGeom>
            <a:avLst/>
            <a:gdLst/>
            <a:ahLst/>
            <a:cxnLst/>
            <a:rect l="l" t="t" r="r" b="b"/>
            <a:pathLst>
              <a:path w="57594" h="36233">
                <a:moveTo>
                  <a:pt x="53098" y="28105"/>
                </a:moveTo>
                <a:lnTo>
                  <a:pt x="46850" y="23863"/>
                </a:lnTo>
                <a:lnTo>
                  <a:pt x="41986" y="21361"/>
                </a:lnTo>
                <a:lnTo>
                  <a:pt x="37985" y="18986"/>
                </a:lnTo>
                <a:lnTo>
                  <a:pt x="31737" y="15113"/>
                </a:lnTo>
                <a:lnTo>
                  <a:pt x="4876" y="0"/>
                </a:lnTo>
                <a:lnTo>
                  <a:pt x="0" y="0"/>
                </a:lnTo>
                <a:lnTo>
                  <a:pt x="48475" y="28359"/>
                </a:lnTo>
                <a:lnTo>
                  <a:pt x="54470" y="35610"/>
                </a:lnTo>
                <a:lnTo>
                  <a:pt x="57594" y="36233"/>
                </a:lnTo>
                <a:lnTo>
                  <a:pt x="53098" y="28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061958" y="8766191"/>
            <a:ext cx="34493" cy="6870"/>
          </a:xfrm>
          <a:custGeom>
            <a:avLst/>
            <a:gdLst/>
            <a:ahLst/>
            <a:cxnLst/>
            <a:rect l="l" t="t" r="r" b="b"/>
            <a:pathLst>
              <a:path w="34493" h="6870">
                <a:moveTo>
                  <a:pt x="23126" y="6870"/>
                </a:moveTo>
                <a:lnTo>
                  <a:pt x="34493" y="3251"/>
                </a:lnTo>
                <a:lnTo>
                  <a:pt x="33248" y="1371"/>
                </a:lnTo>
                <a:lnTo>
                  <a:pt x="22491" y="3746"/>
                </a:lnTo>
                <a:lnTo>
                  <a:pt x="20866" y="4876"/>
                </a:lnTo>
                <a:lnTo>
                  <a:pt x="12865" y="4876"/>
                </a:lnTo>
                <a:lnTo>
                  <a:pt x="7251" y="3505"/>
                </a:lnTo>
                <a:lnTo>
                  <a:pt x="4508" y="1879"/>
                </a:lnTo>
                <a:lnTo>
                  <a:pt x="876" y="0"/>
                </a:lnTo>
                <a:lnTo>
                  <a:pt x="0" y="1879"/>
                </a:lnTo>
                <a:lnTo>
                  <a:pt x="2006" y="4876"/>
                </a:lnTo>
                <a:lnTo>
                  <a:pt x="10629" y="6870"/>
                </a:lnTo>
                <a:lnTo>
                  <a:pt x="23126" y="68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346442" y="8803561"/>
            <a:ext cx="41363" cy="103581"/>
          </a:xfrm>
          <a:custGeom>
            <a:avLst/>
            <a:gdLst/>
            <a:ahLst/>
            <a:cxnLst/>
            <a:rect l="l" t="t" r="r" b="b"/>
            <a:pathLst>
              <a:path w="41363" h="103581">
                <a:moveTo>
                  <a:pt x="15989" y="34848"/>
                </a:moveTo>
                <a:lnTo>
                  <a:pt x="14617" y="27482"/>
                </a:lnTo>
                <a:lnTo>
                  <a:pt x="11620" y="23977"/>
                </a:lnTo>
                <a:lnTo>
                  <a:pt x="3124" y="1739"/>
                </a:lnTo>
                <a:lnTo>
                  <a:pt x="0" y="0"/>
                </a:lnTo>
                <a:lnTo>
                  <a:pt x="13868" y="36855"/>
                </a:lnTo>
                <a:lnTo>
                  <a:pt x="40741" y="103581"/>
                </a:lnTo>
                <a:lnTo>
                  <a:pt x="41363" y="101447"/>
                </a:lnTo>
                <a:lnTo>
                  <a:pt x="15989" y="34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390079" y="9474155"/>
            <a:ext cx="34988" cy="6997"/>
          </a:xfrm>
          <a:custGeom>
            <a:avLst/>
            <a:gdLst/>
            <a:ahLst/>
            <a:cxnLst/>
            <a:rect l="l" t="t" r="r" b="b"/>
            <a:pathLst>
              <a:path w="34988" h="6997">
                <a:moveTo>
                  <a:pt x="25107" y="6997"/>
                </a:moveTo>
                <a:lnTo>
                  <a:pt x="34988" y="2120"/>
                </a:lnTo>
                <a:lnTo>
                  <a:pt x="32981" y="1371"/>
                </a:lnTo>
                <a:lnTo>
                  <a:pt x="22618" y="4114"/>
                </a:lnTo>
                <a:lnTo>
                  <a:pt x="21120" y="5626"/>
                </a:lnTo>
                <a:lnTo>
                  <a:pt x="14744" y="4749"/>
                </a:lnTo>
                <a:lnTo>
                  <a:pt x="6248" y="1879"/>
                </a:lnTo>
                <a:lnTo>
                  <a:pt x="4635" y="1244"/>
                </a:lnTo>
                <a:lnTo>
                  <a:pt x="635" y="0"/>
                </a:lnTo>
                <a:lnTo>
                  <a:pt x="0" y="1752"/>
                </a:lnTo>
                <a:lnTo>
                  <a:pt x="3746" y="5003"/>
                </a:lnTo>
                <a:lnTo>
                  <a:pt x="12623" y="6870"/>
                </a:lnTo>
                <a:lnTo>
                  <a:pt x="25107" y="6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016083" y="9061448"/>
            <a:ext cx="11112" cy="34480"/>
          </a:xfrm>
          <a:custGeom>
            <a:avLst/>
            <a:gdLst/>
            <a:ahLst/>
            <a:cxnLst/>
            <a:rect l="l" t="t" r="r" b="b"/>
            <a:pathLst>
              <a:path w="11112" h="34480">
                <a:moveTo>
                  <a:pt x="10109" y="34480"/>
                </a:moveTo>
                <a:lnTo>
                  <a:pt x="11112" y="30111"/>
                </a:lnTo>
                <a:lnTo>
                  <a:pt x="10617" y="21374"/>
                </a:lnTo>
                <a:lnTo>
                  <a:pt x="8864" y="14871"/>
                </a:lnTo>
                <a:lnTo>
                  <a:pt x="3873" y="1625"/>
                </a:lnTo>
                <a:lnTo>
                  <a:pt x="0" y="0"/>
                </a:lnTo>
                <a:lnTo>
                  <a:pt x="10109" y="3448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916122" y="9145541"/>
            <a:ext cx="13246" cy="11112"/>
          </a:xfrm>
          <a:custGeom>
            <a:avLst/>
            <a:gdLst/>
            <a:ahLst/>
            <a:cxnLst/>
            <a:rect l="l" t="t" r="r" b="b"/>
            <a:pathLst>
              <a:path w="13246" h="11112">
                <a:moveTo>
                  <a:pt x="0" y="622"/>
                </a:moveTo>
                <a:lnTo>
                  <a:pt x="7734" y="9740"/>
                </a:lnTo>
                <a:lnTo>
                  <a:pt x="12979" y="11112"/>
                </a:lnTo>
                <a:lnTo>
                  <a:pt x="13246" y="9118"/>
                </a:lnTo>
                <a:lnTo>
                  <a:pt x="4000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929106" y="9097938"/>
            <a:ext cx="104216" cy="84836"/>
          </a:xfrm>
          <a:custGeom>
            <a:avLst/>
            <a:gdLst/>
            <a:ahLst/>
            <a:cxnLst/>
            <a:rect l="l" t="t" r="r" b="b"/>
            <a:pathLst>
              <a:path w="104216" h="84835">
                <a:moveTo>
                  <a:pt x="34620" y="80962"/>
                </a:moveTo>
                <a:lnTo>
                  <a:pt x="41109" y="82715"/>
                </a:lnTo>
                <a:lnTo>
                  <a:pt x="49733" y="84835"/>
                </a:lnTo>
                <a:lnTo>
                  <a:pt x="75095" y="79717"/>
                </a:lnTo>
                <a:lnTo>
                  <a:pt x="91592" y="67970"/>
                </a:lnTo>
                <a:lnTo>
                  <a:pt x="101219" y="53720"/>
                </a:lnTo>
                <a:lnTo>
                  <a:pt x="104216" y="41478"/>
                </a:lnTo>
                <a:lnTo>
                  <a:pt x="94716" y="58216"/>
                </a:lnTo>
                <a:lnTo>
                  <a:pt x="94475" y="53720"/>
                </a:lnTo>
                <a:lnTo>
                  <a:pt x="98971" y="38480"/>
                </a:lnTo>
                <a:lnTo>
                  <a:pt x="100342" y="4368"/>
                </a:lnTo>
                <a:lnTo>
                  <a:pt x="99339" y="0"/>
                </a:lnTo>
                <a:lnTo>
                  <a:pt x="97967" y="241"/>
                </a:lnTo>
                <a:lnTo>
                  <a:pt x="96837" y="31978"/>
                </a:lnTo>
                <a:lnTo>
                  <a:pt x="94970" y="39230"/>
                </a:lnTo>
                <a:lnTo>
                  <a:pt x="95465" y="41351"/>
                </a:lnTo>
                <a:lnTo>
                  <a:pt x="93345" y="45719"/>
                </a:lnTo>
                <a:lnTo>
                  <a:pt x="93091" y="47726"/>
                </a:lnTo>
                <a:lnTo>
                  <a:pt x="85102" y="61467"/>
                </a:lnTo>
                <a:lnTo>
                  <a:pt x="72351" y="70586"/>
                </a:lnTo>
                <a:lnTo>
                  <a:pt x="64985" y="70218"/>
                </a:lnTo>
                <a:lnTo>
                  <a:pt x="51866" y="70459"/>
                </a:lnTo>
                <a:lnTo>
                  <a:pt x="41236" y="69964"/>
                </a:lnTo>
                <a:lnTo>
                  <a:pt x="46736" y="74841"/>
                </a:lnTo>
                <a:lnTo>
                  <a:pt x="64477" y="76961"/>
                </a:lnTo>
                <a:lnTo>
                  <a:pt x="54864" y="79082"/>
                </a:lnTo>
                <a:lnTo>
                  <a:pt x="42621" y="79082"/>
                </a:lnTo>
                <a:lnTo>
                  <a:pt x="32740" y="76339"/>
                </a:lnTo>
                <a:lnTo>
                  <a:pt x="0" y="58724"/>
                </a:lnTo>
                <a:lnTo>
                  <a:pt x="1384" y="61594"/>
                </a:lnTo>
                <a:lnTo>
                  <a:pt x="12382" y="70218"/>
                </a:lnTo>
                <a:lnTo>
                  <a:pt x="34620" y="8096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960223" y="8966106"/>
            <a:ext cx="64477" cy="73228"/>
          </a:xfrm>
          <a:custGeom>
            <a:avLst/>
            <a:gdLst/>
            <a:ahLst/>
            <a:cxnLst/>
            <a:rect l="l" t="t" r="r" b="b"/>
            <a:pathLst>
              <a:path w="64477" h="73228">
                <a:moveTo>
                  <a:pt x="57988" y="69100"/>
                </a:moveTo>
                <a:lnTo>
                  <a:pt x="62611" y="73228"/>
                </a:lnTo>
                <a:lnTo>
                  <a:pt x="64477" y="71348"/>
                </a:lnTo>
                <a:lnTo>
                  <a:pt x="57353" y="55981"/>
                </a:lnTo>
                <a:lnTo>
                  <a:pt x="55854" y="56235"/>
                </a:lnTo>
                <a:lnTo>
                  <a:pt x="52857" y="56984"/>
                </a:lnTo>
                <a:lnTo>
                  <a:pt x="17500" y="13119"/>
                </a:lnTo>
                <a:lnTo>
                  <a:pt x="20116" y="12369"/>
                </a:lnTo>
                <a:lnTo>
                  <a:pt x="16751" y="8496"/>
                </a:lnTo>
                <a:lnTo>
                  <a:pt x="7251" y="1879"/>
                </a:lnTo>
                <a:lnTo>
                  <a:pt x="0" y="0"/>
                </a:lnTo>
                <a:lnTo>
                  <a:pt x="381" y="2133"/>
                </a:lnTo>
                <a:lnTo>
                  <a:pt x="6997" y="6756"/>
                </a:lnTo>
                <a:lnTo>
                  <a:pt x="5753" y="8623"/>
                </a:lnTo>
                <a:lnTo>
                  <a:pt x="5867" y="12369"/>
                </a:lnTo>
                <a:lnTo>
                  <a:pt x="9372" y="13246"/>
                </a:lnTo>
                <a:lnTo>
                  <a:pt x="16002" y="21374"/>
                </a:lnTo>
                <a:lnTo>
                  <a:pt x="26860" y="32613"/>
                </a:lnTo>
                <a:lnTo>
                  <a:pt x="49733" y="62356"/>
                </a:lnTo>
                <a:lnTo>
                  <a:pt x="54724" y="64109"/>
                </a:lnTo>
                <a:lnTo>
                  <a:pt x="57988" y="691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217869" y="8966236"/>
            <a:ext cx="100088" cy="70599"/>
          </a:xfrm>
          <a:custGeom>
            <a:avLst/>
            <a:gdLst/>
            <a:ahLst/>
            <a:cxnLst/>
            <a:rect l="l" t="t" r="r" b="b"/>
            <a:pathLst>
              <a:path w="100088" h="70599">
                <a:moveTo>
                  <a:pt x="8127" y="68973"/>
                </a:moveTo>
                <a:lnTo>
                  <a:pt x="10871" y="66217"/>
                </a:lnTo>
                <a:lnTo>
                  <a:pt x="23240" y="60350"/>
                </a:lnTo>
                <a:lnTo>
                  <a:pt x="26123" y="57480"/>
                </a:lnTo>
                <a:lnTo>
                  <a:pt x="34239" y="53721"/>
                </a:lnTo>
                <a:lnTo>
                  <a:pt x="36868" y="50977"/>
                </a:lnTo>
                <a:lnTo>
                  <a:pt x="49352" y="45110"/>
                </a:lnTo>
                <a:lnTo>
                  <a:pt x="52235" y="42354"/>
                </a:lnTo>
                <a:lnTo>
                  <a:pt x="64604" y="36487"/>
                </a:lnTo>
                <a:lnTo>
                  <a:pt x="67348" y="33731"/>
                </a:lnTo>
                <a:lnTo>
                  <a:pt x="78346" y="28359"/>
                </a:lnTo>
                <a:lnTo>
                  <a:pt x="80340" y="27241"/>
                </a:lnTo>
                <a:lnTo>
                  <a:pt x="86093" y="22364"/>
                </a:lnTo>
                <a:lnTo>
                  <a:pt x="89217" y="21742"/>
                </a:lnTo>
                <a:lnTo>
                  <a:pt x="96964" y="13868"/>
                </a:lnTo>
                <a:lnTo>
                  <a:pt x="100088" y="0"/>
                </a:lnTo>
                <a:lnTo>
                  <a:pt x="15874" y="47853"/>
                </a:lnTo>
                <a:lnTo>
                  <a:pt x="6375" y="51104"/>
                </a:lnTo>
                <a:lnTo>
                  <a:pt x="0" y="70599"/>
                </a:lnTo>
                <a:lnTo>
                  <a:pt x="8127" y="689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889383" y="9087189"/>
            <a:ext cx="30860" cy="47853"/>
          </a:xfrm>
          <a:custGeom>
            <a:avLst/>
            <a:gdLst/>
            <a:ahLst/>
            <a:cxnLst/>
            <a:rect l="l" t="t" r="r" b="b"/>
            <a:pathLst>
              <a:path w="30861" h="47853">
                <a:moveTo>
                  <a:pt x="4127" y="9372"/>
                </a:moveTo>
                <a:lnTo>
                  <a:pt x="2870" y="11239"/>
                </a:lnTo>
                <a:lnTo>
                  <a:pt x="4000" y="13995"/>
                </a:lnTo>
                <a:lnTo>
                  <a:pt x="28359" y="47853"/>
                </a:lnTo>
                <a:lnTo>
                  <a:pt x="30861" y="45351"/>
                </a:lnTo>
                <a:lnTo>
                  <a:pt x="12738" y="22237"/>
                </a:lnTo>
                <a:lnTo>
                  <a:pt x="11988" y="18237"/>
                </a:lnTo>
                <a:lnTo>
                  <a:pt x="15608" y="16738"/>
                </a:lnTo>
                <a:lnTo>
                  <a:pt x="10617" y="7365"/>
                </a:lnTo>
                <a:lnTo>
                  <a:pt x="6616" y="2247"/>
                </a:lnTo>
                <a:lnTo>
                  <a:pt x="2247" y="0"/>
                </a:lnTo>
                <a:lnTo>
                  <a:pt x="0" y="2247"/>
                </a:lnTo>
                <a:lnTo>
                  <a:pt x="4127" y="937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920240" y="9134541"/>
            <a:ext cx="23622" cy="15621"/>
          </a:xfrm>
          <a:custGeom>
            <a:avLst/>
            <a:gdLst/>
            <a:ahLst/>
            <a:cxnLst/>
            <a:rect l="l" t="t" r="r" b="b"/>
            <a:pathLst>
              <a:path w="23622" h="15621">
                <a:moveTo>
                  <a:pt x="10248" y="4000"/>
                </a:moveTo>
                <a:lnTo>
                  <a:pt x="2501" y="508"/>
                </a:lnTo>
                <a:lnTo>
                  <a:pt x="0" y="2997"/>
                </a:lnTo>
                <a:lnTo>
                  <a:pt x="10998" y="13741"/>
                </a:lnTo>
                <a:lnTo>
                  <a:pt x="14617" y="12128"/>
                </a:lnTo>
                <a:lnTo>
                  <a:pt x="15748" y="13246"/>
                </a:lnTo>
                <a:lnTo>
                  <a:pt x="23622" y="15621"/>
                </a:lnTo>
                <a:lnTo>
                  <a:pt x="21869" y="9626"/>
                </a:lnTo>
                <a:lnTo>
                  <a:pt x="18745" y="7620"/>
                </a:lnTo>
                <a:lnTo>
                  <a:pt x="17741" y="2755"/>
                </a:lnTo>
                <a:lnTo>
                  <a:pt x="15125" y="0"/>
                </a:lnTo>
                <a:lnTo>
                  <a:pt x="11252" y="1130"/>
                </a:lnTo>
                <a:lnTo>
                  <a:pt x="10248" y="40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033195" y="9139295"/>
            <a:ext cx="10998" cy="23863"/>
          </a:xfrm>
          <a:custGeom>
            <a:avLst/>
            <a:gdLst/>
            <a:ahLst/>
            <a:cxnLst/>
            <a:rect l="l" t="t" r="r" b="b"/>
            <a:pathLst>
              <a:path w="10998" h="23863">
                <a:moveTo>
                  <a:pt x="5753" y="7988"/>
                </a:moveTo>
                <a:lnTo>
                  <a:pt x="0" y="23368"/>
                </a:lnTo>
                <a:lnTo>
                  <a:pt x="1625" y="23863"/>
                </a:lnTo>
                <a:lnTo>
                  <a:pt x="10248" y="10363"/>
                </a:lnTo>
                <a:lnTo>
                  <a:pt x="10998" y="4495"/>
                </a:lnTo>
                <a:lnTo>
                  <a:pt x="7988" y="127"/>
                </a:lnTo>
                <a:lnTo>
                  <a:pt x="6870" y="0"/>
                </a:lnTo>
                <a:lnTo>
                  <a:pt x="5753" y="798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066459" y="8750442"/>
            <a:ext cx="2743" cy="19253"/>
          </a:xfrm>
          <a:custGeom>
            <a:avLst/>
            <a:gdLst/>
            <a:ahLst/>
            <a:cxnLst/>
            <a:rect l="l" t="t" r="r" b="b"/>
            <a:pathLst>
              <a:path w="2743" h="19253">
                <a:moveTo>
                  <a:pt x="253" y="381"/>
                </a:moveTo>
                <a:lnTo>
                  <a:pt x="0" y="17614"/>
                </a:lnTo>
                <a:lnTo>
                  <a:pt x="2743" y="19253"/>
                </a:lnTo>
                <a:lnTo>
                  <a:pt x="2006" y="0"/>
                </a:lnTo>
                <a:lnTo>
                  <a:pt x="253" y="381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023952" y="9046210"/>
            <a:ext cx="11366" cy="23482"/>
          </a:xfrm>
          <a:custGeom>
            <a:avLst/>
            <a:gdLst/>
            <a:ahLst/>
            <a:cxnLst/>
            <a:rect l="l" t="t" r="r" b="b"/>
            <a:pathLst>
              <a:path w="11366" h="23482">
                <a:moveTo>
                  <a:pt x="0" y="3987"/>
                </a:moveTo>
                <a:lnTo>
                  <a:pt x="5245" y="19367"/>
                </a:lnTo>
                <a:lnTo>
                  <a:pt x="7734" y="23355"/>
                </a:lnTo>
                <a:lnTo>
                  <a:pt x="9372" y="23482"/>
                </a:lnTo>
                <a:lnTo>
                  <a:pt x="11366" y="12623"/>
                </a:lnTo>
                <a:lnTo>
                  <a:pt x="6362" y="4241"/>
                </a:lnTo>
                <a:lnTo>
                  <a:pt x="3378" y="1752"/>
                </a:lnTo>
                <a:lnTo>
                  <a:pt x="2235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542144" y="9386952"/>
            <a:ext cx="45745" cy="305422"/>
          </a:xfrm>
          <a:custGeom>
            <a:avLst/>
            <a:gdLst/>
            <a:ahLst/>
            <a:cxnLst/>
            <a:rect l="l" t="t" r="r" b="b"/>
            <a:pathLst>
              <a:path w="45745" h="305422">
                <a:moveTo>
                  <a:pt x="22860" y="22479"/>
                </a:moveTo>
                <a:lnTo>
                  <a:pt x="5372" y="37604"/>
                </a:lnTo>
                <a:lnTo>
                  <a:pt x="0" y="43472"/>
                </a:lnTo>
                <a:lnTo>
                  <a:pt x="190" y="305422"/>
                </a:lnTo>
                <a:lnTo>
                  <a:pt x="45745" y="305422"/>
                </a:lnTo>
                <a:lnTo>
                  <a:pt x="45478" y="0"/>
                </a:lnTo>
                <a:lnTo>
                  <a:pt x="22860" y="22479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923114" y="8959736"/>
            <a:ext cx="42976" cy="18999"/>
          </a:xfrm>
          <a:custGeom>
            <a:avLst/>
            <a:gdLst/>
            <a:ahLst/>
            <a:cxnLst/>
            <a:rect l="l" t="t" r="r" b="b"/>
            <a:pathLst>
              <a:path w="42976" h="18999">
                <a:moveTo>
                  <a:pt x="42862" y="14998"/>
                </a:moveTo>
                <a:lnTo>
                  <a:pt x="13995" y="1625"/>
                </a:lnTo>
                <a:lnTo>
                  <a:pt x="0" y="0"/>
                </a:lnTo>
                <a:lnTo>
                  <a:pt x="5118" y="2120"/>
                </a:lnTo>
                <a:lnTo>
                  <a:pt x="8127" y="5880"/>
                </a:lnTo>
                <a:lnTo>
                  <a:pt x="16751" y="9753"/>
                </a:lnTo>
                <a:lnTo>
                  <a:pt x="31737" y="16865"/>
                </a:lnTo>
                <a:lnTo>
                  <a:pt x="35483" y="14744"/>
                </a:lnTo>
                <a:lnTo>
                  <a:pt x="38353" y="18999"/>
                </a:lnTo>
                <a:lnTo>
                  <a:pt x="42976" y="18745"/>
                </a:lnTo>
                <a:lnTo>
                  <a:pt x="42862" y="1499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028822" y="9071949"/>
            <a:ext cx="2755" cy="8750"/>
          </a:xfrm>
          <a:custGeom>
            <a:avLst/>
            <a:gdLst/>
            <a:ahLst/>
            <a:cxnLst/>
            <a:rect l="l" t="t" r="r" b="b"/>
            <a:pathLst>
              <a:path w="2755" h="8750">
                <a:moveTo>
                  <a:pt x="0" y="0"/>
                </a:moveTo>
                <a:lnTo>
                  <a:pt x="1752" y="8750"/>
                </a:lnTo>
                <a:lnTo>
                  <a:pt x="2755" y="4495"/>
                </a:lnTo>
                <a:lnTo>
                  <a:pt x="1625" y="0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026701" y="9082816"/>
            <a:ext cx="9118" cy="41351"/>
          </a:xfrm>
          <a:custGeom>
            <a:avLst/>
            <a:gdLst/>
            <a:ahLst/>
            <a:cxnLst/>
            <a:rect l="l" t="t" r="r" b="b"/>
            <a:pathLst>
              <a:path w="9118" h="41351">
                <a:moveTo>
                  <a:pt x="9118" y="21742"/>
                </a:moveTo>
                <a:lnTo>
                  <a:pt x="8127" y="10998"/>
                </a:lnTo>
                <a:lnTo>
                  <a:pt x="6121" y="0"/>
                </a:lnTo>
                <a:lnTo>
                  <a:pt x="4864" y="253"/>
                </a:lnTo>
                <a:lnTo>
                  <a:pt x="3619" y="5994"/>
                </a:lnTo>
                <a:lnTo>
                  <a:pt x="0" y="0"/>
                </a:lnTo>
                <a:lnTo>
                  <a:pt x="495" y="8750"/>
                </a:lnTo>
                <a:lnTo>
                  <a:pt x="1498" y="9486"/>
                </a:lnTo>
                <a:lnTo>
                  <a:pt x="1739" y="15112"/>
                </a:lnTo>
                <a:lnTo>
                  <a:pt x="2743" y="19494"/>
                </a:lnTo>
                <a:lnTo>
                  <a:pt x="3619" y="20370"/>
                </a:lnTo>
                <a:lnTo>
                  <a:pt x="5613" y="37985"/>
                </a:lnTo>
                <a:lnTo>
                  <a:pt x="8369" y="41351"/>
                </a:lnTo>
                <a:lnTo>
                  <a:pt x="9118" y="2174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929115" y="9146670"/>
            <a:ext cx="40474" cy="27609"/>
          </a:xfrm>
          <a:custGeom>
            <a:avLst/>
            <a:gdLst/>
            <a:ahLst/>
            <a:cxnLst/>
            <a:rect l="l" t="t" r="r" b="b"/>
            <a:pathLst>
              <a:path w="40474" h="27609">
                <a:moveTo>
                  <a:pt x="32727" y="27609"/>
                </a:moveTo>
                <a:lnTo>
                  <a:pt x="40474" y="26111"/>
                </a:lnTo>
                <a:lnTo>
                  <a:pt x="33858" y="23736"/>
                </a:lnTo>
                <a:lnTo>
                  <a:pt x="32359" y="20980"/>
                </a:lnTo>
                <a:lnTo>
                  <a:pt x="27241" y="19367"/>
                </a:lnTo>
                <a:lnTo>
                  <a:pt x="26111" y="16738"/>
                </a:lnTo>
                <a:lnTo>
                  <a:pt x="7873" y="3987"/>
                </a:lnTo>
                <a:lnTo>
                  <a:pt x="6870" y="1117"/>
                </a:lnTo>
                <a:lnTo>
                  <a:pt x="5740" y="0"/>
                </a:lnTo>
                <a:lnTo>
                  <a:pt x="2120" y="1612"/>
                </a:lnTo>
                <a:lnTo>
                  <a:pt x="253" y="7988"/>
                </a:lnTo>
                <a:lnTo>
                  <a:pt x="0" y="9994"/>
                </a:lnTo>
                <a:lnTo>
                  <a:pt x="32727" y="2760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342100" y="8826543"/>
            <a:ext cx="63474" cy="336232"/>
          </a:xfrm>
          <a:custGeom>
            <a:avLst/>
            <a:gdLst/>
            <a:ahLst/>
            <a:cxnLst/>
            <a:rect l="l" t="t" r="r" b="b"/>
            <a:pathLst>
              <a:path w="63474" h="336232">
                <a:moveTo>
                  <a:pt x="54101" y="24739"/>
                </a:moveTo>
                <a:lnTo>
                  <a:pt x="1117" y="0"/>
                </a:lnTo>
                <a:lnTo>
                  <a:pt x="0" y="304126"/>
                </a:lnTo>
                <a:lnTo>
                  <a:pt x="63474" y="336232"/>
                </a:lnTo>
                <a:lnTo>
                  <a:pt x="63474" y="30861"/>
                </a:lnTo>
                <a:lnTo>
                  <a:pt x="54101" y="24739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862143" y="8989846"/>
            <a:ext cx="8242" cy="30124"/>
          </a:xfrm>
          <a:custGeom>
            <a:avLst/>
            <a:gdLst/>
            <a:ahLst/>
            <a:cxnLst/>
            <a:rect l="l" t="t" r="r" b="b"/>
            <a:pathLst>
              <a:path w="8242" h="30124">
                <a:moveTo>
                  <a:pt x="4864" y="126"/>
                </a:moveTo>
                <a:lnTo>
                  <a:pt x="876" y="14008"/>
                </a:lnTo>
                <a:lnTo>
                  <a:pt x="0" y="30124"/>
                </a:lnTo>
                <a:lnTo>
                  <a:pt x="3378" y="16992"/>
                </a:lnTo>
                <a:lnTo>
                  <a:pt x="5613" y="14871"/>
                </a:lnTo>
                <a:lnTo>
                  <a:pt x="8242" y="3873"/>
                </a:lnTo>
                <a:lnTo>
                  <a:pt x="7238" y="0"/>
                </a:lnTo>
                <a:lnTo>
                  <a:pt x="4864" y="126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030573" y="9076314"/>
            <a:ext cx="3238" cy="4381"/>
          </a:xfrm>
          <a:custGeom>
            <a:avLst/>
            <a:gdLst/>
            <a:ahLst/>
            <a:cxnLst/>
            <a:rect l="l" t="t" r="r" b="b"/>
            <a:pathLst>
              <a:path w="3238" h="4381">
                <a:moveTo>
                  <a:pt x="1003" y="127"/>
                </a:moveTo>
                <a:lnTo>
                  <a:pt x="0" y="4381"/>
                </a:lnTo>
                <a:lnTo>
                  <a:pt x="3238" y="4381"/>
                </a:lnTo>
                <a:lnTo>
                  <a:pt x="2247" y="0"/>
                </a:lnTo>
                <a:lnTo>
                  <a:pt x="1003" y="12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023570" y="9102302"/>
            <a:ext cx="12369" cy="53848"/>
          </a:xfrm>
          <a:custGeom>
            <a:avLst/>
            <a:gdLst/>
            <a:ahLst/>
            <a:cxnLst/>
            <a:rect l="l" t="t" r="r" b="b"/>
            <a:pathLst>
              <a:path w="12369" h="53848">
                <a:moveTo>
                  <a:pt x="4508" y="34112"/>
                </a:moveTo>
                <a:lnTo>
                  <a:pt x="0" y="49364"/>
                </a:lnTo>
                <a:lnTo>
                  <a:pt x="254" y="53848"/>
                </a:lnTo>
                <a:lnTo>
                  <a:pt x="9753" y="37122"/>
                </a:lnTo>
                <a:lnTo>
                  <a:pt x="11379" y="30619"/>
                </a:lnTo>
                <a:lnTo>
                  <a:pt x="12369" y="24117"/>
                </a:lnTo>
                <a:lnTo>
                  <a:pt x="11506" y="21869"/>
                </a:lnTo>
                <a:lnTo>
                  <a:pt x="8750" y="18503"/>
                </a:lnTo>
                <a:lnTo>
                  <a:pt x="6743" y="876"/>
                </a:lnTo>
                <a:lnTo>
                  <a:pt x="5880" y="0"/>
                </a:lnTo>
                <a:lnTo>
                  <a:pt x="4508" y="3411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361064" y="8821801"/>
            <a:ext cx="62598" cy="83210"/>
          </a:xfrm>
          <a:custGeom>
            <a:avLst/>
            <a:gdLst/>
            <a:ahLst/>
            <a:cxnLst/>
            <a:rect l="l" t="t" r="r" b="b"/>
            <a:pathLst>
              <a:path w="62598" h="83210">
                <a:moveTo>
                  <a:pt x="26733" y="83210"/>
                </a:moveTo>
                <a:lnTo>
                  <a:pt x="29730" y="82207"/>
                </a:lnTo>
                <a:lnTo>
                  <a:pt x="29984" y="77215"/>
                </a:lnTo>
                <a:lnTo>
                  <a:pt x="25742" y="69964"/>
                </a:lnTo>
                <a:lnTo>
                  <a:pt x="23736" y="63969"/>
                </a:lnTo>
                <a:lnTo>
                  <a:pt x="21996" y="61340"/>
                </a:lnTo>
                <a:lnTo>
                  <a:pt x="20370" y="57226"/>
                </a:lnTo>
                <a:lnTo>
                  <a:pt x="21615" y="56476"/>
                </a:lnTo>
                <a:lnTo>
                  <a:pt x="25869" y="55092"/>
                </a:lnTo>
                <a:lnTo>
                  <a:pt x="34988" y="50101"/>
                </a:lnTo>
                <a:lnTo>
                  <a:pt x="37490" y="46723"/>
                </a:lnTo>
                <a:lnTo>
                  <a:pt x="39103" y="46596"/>
                </a:lnTo>
                <a:lnTo>
                  <a:pt x="54609" y="37350"/>
                </a:lnTo>
                <a:lnTo>
                  <a:pt x="58470" y="35229"/>
                </a:lnTo>
                <a:lnTo>
                  <a:pt x="62598" y="32854"/>
                </a:lnTo>
                <a:lnTo>
                  <a:pt x="52349" y="0"/>
                </a:lnTo>
                <a:lnTo>
                  <a:pt x="47726" y="368"/>
                </a:lnTo>
                <a:lnTo>
                  <a:pt x="47104" y="2120"/>
                </a:lnTo>
                <a:lnTo>
                  <a:pt x="29616" y="12738"/>
                </a:lnTo>
                <a:lnTo>
                  <a:pt x="14985" y="19862"/>
                </a:lnTo>
                <a:lnTo>
                  <a:pt x="11874" y="23355"/>
                </a:lnTo>
                <a:lnTo>
                  <a:pt x="7238" y="23736"/>
                </a:lnTo>
                <a:lnTo>
                  <a:pt x="6375" y="20739"/>
                </a:lnTo>
                <a:lnTo>
                  <a:pt x="4495" y="15989"/>
                </a:lnTo>
                <a:lnTo>
                  <a:pt x="4000" y="13487"/>
                </a:lnTo>
                <a:lnTo>
                  <a:pt x="0" y="9245"/>
                </a:lnTo>
                <a:lnTo>
                  <a:pt x="1371" y="16611"/>
                </a:lnTo>
                <a:lnTo>
                  <a:pt x="26733" y="8321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211870" y="8887519"/>
            <a:ext cx="107213" cy="94830"/>
          </a:xfrm>
          <a:custGeom>
            <a:avLst/>
            <a:gdLst/>
            <a:ahLst/>
            <a:cxnLst/>
            <a:rect l="l" t="t" r="r" b="b"/>
            <a:pathLst>
              <a:path w="107213" h="94830">
                <a:moveTo>
                  <a:pt x="84226" y="60718"/>
                </a:moveTo>
                <a:lnTo>
                  <a:pt x="82842" y="54724"/>
                </a:lnTo>
                <a:lnTo>
                  <a:pt x="92214" y="50850"/>
                </a:lnTo>
                <a:lnTo>
                  <a:pt x="97840" y="50723"/>
                </a:lnTo>
                <a:lnTo>
                  <a:pt x="98209" y="46227"/>
                </a:lnTo>
                <a:lnTo>
                  <a:pt x="107213" y="40728"/>
                </a:lnTo>
                <a:lnTo>
                  <a:pt x="103085" y="15735"/>
                </a:lnTo>
                <a:lnTo>
                  <a:pt x="95338" y="0"/>
                </a:lnTo>
                <a:lnTo>
                  <a:pt x="65354" y="16624"/>
                </a:lnTo>
                <a:lnTo>
                  <a:pt x="59474" y="20866"/>
                </a:lnTo>
                <a:lnTo>
                  <a:pt x="55359" y="22745"/>
                </a:lnTo>
                <a:lnTo>
                  <a:pt x="45859" y="29108"/>
                </a:lnTo>
                <a:lnTo>
                  <a:pt x="24117" y="40487"/>
                </a:lnTo>
                <a:lnTo>
                  <a:pt x="18249" y="44729"/>
                </a:lnTo>
                <a:lnTo>
                  <a:pt x="5499" y="50850"/>
                </a:lnTo>
                <a:lnTo>
                  <a:pt x="0" y="56222"/>
                </a:lnTo>
                <a:lnTo>
                  <a:pt x="5130" y="67970"/>
                </a:lnTo>
                <a:lnTo>
                  <a:pt x="9499" y="85470"/>
                </a:lnTo>
                <a:lnTo>
                  <a:pt x="11620" y="89458"/>
                </a:lnTo>
                <a:lnTo>
                  <a:pt x="10998" y="94830"/>
                </a:lnTo>
                <a:lnTo>
                  <a:pt x="20739" y="91960"/>
                </a:lnTo>
                <a:lnTo>
                  <a:pt x="23495" y="93713"/>
                </a:lnTo>
                <a:lnTo>
                  <a:pt x="27990" y="91211"/>
                </a:lnTo>
                <a:lnTo>
                  <a:pt x="26238" y="87337"/>
                </a:lnTo>
                <a:lnTo>
                  <a:pt x="35864" y="83464"/>
                </a:lnTo>
                <a:lnTo>
                  <a:pt x="41490" y="83210"/>
                </a:lnTo>
                <a:lnTo>
                  <a:pt x="41732" y="78714"/>
                </a:lnTo>
                <a:lnTo>
                  <a:pt x="77101" y="59347"/>
                </a:lnTo>
                <a:lnTo>
                  <a:pt x="79844" y="60972"/>
                </a:lnTo>
                <a:lnTo>
                  <a:pt x="84226" y="60718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057465" y="8754701"/>
            <a:ext cx="2870" cy="12865"/>
          </a:xfrm>
          <a:custGeom>
            <a:avLst/>
            <a:gdLst/>
            <a:ahLst/>
            <a:cxnLst/>
            <a:rect l="l" t="t" r="r" b="b"/>
            <a:pathLst>
              <a:path w="2870" h="12865">
                <a:moveTo>
                  <a:pt x="241" y="2247"/>
                </a:moveTo>
                <a:lnTo>
                  <a:pt x="0" y="9245"/>
                </a:lnTo>
                <a:lnTo>
                  <a:pt x="2870" y="12865"/>
                </a:lnTo>
                <a:lnTo>
                  <a:pt x="2489" y="0"/>
                </a:lnTo>
                <a:lnTo>
                  <a:pt x="241" y="224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068460" y="8748824"/>
            <a:ext cx="15989" cy="22237"/>
          </a:xfrm>
          <a:custGeom>
            <a:avLst/>
            <a:gdLst/>
            <a:ahLst/>
            <a:cxnLst/>
            <a:rect l="l" t="t" r="r" b="b"/>
            <a:pathLst>
              <a:path w="15989" h="22237">
                <a:moveTo>
                  <a:pt x="749" y="20866"/>
                </a:moveTo>
                <a:lnTo>
                  <a:pt x="6375" y="22237"/>
                </a:lnTo>
                <a:lnTo>
                  <a:pt x="14363" y="22237"/>
                </a:lnTo>
                <a:lnTo>
                  <a:pt x="15989" y="21120"/>
                </a:lnTo>
                <a:lnTo>
                  <a:pt x="15862" y="0"/>
                </a:lnTo>
                <a:lnTo>
                  <a:pt x="1371" y="254"/>
                </a:lnTo>
                <a:lnTo>
                  <a:pt x="0" y="1625"/>
                </a:lnTo>
                <a:lnTo>
                  <a:pt x="749" y="20866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116416" y="8905384"/>
            <a:ext cx="40728" cy="13995"/>
          </a:xfrm>
          <a:custGeom>
            <a:avLst/>
            <a:gdLst/>
            <a:ahLst/>
            <a:cxnLst/>
            <a:rect l="l" t="t" r="r" b="b"/>
            <a:pathLst>
              <a:path w="40728" h="13995">
                <a:moveTo>
                  <a:pt x="20612" y="6502"/>
                </a:moveTo>
                <a:lnTo>
                  <a:pt x="4254" y="8750"/>
                </a:lnTo>
                <a:lnTo>
                  <a:pt x="0" y="11125"/>
                </a:lnTo>
                <a:lnTo>
                  <a:pt x="9867" y="13995"/>
                </a:lnTo>
                <a:lnTo>
                  <a:pt x="28981" y="8991"/>
                </a:lnTo>
                <a:lnTo>
                  <a:pt x="23863" y="6743"/>
                </a:lnTo>
                <a:lnTo>
                  <a:pt x="40728" y="1625"/>
                </a:lnTo>
                <a:lnTo>
                  <a:pt x="34226" y="0"/>
                </a:lnTo>
                <a:lnTo>
                  <a:pt x="22364" y="126"/>
                </a:lnTo>
                <a:lnTo>
                  <a:pt x="15239" y="2247"/>
                </a:lnTo>
                <a:lnTo>
                  <a:pt x="20612" y="650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238110" y="8946869"/>
            <a:ext cx="53606" cy="31864"/>
          </a:xfrm>
          <a:custGeom>
            <a:avLst/>
            <a:gdLst/>
            <a:ahLst/>
            <a:cxnLst/>
            <a:rect l="l" t="t" r="r" b="b"/>
            <a:pathLst>
              <a:path w="53606" h="31864">
                <a:moveTo>
                  <a:pt x="9626" y="24117"/>
                </a:moveTo>
                <a:lnTo>
                  <a:pt x="0" y="27990"/>
                </a:lnTo>
                <a:lnTo>
                  <a:pt x="1752" y="31864"/>
                </a:lnTo>
                <a:lnTo>
                  <a:pt x="5753" y="31864"/>
                </a:lnTo>
                <a:lnTo>
                  <a:pt x="8496" y="27990"/>
                </a:lnTo>
                <a:lnTo>
                  <a:pt x="10629" y="29616"/>
                </a:lnTo>
                <a:lnTo>
                  <a:pt x="29616" y="20866"/>
                </a:lnTo>
                <a:lnTo>
                  <a:pt x="35356" y="15862"/>
                </a:lnTo>
                <a:lnTo>
                  <a:pt x="40982" y="12115"/>
                </a:lnTo>
                <a:lnTo>
                  <a:pt x="43230" y="8496"/>
                </a:lnTo>
                <a:lnTo>
                  <a:pt x="53606" y="1625"/>
                </a:lnTo>
                <a:lnTo>
                  <a:pt x="50863" y="0"/>
                </a:lnTo>
                <a:lnTo>
                  <a:pt x="15494" y="19367"/>
                </a:lnTo>
                <a:lnTo>
                  <a:pt x="15252" y="23863"/>
                </a:lnTo>
                <a:lnTo>
                  <a:pt x="9626" y="2411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396327" y="9456789"/>
            <a:ext cx="16370" cy="22987"/>
          </a:xfrm>
          <a:custGeom>
            <a:avLst/>
            <a:gdLst/>
            <a:ahLst/>
            <a:cxnLst/>
            <a:rect l="l" t="t" r="r" b="b"/>
            <a:pathLst>
              <a:path w="16370" h="22986">
                <a:moveTo>
                  <a:pt x="0" y="19240"/>
                </a:moveTo>
                <a:lnTo>
                  <a:pt x="8496" y="22110"/>
                </a:lnTo>
                <a:lnTo>
                  <a:pt x="14871" y="22986"/>
                </a:lnTo>
                <a:lnTo>
                  <a:pt x="16370" y="21488"/>
                </a:lnTo>
                <a:lnTo>
                  <a:pt x="15875" y="0"/>
                </a:lnTo>
                <a:lnTo>
                  <a:pt x="1384" y="126"/>
                </a:lnTo>
                <a:lnTo>
                  <a:pt x="0" y="1625"/>
                </a:lnTo>
                <a:lnTo>
                  <a:pt x="0" y="1924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270097" y="9002712"/>
            <a:ext cx="13246" cy="6261"/>
          </a:xfrm>
          <a:custGeom>
            <a:avLst/>
            <a:gdLst/>
            <a:ahLst/>
            <a:cxnLst/>
            <a:rect l="l" t="t" r="r" b="b"/>
            <a:pathLst>
              <a:path w="13246" h="6261">
                <a:moveTo>
                  <a:pt x="0" y="5880"/>
                </a:moveTo>
                <a:lnTo>
                  <a:pt x="5753" y="6261"/>
                </a:lnTo>
                <a:lnTo>
                  <a:pt x="13246" y="2006"/>
                </a:lnTo>
                <a:lnTo>
                  <a:pt x="12382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254736" y="9011343"/>
            <a:ext cx="13233" cy="6375"/>
          </a:xfrm>
          <a:custGeom>
            <a:avLst/>
            <a:gdLst/>
            <a:ahLst/>
            <a:cxnLst/>
            <a:rect l="l" t="t" r="r" b="b"/>
            <a:pathLst>
              <a:path w="13233" h="6375">
                <a:moveTo>
                  <a:pt x="0" y="5867"/>
                </a:moveTo>
                <a:lnTo>
                  <a:pt x="6362" y="6375"/>
                </a:lnTo>
                <a:lnTo>
                  <a:pt x="10744" y="4622"/>
                </a:lnTo>
                <a:lnTo>
                  <a:pt x="13233" y="1879"/>
                </a:lnTo>
                <a:lnTo>
                  <a:pt x="12496" y="0"/>
                </a:lnTo>
                <a:lnTo>
                  <a:pt x="0" y="586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243991" y="9019967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3746"/>
                </a:moveTo>
                <a:lnTo>
                  <a:pt x="6235" y="4749"/>
                </a:lnTo>
                <a:lnTo>
                  <a:pt x="8991" y="1993"/>
                </a:lnTo>
                <a:lnTo>
                  <a:pt x="811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228744" y="9026578"/>
            <a:ext cx="13233" cy="6743"/>
          </a:xfrm>
          <a:custGeom>
            <a:avLst/>
            <a:gdLst/>
            <a:ahLst/>
            <a:cxnLst/>
            <a:rect l="l" t="t" r="r" b="b"/>
            <a:pathLst>
              <a:path w="13233" h="6743">
                <a:moveTo>
                  <a:pt x="0" y="5880"/>
                </a:moveTo>
                <a:lnTo>
                  <a:pt x="6235" y="6743"/>
                </a:lnTo>
                <a:lnTo>
                  <a:pt x="13233" y="1879"/>
                </a:lnTo>
                <a:lnTo>
                  <a:pt x="12369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211752" y="9035210"/>
            <a:ext cx="15113" cy="9245"/>
          </a:xfrm>
          <a:custGeom>
            <a:avLst/>
            <a:gdLst/>
            <a:ahLst/>
            <a:cxnLst/>
            <a:rect l="l" t="t" r="r" b="b"/>
            <a:pathLst>
              <a:path w="15112" h="9245">
                <a:moveTo>
                  <a:pt x="6121" y="1625"/>
                </a:moveTo>
                <a:lnTo>
                  <a:pt x="0" y="6997"/>
                </a:lnTo>
                <a:lnTo>
                  <a:pt x="3746" y="9245"/>
                </a:lnTo>
                <a:lnTo>
                  <a:pt x="15113" y="2006"/>
                </a:lnTo>
                <a:lnTo>
                  <a:pt x="14236" y="0"/>
                </a:lnTo>
                <a:lnTo>
                  <a:pt x="6121" y="162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935985" y="9147787"/>
            <a:ext cx="44983" cy="20624"/>
          </a:xfrm>
          <a:custGeom>
            <a:avLst/>
            <a:gdLst/>
            <a:ahLst/>
            <a:cxnLst/>
            <a:rect l="l" t="t" r="r" b="b"/>
            <a:pathLst>
              <a:path w="44983" h="20624">
                <a:moveTo>
                  <a:pt x="1003" y="2870"/>
                </a:moveTo>
                <a:lnTo>
                  <a:pt x="19240" y="15621"/>
                </a:lnTo>
                <a:lnTo>
                  <a:pt x="22745" y="15875"/>
                </a:lnTo>
                <a:lnTo>
                  <a:pt x="25488" y="19875"/>
                </a:lnTo>
                <a:lnTo>
                  <a:pt x="34366" y="20116"/>
                </a:lnTo>
                <a:lnTo>
                  <a:pt x="44983" y="20624"/>
                </a:lnTo>
                <a:lnTo>
                  <a:pt x="36360" y="15989"/>
                </a:lnTo>
                <a:lnTo>
                  <a:pt x="29235" y="13868"/>
                </a:lnTo>
                <a:lnTo>
                  <a:pt x="18491" y="7251"/>
                </a:lnTo>
                <a:lnTo>
                  <a:pt x="15125" y="2501"/>
                </a:lnTo>
                <a:lnTo>
                  <a:pt x="9740" y="3505"/>
                </a:lnTo>
                <a:lnTo>
                  <a:pt x="7874" y="2374"/>
                </a:lnTo>
                <a:lnTo>
                  <a:pt x="0" y="0"/>
                </a:lnTo>
                <a:lnTo>
                  <a:pt x="1003" y="287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390330" y="9458918"/>
            <a:ext cx="4508" cy="16484"/>
          </a:xfrm>
          <a:custGeom>
            <a:avLst/>
            <a:gdLst/>
            <a:ahLst/>
            <a:cxnLst/>
            <a:rect l="l" t="t" r="r" b="b"/>
            <a:pathLst>
              <a:path w="4508" h="16484">
                <a:moveTo>
                  <a:pt x="0" y="1993"/>
                </a:moveTo>
                <a:lnTo>
                  <a:pt x="381" y="15239"/>
                </a:lnTo>
                <a:lnTo>
                  <a:pt x="4381" y="16484"/>
                </a:lnTo>
                <a:lnTo>
                  <a:pt x="4508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279088" y="8948239"/>
            <a:ext cx="17005" cy="11506"/>
          </a:xfrm>
          <a:custGeom>
            <a:avLst/>
            <a:gdLst/>
            <a:ahLst/>
            <a:cxnLst/>
            <a:rect l="l" t="t" r="r" b="b"/>
            <a:pathLst>
              <a:path w="17005" h="11506">
                <a:moveTo>
                  <a:pt x="12623" y="254"/>
                </a:moveTo>
                <a:lnTo>
                  <a:pt x="2260" y="7137"/>
                </a:lnTo>
                <a:lnTo>
                  <a:pt x="0" y="10744"/>
                </a:lnTo>
                <a:lnTo>
                  <a:pt x="3873" y="11506"/>
                </a:lnTo>
                <a:lnTo>
                  <a:pt x="8750" y="8750"/>
                </a:lnTo>
                <a:lnTo>
                  <a:pt x="10883" y="5003"/>
                </a:lnTo>
                <a:lnTo>
                  <a:pt x="16497" y="1625"/>
                </a:lnTo>
                <a:lnTo>
                  <a:pt x="17005" y="0"/>
                </a:lnTo>
                <a:lnTo>
                  <a:pt x="12623" y="25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226750" y="8978737"/>
            <a:ext cx="17106" cy="12865"/>
          </a:xfrm>
          <a:custGeom>
            <a:avLst/>
            <a:gdLst/>
            <a:ahLst/>
            <a:cxnLst/>
            <a:rect l="l" t="t" r="r" b="b"/>
            <a:pathLst>
              <a:path w="17106" h="12865">
                <a:moveTo>
                  <a:pt x="4610" y="10985"/>
                </a:moveTo>
                <a:lnTo>
                  <a:pt x="6743" y="6997"/>
                </a:lnTo>
                <a:lnTo>
                  <a:pt x="14986" y="4368"/>
                </a:lnTo>
                <a:lnTo>
                  <a:pt x="17106" y="0"/>
                </a:lnTo>
                <a:lnTo>
                  <a:pt x="13106" y="0"/>
                </a:lnTo>
                <a:lnTo>
                  <a:pt x="8610" y="2489"/>
                </a:lnTo>
                <a:lnTo>
                  <a:pt x="2247" y="6743"/>
                </a:lnTo>
                <a:lnTo>
                  <a:pt x="0" y="12865"/>
                </a:lnTo>
                <a:lnTo>
                  <a:pt x="4610" y="1098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30319" y="9047960"/>
            <a:ext cx="5753" cy="10871"/>
          </a:xfrm>
          <a:custGeom>
            <a:avLst/>
            <a:gdLst/>
            <a:ahLst/>
            <a:cxnLst/>
            <a:rect l="l" t="t" r="r" b="b"/>
            <a:pathLst>
              <a:path w="5753" h="10871">
                <a:moveTo>
                  <a:pt x="0" y="2489"/>
                </a:moveTo>
                <a:lnTo>
                  <a:pt x="5003" y="10871"/>
                </a:lnTo>
                <a:lnTo>
                  <a:pt x="5753" y="4495"/>
                </a:lnTo>
                <a:lnTo>
                  <a:pt x="4381" y="0"/>
                </a:lnTo>
                <a:lnTo>
                  <a:pt x="0" y="248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587625" y="9178397"/>
            <a:ext cx="96469" cy="513981"/>
          </a:xfrm>
          <a:custGeom>
            <a:avLst/>
            <a:gdLst/>
            <a:ahLst/>
            <a:cxnLst/>
            <a:rect l="l" t="t" r="r" b="b"/>
            <a:pathLst>
              <a:path w="96469" h="513981">
                <a:moveTo>
                  <a:pt x="254" y="513981"/>
                </a:moveTo>
                <a:lnTo>
                  <a:pt x="96278" y="513981"/>
                </a:lnTo>
                <a:lnTo>
                  <a:pt x="96342" y="369227"/>
                </a:lnTo>
                <a:lnTo>
                  <a:pt x="96469" y="360476"/>
                </a:lnTo>
                <a:lnTo>
                  <a:pt x="96469" y="160693"/>
                </a:lnTo>
                <a:lnTo>
                  <a:pt x="95465" y="0"/>
                </a:lnTo>
                <a:lnTo>
                  <a:pt x="90970" y="42735"/>
                </a:lnTo>
                <a:lnTo>
                  <a:pt x="77724" y="86093"/>
                </a:lnTo>
                <a:lnTo>
                  <a:pt x="51854" y="140449"/>
                </a:lnTo>
                <a:lnTo>
                  <a:pt x="18491" y="187553"/>
                </a:lnTo>
                <a:lnTo>
                  <a:pt x="0" y="208546"/>
                </a:lnTo>
                <a:lnTo>
                  <a:pt x="254" y="5139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084325" y="8748826"/>
            <a:ext cx="11125" cy="21107"/>
          </a:xfrm>
          <a:custGeom>
            <a:avLst/>
            <a:gdLst/>
            <a:ahLst/>
            <a:cxnLst/>
            <a:rect l="l" t="t" r="r" b="b"/>
            <a:pathLst>
              <a:path w="11125" h="21107">
                <a:moveTo>
                  <a:pt x="126" y="21107"/>
                </a:moveTo>
                <a:lnTo>
                  <a:pt x="10871" y="18745"/>
                </a:lnTo>
                <a:lnTo>
                  <a:pt x="11125" y="4000"/>
                </a:lnTo>
                <a:lnTo>
                  <a:pt x="5880" y="126"/>
                </a:lnTo>
                <a:lnTo>
                  <a:pt x="0" y="0"/>
                </a:lnTo>
                <a:lnTo>
                  <a:pt x="126" y="2110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866018" y="8952992"/>
            <a:ext cx="25984" cy="27863"/>
          </a:xfrm>
          <a:custGeom>
            <a:avLst/>
            <a:gdLst/>
            <a:ahLst/>
            <a:cxnLst/>
            <a:rect l="l" t="t" r="r" b="b"/>
            <a:pathLst>
              <a:path w="25984" h="27863">
                <a:moveTo>
                  <a:pt x="20231" y="6870"/>
                </a:moveTo>
                <a:lnTo>
                  <a:pt x="25984" y="2374"/>
                </a:lnTo>
                <a:lnTo>
                  <a:pt x="21615" y="0"/>
                </a:lnTo>
                <a:lnTo>
                  <a:pt x="18859" y="1117"/>
                </a:lnTo>
                <a:lnTo>
                  <a:pt x="4864" y="17487"/>
                </a:lnTo>
                <a:lnTo>
                  <a:pt x="0" y="27863"/>
                </a:lnTo>
                <a:lnTo>
                  <a:pt x="20231" y="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867514" y="8964114"/>
            <a:ext cx="57099" cy="64350"/>
          </a:xfrm>
          <a:custGeom>
            <a:avLst/>
            <a:gdLst/>
            <a:ahLst/>
            <a:cxnLst/>
            <a:rect l="l" t="t" r="r" b="b"/>
            <a:pathLst>
              <a:path w="57099" h="64350">
                <a:moveTo>
                  <a:pt x="6629" y="42735"/>
                </a:moveTo>
                <a:lnTo>
                  <a:pt x="9740" y="34112"/>
                </a:lnTo>
                <a:lnTo>
                  <a:pt x="10121" y="28359"/>
                </a:lnTo>
                <a:lnTo>
                  <a:pt x="11493" y="27990"/>
                </a:lnTo>
                <a:lnTo>
                  <a:pt x="20116" y="18859"/>
                </a:lnTo>
                <a:lnTo>
                  <a:pt x="21615" y="13614"/>
                </a:lnTo>
                <a:lnTo>
                  <a:pt x="24739" y="12992"/>
                </a:lnTo>
                <a:lnTo>
                  <a:pt x="38861" y="5003"/>
                </a:lnTo>
                <a:lnTo>
                  <a:pt x="57099" y="3746"/>
                </a:lnTo>
                <a:lnTo>
                  <a:pt x="47472" y="0"/>
                </a:lnTo>
                <a:lnTo>
                  <a:pt x="23113" y="4368"/>
                </a:lnTo>
                <a:lnTo>
                  <a:pt x="7124" y="18859"/>
                </a:lnTo>
                <a:lnTo>
                  <a:pt x="2870" y="29616"/>
                </a:lnTo>
                <a:lnTo>
                  <a:pt x="253" y="40601"/>
                </a:lnTo>
                <a:lnTo>
                  <a:pt x="0" y="60350"/>
                </a:lnTo>
                <a:lnTo>
                  <a:pt x="2501" y="64350"/>
                </a:lnTo>
                <a:lnTo>
                  <a:pt x="3619" y="43357"/>
                </a:lnTo>
                <a:lnTo>
                  <a:pt x="6629" y="4273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412196" y="9456785"/>
            <a:ext cx="11252" cy="21501"/>
          </a:xfrm>
          <a:custGeom>
            <a:avLst/>
            <a:gdLst/>
            <a:ahLst/>
            <a:cxnLst/>
            <a:rect l="l" t="t" r="r" b="b"/>
            <a:pathLst>
              <a:path w="11252" h="21501">
                <a:moveTo>
                  <a:pt x="0" y="0"/>
                </a:moveTo>
                <a:lnTo>
                  <a:pt x="508" y="21501"/>
                </a:lnTo>
                <a:lnTo>
                  <a:pt x="10871" y="18745"/>
                </a:lnTo>
                <a:lnTo>
                  <a:pt x="11252" y="3873"/>
                </a:lnTo>
                <a:lnTo>
                  <a:pt x="5880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334828" y="8765697"/>
            <a:ext cx="15989" cy="8864"/>
          </a:xfrm>
          <a:custGeom>
            <a:avLst/>
            <a:gdLst/>
            <a:ahLst/>
            <a:cxnLst/>
            <a:rect l="l" t="t" r="r" b="b"/>
            <a:pathLst>
              <a:path w="15989" h="8864">
                <a:moveTo>
                  <a:pt x="3746" y="3619"/>
                </a:moveTo>
                <a:lnTo>
                  <a:pt x="0" y="8127"/>
                </a:lnTo>
                <a:lnTo>
                  <a:pt x="4610" y="8864"/>
                </a:lnTo>
                <a:lnTo>
                  <a:pt x="7366" y="4864"/>
                </a:lnTo>
                <a:lnTo>
                  <a:pt x="13119" y="4864"/>
                </a:lnTo>
                <a:lnTo>
                  <a:pt x="15989" y="2247"/>
                </a:lnTo>
                <a:lnTo>
                  <a:pt x="15367" y="0"/>
                </a:lnTo>
                <a:lnTo>
                  <a:pt x="3746" y="361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321950" y="8775066"/>
            <a:ext cx="11252" cy="8115"/>
          </a:xfrm>
          <a:custGeom>
            <a:avLst/>
            <a:gdLst/>
            <a:ahLst/>
            <a:cxnLst/>
            <a:rect l="l" t="t" r="r" b="b"/>
            <a:pathLst>
              <a:path w="11252" h="8115">
                <a:moveTo>
                  <a:pt x="7251" y="0"/>
                </a:moveTo>
                <a:lnTo>
                  <a:pt x="0" y="4241"/>
                </a:lnTo>
                <a:lnTo>
                  <a:pt x="6261" y="8115"/>
                </a:lnTo>
                <a:lnTo>
                  <a:pt x="11252" y="3492"/>
                </a:lnTo>
                <a:lnTo>
                  <a:pt x="10871" y="0"/>
                </a:lnTo>
                <a:lnTo>
                  <a:pt x="7251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130908" y="8969234"/>
            <a:ext cx="64846" cy="39865"/>
          </a:xfrm>
          <a:custGeom>
            <a:avLst/>
            <a:gdLst/>
            <a:ahLst/>
            <a:cxnLst/>
            <a:rect l="l" t="t" r="r" b="b"/>
            <a:pathLst>
              <a:path w="64846" h="39865">
                <a:moveTo>
                  <a:pt x="0" y="35737"/>
                </a:moveTo>
                <a:lnTo>
                  <a:pt x="3873" y="39865"/>
                </a:lnTo>
                <a:lnTo>
                  <a:pt x="11620" y="33985"/>
                </a:lnTo>
                <a:lnTo>
                  <a:pt x="19608" y="31114"/>
                </a:lnTo>
                <a:lnTo>
                  <a:pt x="25361" y="25996"/>
                </a:lnTo>
                <a:lnTo>
                  <a:pt x="64846" y="2997"/>
                </a:lnTo>
                <a:lnTo>
                  <a:pt x="63093" y="0"/>
                </a:lnTo>
                <a:lnTo>
                  <a:pt x="0" y="35737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942102" y="9143300"/>
            <a:ext cx="9245" cy="7988"/>
          </a:xfrm>
          <a:custGeom>
            <a:avLst/>
            <a:gdLst/>
            <a:ahLst/>
            <a:cxnLst/>
            <a:rect l="l" t="t" r="r" b="b"/>
            <a:pathLst>
              <a:path w="9245" h="7988">
                <a:moveTo>
                  <a:pt x="0" y="863"/>
                </a:moveTo>
                <a:lnTo>
                  <a:pt x="1765" y="6870"/>
                </a:lnTo>
                <a:lnTo>
                  <a:pt x="3632" y="7988"/>
                </a:lnTo>
                <a:lnTo>
                  <a:pt x="8991" y="6985"/>
                </a:lnTo>
                <a:lnTo>
                  <a:pt x="9245" y="4737"/>
                </a:lnTo>
                <a:lnTo>
                  <a:pt x="5880" y="863"/>
                </a:lnTo>
                <a:lnTo>
                  <a:pt x="1993" y="0"/>
                </a:lnTo>
                <a:lnTo>
                  <a:pt x="0" y="863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751090" y="8329987"/>
            <a:ext cx="280390" cy="343115"/>
          </a:xfrm>
          <a:custGeom>
            <a:avLst/>
            <a:gdLst/>
            <a:ahLst/>
            <a:cxnLst/>
            <a:rect l="l" t="t" r="r" b="b"/>
            <a:pathLst>
              <a:path w="280390" h="343115">
                <a:moveTo>
                  <a:pt x="213283" y="69227"/>
                </a:moveTo>
                <a:lnTo>
                  <a:pt x="93713" y="0"/>
                </a:lnTo>
                <a:lnTo>
                  <a:pt x="83959" y="0"/>
                </a:lnTo>
                <a:lnTo>
                  <a:pt x="63347" y="11874"/>
                </a:lnTo>
                <a:lnTo>
                  <a:pt x="0" y="100469"/>
                </a:lnTo>
                <a:lnTo>
                  <a:pt x="126" y="113080"/>
                </a:lnTo>
                <a:lnTo>
                  <a:pt x="60718" y="269519"/>
                </a:lnTo>
                <a:lnTo>
                  <a:pt x="65214" y="273773"/>
                </a:lnTo>
                <a:lnTo>
                  <a:pt x="184797" y="343115"/>
                </a:lnTo>
                <a:lnTo>
                  <a:pt x="199174" y="343115"/>
                </a:lnTo>
                <a:lnTo>
                  <a:pt x="220776" y="327875"/>
                </a:lnTo>
                <a:lnTo>
                  <a:pt x="280390" y="244157"/>
                </a:lnTo>
                <a:lnTo>
                  <a:pt x="280263" y="232409"/>
                </a:lnTo>
                <a:lnTo>
                  <a:pt x="219532" y="75971"/>
                </a:lnTo>
                <a:lnTo>
                  <a:pt x="213283" y="692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684081" y="9349962"/>
            <a:ext cx="2247" cy="188925"/>
          </a:xfrm>
          <a:custGeom>
            <a:avLst/>
            <a:gdLst/>
            <a:ahLst/>
            <a:cxnLst/>
            <a:rect l="l" t="t" r="r" b="b"/>
            <a:pathLst>
              <a:path w="2247" h="188925">
                <a:moveTo>
                  <a:pt x="0" y="188925"/>
                </a:moveTo>
                <a:lnTo>
                  <a:pt x="1638" y="188417"/>
                </a:lnTo>
                <a:lnTo>
                  <a:pt x="2006" y="136690"/>
                </a:lnTo>
                <a:lnTo>
                  <a:pt x="2006" y="108572"/>
                </a:lnTo>
                <a:lnTo>
                  <a:pt x="2247" y="93459"/>
                </a:lnTo>
                <a:lnTo>
                  <a:pt x="2006" y="23863"/>
                </a:lnTo>
                <a:lnTo>
                  <a:pt x="2120" y="8496"/>
                </a:lnTo>
                <a:lnTo>
                  <a:pt x="0" y="0"/>
                </a:lnTo>
                <a:lnTo>
                  <a:pt x="0" y="1889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753212" y="8331995"/>
            <a:ext cx="276263" cy="338861"/>
          </a:xfrm>
          <a:custGeom>
            <a:avLst/>
            <a:gdLst/>
            <a:ahLst/>
            <a:cxnLst/>
            <a:rect l="l" t="t" r="r" b="b"/>
            <a:pathLst>
              <a:path w="276263" h="338861">
                <a:moveTo>
                  <a:pt x="208914" y="69468"/>
                </a:moveTo>
                <a:lnTo>
                  <a:pt x="89217" y="0"/>
                </a:lnTo>
                <a:lnTo>
                  <a:pt x="84213" y="0"/>
                </a:lnTo>
                <a:lnTo>
                  <a:pt x="63347" y="11988"/>
                </a:lnTo>
                <a:lnTo>
                  <a:pt x="0" y="100710"/>
                </a:lnTo>
                <a:lnTo>
                  <a:pt x="0" y="108826"/>
                </a:lnTo>
                <a:lnTo>
                  <a:pt x="60845" y="265391"/>
                </a:lnTo>
                <a:lnTo>
                  <a:pt x="65214" y="269633"/>
                </a:lnTo>
                <a:lnTo>
                  <a:pt x="184924" y="338861"/>
                </a:lnTo>
                <a:lnTo>
                  <a:pt x="194792" y="338861"/>
                </a:lnTo>
                <a:lnTo>
                  <a:pt x="216534" y="323621"/>
                </a:lnTo>
                <a:lnTo>
                  <a:pt x="276263" y="239903"/>
                </a:lnTo>
                <a:lnTo>
                  <a:pt x="276136" y="232651"/>
                </a:lnTo>
                <a:lnTo>
                  <a:pt x="215290" y="76212"/>
                </a:lnTo>
                <a:lnTo>
                  <a:pt x="208914" y="6946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185255" y="8843406"/>
            <a:ext cx="100215" cy="61480"/>
          </a:xfrm>
          <a:custGeom>
            <a:avLst/>
            <a:gdLst/>
            <a:ahLst/>
            <a:cxnLst/>
            <a:rect l="l" t="t" r="r" b="b"/>
            <a:pathLst>
              <a:path w="100215" h="61480">
                <a:moveTo>
                  <a:pt x="100215" y="5003"/>
                </a:moveTo>
                <a:lnTo>
                  <a:pt x="95465" y="0"/>
                </a:lnTo>
                <a:lnTo>
                  <a:pt x="0" y="55232"/>
                </a:lnTo>
                <a:lnTo>
                  <a:pt x="6007" y="61480"/>
                </a:lnTo>
                <a:lnTo>
                  <a:pt x="37617" y="42608"/>
                </a:lnTo>
                <a:lnTo>
                  <a:pt x="99466" y="6248"/>
                </a:lnTo>
                <a:lnTo>
                  <a:pt x="100215" y="500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092300" y="8887763"/>
            <a:ext cx="40855" cy="25742"/>
          </a:xfrm>
          <a:custGeom>
            <a:avLst/>
            <a:gdLst/>
            <a:ahLst/>
            <a:cxnLst/>
            <a:rect l="l" t="t" r="r" b="b"/>
            <a:pathLst>
              <a:path w="40855" h="25742">
                <a:moveTo>
                  <a:pt x="40855" y="3378"/>
                </a:moveTo>
                <a:lnTo>
                  <a:pt x="29984" y="0"/>
                </a:lnTo>
                <a:lnTo>
                  <a:pt x="29489" y="1130"/>
                </a:lnTo>
                <a:lnTo>
                  <a:pt x="14236" y="9994"/>
                </a:lnTo>
                <a:lnTo>
                  <a:pt x="4114" y="14744"/>
                </a:lnTo>
                <a:lnTo>
                  <a:pt x="2374" y="17868"/>
                </a:lnTo>
                <a:lnTo>
                  <a:pt x="0" y="25742"/>
                </a:lnTo>
                <a:lnTo>
                  <a:pt x="19621" y="15367"/>
                </a:lnTo>
                <a:lnTo>
                  <a:pt x="40855" y="337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954847" y="8974490"/>
            <a:ext cx="6629" cy="4241"/>
          </a:xfrm>
          <a:custGeom>
            <a:avLst/>
            <a:gdLst/>
            <a:ahLst/>
            <a:cxnLst/>
            <a:rect l="l" t="t" r="r" b="b"/>
            <a:pathLst>
              <a:path w="6629" h="4241">
                <a:moveTo>
                  <a:pt x="0" y="2120"/>
                </a:moveTo>
                <a:lnTo>
                  <a:pt x="6629" y="4241"/>
                </a:lnTo>
                <a:lnTo>
                  <a:pt x="374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977716" y="8978484"/>
            <a:ext cx="38366" cy="44602"/>
          </a:xfrm>
          <a:custGeom>
            <a:avLst/>
            <a:gdLst/>
            <a:ahLst/>
            <a:cxnLst/>
            <a:rect l="l" t="t" r="r" b="b"/>
            <a:pathLst>
              <a:path w="38366" h="44602">
                <a:moveTo>
                  <a:pt x="35356" y="44602"/>
                </a:moveTo>
                <a:lnTo>
                  <a:pt x="38366" y="43853"/>
                </a:lnTo>
                <a:lnTo>
                  <a:pt x="28740" y="28981"/>
                </a:lnTo>
                <a:lnTo>
                  <a:pt x="27368" y="24612"/>
                </a:lnTo>
                <a:lnTo>
                  <a:pt x="24739" y="21615"/>
                </a:lnTo>
                <a:lnTo>
                  <a:pt x="15620" y="13868"/>
                </a:lnTo>
                <a:lnTo>
                  <a:pt x="14376" y="9372"/>
                </a:lnTo>
                <a:lnTo>
                  <a:pt x="11620" y="6616"/>
                </a:lnTo>
                <a:lnTo>
                  <a:pt x="7124" y="5245"/>
                </a:lnTo>
                <a:lnTo>
                  <a:pt x="2628" y="0"/>
                </a:lnTo>
                <a:lnTo>
                  <a:pt x="0" y="749"/>
                </a:lnTo>
                <a:lnTo>
                  <a:pt x="35356" y="446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117539" y="8950237"/>
            <a:ext cx="72593" cy="46240"/>
          </a:xfrm>
          <a:custGeom>
            <a:avLst/>
            <a:gdLst/>
            <a:ahLst/>
            <a:cxnLst/>
            <a:rect l="l" t="t" r="r" b="b"/>
            <a:pathLst>
              <a:path w="72593" h="46240">
                <a:moveTo>
                  <a:pt x="0" y="41363"/>
                </a:moveTo>
                <a:lnTo>
                  <a:pt x="4876" y="46240"/>
                </a:lnTo>
                <a:lnTo>
                  <a:pt x="71589" y="8128"/>
                </a:lnTo>
                <a:lnTo>
                  <a:pt x="72593" y="6502"/>
                </a:lnTo>
                <a:lnTo>
                  <a:pt x="70345" y="0"/>
                </a:lnTo>
                <a:lnTo>
                  <a:pt x="0" y="4136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224245" y="8957116"/>
            <a:ext cx="95338" cy="60223"/>
          </a:xfrm>
          <a:custGeom>
            <a:avLst/>
            <a:gdLst/>
            <a:ahLst/>
            <a:cxnLst/>
            <a:rect l="l" t="t" r="r" b="b"/>
            <a:pathLst>
              <a:path w="95338" h="60223">
                <a:moveTo>
                  <a:pt x="93713" y="9118"/>
                </a:moveTo>
                <a:lnTo>
                  <a:pt x="95338" y="0"/>
                </a:lnTo>
                <a:lnTo>
                  <a:pt x="381" y="54101"/>
                </a:lnTo>
                <a:lnTo>
                  <a:pt x="0" y="60223"/>
                </a:lnTo>
                <a:lnTo>
                  <a:pt x="9499" y="56972"/>
                </a:lnTo>
                <a:lnTo>
                  <a:pt x="93713" y="911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901373" y="9103934"/>
            <a:ext cx="30111" cy="34607"/>
          </a:xfrm>
          <a:custGeom>
            <a:avLst/>
            <a:gdLst/>
            <a:ahLst/>
            <a:cxnLst/>
            <a:rect l="l" t="t" r="r" b="b"/>
            <a:pathLst>
              <a:path w="30111" h="34607">
                <a:moveTo>
                  <a:pt x="18872" y="28613"/>
                </a:moveTo>
                <a:lnTo>
                  <a:pt x="21361" y="31115"/>
                </a:lnTo>
                <a:lnTo>
                  <a:pt x="29121" y="34607"/>
                </a:lnTo>
                <a:lnTo>
                  <a:pt x="30111" y="31737"/>
                </a:lnTo>
                <a:lnTo>
                  <a:pt x="26365" y="27736"/>
                </a:lnTo>
                <a:lnTo>
                  <a:pt x="23367" y="22860"/>
                </a:lnTo>
                <a:lnTo>
                  <a:pt x="13868" y="12242"/>
                </a:lnTo>
                <a:lnTo>
                  <a:pt x="3619" y="0"/>
                </a:lnTo>
                <a:lnTo>
                  <a:pt x="0" y="1498"/>
                </a:lnTo>
                <a:lnTo>
                  <a:pt x="749" y="5499"/>
                </a:lnTo>
                <a:lnTo>
                  <a:pt x="18872" y="2861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041189" y="9132790"/>
            <a:ext cx="3009" cy="10998"/>
          </a:xfrm>
          <a:custGeom>
            <a:avLst/>
            <a:gdLst/>
            <a:ahLst/>
            <a:cxnLst/>
            <a:rect l="l" t="t" r="r" b="b"/>
            <a:pathLst>
              <a:path w="3009" h="10998">
                <a:moveTo>
                  <a:pt x="0" y="6629"/>
                </a:moveTo>
                <a:lnTo>
                  <a:pt x="3009" y="10998"/>
                </a:lnTo>
                <a:lnTo>
                  <a:pt x="2006" y="635"/>
                </a:lnTo>
                <a:lnTo>
                  <a:pt x="749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325736" y="9282979"/>
            <a:ext cx="48971" cy="40982"/>
          </a:xfrm>
          <a:custGeom>
            <a:avLst/>
            <a:gdLst/>
            <a:ahLst/>
            <a:cxnLst/>
            <a:rect l="l" t="t" r="r" b="b"/>
            <a:pathLst>
              <a:path w="48971" h="40982">
                <a:moveTo>
                  <a:pt x="43726" y="15493"/>
                </a:moveTo>
                <a:lnTo>
                  <a:pt x="46850" y="14871"/>
                </a:lnTo>
                <a:lnTo>
                  <a:pt x="48971" y="380"/>
                </a:lnTo>
                <a:lnTo>
                  <a:pt x="40728" y="0"/>
                </a:lnTo>
                <a:lnTo>
                  <a:pt x="40233" y="1257"/>
                </a:lnTo>
                <a:lnTo>
                  <a:pt x="5867" y="20866"/>
                </a:lnTo>
                <a:lnTo>
                  <a:pt x="863" y="29235"/>
                </a:lnTo>
                <a:lnTo>
                  <a:pt x="0" y="40982"/>
                </a:lnTo>
                <a:lnTo>
                  <a:pt x="43726" y="1549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357845" y="9403812"/>
            <a:ext cx="62471" cy="35356"/>
          </a:xfrm>
          <a:custGeom>
            <a:avLst/>
            <a:gdLst/>
            <a:ahLst/>
            <a:cxnLst/>
            <a:rect l="l" t="t" r="r" b="b"/>
            <a:pathLst>
              <a:path w="62471" h="35356">
                <a:moveTo>
                  <a:pt x="44221" y="1130"/>
                </a:moveTo>
                <a:lnTo>
                  <a:pt x="0" y="26733"/>
                </a:lnTo>
                <a:lnTo>
                  <a:pt x="4749" y="35356"/>
                </a:lnTo>
                <a:lnTo>
                  <a:pt x="35483" y="20739"/>
                </a:lnTo>
                <a:lnTo>
                  <a:pt x="62471" y="18491"/>
                </a:lnTo>
                <a:lnTo>
                  <a:pt x="47599" y="0"/>
                </a:lnTo>
                <a:lnTo>
                  <a:pt x="44221" y="113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685712" y="9477902"/>
            <a:ext cx="16865" cy="60972"/>
          </a:xfrm>
          <a:custGeom>
            <a:avLst/>
            <a:gdLst/>
            <a:ahLst/>
            <a:cxnLst/>
            <a:rect l="l" t="t" r="r" b="b"/>
            <a:pathLst>
              <a:path w="16865" h="60972">
                <a:moveTo>
                  <a:pt x="12369" y="34239"/>
                </a:moveTo>
                <a:lnTo>
                  <a:pt x="16865" y="0"/>
                </a:lnTo>
                <a:lnTo>
                  <a:pt x="368" y="8750"/>
                </a:lnTo>
                <a:lnTo>
                  <a:pt x="0" y="60477"/>
                </a:lnTo>
                <a:lnTo>
                  <a:pt x="1625" y="60972"/>
                </a:lnTo>
                <a:lnTo>
                  <a:pt x="12369" y="3423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933358" y="8969485"/>
            <a:ext cx="21501" cy="11366"/>
          </a:xfrm>
          <a:custGeom>
            <a:avLst/>
            <a:gdLst/>
            <a:ahLst/>
            <a:cxnLst/>
            <a:rect l="l" t="t" r="r" b="b"/>
            <a:pathLst>
              <a:path w="21501" h="11366">
                <a:moveTo>
                  <a:pt x="0" y="622"/>
                </a:moveTo>
                <a:lnTo>
                  <a:pt x="21120" y="11366"/>
                </a:lnTo>
                <a:lnTo>
                  <a:pt x="21501" y="7124"/>
                </a:lnTo>
                <a:lnTo>
                  <a:pt x="6502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877257" y="8992095"/>
            <a:ext cx="1752" cy="6134"/>
          </a:xfrm>
          <a:custGeom>
            <a:avLst/>
            <a:gdLst/>
            <a:ahLst/>
            <a:cxnLst/>
            <a:rect l="l" t="t" r="r" b="b"/>
            <a:pathLst>
              <a:path w="1752" h="6134">
                <a:moveTo>
                  <a:pt x="368" y="381"/>
                </a:moveTo>
                <a:lnTo>
                  <a:pt x="0" y="6134"/>
                </a:lnTo>
                <a:lnTo>
                  <a:pt x="1752" y="0"/>
                </a:lnTo>
                <a:lnTo>
                  <a:pt x="368" y="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865510" y="9004722"/>
            <a:ext cx="2247" cy="19735"/>
          </a:xfrm>
          <a:custGeom>
            <a:avLst/>
            <a:gdLst/>
            <a:ahLst/>
            <a:cxnLst/>
            <a:rect l="l" t="t" r="r" b="b"/>
            <a:pathLst>
              <a:path w="2247" h="19735">
                <a:moveTo>
                  <a:pt x="0" y="2120"/>
                </a:moveTo>
                <a:lnTo>
                  <a:pt x="876" y="19735"/>
                </a:lnTo>
                <a:lnTo>
                  <a:pt x="2006" y="19735"/>
                </a:lnTo>
                <a:lnTo>
                  <a:pt x="224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005081" y="9037450"/>
            <a:ext cx="11252" cy="21374"/>
          </a:xfrm>
          <a:custGeom>
            <a:avLst/>
            <a:gdLst/>
            <a:ahLst/>
            <a:cxnLst/>
            <a:rect l="l" t="t" r="r" b="b"/>
            <a:pathLst>
              <a:path w="11252" h="21374">
                <a:moveTo>
                  <a:pt x="0" y="254"/>
                </a:moveTo>
                <a:lnTo>
                  <a:pt x="10236" y="21374"/>
                </a:lnTo>
                <a:lnTo>
                  <a:pt x="11252" y="17246"/>
                </a:lnTo>
                <a:lnTo>
                  <a:pt x="3492" y="0"/>
                </a:lnTo>
                <a:lnTo>
                  <a:pt x="0" y="25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870265" y="9039453"/>
            <a:ext cx="2743" cy="8737"/>
          </a:xfrm>
          <a:custGeom>
            <a:avLst/>
            <a:gdLst/>
            <a:ahLst/>
            <a:cxnLst/>
            <a:rect l="l" t="t" r="r" b="b"/>
            <a:pathLst>
              <a:path w="2743" h="8737">
                <a:moveTo>
                  <a:pt x="0" y="0"/>
                </a:moveTo>
                <a:lnTo>
                  <a:pt x="749" y="7873"/>
                </a:lnTo>
                <a:lnTo>
                  <a:pt x="2120" y="8737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872391" y="9048208"/>
            <a:ext cx="2743" cy="6235"/>
          </a:xfrm>
          <a:custGeom>
            <a:avLst/>
            <a:gdLst/>
            <a:ahLst/>
            <a:cxnLst/>
            <a:rect l="l" t="t" r="r" b="b"/>
            <a:pathLst>
              <a:path w="2743" h="6235">
                <a:moveTo>
                  <a:pt x="0" y="0"/>
                </a:moveTo>
                <a:lnTo>
                  <a:pt x="1879" y="6235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874139" y="9056937"/>
            <a:ext cx="2743" cy="8636"/>
          </a:xfrm>
          <a:custGeom>
            <a:avLst/>
            <a:gdLst/>
            <a:ahLst/>
            <a:cxnLst/>
            <a:rect l="l" t="t" r="r" b="b"/>
            <a:pathLst>
              <a:path w="2743" h="8635">
                <a:moveTo>
                  <a:pt x="0" y="4381"/>
                </a:moveTo>
                <a:lnTo>
                  <a:pt x="2743" y="8635"/>
                </a:lnTo>
                <a:lnTo>
                  <a:pt x="2006" y="761"/>
                </a:lnTo>
                <a:lnTo>
                  <a:pt x="99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868139" y="9065317"/>
            <a:ext cx="4991" cy="13246"/>
          </a:xfrm>
          <a:custGeom>
            <a:avLst/>
            <a:gdLst/>
            <a:ahLst/>
            <a:cxnLst/>
            <a:rect l="l" t="t" r="r" b="b"/>
            <a:pathLst>
              <a:path w="4991" h="13246">
                <a:moveTo>
                  <a:pt x="0" y="254"/>
                </a:moveTo>
                <a:lnTo>
                  <a:pt x="3746" y="13246"/>
                </a:lnTo>
                <a:lnTo>
                  <a:pt x="4991" y="8877"/>
                </a:lnTo>
                <a:lnTo>
                  <a:pt x="1879" y="0"/>
                </a:lnTo>
                <a:lnTo>
                  <a:pt x="0" y="25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030445" y="9069701"/>
            <a:ext cx="2882" cy="6743"/>
          </a:xfrm>
          <a:custGeom>
            <a:avLst/>
            <a:gdLst/>
            <a:ahLst/>
            <a:cxnLst/>
            <a:rect l="l" t="t" r="r" b="b"/>
            <a:pathLst>
              <a:path w="2882" h="6743">
                <a:moveTo>
                  <a:pt x="0" y="2247"/>
                </a:moveTo>
                <a:lnTo>
                  <a:pt x="1130" y="6743"/>
                </a:lnTo>
                <a:lnTo>
                  <a:pt x="2374" y="6616"/>
                </a:lnTo>
                <a:lnTo>
                  <a:pt x="288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032822" y="9080698"/>
            <a:ext cx="3124" cy="13119"/>
          </a:xfrm>
          <a:custGeom>
            <a:avLst/>
            <a:gdLst/>
            <a:ahLst/>
            <a:cxnLst/>
            <a:rect l="l" t="t" r="r" b="b"/>
            <a:pathLst>
              <a:path w="3124" h="13119">
                <a:moveTo>
                  <a:pt x="0" y="2120"/>
                </a:moveTo>
                <a:lnTo>
                  <a:pt x="2006" y="13119"/>
                </a:lnTo>
                <a:lnTo>
                  <a:pt x="3124" y="8737"/>
                </a:lnTo>
                <a:lnTo>
                  <a:pt x="100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035074" y="9104563"/>
            <a:ext cx="1625" cy="21856"/>
          </a:xfrm>
          <a:custGeom>
            <a:avLst/>
            <a:gdLst/>
            <a:ahLst/>
            <a:cxnLst/>
            <a:rect l="l" t="t" r="r" b="b"/>
            <a:pathLst>
              <a:path w="1625" h="21856">
                <a:moveTo>
                  <a:pt x="0" y="19608"/>
                </a:moveTo>
                <a:lnTo>
                  <a:pt x="863" y="21856"/>
                </a:lnTo>
                <a:lnTo>
                  <a:pt x="1625" y="736"/>
                </a:lnTo>
                <a:lnTo>
                  <a:pt x="749" y="0"/>
                </a:lnTo>
                <a:lnTo>
                  <a:pt x="0" y="19608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898497" y="9124167"/>
            <a:ext cx="4749" cy="6261"/>
          </a:xfrm>
          <a:custGeom>
            <a:avLst/>
            <a:gdLst/>
            <a:ahLst/>
            <a:cxnLst/>
            <a:rect l="l" t="t" r="r" b="b"/>
            <a:pathLst>
              <a:path w="4749" h="6261">
                <a:moveTo>
                  <a:pt x="0" y="507"/>
                </a:moveTo>
                <a:lnTo>
                  <a:pt x="1511" y="5130"/>
                </a:lnTo>
                <a:lnTo>
                  <a:pt x="4127" y="6261"/>
                </a:lnTo>
                <a:lnTo>
                  <a:pt x="4749" y="4635"/>
                </a:lnTo>
                <a:lnTo>
                  <a:pt x="1625" y="0"/>
                </a:lnTo>
                <a:lnTo>
                  <a:pt x="0" y="50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4800315" y="8463814"/>
            <a:ext cx="24993" cy="16992"/>
          </a:xfrm>
          <a:custGeom>
            <a:avLst/>
            <a:gdLst/>
            <a:ahLst/>
            <a:cxnLst/>
            <a:rect l="l" t="t" r="r" b="b"/>
            <a:pathLst>
              <a:path w="24993" h="16992">
                <a:moveTo>
                  <a:pt x="24993" y="4622"/>
                </a:moveTo>
                <a:lnTo>
                  <a:pt x="22987" y="0"/>
                </a:lnTo>
                <a:lnTo>
                  <a:pt x="17500" y="876"/>
                </a:lnTo>
                <a:lnTo>
                  <a:pt x="0" y="11988"/>
                </a:lnTo>
                <a:lnTo>
                  <a:pt x="876" y="16992"/>
                </a:lnTo>
                <a:lnTo>
                  <a:pt x="24993" y="462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337070" y="8767564"/>
            <a:ext cx="65481" cy="59105"/>
          </a:xfrm>
          <a:custGeom>
            <a:avLst/>
            <a:gdLst/>
            <a:ahLst/>
            <a:cxnLst/>
            <a:rect l="l" t="t" r="r" b="b"/>
            <a:pathLst>
              <a:path w="65481" h="59105">
                <a:moveTo>
                  <a:pt x="58229" y="22618"/>
                </a:moveTo>
                <a:lnTo>
                  <a:pt x="38620" y="1003"/>
                </a:lnTo>
                <a:lnTo>
                  <a:pt x="36995" y="0"/>
                </a:lnTo>
                <a:lnTo>
                  <a:pt x="0" y="20497"/>
                </a:lnTo>
                <a:lnTo>
                  <a:pt x="6248" y="24739"/>
                </a:lnTo>
                <a:lnTo>
                  <a:pt x="10756" y="32867"/>
                </a:lnTo>
                <a:lnTo>
                  <a:pt x="15125" y="35483"/>
                </a:lnTo>
                <a:lnTo>
                  <a:pt x="24244" y="59105"/>
                </a:lnTo>
                <a:lnTo>
                  <a:pt x="65481" y="34734"/>
                </a:lnTo>
                <a:lnTo>
                  <a:pt x="58229" y="226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167897" y="8824172"/>
            <a:ext cx="112826" cy="74460"/>
          </a:xfrm>
          <a:custGeom>
            <a:avLst/>
            <a:gdLst/>
            <a:ahLst/>
            <a:cxnLst/>
            <a:rect l="l" t="t" r="r" b="b"/>
            <a:pathLst>
              <a:path w="112826" h="74460">
                <a:moveTo>
                  <a:pt x="110324" y="13741"/>
                </a:moveTo>
                <a:lnTo>
                  <a:pt x="95453" y="0"/>
                </a:lnTo>
                <a:lnTo>
                  <a:pt x="0" y="54851"/>
                </a:lnTo>
                <a:lnTo>
                  <a:pt x="17360" y="74460"/>
                </a:lnTo>
                <a:lnTo>
                  <a:pt x="112826" y="19240"/>
                </a:lnTo>
                <a:lnTo>
                  <a:pt x="110324" y="1374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191261" y="8848416"/>
            <a:ext cx="104330" cy="69342"/>
          </a:xfrm>
          <a:custGeom>
            <a:avLst/>
            <a:gdLst/>
            <a:ahLst/>
            <a:cxnLst/>
            <a:rect l="l" t="t" r="r" b="b"/>
            <a:pathLst>
              <a:path w="104330" h="69342">
                <a:moveTo>
                  <a:pt x="101206" y="15735"/>
                </a:moveTo>
                <a:lnTo>
                  <a:pt x="104330" y="14986"/>
                </a:lnTo>
                <a:lnTo>
                  <a:pt x="94208" y="0"/>
                </a:lnTo>
                <a:lnTo>
                  <a:pt x="93459" y="1244"/>
                </a:lnTo>
                <a:lnTo>
                  <a:pt x="31610" y="37604"/>
                </a:lnTo>
                <a:lnTo>
                  <a:pt x="0" y="56464"/>
                </a:lnTo>
                <a:lnTo>
                  <a:pt x="7238" y="69342"/>
                </a:lnTo>
                <a:lnTo>
                  <a:pt x="101206" y="1573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386802" y="8870024"/>
            <a:ext cx="36855" cy="49974"/>
          </a:xfrm>
          <a:custGeom>
            <a:avLst/>
            <a:gdLst/>
            <a:ahLst/>
            <a:cxnLst/>
            <a:rect l="l" t="t" r="r" b="b"/>
            <a:pathLst>
              <a:path w="36855" h="49974">
                <a:moveTo>
                  <a:pt x="4254" y="28994"/>
                </a:moveTo>
                <a:lnTo>
                  <a:pt x="4000" y="33985"/>
                </a:lnTo>
                <a:lnTo>
                  <a:pt x="1003" y="34988"/>
                </a:lnTo>
                <a:lnTo>
                  <a:pt x="381" y="37109"/>
                </a:lnTo>
                <a:lnTo>
                  <a:pt x="4127" y="39738"/>
                </a:lnTo>
                <a:lnTo>
                  <a:pt x="6997" y="49479"/>
                </a:lnTo>
                <a:lnTo>
                  <a:pt x="8877" y="49974"/>
                </a:lnTo>
                <a:lnTo>
                  <a:pt x="12242" y="44729"/>
                </a:lnTo>
                <a:lnTo>
                  <a:pt x="15748" y="43116"/>
                </a:lnTo>
                <a:lnTo>
                  <a:pt x="20624" y="39738"/>
                </a:lnTo>
                <a:lnTo>
                  <a:pt x="24117" y="39484"/>
                </a:lnTo>
                <a:lnTo>
                  <a:pt x="30111" y="34112"/>
                </a:lnTo>
                <a:lnTo>
                  <a:pt x="36614" y="16624"/>
                </a:lnTo>
                <a:lnTo>
                  <a:pt x="36855" y="0"/>
                </a:lnTo>
                <a:lnTo>
                  <a:pt x="7620" y="15989"/>
                </a:lnTo>
                <a:lnTo>
                  <a:pt x="0" y="21742"/>
                </a:lnTo>
                <a:lnTo>
                  <a:pt x="4254" y="2899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096425" y="8887647"/>
            <a:ext cx="25857" cy="14859"/>
          </a:xfrm>
          <a:custGeom>
            <a:avLst/>
            <a:gdLst/>
            <a:ahLst/>
            <a:cxnLst/>
            <a:rect l="l" t="t" r="r" b="b"/>
            <a:pathLst>
              <a:path w="25857" h="14858">
                <a:moveTo>
                  <a:pt x="25857" y="114"/>
                </a:moveTo>
                <a:lnTo>
                  <a:pt x="19113" y="0"/>
                </a:lnTo>
                <a:lnTo>
                  <a:pt x="15989" y="2997"/>
                </a:lnTo>
                <a:lnTo>
                  <a:pt x="10617" y="3619"/>
                </a:lnTo>
                <a:lnTo>
                  <a:pt x="5613" y="6121"/>
                </a:lnTo>
                <a:lnTo>
                  <a:pt x="5486" y="7746"/>
                </a:lnTo>
                <a:lnTo>
                  <a:pt x="1625" y="9994"/>
                </a:lnTo>
                <a:lnTo>
                  <a:pt x="0" y="14858"/>
                </a:lnTo>
                <a:lnTo>
                  <a:pt x="10109" y="10121"/>
                </a:lnTo>
                <a:lnTo>
                  <a:pt x="25361" y="1244"/>
                </a:lnTo>
                <a:lnTo>
                  <a:pt x="25857" y="11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092172" y="8891136"/>
            <a:ext cx="48107" cy="30988"/>
          </a:xfrm>
          <a:custGeom>
            <a:avLst/>
            <a:gdLst/>
            <a:ahLst/>
            <a:cxnLst/>
            <a:rect l="l" t="t" r="r" b="b"/>
            <a:pathLst>
              <a:path w="48107" h="30988">
                <a:moveTo>
                  <a:pt x="40982" y="0"/>
                </a:moveTo>
                <a:lnTo>
                  <a:pt x="19748" y="12001"/>
                </a:lnTo>
                <a:lnTo>
                  <a:pt x="127" y="22377"/>
                </a:lnTo>
                <a:lnTo>
                  <a:pt x="0" y="30987"/>
                </a:lnTo>
                <a:lnTo>
                  <a:pt x="14871" y="24498"/>
                </a:lnTo>
                <a:lnTo>
                  <a:pt x="20624" y="19367"/>
                </a:lnTo>
                <a:lnTo>
                  <a:pt x="30111" y="15874"/>
                </a:lnTo>
                <a:lnTo>
                  <a:pt x="35737" y="10629"/>
                </a:lnTo>
                <a:lnTo>
                  <a:pt x="40982" y="9372"/>
                </a:lnTo>
                <a:lnTo>
                  <a:pt x="48107" y="2628"/>
                </a:lnTo>
                <a:lnTo>
                  <a:pt x="40982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109538" y="8939625"/>
            <a:ext cx="78346" cy="51981"/>
          </a:xfrm>
          <a:custGeom>
            <a:avLst/>
            <a:gdLst/>
            <a:ahLst/>
            <a:cxnLst/>
            <a:rect l="l" t="t" r="r" b="b"/>
            <a:pathLst>
              <a:path w="78346" h="51981">
                <a:moveTo>
                  <a:pt x="78346" y="10617"/>
                </a:moveTo>
                <a:lnTo>
                  <a:pt x="73228" y="0"/>
                </a:lnTo>
                <a:lnTo>
                  <a:pt x="0" y="41109"/>
                </a:lnTo>
                <a:lnTo>
                  <a:pt x="8000" y="51981"/>
                </a:lnTo>
                <a:lnTo>
                  <a:pt x="78346" y="1061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122416" y="8956739"/>
            <a:ext cx="71589" cy="48234"/>
          </a:xfrm>
          <a:custGeom>
            <a:avLst/>
            <a:gdLst/>
            <a:ahLst/>
            <a:cxnLst/>
            <a:rect l="l" t="t" r="r" b="b"/>
            <a:pathLst>
              <a:path w="71589" h="48234">
                <a:moveTo>
                  <a:pt x="71589" y="12496"/>
                </a:moveTo>
                <a:lnTo>
                  <a:pt x="67716" y="0"/>
                </a:lnTo>
                <a:lnTo>
                  <a:pt x="66713" y="1625"/>
                </a:lnTo>
                <a:lnTo>
                  <a:pt x="0" y="39738"/>
                </a:lnTo>
                <a:lnTo>
                  <a:pt x="8496" y="48234"/>
                </a:lnTo>
                <a:lnTo>
                  <a:pt x="71589" y="12496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224623" y="8943741"/>
            <a:ext cx="94957" cy="67475"/>
          </a:xfrm>
          <a:custGeom>
            <a:avLst/>
            <a:gdLst/>
            <a:ahLst/>
            <a:cxnLst/>
            <a:rect l="l" t="t" r="r" b="b"/>
            <a:pathLst>
              <a:path w="94957" h="67475">
                <a:moveTo>
                  <a:pt x="94957" y="13373"/>
                </a:moveTo>
                <a:lnTo>
                  <a:pt x="94957" y="0"/>
                </a:lnTo>
                <a:lnTo>
                  <a:pt x="126" y="54483"/>
                </a:lnTo>
                <a:lnTo>
                  <a:pt x="0" y="67475"/>
                </a:lnTo>
                <a:lnTo>
                  <a:pt x="94957" y="133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874131" y="8982977"/>
            <a:ext cx="13500" cy="41478"/>
          </a:xfrm>
          <a:custGeom>
            <a:avLst/>
            <a:gdLst/>
            <a:ahLst/>
            <a:cxnLst/>
            <a:rect l="l" t="t" r="r" b="b"/>
            <a:pathLst>
              <a:path w="13500" h="41478">
                <a:moveTo>
                  <a:pt x="4876" y="9118"/>
                </a:moveTo>
                <a:lnTo>
                  <a:pt x="3124" y="15252"/>
                </a:lnTo>
                <a:lnTo>
                  <a:pt x="0" y="23863"/>
                </a:lnTo>
                <a:lnTo>
                  <a:pt x="1130" y="30238"/>
                </a:lnTo>
                <a:lnTo>
                  <a:pt x="2006" y="31114"/>
                </a:lnTo>
                <a:lnTo>
                  <a:pt x="2628" y="41363"/>
                </a:lnTo>
                <a:lnTo>
                  <a:pt x="4876" y="41478"/>
                </a:lnTo>
                <a:lnTo>
                  <a:pt x="5384" y="34607"/>
                </a:lnTo>
                <a:lnTo>
                  <a:pt x="6629" y="28117"/>
                </a:lnTo>
                <a:lnTo>
                  <a:pt x="13500" y="0"/>
                </a:lnTo>
                <a:lnTo>
                  <a:pt x="4876" y="91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041316" y="9115929"/>
            <a:ext cx="5372" cy="27863"/>
          </a:xfrm>
          <a:custGeom>
            <a:avLst/>
            <a:gdLst/>
            <a:ahLst/>
            <a:cxnLst/>
            <a:rect l="l" t="t" r="r" b="b"/>
            <a:pathLst>
              <a:path w="5372" h="27863">
                <a:moveTo>
                  <a:pt x="1130" y="8369"/>
                </a:moveTo>
                <a:lnTo>
                  <a:pt x="0" y="12623"/>
                </a:lnTo>
                <a:lnTo>
                  <a:pt x="622" y="16865"/>
                </a:lnTo>
                <a:lnTo>
                  <a:pt x="1879" y="17487"/>
                </a:lnTo>
                <a:lnTo>
                  <a:pt x="2882" y="27863"/>
                </a:lnTo>
                <a:lnTo>
                  <a:pt x="5372" y="19113"/>
                </a:lnTo>
                <a:lnTo>
                  <a:pt x="5372" y="12623"/>
                </a:lnTo>
                <a:lnTo>
                  <a:pt x="4127" y="0"/>
                </a:lnTo>
                <a:lnTo>
                  <a:pt x="1130" y="8369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331600" y="9282977"/>
            <a:ext cx="34861" cy="20878"/>
          </a:xfrm>
          <a:custGeom>
            <a:avLst/>
            <a:gdLst/>
            <a:ahLst/>
            <a:cxnLst/>
            <a:rect l="l" t="t" r="r" b="b"/>
            <a:pathLst>
              <a:path w="34861" h="20878">
                <a:moveTo>
                  <a:pt x="34366" y="1257"/>
                </a:moveTo>
                <a:lnTo>
                  <a:pt x="34861" y="0"/>
                </a:lnTo>
                <a:lnTo>
                  <a:pt x="21742" y="2260"/>
                </a:lnTo>
                <a:lnTo>
                  <a:pt x="3251" y="13627"/>
                </a:lnTo>
                <a:lnTo>
                  <a:pt x="0" y="20878"/>
                </a:lnTo>
                <a:lnTo>
                  <a:pt x="34366" y="125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323605" y="9297845"/>
            <a:ext cx="48983" cy="43611"/>
          </a:xfrm>
          <a:custGeom>
            <a:avLst/>
            <a:gdLst/>
            <a:ahLst/>
            <a:cxnLst/>
            <a:rect l="l" t="t" r="r" b="b"/>
            <a:pathLst>
              <a:path w="48983" h="43611">
                <a:moveTo>
                  <a:pt x="45986" y="17995"/>
                </a:moveTo>
                <a:lnTo>
                  <a:pt x="48856" y="17500"/>
                </a:lnTo>
                <a:lnTo>
                  <a:pt x="48983" y="0"/>
                </a:lnTo>
                <a:lnTo>
                  <a:pt x="45859" y="635"/>
                </a:lnTo>
                <a:lnTo>
                  <a:pt x="2120" y="26123"/>
                </a:lnTo>
                <a:lnTo>
                  <a:pt x="0" y="43611"/>
                </a:lnTo>
                <a:lnTo>
                  <a:pt x="45986" y="1799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344717" y="9381811"/>
            <a:ext cx="60731" cy="48729"/>
          </a:xfrm>
          <a:custGeom>
            <a:avLst/>
            <a:gdLst/>
            <a:ahLst/>
            <a:cxnLst/>
            <a:rect l="l" t="t" r="r" b="b"/>
            <a:pathLst>
              <a:path w="60731" h="48729">
                <a:moveTo>
                  <a:pt x="6134" y="40360"/>
                </a:moveTo>
                <a:lnTo>
                  <a:pt x="13131" y="48729"/>
                </a:lnTo>
                <a:lnTo>
                  <a:pt x="57353" y="23126"/>
                </a:lnTo>
                <a:lnTo>
                  <a:pt x="60731" y="21996"/>
                </a:lnTo>
                <a:lnTo>
                  <a:pt x="49237" y="3505"/>
                </a:lnTo>
                <a:lnTo>
                  <a:pt x="48488" y="508"/>
                </a:lnTo>
                <a:lnTo>
                  <a:pt x="45237" y="0"/>
                </a:lnTo>
                <a:lnTo>
                  <a:pt x="0" y="27241"/>
                </a:lnTo>
                <a:lnTo>
                  <a:pt x="6134" y="4036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686087" y="9447792"/>
            <a:ext cx="18859" cy="38862"/>
          </a:xfrm>
          <a:custGeom>
            <a:avLst/>
            <a:gdLst/>
            <a:ahLst/>
            <a:cxnLst/>
            <a:rect l="l" t="t" r="r" b="b"/>
            <a:pathLst>
              <a:path w="18859" h="38861">
                <a:moveTo>
                  <a:pt x="18491" y="23113"/>
                </a:moveTo>
                <a:lnTo>
                  <a:pt x="18859" y="0"/>
                </a:lnTo>
                <a:lnTo>
                  <a:pt x="0" y="10744"/>
                </a:lnTo>
                <a:lnTo>
                  <a:pt x="0" y="38861"/>
                </a:lnTo>
                <a:lnTo>
                  <a:pt x="16497" y="30111"/>
                </a:lnTo>
                <a:lnTo>
                  <a:pt x="18491" y="2311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683967" y="9538887"/>
            <a:ext cx="3378" cy="8750"/>
          </a:xfrm>
          <a:custGeom>
            <a:avLst/>
            <a:gdLst/>
            <a:ahLst/>
            <a:cxnLst/>
            <a:rect l="l" t="t" r="r" b="b"/>
            <a:pathLst>
              <a:path w="3378" h="8750">
                <a:moveTo>
                  <a:pt x="114" y="0"/>
                </a:moveTo>
                <a:lnTo>
                  <a:pt x="0" y="8750"/>
                </a:lnTo>
                <a:lnTo>
                  <a:pt x="3378" y="0"/>
                </a:lnTo>
                <a:lnTo>
                  <a:pt x="114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059958" y="8752577"/>
            <a:ext cx="2882" cy="14986"/>
          </a:xfrm>
          <a:custGeom>
            <a:avLst/>
            <a:gdLst/>
            <a:ahLst/>
            <a:cxnLst/>
            <a:rect l="l" t="t" r="r" b="b"/>
            <a:pathLst>
              <a:path w="2882" h="14985">
                <a:moveTo>
                  <a:pt x="0" y="2120"/>
                </a:moveTo>
                <a:lnTo>
                  <a:pt x="381" y="14985"/>
                </a:lnTo>
                <a:lnTo>
                  <a:pt x="2882" y="13614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383056" y="8860779"/>
            <a:ext cx="40855" cy="24993"/>
          </a:xfrm>
          <a:custGeom>
            <a:avLst/>
            <a:gdLst/>
            <a:ahLst/>
            <a:cxnLst/>
            <a:rect l="l" t="t" r="r" b="b"/>
            <a:pathLst>
              <a:path w="40855" h="24993">
                <a:moveTo>
                  <a:pt x="40855" y="2997"/>
                </a:moveTo>
                <a:lnTo>
                  <a:pt x="40601" y="749"/>
                </a:lnTo>
                <a:lnTo>
                  <a:pt x="36868" y="0"/>
                </a:lnTo>
                <a:lnTo>
                  <a:pt x="34988" y="622"/>
                </a:lnTo>
                <a:lnTo>
                  <a:pt x="26365" y="7619"/>
                </a:lnTo>
                <a:lnTo>
                  <a:pt x="17119" y="11366"/>
                </a:lnTo>
                <a:lnTo>
                  <a:pt x="4241" y="19621"/>
                </a:lnTo>
                <a:lnTo>
                  <a:pt x="0" y="22364"/>
                </a:lnTo>
                <a:lnTo>
                  <a:pt x="1752" y="24993"/>
                </a:lnTo>
                <a:lnTo>
                  <a:pt x="40855" y="299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098043" y="8893769"/>
            <a:ext cx="4000" cy="3873"/>
          </a:xfrm>
          <a:custGeom>
            <a:avLst/>
            <a:gdLst/>
            <a:ahLst/>
            <a:cxnLst/>
            <a:rect l="l" t="t" r="r" b="b"/>
            <a:pathLst>
              <a:path w="4000" h="3873">
                <a:moveTo>
                  <a:pt x="1130" y="1003"/>
                </a:moveTo>
                <a:lnTo>
                  <a:pt x="0" y="3873"/>
                </a:lnTo>
                <a:lnTo>
                  <a:pt x="3873" y="1625"/>
                </a:lnTo>
                <a:lnTo>
                  <a:pt x="4000" y="0"/>
                </a:lnTo>
                <a:lnTo>
                  <a:pt x="1130" y="100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395673" y="8913138"/>
            <a:ext cx="10871" cy="6857"/>
          </a:xfrm>
          <a:custGeom>
            <a:avLst/>
            <a:gdLst/>
            <a:ahLst/>
            <a:cxnLst/>
            <a:rect l="l" t="t" r="r" b="b"/>
            <a:pathLst>
              <a:path w="10871" h="6857">
                <a:moveTo>
                  <a:pt x="3378" y="1625"/>
                </a:moveTo>
                <a:lnTo>
                  <a:pt x="0" y="6857"/>
                </a:lnTo>
                <a:lnTo>
                  <a:pt x="9613" y="3124"/>
                </a:lnTo>
                <a:lnTo>
                  <a:pt x="10871" y="749"/>
                </a:lnTo>
                <a:lnTo>
                  <a:pt x="6870" y="0"/>
                </a:lnTo>
                <a:lnTo>
                  <a:pt x="3378" y="162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887631" y="8946367"/>
            <a:ext cx="41236" cy="8991"/>
          </a:xfrm>
          <a:custGeom>
            <a:avLst/>
            <a:gdLst/>
            <a:ahLst/>
            <a:cxnLst/>
            <a:rect l="l" t="t" r="r" b="b"/>
            <a:pathLst>
              <a:path w="41236" h="8991">
                <a:moveTo>
                  <a:pt x="12992" y="1371"/>
                </a:moveTo>
                <a:lnTo>
                  <a:pt x="0" y="6629"/>
                </a:lnTo>
                <a:lnTo>
                  <a:pt x="4368" y="8991"/>
                </a:lnTo>
                <a:lnTo>
                  <a:pt x="16992" y="4991"/>
                </a:lnTo>
                <a:lnTo>
                  <a:pt x="26238" y="4635"/>
                </a:lnTo>
                <a:lnTo>
                  <a:pt x="41236" y="4127"/>
                </a:lnTo>
                <a:lnTo>
                  <a:pt x="37109" y="0"/>
                </a:lnTo>
                <a:lnTo>
                  <a:pt x="12992" y="1371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5928866" y="8948119"/>
            <a:ext cx="6235" cy="4381"/>
          </a:xfrm>
          <a:custGeom>
            <a:avLst/>
            <a:gdLst/>
            <a:ahLst/>
            <a:cxnLst/>
            <a:rect l="l" t="t" r="r" b="b"/>
            <a:pathLst>
              <a:path w="6235" h="4381">
                <a:moveTo>
                  <a:pt x="0" y="2374"/>
                </a:moveTo>
                <a:lnTo>
                  <a:pt x="6235" y="4381"/>
                </a:lnTo>
                <a:lnTo>
                  <a:pt x="4864" y="368"/>
                </a:lnTo>
                <a:lnTo>
                  <a:pt x="2743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287843" y="8937748"/>
            <a:ext cx="31737" cy="19240"/>
          </a:xfrm>
          <a:custGeom>
            <a:avLst/>
            <a:gdLst/>
            <a:ahLst/>
            <a:cxnLst/>
            <a:rect l="l" t="t" r="r" b="b"/>
            <a:pathLst>
              <a:path w="31737" h="19240">
                <a:moveTo>
                  <a:pt x="31737" y="1625"/>
                </a:moveTo>
                <a:lnTo>
                  <a:pt x="28613" y="0"/>
                </a:lnTo>
                <a:lnTo>
                  <a:pt x="22860" y="3505"/>
                </a:lnTo>
                <a:lnTo>
                  <a:pt x="8242" y="10502"/>
                </a:lnTo>
                <a:lnTo>
                  <a:pt x="7747" y="12115"/>
                </a:lnTo>
                <a:lnTo>
                  <a:pt x="2120" y="15493"/>
                </a:lnTo>
                <a:lnTo>
                  <a:pt x="0" y="19240"/>
                </a:lnTo>
                <a:lnTo>
                  <a:pt x="31737" y="162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267729" y="8958988"/>
            <a:ext cx="15240" cy="8737"/>
          </a:xfrm>
          <a:custGeom>
            <a:avLst/>
            <a:gdLst/>
            <a:ahLst/>
            <a:cxnLst/>
            <a:rect l="l" t="t" r="r" b="b"/>
            <a:pathLst>
              <a:path w="15239" h="8737">
                <a:moveTo>
                  <a:pt x="5740" y="3746"/>
                </a:moveTo>
                <a:lnTo>
                  <a:pt x="0" y="8737"/>
                </a:lnTo>
                <a:lnTo>
                  <a:pt x="14617" y="1739"/>
                </a:lnTo>
                <a:lnTo>
                  <a:pt x="15239" y="749"/>
                </a:lnTo>
                <a:lnTo>
                  <a:pt x="11366" y="0"/>
                </a:lnTo>
                <a:lnTo>
                  <a:pt x="5740" y="374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241731" y="8967739"/>
            <a:ext cx="25996" cy="15367"/>
          </a:xfrm>
          <a:custGeom>
            <a:avLst/>
            <a:gdLst/>
            <a:ahLst/>
            <a:cxnLst/>
            <a:rect l="l" t="t" r="r" b="b"/>
            <a:pathLst>
              <a:path w="25996" h="15367">
                <a:moveTo>
                  <a:pt x="24498" y="2870"/>
                </a:moveTo>
                <a:lnTo>
                  <a:pt x="25996" y="0"/>
                </a:lnTo>
                <a:lnTo>
                  <a:pt x="6997" y="8750"/>
                </a:lnTo>
                <a:lnTo>
                  <a:pt x="2133" y="10998"/>
                </a:lnTo>
                <a:lnTo>
                  <a:pt x="0" y="15366"/>
                </a:lnTo>
                <a:lnTo>
                  <a:pt x="24498" y="287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887624" y="8977109"/>
            <a:ext cx="4635" cy="5867"/>
          </a:xfrm>
          <a:custGeom>
            <a:avLst/>
            <a:gdLst/>
            <a:ahLst/>
            <a:cxnLst/>
            <a:rect l="l" t="t" r="r" b="b"/>
            <a:pathLst>
              <a:path w="4635" h="5867">
                <a:moveTo>
                  <a:pt x="1511" y="622"/>
                </a:moveTo>
                <a:lnTo>
                  <a:pt x="0" y="5867"/>
                </a:lnTo>
                <a:lnTo>
                  <a:pt x="4381" y="1371"/>
                </a:lnTo>
                <a:lnTo>
                  <a:pt x="4635" y="0"/>
                </a:lnTo>
                <a:lnTo>
                  <a:pt x="1511" y="62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231365" y="8983103"/>
            <a:ext cx="10375" cy="6616"/>
          </a:xfrm>
          <a:custGeom>
            <a:avLst/>
            <a:gdLst/>
            <a:ahLst/>
            <a:cxnLst/>
            <a:rect l="l" t="t" r="r" b="b"/>
            <a:pathLst>
              <a:path w="10375" h="6616">
                <a:moveTo>
                  <a:pt x="2133" y="2628"/>
                </a:moveTo>
                <a:lnTo>
                  <a:pt x="0" y="6616"/>
                </a:lnTo>
                <a:lnTo>
                  <a:pt x="9626" y="1371"/>
                </a:lnTo>
                <a:lnTo>
                  <a:pt x="10375" y="0"/>
                </a:lnTo>
                <a:lnTo>
                  <a:pt x="2133" y="262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282476" y="8999973"/>
            <a:ext cx="5486" cy="4749"/>
          </a:xfrm>
          <a:custGeom>
            <a:avLst/>
            <a:gdLst/>
            <a:ahLst/>
            <a:cxnLst/>
            <a:rect l="l" t="t" r="r" b="b"/>
            <a:pathLst>
              <a:path w="5486" h="4749">
                <a:moveTo>
                  <a:pt x="0" y="2755"/>
                </a:moveTo>
                <a:lnTo>
                  <a:pt x="863" y="4749"/>
                </a:lnTo>
                <a:lnTo>
                  <a:pt x="5486" y="2501"/>
                </a:lnTo>
                <a:lnTo>
                  <a:pt x="2743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267229" y="9008591"/>
            <a:ext cx="8623" cy="4635"/>
          </a:xfrm>
          <a:custGeom>
            <a:avLst/>
            <a:gdLst/>
            <a:ahLst/>
            <a:cxnLst/>
            <a:rect l="l" t="t" r="r" b="b"/>
            <a:pathLst>
              <a:path w="8623" h="4635">
                <a:moveTo>
                  <a:pt x="0" y="2755"/>
                </a:moveTo>
                <a:lnTo>
                  <a:pt x="749" y="4635"/>
                </a:lnTo>
                <a:lnTo>
                  <a:pt x="8242" y="1625"/>
                </a:lnTo>
                <a:lnTo>
                  <a:pt x="8623" y="380"/>
                </a:lnTo>
                <a:lnTo>
                  <a:pt x="2870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879511" y="9011098"/>
            <a:ext cx="1244" cy="6616"/>
          </a:xfrm>
          <a:custGeom>
            <a:avLst/>
            <a:gdLst/>
            <a:ahLst/>
            <a:cxnLst/>
            <a:rect l="l" t="t" r="r" b="b"/>
            <a:pathLst>
              <a:path w="1244" h="6616">
                <a:moveTo>
                  <a:pt x="0" y="6489"/>
                </a:moveTo>
                <a:lnTo>
                  <a:pt x="1244" y="6616"/>
                </a:lnTo>
                <a:lnTo>
                  <a:pt x="1244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252107" y="9017209"/>
            <a:ext cx="8991" cy="4762"/>
          </a:xfrm>
          <a:custGeom>
            <a:avLst/>
            <a:gdLst/>
            <a:ahLst/>
            <a:cxnLst/>
            <a:rect l="l" t="t" r="r" b="b"/>
            <a:pathLst>
              <a:path w="8991" h="4762">
                <a:moveTo>
                  <a:pt x="0" y="2755"/>
                </a:moveTo>
                <a:lnTo>
                  <a:pt x="876" y="4762"/>
                </a:lnTo>
                <a:lnTo>
                  <a:pt x="8128" y="1638"/>
                </a:lnTo>
                <a:lnTo>
                  <a:pt x="8991" y="508"/>
                </a:lnTo>
                <a:lnTo>
                  <a:pt x="2628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241111" y="9023713"/>
            <a:ext cx="9118" cy="4749"/>
          </a:xfrm>
          <a:custGeom>
            <a:avLst/>
            <a:gdLst/>
            <a:ahLst/>
            <a:cxnLst/>
            <a:rect l="l" t="t" r="r" b="b"/>
            <a:pathLst>
              <a:path w="9118" h="4749">
                <a:moveTo>
                  <a:pt x="0" y="2870"/>
                </a:moveTo>
                <a:lnTo>
                  <a:pt x="863" y="4749"/>
                </a:lnTo>
                <a:lnTo>
                  <a:pt x="9118" y="990"/>
                </a:lnTo>
                <a:lnTo>
                  <a:pt x="2882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226001" y="9032457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2755"/>
                </a:moveTo>
                <a:lnTo>
                  <a:pt x="863" y="4749"/>
                </a:lnTo>
                <a:lnTo>
                  <a:pt x="8369" y="1879"/>
                </a:lnTo>
                <a:lnTo>
                  <a:pt x="8991" y="876"/>
                </a:lnTo>
                <a:lnTo>
                  <a:pt x="2743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874258" y="9050323"/>
            <a:ext cx="16370" cy="30492"/>
          </a:xfrm>
          <a:custGeom>
            <a:avLst/>
            <a:gdLst/>
            <a:ahLst/>
            <a:cxnLst/>
            <a:rect l="l" t="t" r="r" b="b"/>
            <a:pathLst>
              <a:path w="16370" h="30492">
                <a:moveTo>
                  <a:pt x="16370" y="28117"/>
                </a:moveTo>
                <a:lnTo>
                  <a:pt x="876" y="0"/>
                </a:lnTo>
                <a:lnTo>
                  <a:pt x="0" y="4127"/>
                </a:lnTo>
                <a:lnTo>
                  <a:pt x="1879" y="7378"/>
                </a:lnTo>
                <a:lnTo>
                  <a:pt x="2628" y="15252"/>
                </a:lnTo>
                <a:lnTo>
                  <a:pt x="4000" y="16128"/>
                </a:lnTo>
                <a:lnTo>
                  <a:pt x="4254" y="21742"/>
                </a:lnTo>
                <a:lnTo>
                  <a:pt x="6870" y="26619"/>
                </a:lnTo>
                <a:lnTo>
                  <a:pt x="11747" y="30492"/>
                </a:lnTo>
                <a:lnTo>
                  <a:pt x="15620" y="29870"/>
                </a:lnTo>
                <a:lnTo>
                  <a:pt x="16370" y="2811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032822" y="9069698"/>
            <a:ext cx="4381" cy="19735"/>
          </a:xfrm>
          <a:custGeom>
            <a:avLst/>
            <a:gdLst/>
            <a:ahLst/>
            <a:cxnLst/>
            <a:rect l="l" t="t" r="r" b="b"/>
            <a:pathLst>
              <a:path w="4381" h="19735">
                <a:moveTo>
                  <a:pt x="0" y="6616"/>
                </a:moveTo>
                <a:lnTo>
                  <a:pt x="1003" y="10998"/>
                </a:lnTo>
                <a:lnTo>
                  <a:pt x="3124" y="19735"/>
                </a:lnTo>
                <a:lnTo>
                  <a:pt x="4381" y="19608"/>
                </a:lnTo>
                <a:lnTo>
                  <a:pt x="1752" y="990"/>
                </a:lnTo>
                <a:lnTo>
                  <a:pt x="508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040189" y="9100182"/>
            <a:ext cx="9867" cy="15367"/>
          </a:xfrm>
          <a:custGeom>
            <a:avLst/>
            <a:gdLst/>
            <a:ahLst/>
            <a:cxnLst/>
            <a:rect l="l" t="t" r="r" b="b"/>
            <a:pathLst>
              <a:path w="9867" h="15367">
                <a:moveTo>
                  <a:pt x="0" y="0"/>
                </a:moveTo>
                <a:lnTo>
                  <a:pt x="1879" y="6616"/>
                </a:lnTo>
                <a:lnTo>
                  <a:pt x="3378" y="6997"/>
                </a:lnTo>
                <a:lnTo>
                  <a:pt x="8750" y="15366"/>
                </a:lnTo>
                <a:lnTo>
                  <a:pt x="9867" y="11874"/>
                </a:lnTo>
                <a:lnTo>
                  <a:pt x="7759" y="6616"/>
                </a:lnTo>
                <a:lnTo>
                  <a:pt x="3124" y="622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046687" y="9128550"/>
            <a:ext cx="1257" cy="6489"/>
          </a:xfrm>
          <a:custGeom>
            <a:avLst/>
            <a:gdLst/>
            <a:ahLst/>
            <a:cxnLst/>
            <a:rect l="l" t="t" r="r" b="b"/>
            <a:pathLst>
              <a:path w="1257" h="6489">
                <a:moveTo>
                  <a:pt x="0" y="0"/>
                </a:moveTo>
                <a:lnTo>
                  <a:pt x="0" y="6489"/>
                </a:lnTo>
                <a:lnTo>
                  <a:pt x="1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972348" y="9162783"/>
            <a:ext cx="29984" cy="5626"/>
          </a:xfrm>
          <a:custGeom>
            <a:avLst/>
            <a:gdLst/>
            <a:ahLst/>
            <a:cxnLst/>
            <a:rect l="l" t="t" r="r" b="b"/>
            <a:pathLst>
              <a:path w="29984" h="5626">
                <a:moveTo>
                  <a:pt x="13119" y="0"/>
                </a:moveTo>
                <a:lnTo>
                  <a:pt x="0" y="990"/>
                </a:lnTo>
                <a:lnTo>
                  <a:pt x="8610" y="5626"/>
                </a:lnTo>
                <a:lnTo>
                  <a:pt x="21742" y="5372"/>
                </a:lnTo>
                <a:lnTo>
                  <a:pt x="29743" y="1752"/>
                </a:lnTo>
                <a:lnTo>
                  <a:pt x="29984" y="380"/>
                </a:lnTo>
                <a:lnTo>
                  <a:pt x="21742" y="0"/>
                </a:lnTo>
                <a:lnTo>
                  <a:pt x="13119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026951" y="9165903"/>
            <a:ext cx="4368" cy="5880"/>
          </a:xfrm>
          <a:custGeom>
            <a:avLst/>
            <a:gdLst/>
            <a:ahLst/>
            <a:cxnLst/>
            <a:rect l="l" t="t" r="r" b="b"/>
            <a:pathLst>
              <a:path w="4368" h="5880">
                <a:moveTo>
                  <a:pt x="2247" y="0"/>
                </a:moveTo>
                <a:lnTo>
                  <a:pt x="0" y="5880"/>
                </a:lnTo>
                <a:lnTo>
                  <a:pt x="4368" y="1498"/>
                </a:lnTo>
                <a:lnTo>
                  <a:pt x="2247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325605" y="9323964"/>
            <a:ext cx="47231" cy="32740"/>
          </a:xfrm>
          <a:custGeom>
            <a:avLst/>
            <a:gdLst/>
            <a:ahLst/>
            <a:cxnLst/>
            <a:rect l="l" t="t" r="r" b="b"/>
            <a:pathLst>
              <a:path w="47231" h="32740">
                <a:moveTo>
                  <a:pt x="47231" y="6375"/>
                </a:moveTo>
                <a:lnTo>
                  <a:pt x="47104" y="0"/>
                </a:lnTo>
                <a:lnTo>
                  <a:pt x="126" y="28117"/>
                </a:lnTo>
                <a:lnTo>
                  <a:pt x="0" y="32740"/>
                </a:lnTo>
                <a:lnTo>
                  <a:pt x="43611" y="9131"/>
                </a:lnTo>
                <a:lnTo>
                  <a:pt x="47231" y="637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686329" y="9412933"/>
            <a:ext cx="16624" cy="30480"/>
          </a:xfrm>
          <a:custGeom>
            <a:avLst/>
            <a:gdLst/>
            <a:ahLst/>
            <a:cxnLst/>
            <a:rect l="l" t="t" r="r" b="b"/>
            <a:pathLst>
              <a:path w="16624" h="30479">
                <a:moveTo>
                  <a:pt x="14503" y="2247"/>
                </a:moveTo>
                <a:lnTo>
                  <a:pt x="14122" y="0"/>
                </a:lnTo>
                <a:lnTo>
                  <a:pt x="0" y="6616"/>
                </a:lnTo>
                <a:lnTo>
                  <a:pt x="0" y="30480"/>
                </a:lnTo>
                <a:lnTo>
                  <a:pt x="16624" y="21742"/>
                </a:lnTo>
                <a:lnTo>
                  <a:pt x="14503" y="224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394707" y="9458403"/>
            <a:ext cx="1625" cy="17627"/>
          </a:xfrm>
          <a:custGeom>
            <a:avLst/>
            <a:gdLst/>
            <a:ahLst/>
            <a:cxnLst/>
            <a:rect l="l" t="t" r="r" b="b"/>
            <a:pathLst>
              <a:path w="1625" h="17627">
                <a:moveTo>
                  <a:pt x="126" y="507"/>
                </a:moveTo>
                <a:lnTo>
                  <a:pt x="0" y="17005"/>
                </a:lnTo>
                <a:lnTo>
                  <a:pt x="1625" y="17627"/>
                </a:lnTo>
                <a:lnTo>
                  <a:pt x="1625" y="0"/>
                </a:lnTo>
                <a:lnTo>
                  <a:pt x="126" y="50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966099" y="8978488"/>
            <a:ext cx="10121" cy="8991"/>
          </a:xfrm>
          <a:custGeom>
            <a:avLst/>
            <a:gdLst/>
            <a:ahLst/>
            <a:cxnLst/>
            <a:rect l="l" t="t" r="r" b="b"/>
            <a:pathLst>
              <a:path w="10121" h="8991">
                <a:moveTo>
                  <a:pt x="3492" y="5118"/>
                </a:moveTo>
                <a:lnTo>
                  <a:pt x="10121" y="8991"/>
                </a:lnTo>
                <a:lnTo>
                  <a:pt x="3492" y="863"/>
                </a:lnTo>
                <a:lnTo>
                  <a:pt x="0" y="0"/>
                </a:lnTo>
                <a:lnTo>
                  <a:pt x="3492" y="511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987216" y="9007477"/>
            <a:ext cx="6235" cy="6489"/>
          </a:xfrm>
          <a:custGeom>
            <a:avLst/>
            <a:gdLst/>
            <a:ahLst/>
            <a:cxnLst/>
            <a:rect l="l" t="t" r="r" b="b"/>
            <a:pathLst>
              <a:path w="6235" h="6489">
                <a:moveTo>
                  <a:pt x="0" y="3492"/>
                </a:moveTo>
                <a:lnTo>
                  <a:pt x="2616" y="6489"/>
                </a:lnTo>
                <a:lnTo>
                  <a:pt x="6235" y="6108"/>
                </a:lnTo>
                <a:lnTo>
                  <a:pt x="4495" y="1739"/>
                </a:lnTo>
                <a:lnTo>
                  <a:pt x="368" y="0"/>
                </a:lnTo>
                <a:lnTo>
                  <a:pt x="0" y="349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868139" y="9058954"/>
            <a:ext cx="1879" cy="6616"/>
          </a:xfrm>
          <a:custGeom>
            <a:avLst/>
            <a:gdLst/>
            <a:ahLst/>
            <a:cxnLst/>
            <a:rect l="l" t="t" r="r" b="b"/>
            <a:pathLst>
              <a:path w="1879" h="6616">
                <a:moveTo>
                  <a:pt x="0" y="6616"/>
                </a:moveTo>
                <a:lnTo>
                  <a:pt x="1879" y="6362"/>
                </a:lnTo>
                <a:lnTo>
                  <a:pt x="1498" y="736"/>
                </a:lnTo>
                <a:lnTo>
                  <a:pt x="381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876879" y="9065572"/>
            <a:ext cx="1638" cy="6502"/>
          </a:xfrm>
          <a:custGeom>
            <a:avLst/>
            <a:gdLst/>
            <a:ahLst/>
            <a:cxnLst/>
            <a:rect l="l" t="t" r="r" b="b"/>
            <a:pathLst>
              <a:path w="1638" h="6502">
                <a:moveTo>
                  <a:pt x="1638" y="6502"/>
                </a:moveTo>
                <a:lnTo>
                  <a:pt x="1384" y="876"/>
                </a:lnTo>
                <a:lnTo>
                  <a:pt x="0" y="0"/>
                </a:lnTo>
                <a:lnTo>
                  <a:pt x="1638" y="650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887512" y="9106919"/>
            <a:ext cx="12611" cy="17754"/>
          </a:xfrm>
          <a:custGeom>
            <a:avLst/>
            <a:gdLst/>
            <a:ahLst/>
            <a:cxnLst/>
            <a:rect l="l" t="t" r="r" b="b"/>
            <a:pathLst>
              <a:path w="12611" h="17754">
                <a:moveTo>
                  <a:pt x="0" y="1765"/>
                </a:moveTo>
                <a:lnTo>
                  <a:pt x="10985" y="17754"/>
                </a:lnTo>
                <a:lnTo>
                  <a:pt x="12611" y="17246"/>
                </a:lnTo>
                <a:lnTo>
                  <a:pt x="622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902623" y="9128799"/>
            <a:ext cx="8750" cy="8750"/>
          </a:xfrm>
          <a:custGeom>
            <a:avLst/>
            <a:gdLst/>
            <a:ahLst/>
            <a:cxnLst/>
            <a:rect l="l" t="t" r="r" b="b"/>
            <a:pathLst>
              <a:path w="8750" h="8750">
                <a:moveTo>
                  <a:pt x="0" y="1625"/>
                </a:moveTo>
                <a:lnTo>
                  <a:pt x="6870" y="8750"/>
                </a:lnTo>
                <a:lnTo>
                  <a:pt x="8750" y="8115"/>
                </a:lnTo>
                <a:lnTo>
                  <a:pt x="622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4579189" y="9590603"/>
            <a:ext cx="46824" cy="101777"/>
          </a:xfrm>
          <a:custGeom>
            <a:avLst/>
            <a:gdLst/>
            <a:ahLst/>
            <a:cxnLst/>
            <a:rect l="l" t="t" r="r" b="b"/>
            <a:pathLst>
              <a:path w="46824" h="101777">
                <a:moveTo>
                  <a:pt x="0" y="101777"/>
                </a:moveTo>
                <a:lnTo>
                  <a:pt x="46824" y="101777"/>
                </a:lnTo>
                <a:lnTo>
                  <a:pt x="46824" y="11633"/>
                </a:lnTo>
                <a:lnTo>
                  <a:pt x="0" y="0"/>
                </a:lnTo>
                <a:lnTo>
                  <a:pt x="0" y="101777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931118" y="8965611"/>
            <a:ext cx="8750" cy="4495"/>
          </a:xfrm>
          <a:custGeom>
            <a:avLst/>
            <a:gdLst/>
            <a:ahLst/>
            <a:cxnLst/>
            <a:rect l="l" t="t" r="r" b="b"/>
            <a:pathLst>
              <a:path w="8750" h="4495">
                <a:moveTo>
                  <a:pt x="0" y="1752"/>
                </a:moveTo>
                <a:lnTo>
                  <a:pt x="2235" y="4495"/>
                </a:lnTo>
                <a:lnTo>
                  <a:pt x="8750" y="3873"/>
                </a:lnTo>
                <a:lnTo>
                  <a:pt x="12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870882" y="8977099"/>
            <a:ext cx="3759" cy="5880"/>
          </a:xfrm>
          <a:custGeom>
            <a:avLst/>
            <a:gdLst/>
            <a:ahLst/>
            <a:cxnLst/>
            <a:rect l="l" t="t" r="r" b="b"/>
            <a:pathLst>
              <a:path w="3759" h="5880">
                <a:moveTo>
                  <a:pt x="0" y="4381"/>
                </a:moveTo>
                <a:lnTo>
                  <a:pt x="3759" y="5880"/>
                </a:lnTo>
                <a:lnTo>
                  <a:pt x="3263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989838" y="9013597"/>
            <a:ext cx="18745" cy="24117"/>
          </a:xfrm>
          <a:custGeom>
            <a:avLst/>
            <a:gdLst/>
            <a:ahLst/>
            <a:cxnLst/>
            <a:rect l="l" t="t" r="r" b="b"/>
            <a:pathLst>
              <a:path w="18745" h="24117">
                <a:moveTo>
                  <a:pt x="16370" y="18237"/>
                </a:moveTo>
                <a:lnTo>
                  <a:pt x="3619" y="0"/>
                </a:lnTo>
                <a:lnTo>
                  <a:pt x="0" y="368"/>
                </a:lnTo>
                <a:lnTo>
                  <a:pt x="1498" y="4622"/>
                </a:lnTo>
                <a:lnTo>
                  <a:pt x="15239" y="24117"/>
                </a:lnTo>
                <a:lnTo>
                  <a:pt x="18745" y="23863"/>
                </a:lnTo>
                <a:lnTo>
                  <a:pt x="16370" y="1823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861635" y="9030703"/>
            <a:ext cx="1625" cy="8877"/>
          </a:xfrm>
          <a:custGeom>
            <a:avLst/>
            <a:gdLst/>
            <a:ahLst/>
            <a:cxnLst/>
            <a:rect l="l" t="t" r="r" b="b"/>
            <a:pathLst>
              <a:path w="1625" h="8877">
                <a:moveTo>
                  <a:pt x="0" y="8750"/>
                </a:moveTo>
                <a:lnTo>
                  <a:pt x="1625" y="8877"/>
                </a:lnTo>
                <a:lnTo>
                  <a:pt x="1371" y="762"/>
                </a:lnTo>
                <a:lnTo>
                  <a:pt x="508" y="0"/>
                </a:lnTo>
                <a:lnTo>
                  <a:pt x="0" y="875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015323" y="9054699"/>
            <a:ext cx="4635" cy="8369"/>
          </a:xfrm>
          <a:custGeom>
            <a:avLst/>
            <a:gdLst/>
            <a:ahLst/>
            <a:cxnLst/>
            <a:rect l="l" t="t" r="r" b="b"/>
            <a:pathLst>
              <a:path w="4635" h="8369">
                <a:moveTo>
                  <a:pt x="0" y="4127"/>
                </a:moveTo>
                <a:lnTo>
                  <a:pt x="749" y="6743"/>
                </a:lnTo>
                <a:lnTo>
                  <a:pt x="4635" y="8369"/>
                </a:lnTo>
                <a:lnTo>
                  <a:pt x="1003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028822" y="9065573"/>
            <a:ext cx="2882" cy="6375"/>
          </a:xfrm>
          <a:custGeom>
            <a:avLst/>
            <a:gdLst/>
            <a:ahLst/>
            <a:cxnLst/>
            <a:rect l="l" t="t" r="r" b="b"/>
            <a:pathLst>
              <a:path w="2882" h="6375">
                <a:moveTo>
                  <a:pt x="0" y="6375"/>
                </a:moveTo>
                <a:lnTo>
                  <a:pt x="2882" y="4000"/>
                </a:lnTo>
                <a:lnTo>
                  <a:pt x="381" y="0"/>
                </a:lnTo>
                <a:lnTo>
                  <a:pt x="0" y="637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881137" y="9076944"/>
            <a:ext cx="4864" cy="8115"/>
          </a:xfrm>
          <a:custGeom>
            <a:avLst/>
            <a:gdLst/>
            <a:ahLst/>
            <a:cxnLst/>
            <a:rect l="l" t="t" r="r" b="b"/>
            <a:pathLst>
              <a:path w="4864" h="8115">
                <a:moveTo>
                  <a:pt x="3746" y="8115"/>
                </a:moveTo>
                <a:lnTo>
                  <a:pt x="4864" y="3873"/>
                </a:lnTo>
                <a:lnTo>
                  <a:pt x="0" y="0"/>
                </a:lnTo>
                <a:lnTo>
                  <a:pt x="3746" y="811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871888" y="9074190"/>
            <a:ext cx="16243" cy="34480"/>
          </a:xfrm>
          <a:custGeom>
            <a:avLst/>
            <a:gdLst/>
            <a:ahLst/>
            <a:cxnLst/>
            <a:rect l="l" t="t" r="r" b="b"/>
            <a:pathLst>
              <a:path w="16243" h="34480">
                <a:moveTo>
                  <a:pt x="16243" y="32740"/>
                </a:moveTo>
                <a:lnTo>
                  <a:pt x="1244" y="0"/>
                </a:lnTo>
                <a:lnTo>
                  <a:pt x="0" y="4381"/>
                </a:lnTo>
                <a:lnTo>
                  <a:pt x="15620" y="34480"/>
                </a:lnTo>
                <a:lnTo>
                  <a:pt x="16243" y="3274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026193" y="9091560"/>
            <a:ext cx="2247" cy="6375"/>
          </a:xfrm>
          <a:custGeom>
            <a:avLst/>
            <a:gdLst/>
            <a:ahLst/>
            <a:cxnLst/>
            <a:rect l="l" t="t" r="r" b="b"/>
            <a:pathLst>
              <a:path w="2247" h="6375">
                <a:moveTo>
                  <a:pt x="0" y="4368"/>
                </a:moveTo>
                <a:lnTo>
                  <a:pt x="2247" y="6375"/>
                </a:lnTo>
                <a:lnTo>
                  <a:pt x="2006" y="749"/>
                </a:lnTo>
                <a:lnTo>
                  <a:pt x="1003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909492" y="9136923"/>
            <a:ext cx="10629" cy="9245"/>
          </a:xfrm>
          <a:custGeom>
            <a:avLst/>
            <a:gdLst/>
            <a:ahLst/>
            <a:cxnLst/>
            <a:rect l="l" t="t" r="r" b="b"/>
            <a:pathLst>
              <a:path w="10629" h="9245">
                <a:moveTo>
                  <a:pt x="0" y="622"/>
                </a:moveTo>
                <a:lnTo>
                  <a:pt x="1384" y="5245"/>
                </a:lnTo>
                <a:lnTo>
                  <a:pt x="6629" y="9245"/>
                </a:lnTo>
                <a:lnTo>
                  <a:pt x="10629" y="8610"/>
                </a:lnTo>
                <a:lnTo>
                  <a:pt x="1879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955225" y="9163400"/>
            <a:ext cx="6248" cy="4254"/>
          </a:xfrm>
          <a:custGeom>
            <a:avLst/>
            <a:gdLst/>
            <a:ahLst/>
            <a:cxnLst/>
            <a:rect l="l" t="t" r="r" b="b"/>
            <a:pathLst>
              <a:path w="6248" h="4254">
                <a:moveTo>
                  <a:pt x="1130" y="2628"/>
                </a:moveTo>
                <a:lnTo>
                  <a:pt x="6248" y="4254"/>
                </a:lnTo>
                <a:lnTo>
                  <a:pt x="3492" y="253"/>
                </a:lnTo>
                <a:lnTo>
                  <a:pt x="0" y="0"/>
                </a:lnTo>
                <a:lnTo>
                  <a:pt x="1130" y="262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961475" y="9167651"/>
            <a:ext cx="32105" cy="9372"/>
          </a:xfrm>
          <a:custGeom>
            <a:avLst/>
            <a:gdLst/>
            <a:ahLst/>
            <a:cxnLst/>
            <a:rect l="l" t="t" r="r" b="b"/>
            <a:pathLst>
              <a:path w="32105" h="9372">
                <a:moveTo>
                  <a:pt x="1498" y="2755"/>
                </a:moveTo>
                <a:lnTo>
                  <a:pt x="8115" y="5130"/>
                </a:lnTo>
                <a:lnTo>
                  <a:pt x="368" y="6629"/>
                </a:lnTo>
                <a:lnTo>
                  <a:pt x="10248" y="9372"/>
                </a:lnTo>
                <a:lnTo>
                  <a:pt x="22491" y="9372"/>
                </a:lnTo>
                <a:lnTo>
                  <a:pt x="32105" y="7251"/>
                </a:lnTo>
                <a:lnTo>
                  <a:pt x="14363" y="5130"/>
                </a:lnTo>
                <a:lnTo>
                  <a:pt x="8877" y="253"/>
                </a:lnTo>
                <a:lnTo>
                  <a:pt x="0" y="0"/>
                </a:lnTo>
                <a:lnTo>
                  <a:pt x="1498" y="275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4626018" y="9602236"/>
            <a:ext cx="69342" cy="90144"/>
          </a:xfrm>
          <a:custGeom>
            <a:avLst/>
            <a:gdLst/>
            <a:ahLst/>
            <a:cxnLst/>
            <a:rect l="l" t="t" r="r" b="b"/>
            <a:pathLst>
              <a:path w="69341" h="90144">
                <a:moveTo>
                  <a:pt x="0" y="90144"/>
                </a:moveTo>
                <a:lnTo>
                  <a:pt x="69316" y="90144"/>
                </a:lnTo>
                <a:lnTo>
                  <a:pt x="69342" y="11112"/>
                </a:lnTo>
                <a:lnTo>
                  <a:pt x="0" y="0"/>
                </a:lnTo>
                <a:lnTo>
                  <a:pt x="0" y="90144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056586" y="8756954"/>
            <a:ext cx="1130" cy="6985"/>
          </a:xfrm>
          <a:custGeom>
            <a:avLst/>
            <a:gdLst/>
            <a:ahLst/>
            <a:cxnLst/>
            <a:rect l="l" t="t" r="r" b="b"/>
            <a:pathLst>
              <a:path w="1130" h="6984">
                <a:moveTo>
                  <a:pt x="0" y="863"/>
                </a:moveTo>
                <a:lnTo>
                  <a:pt x="876" y="6984"/>
                </a:lnTo>
                <a:lnTo>
                  <a:pt x="1130" y="0"/>
                </a:lnTo>
                <a:lnTo>
                  <a:pt x="0" y="863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096298" y="8796809"/>
            <a:ext cx="145313" cy="67094"/>
          </a:xfrm>
          <a:custGeom>
            <a:avLst/>
            <a:gdLst/>
            <a:ahLst/>
            <a:cxnLst/>
            <a:rect l="l" t="t" r="r" b="b"/>
            <a:pathLst>
              <a:path w="145313" h="67094">
                <a:moveTo>
                  <a:pt x="45974" y="28232"/>
                </a:moveTo>
                <a:lnTo>
                  <a:pt x="0" y="55600"/>
                </a:lnTo>
                <a:lnTo>
                  <a:pt x="27482" y="56591"/>
                </a:lnTo>
                <a:lnTo>
                  <a:pt x="52108" y="67094"/>
                </a:lnTo>
                <a:lnTo>
                  <a:pt x="63474" y="58597"/>
                </a:lnTo>
                <a:lnTo>
                  <a:pt x="69469" y="58089"/>
                </a:lnTo>
                <a:lnTo>
                  <a:pt x="74472" y="52222"/>
                </a:lnTo>
                <a:lnTo>
                  <a:pt x="87210" y="45478"/>
                </a:lnTo>
                <a:lnTo>
                  <a:pt x="98336" y="39103"/>
                </a:lnTo>
                <a:lnTo>
                  <a:pt x="101828" y="38607"/>
                </a:lnTo>
                <a:lnTo>
                  <a:pt x="104584" y="34607"/>
                </a:lnTo>
                <a:lnTo>
                  <a:pt x="110832" y="34353"/>
                </a:lnTo>
                <a:lnTo>
                  <a:pt x="115697" y="28359"/>
                </a:lnTo>
                <a:lnTo>
                  <a:pt x="143065" y="14617"/>
                </a:lnTo>
                <a:lnTo>
                  <a:pt x="145313" y="10490"/>
                </a:lnTo>
                <a:lnTo>
                  <a:pt x="123075" y="0"/>
                </a:lnTo>
                <a:lnTo>
                  <a:pt x="100457" y="114"/>
                </a:lnTo>
                <a:lnTo>
                  <a:pt x="87591" y="4622"/>
                </a:lnTo>
                <a:lnTo>
                  <a:pt x="71094" y="12369"/>
                </a:lnTo>
                <a:lnTo>
                  <a:pt x="70091" y="15112"/>
                </a:lnTo>
                <a:lnTo>
                  <a:pt x="56476" y="20866"/>
                </a:lnTo>
                <a:lnTo>
                  <a:pt x="55105" y="22237"/>
                </a:lnTo>
                <a:lnTo>
                  <a:pt x="50101" y="25361"/>
                </a:lnTo>
                <a:lnTo>
                  <a:pt x="45974" y="2823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150654" y="8904260"/>
            <a:ext cx="6489" cy="2755"/>
          </a:xfrm>
          <a:custGeom>
            <a:avLst/>
            <a:gdLst/>
            <a:ahLst/>
            <a:cxnLst/>
            <a:rect l="l" t="t" r="r" b="b"/>
            <a:pathLst>
              <a:path w="6489" h="2755">
                <a:moveTo>
                  <a:pt x="0" y="1130"/>
                </a:moveTo>
                <a:lnTo>
                  <a:pt x="6489" y="2755"/>
                </a:lnTo>
                <a:lnTo>
                  <a:pt x="4114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094177" y="8907010"/>
            <a:ext cx="76212" cy="54724"/>
          </a:xfrm>
          <a:custGeom>
            <a:avLst/>
            <a:gdLst/>
            <a:ahLst/>
            <a:cxnLst/>
            <a:rect l="l" t="t" r="r" b="b"/>
            <a:pathLst>
              <a:path w="76212" h="54724">
                <a:moveTo>
                  <a:pt x="3238" y="33362"/>
                </a:moveTo>
                <a:lnTo>
                  <a:pt x="863" y="35483"/>
                </a:lnTo>
                <a:lnTo>
                  <a:pt x="1117" y="44234"/>
                </a:lnTo>
                <a:lnTo>
                  <a:pt x="6121" y="54724"/>
                </a:lnTo>
                <a:lnTo>
                  <a:pt x="13487" y="48361"/>
                </a:lnTo>
                <a:lnTo>
                  <a:pt x="22732" y="44615"/>
                </a:lnTo>
                <a:lnTo>
                  <a:pt x="28740" y="39738"/>
                </a:lnTo>
                <a:lnTo>
                  <a:pt x="36360" y="36487"/>
                </a:lnTo>
                <a:lnTo>
                  <a:pt x="50850" y="26987"/>
                </a:lnTo>
                <a:lnTo>
                  <a:pt x="64096" y="20739"/>
                </a:lnTo>
                <a:lnTo>
                  <a:pt x="69964" y="15874"/>
                </a:lnTo>
                <a:lnTo>
                  <a:pt x="76212" y="13119"/>
                </a:lnTo>
                <a:lnTo>
                  <a:pt x="66471" y="749"/>
                </a:lnTo>
                <a:lnTo>
                  <a:pt x="62966" y="0"/>
                </a:lnTo>
                <a:lnTo>
                  <a:pt x="46100" y="5118"/>
                </a:lnTo>
                <a:lnTo>
                  <a:pt x="51219" y="7365"/>
                </a:lnTo>
                <a:lnTo>
                  <a:pt x="32105" y="12369"/>
                </a:lnTo>
                <a:lnTo>
                  <a:pt x="30479" y="13627"/>
                </a:lnTo>
                <a:lnTo>
                  <a:pt x="35979" y="16116"/>
                </a:lnTo>
                <a:lnTo>
                  <a:pt x="16865" y="21120"/>
                </a:lnTo>
                <a:lnTo>
                  <a:pt x="15239" y="22364"/>
                </a:lnTo>
                <a:lnTo>
                  <a:pt x="20853" y="24739"/>
                </a:lnTo>
                <a:lnTo>
                  <a:pt x="1612" y="29870"/>
                </a:lnTo>
                <a:lnTo>
                  <a:pt x="0" y="30733"/>
                </a:lnTo>
                <a:lnTo>
                  <a:pt x="3238" y="3336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147776" y="8991725"/>
            <a:ext cx="47853" cy="31242"/>
          </a:xfrm>
          <a:custGeom>
            <a:avLst/>
            <a:gdLst/>
            <a:ahLst/>
            <a:cxnLst/>
            <a:rect l="l" t="t" r="r" b="b"/>
            <a:pathLst>
              <a:path w="47853" h="31242">
                <a:moveTo>
                  <a:pt x="32359" y="7873"/>
                </a:moveTo>
                <a:lnTo>
                  <a:pt x="0" y="26111"/>
                </a:lnTo>
                <a:lnTo>
                  <a:pt x="4000" y="29121"/>
                </a:lnTo>
                <a:lnTo>
                  <a:pt x="12750" y="31114"/>
                </a:lnTo>
                <a:lnTo>
                  <a:pt x="29616" y="31241"/>
                </a:lnTo>
                <a:lnTo>
                  <a:pt x="38112" y="26746"/>
                </a:lnTo>
                <a:lnTo>
                  <a:pt x="39357" y="24117"/>
                </a:lnTo>
                <a:lnTo>
                  <a:pt x="38735" y="21247"/>
                </a:lnTo>
                <a:lnTo>
                  <a:pt x="45478" y="12242"/>
                </a:lnTo>
                <a:lnTo>
                  <a:pt x="47853" y="0"/>
                </a:lnTo>
                <a:lnTo>
                  <a:pt x="42481" y="495"/>
                </a:lnTo>
                <a:lnTo>
                  <a:pt x="32359" y="7873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095196" y="8752823"/>
            <a:ext cx="6007" cy="15621"/>
          </a:xfrm>
          <a:custGeom>
            <a:avLst/>
            <a:gdLst/>
            <a:ahLst/>
            <a:cxnLst/>
            <a:rect l="l" t="t" r="r" b="b"/>
            <a:pathLst>
              <a:path w="6007" h="15621">
                <a:moveTo>
                  <a:pt x="0" y="14744"/>
                </a:moveTo>
                <a:lnTo>
                  <a:pt x="1879" y="15621"/>
                </a:lnTo>
                <a:lnTo>
                  <a:pt x="6007" y="12369"/>
                </a:lnTo>
                <a:lnTo>
                  <a:pt x="5880" y="4991"/>
                </a:lnTo>
                <a:lnTo>
                  <a:pt x="254" y="0"/>
                </a:lnTo>
                <a:lnTo>
                  <a:pt x="0" y="1474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419545" y="8854655"/>
            <a:ext cx="4368" cy="4381"/>
          </a:xfrm>
          <a:custGeom>
            <a:avLst/>
            <a:gdLst/>
            <a:ahLst/>
            <a:cxnLst/>
            <a:rect l="l" t="t" r="r" b="b"/>
            <a:pathLst>
              <a:path w="4368" h="4381">
                <a:moveTo>
                  <a:pt x="0" y="2374"/>
                </a:moveTo>
                <a:lnTo>
                  <a:pt x="4368" y="4381"/>
                </a:lnTo>
                <a:lnTo>
                  <a:pt x="4114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415670" y="8857035"/>
            <a:ext cx="4254" cy="3746"/>
          </a:xfrm>
          <a:custGeom>
            <a:avLst/>
            <a:gdLst/>
            <a:ahLst/>
            <a:cxnLst/>
            <a:rect l="l" t="t" r="r" b="b"/>
            <a:pathLst>
              <a:path w="4254" h="3746">
                <a:moveTo>
                  <a:pt x="0" y="2120"/>
                </a:moveTo>
                <a:lnTo>
                  <a:pt x="4254" y="3746"/>
                </a:lnTo>
                <a:lnTo>
                  <a:pt x="387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396046" y="8868402"/>
            <a:ext cx="4127" cy="3746"/>
          </a:xfrm>
          <a:custGeom>
            <a:avLst/>
            <a:gdLst/>
            <a:ahLst/>
            <a:cxnLst/>
            <a:rect l="l" t="t" r="r" b="b"/>
            <a:pathLst>
              <a:path w="4127" h="3746">
                <a:moveTo>
                  <a:pt x="2501" y="126"/>
                </a:moveTo>
                <a:lnTo>
                  <a:pt x="0" y="3505"/>
                </a:lnTo>
                <a:lnTo>
                  <a:pt x="4127" y="3746"/>
                </a:lnTo>
                <a:lnTo>
                  <a:pt x="4127" y="0"/>
                </a:lnTo>
                <a:lnTo>
                  <a:pt x="2501" y="126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382683" y="8876896"/>
            <a:ext cx="4622" cy="4127"/>
          </a:xfrm>
          <a:custGeom>
            <a:avLst/>
            <a:gdLst/>
            <a:ahLst/>
            <a:cxnLst/>
            <a:rect l="l" t="t" r="r" b="b"/>
            <a:pathLst>
              <a:path w="4622" h="4127">
                <a:moveTo>
                  <a:pt x="0" y="1371"/>
                </a:moveTo>
                <a:lnTo>
                  <a:pt x="2616" y="4127"/>
                </a:lnTo>
                <a:lnTo>
                  <a:pt x="4622" y="3492"/>
                </a:lnTo>
                <a:lnTo>
                  <a:pt x="4254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105540" y="8920632"/>
            <a:ext cx="24625" cy="7493"/>
          </a:xfrm>
          <a:custGeom>
            <a:avLst/>
            <a:gdLst/>
            <a:ahLst/>
            <a:cxnLst/>
            <a:rect l="l" t="t" r="r" b="b"/>
            <a:pathLst>
              <a:path w="24625" h="7493">
                <a:moveTo>
                  <a:pt x="0" y="2120"/>
                </a:moveTo>
                <a:lnTo>
                  <a:pt x="5499" y="7492"/>
                </a:lnTo>
                <a:lnTo>
                  <a:pt x="24625" y="2501"/>
                </a:lnTo>
                <a:lnTo>
                  <a:pt x="1912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041315" y="9108801"/>
            <a:ext cx="1130" cy="19748"/>
          </a:xfrm>
          <a:custGeom>
            <a:avLst/>
            <a:gdLst/>
            <a:ahLst/>
            <a:cxnLst/>
            <a:rect l="l" t="t" r="r" b="b"/>
            <a:pathLst>
              <a:path w="1130" h="19748">
                <a:moveTo>
                  <a:pt x="0" y="19748"/>
                </a:moveTo>
                <a:lnTo>
                  <a:pt x="1130" y="15494"/>
                </a:lnTo>
                <a:lnTo>
                  <a:pt x="127" y="0"/>
                </a:lnTo>
                <a:lnTo>
                  <a:pt x="0" y="1974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423066" y="9460659"/>
            <a:ext cx="6007" cy="15621"/>
          </a:xfrm>
          <a:custGeom>
            <a:avLst/>
            <a:gdLst/>
            <a:ahLst/>
            <a:cxnLst/>
            <a:rect l="l" t="t" r="r" b="b"/>
            <a:pathLst>
              <a:path w="6007" h="15621">
                <a:moveTo>
                  <a:pt x="0" y="14871"/>
                </a:moveTo>
                <a:lnTo>
                  <a:pt x="2006" y="15620"/>
                </a:lnTo>
                <a:lnTo>
                  <a:pt x="6007" y="12623"/>
                </a:lnTo>
                <a:lnTo>
                  <a:pt x="6007" y="2755"/>
                </a:lnTo>
                <a:lnTo>
                  <a:pt x="381" y="0"/>
                </a:lnTo>
                <a:lnTo>
                  <a:pt x="0" y="148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062084" y="8750819"/>
            <a:ext cx="4635" cy="17246"/>
          </a:xfrm>
          <a:custGeom>
            <a:avLst/>
            <a:gdLst/>
            <a:ahLst/>
            <a:cxnLst/>
            <a:rect l="l" t="t" r="r" b="b"/>
            <a:pathLst>
              <a:path w="4635" h="17246">
                <a:moveTo>
                  <a:pt x="0" y="1752"/>
                </a:moveTo>
                <a:lnTo>
                  <a:pt x="749" y="15379"/>
                </a:lnTo>
                <a:lnTo>
                  <a:pt x="4381" y="17246"/>
                </a:lnTo>
                <a:lnTo>
                  <a:pt x="463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384800" y="8863777"/>
            <a:ext cx="39116" cy="27990"/>
          </a:xfrm>
          <a:custGeom>
            <a:avLst/>
            <a:gdLst/>
            <a:ahLst/>
            <a:cxnLst/>
            <a:rect l="l" t="t" r="r" b="b"/>
            <a:pathLst>
              <a:path w="39115" h="27990">
                <a:moveTo>
                  <a:pt x="9626" y="22237"/>
                </a:moveTo>
                <a:lnTo>
                  <a:pt x="38862" y="6248"/>
                </a:lnTo>
                <a:lnTo>
                  <a:pt x="39116" y="0"/>
                </a:lnTo>
                <a:lnTo>
                  <a:pt x="0" y="21996"/>
                </a:lnTo>
                <a:lnTo>
                  <a:pt x="2006" y="27990"/>
                </a:lnTo>
                <a:lnTo>
                  <a:pt x="9626" y="2223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107050" y="8886887"/>
            <a:ext cx="8496" cy="4381"/>
          </a:xfrm>
          <a:custGeom>
            <a:avLst/>
            <a:gdLst/>
            <a:ahLst/>
            <a:cxnLst/>
            <a:rect l="l" t="t" r="r" b="b"/>
            <a:pathLst>
              <a:path w="8496" h="4381">
                <a:moveTo>
                  <a:pt x="2616" y="1130"/>
                </a:moveTo>
                <a:lnTo>
                  <a:pt x="0" y="4381"/>
                </a:lnTo>
                <a:lnTo>
                  <a:pt x="5372" y="3759"/>
                </a:lnTo>
                <a:lnTo>
                  <a:pt x="8496" y="749"/>
                </a:lnTo>
                <a:lnTo>
                  <a:pt x="6489" y="0"/>
                </a:lnTo>
                <a:lnTo>
                  <a:pt x="2616" y="113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133155" y="8893766"/>
            <a:ext cx="10871" cy="6743"/>
          </a:xfrm>
          <a:custGeom>
            <a:avLst/>
            <a:gdLst/>
            <a:ahLst/>
            <a:cxnLst/>
            <a:rect l="l" t="t" r="r" b="b"/>
            <a:pathLst>
              <a:path w="10871" h="6743">
                <a:moveTo>
                  <a:pt x="0" y="6743"/>
                </a:moveTo>
                <a:lnTo>
                  <a:pt x="10871" y="1993"/>
                </a:lnTo>
                <a:lnTo>
                  <a:pt x="7124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122282" y="8900510"/>
            <a:ext cx="10871" cy="6502"/>
          </a:xfrm>
          <a:custGeom>
            <a:avLst/>
            <a:gdLst/>
            <a:ahLst/>
            <a:cxnLst/>
            <a:rect l="l" t="t" r="r" b="b"/>
            <a:pathLst>
              <a:path w="10871" h="6502">
                <a:moveTo>
                  <a:pt x="5626" y="1257"/>
                </a:moveTo>
                <a:lnTo>
                  <a:pt x="0" y="6502"/>
                </a:lnTo>
                <a:lnTo>
                  <a:pt x="9245" y="2755"/>
                </a:lnTo>
                <a:lnTo>
                  <a:pt x="10871" y="0"/>
                </a:lnTo>
                <a:lnTo>
                  <a:pt x="5626" y="125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402553" y="8909503"/>
            <a:ext cx="8356" cy="4381"/>
          </a:xfrm>
          <a:custGeom>
            <a:avLst/>
            <a:gdLst/>
            <a:ahLst/>
            <a:cxnLst/>
            <a:rect l="l" t="t" r="r" b="b"/>
            <a:pathLst>
              <a:path w="8356" h="4381">
                <a:moveTo>
                  <a:pt x="4864" y="254"/>
                </a:moveTo>
                <a:lnTo>
                  <a:pt x="0" y="3632"/>
                </a:lnTo>
                <a:lnTo>
                  <a:pt x="4000" y="4381"/>
                </a:lnTo>
                <a:lnTo>
                  <a:pt x="8356" y="0"/>
                </a:lnTo>
                <a:lnTo>
                  <a:pt x="4864" y="25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107046" y="8907019"/>
            <a:ext cx="15240" cy="8610"/>
          </a:xfrm>
          <a:custGeom>
            <a:avLst/>
            <a:gdLst/>
            <a:ahLst/>
            <a:cxnLst/>
            <a:rect l="l" t="t" r="r" b="b"/>
            <a:pathLst>
              <a:path w="15239" h="8610">
                <a:moveTo>
                  <a:pt x="5740" y="3492"/>
                </a:moveTo>
                <a:lnTo>
                  <a:pt x="0" y="8610"/>
                </a:lnTo>
                <a:lnTo>
                  <a:pt x="13614" y="2743"/>
                </a:lnTo>
                <a:lnTo>
                  <a:pt x="15239" y="0"/>
                </a:lnTo>
                <a:lnTo>
                  <a:pt x="5740" y="349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092178" y="8915634"/>
            <a:ext cx="14871" cy="8991"/>
          </a:xfrm>
          <a:custGeom>
            <a:avLst/>
            <a:gdLst/>
            <a:ahLst/>
            <a:cxnLst/>
            <a:rect l="l" t="t" r="r" b="b"/>
            <a:pathLst>
              <a:path w="14871" h="8991">
                <a:moveTo>
                  <a:pt x="0" y="6489"/>
                </a:moveTo>
                <a:lnTo>
                  <a:pt x="114" y="8991"/>
                </a:lnTo>
                <a:lnTo>
                  <a:pt x="14236" y="1498"/>
                </a:lnTo>
                <a:lnTo>
                  <a:pt x="14871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298211" y="8987979"/>
            <a:ext cx="8877" cy="5499"/>
          </a:xfrm>
          <a:custGeom>
            <a:avLst/>
            <a:gdLst/>
            <a:ahLst/>
            <a:cxnLst/>
            <a:rect l="l" t="t" r="r" b="b"/>
            <a:pathLst>
              <a:path w="8877" h="5499">
                <a:moveTo>
                  <a:pt x="5753" y="622"/>
                </a:moveTo>
                <a:lnTo>
                  <a:pt x="0" y="5499"/>
                </a:lnTo>
                <a:lnTo>
                  <a:pt x="7873" y="2743"/>
                </a:lnTo>
                <a:lnTo>
                  <a:pt x="8877" y="0"/>
                </a:lnTo>
                <a:lnTo>
                  <a:pt x="5753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224750" y="8939377"/>
            <a:ext cx="94830" cy="58851"/>
          </a:xfrm>
          <a:custGeom>
            <a:avLst/>
            <a:gdLst/>
            <a:ahLst/>
            <a:cxnLst/>
            <a:rect l="l" t="t" r="r" b="b"/>
            <a:pathLst>
              <a:path w="94830" h="58851">
                <a:moveTo>
                  <a:pt x="94830" y="4368"/>
                </a:moveTo>
                <a:lnTo>
                  <a:pt x="94830" y="0"/>
                </a:lnTo>
                <a:lnTo>
                  <a:pt x="63093" y="17614"/>
                </a:lnTo>
                <a:lnTo>
                  <a:pt x="58216" y="20358"/>
                </a:lnTo>
                <a:lnTo>
                  <a:pt x="57594" y="21361"/>
                </a:lnTo>
                <a:lnTo>
                  <a:pt x="42976" y="28359"/>
                </a:lnTo>
                <a:lnTo>
                  <a:pt x="41478" y="31229"/>
                </a:lnTo>
                <a:lnTo>
                  <a:pt x="16992" y="43726"/>
                </a:lnTo>
                <a:lnTo>
                  <a:pt x="16243" y="45097"/>
                </a:lnTo>
                <a:lnTo>
                  <a:pt x="6616" y="50342"/>
                </a:lnTo>
                <a:lnTo>
                  <a:pt x="1993" y="52222"/>
                </a:lnTo>
                <a:lnTo>
                  <a:pt x="749" y="53720"/>
                </a:lnTo>
                <a:lnTo>
                  <a:pt x="0" y="58851"/>
                </a:lnTo>
                <a:lnTo>
                  <a:pt x="94830" y="436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285219" y="8994602"/>
            <a:ext cx="10998" cy="6121"/>
          </a:xfrm>
          <a:custGeom>
            <a:avLst/>
            <a:gdLst/>
            <a:ahLst/>
            <a:cxnLst/>
            <a:rect l="l" t="t" r="r" b="b"/>
            <a:pathLst>
              <a:path w="10998" h="6121">
                <a:moveTo>
                  <a:pt x="0" y="5372"/>
                </a:moveTo>
                <a:lnTo>
                  <a:pt x="2120" y="6121"/>
                </a:lnTo>
                <a:lnTo>
                  <a:pt x="9880" y="2628"/>
                </a:lnTo>
                <a:lnTo>
                  <a:pt x="10998" y="0"/>
                </a:lnTo>
                <a:lnTo>
                  <a:pt x="0" y="537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5875257" y="9013226"/>
            <a:ext cx="1498" cy="11112"/>
          </a:xfrm>
          <a:custGeom>
            <a:avLst/>
            <a:gdLst/>
            <a:ahLst/>
            <a:cxnLst/>
            <a:rect l="l" t="t" r="r" b="b"/>
            <a:pathLst>
              <a:path w="1498" h="11112">
                <a:moveTo>
                  <a:pt x="253" y="10236"/>
                </a:moveTo>
                <a:lnTo>
                  <a:pt x="1498" y="11112"/>
                </a:lnTo>
                <a:lnTo>
                  <a:pt x="876" y="863"/>
                </a:lnTo>
                <a:lnTo>
                  <a:pt x="0" y="0"/>
                </a:lnTo>
                <a:lnTo>
                  <a:pt x="253" y="1023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5876754" y="9024338"/>
            <a:ext cx="2247" cy="5880"/>
          </a:xfrm>
          <a:custGeom>
            <a:avLst/>
            <a:gdLst/>
            <a:ahLst/>
            <a:cxnLst/>
            <a:rect l="l" t="t" r="r" b="b"/>
            <a:pathLst>
              <a:path w="2247" h="5880">
                <a:moveTo>
                  <a:pt x="1625" y="5880"/>
                </a:moveTo>
                <a:lnTo>
                  <a:pt x="2247" y="114"/>
                </a:lnTo>
                <a:lnTo>
                  <a:pt x="0" y="0"/>
                </a:lnTo>
                <a:lnTo>
                  <a:pt x="1625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296595" y="8937875"/>
            <a:ext cx="94957" cy="97586"/>
          </a:xfrm>
          <a:custGeom>
            <a:avLst/>
            <a:gdLst/>
            <a:ahLst/>
            <a:cxnLst/>
            <a:rect l="l" t="t" r="r" b="b"/>
            <a:pathLst>
              <a:path w="94957" h="97586">
                <a:moveTo>
                  <a:pt x="94830" y="1498"/>
                </a:moveTo>
                <a:lnTo>
                  <a:pt x="94957" y="0"/>
                </a:lnTo>
                <a:lnTo>
                  <a:pt x="91338" y="126"/>
                </a:lnTo>
                <a:lnTo>
                  <a:pt x="51346" y="23113"/>
                </a:lnTo>
                <a:lnTo>
                  <a:pt x="0" y="97586"/>
                </a:lnTo>
                <a:lnTo>
                  <a:pt x="47726" y="69595"/>
                </a:lnTo>
                <a:lnTo>
                  <a:pt x="94830" y="149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018206" y="9035207"/>
            <a:ext cx="8001" cy="14986"/>
          </a:xfrm>
          <a:custGeom>
            <a:avLst/>
            <a:gdLst/>
            <a:ahLst/>
            <a:cxnLst/>
            <a:rect l="l" t="t" r="r" b="b"/>
            <a:pathLst>
              <a:path w="8000" h="14985">
                <a:moveTo>
                  <a:pt x="1117" y="7251"/>
                </a:moveTo>
                <a:lnTo>
                  <a:pt x="5753" y="14985"/>
                </a:lnTo>
                <a:lnTo>
                  <a:pt x="8001" y="10998"/>
                </a:lnTo>
                <a:lnTo>
                  <a:pt x="4622" y="4114"/>
                </a:lnTo>
                <a:lnTo>
                  <a:pt x="0" y="0"/>
                </a:lnTo>
                <a:lnTo>
                  <a:pt x="1117" y="725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884886" y="9080196"/>
            <a:ext cx="7493" cy="9740"/>
          </a:xfrm>
          <a:custGeom>
            <a:avLst/>
            <a:gdLst/>
            <a:ahLst/>
            <a:cxnLst/>
            <a:rect l="l" t="t" r="r" b="b"/>
            <a:pathLst>
              <a:path w="7492" h="9740">
                <a:moveTo>
                  <a:pt x="1117" y="622"/>
                </a:moveTo>
                <a:lnTo>
                  <a:pt x="0" y="4864"/>
                </a:lnTo>
                <a:lnTo>
                  <a:pt x="2743" y="9740"/>
                </a:lnTo>
                <a:lnTo>
                  <a:pt x="6743" y="6985"/>
                </a:lnTo>
                <a:lnTo>
                  <a:pt x="7493" y="2743"/>
                </a:lnTo>
                <a:lnTo>
                  <a:pt x="4991" y="0"/>
                </a:lnTo>
                <a:lnTo>
                  <a:pt x="1117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041440" y="9107173"/>
            <a:ext cx="7493" cy="21374"/>
          </a:xfrm>
          <a:custGeom>
            <a:avLst/>
            <a:gdLst/>
            <a:ahLst/>
            <a:cxnLst/>
            <a:rect l="l" t="t" r="r" b="b"/>
            <a:pathLst>
              <a:path w="7492" h="21374">
                <a:moveTo>
                  <a:pt x="0" y="1625"/>
                </a:moveTo>
                <a:lnTo>
                  <a:pt x="1003" y="17119"/>
                </a:lnTo>
                <a:lnTo>
                  <a:pt x="4000" y="8750"/>
                </a:lnTo>
                <a:lnTo>
                  <a:pt x="5245" y="21374"/>
                </a:lnTo>
                <a:lnTo>
                  <a:pt x="6502" y="21374"/>
                </a:lnTo>
                <a:lnTo>
                  <a:pt x="7493" y="8382"/>
                </a:lnTo>
                <a:lnTo>
                  <a:pt x="2120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917745" y="9132553"/>
            <a:ext cx="4991" cy="4991"/>
          </a:xfrm>
          <a:custGeom>
            <a:avLst/>
            <a:gdLst/>
            <a:ahLst/>
            <a:cxnLst/>
            <a:rect l="l" t="t" r="r" b="b"/>
            <a:pathLst>
              <a:path w="4991" h="4991">
                <a:moveTo>
                  <a:pt x="0" y="2489"/>
                </a:moveTo>
                <a:lnTo>
                  <a:pt x="2489" y="4991"/>
                </a:lnTo>
                <a:lnTo>
                  <a:pt x="4991" y="2489"/>
                </a:lnTo>
                <a:lnTo>
                  <a:pt x="2489" y="0"/>
                </a:lnTo>
                <a:lnTo>
                  <a:pt x="0" y="2489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040065" y="9132797"/>
            <a:ext cx="1879" cy="6616"/>
          </a:xfrm>
          <a:custGeom>
            <a:avLst/>
            <a:gdLst/>
            <a:ahLst/>
            <a:cxnLst/>
            <a:rect l="l" t="t" r="r" b="b"/>
            <a:pathLst>
              <a:path w="1879" h="6616">
                <a:moveTo>
                  <a:pt x="495" y="622"/>
                </a:moveTo>
                <a:lnTo>
                  <a:pt x="0" y="6502"/>
                </a:lnTo>
                <a:lnTo>
                  <a:pt x="1117" y="6616"/>
                </a:lnTo>
                <a:lnTo>
                  <a:pt x="1879" y="0"/>
                </a:lnTo>
                <a:lnTo>
                  <a:pt x="495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030696" y="9162655"/>
            <a:ext cx="4000" cy="4749"/>
          </a:xfrm>
          <a:custGeom>
            <a:avLst/>
            <a:gdLst/>
            <a:ahLst/>
            <a:cxnLst/>
            <a:rect l="l" t="t" r="r" b="b"/>
            <a:pathLst>
              <a:path w="4000" h="4749">
                <a:moveTo>
                  <a:pt x="0" y="2997"/>
                </a:moveTo>
                <a:lnTo>
                  <a:pt x="622" y="4749"/>
                </a:lnTo>
                <a:lnTo>
                  <a:pt x="4000" y="2133"/>
                </a:lnTo>
                <a:lnTo>
                  <a:pt x="2501" y="0"/>
                </a:lnTo>
                <a:lnTo>
                  <a:pt x="0" y="299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5323608" y="9315349"/>
            <a:ext cx="49098" cy="36728"/>
          </a:xfrm>
          <a:custGeom>
            <a:avLst/>
            <a:gdLst/>
            <a:ahLst/>
            <a:cxnLst/>
            <a:rect l="l" t="t" r="r" b="b"/>
            <a:pathLst>
              <a:path w="49098" h="36728">
                <a:moveTo>
                  <a:pt x="0" y="26111"/>
                </a:moveTo>
                <a:lnTo>
                  <a:pt x="2120" y="36728"/>
                </a:lnTo>
                <a:lnTo>
                  <a:pt x="49098" y="8623"/>
                </a:lnTo>
                <a:lnTo>
                  <a:pt x="48856" y="0"/>
                </a:lnTo>
                <a:lnTo>
                  <a:pt x="45986" y="495"/>
                </a:lnTo>
                <a:lnTo>
                  <a:pt x="0" y="2611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5686084" y="9434666"/>
            <a:ext cx="18872" cy="23876"/>
          </a:xfrm>
          <a:custGeom>
            <a:avLst/>
            <a:gdLst/>
            <a:ahLst/>
            <a:cxnLst/>
            <a:rect l="l" t="t" r="r" b="b"/>
            <a:pathLst>
              <a:path w="18872" h="23875">
                <a:moveTo>
                  <a:pt x="18618" y="2755"/>
                </a:moveTo>
                <a:lnTo>
                  <a:pt x="16878" y="0"/>
                </a:lnTo>
                <a:lnTo>
                  <a:pt x="254" y="8750"/>
                </a:lnTo>
                <a:lnTo>
                  <a:pt x="0" y="23875"/>
                </a:lnTo>
                <a:lnTo>
                  <a:pt x="18872" y="13131"/>
                </a:lnTo>
                <a:lnTo>
                  <a:pt x="18618" y="275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328206" y="8760945"/>
            <a:ext cx="41605" cy="24612"/>
          </a:xfrm>
          <a:custGeom>
            <a:avLst/>
            <a:gdLst/>
            <a:ahLst/>
            <a:cxnLst/>
            <a:rect l="l" t="t" r="r" b="b"/>
            <a:pathLst>
              <a:path w="41605" h="24612">
                <a:moveTo>
                  <a:pt x="41605" y="2247"/>
                </a:moveTo>
                <a:lnTo>
                  <a:pt x="37477" y="0"/>
                </a:lnTo>
                <a:lnTo>
                  <a:pt x="35229" y="876"/>
                </a:lnTo>
                <a:lnTo>
                  <a:pt x="22606" y="6997"/>
                </a:lnTo>
                <a:lnTo>
                  <a:pt x="19735" y="9613"/>
                </a:lnTo>
                <a:lnTo>
                  <a:pt x="19113" y="10617"/>
                </a:lnTo>
                <a:lnTo>
                  <a:pt x="11239" y="13614"/>
                </a:lnTo>
                <a:lnTo>
                  <a:pt x="4991" y="17614"/>
                </a:lnTo>
                <a:lnTo>
                  <a:pt x="0" y="22237"/>
                </a:lnTo>
                <a:lnTo>
                  <a:pt x="4000" y="24612"/>
                </a:lnTo>
                <a:lnTo>
                  <a:pt x="11861" y="18618"/>
                </a:lnTo>
                <a:lnTo>
                  <a:pt x="41605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365068" y="8810925"/>
            <a:ext cx="45478" cy="27368"/>
          </a:xfrm>
          <a:custGeom>
            <a:avLst/>
            <a:gdLst/>
            <a:ahLst/>
            <a:cxnLst/>
            <a:rect l="l" t="t" r="r" b="b"/>
            <a:pathLst>
              <a:path w="45478" h="27368">
                <a:moveTo>
                  <a:pt x="43472" y="1003"/>
                </a:moveTo>
                <a:lnTo>
                  <a:pt x="41732" y="0"/>
                </a:lnTo>
                <a:lnTo>
                  <a:pt x="38100" y="1244"/>
                </a:lnTo>
                <a:lnTo>
                  <a:pt x="0" y="24371"/>
                </a:lnTo>
                <a:lnTo>
                  <a:pt x="495" y="26860"/>
                </a:lnTo>
                <a:lnTo>
                  <a:pt x="5372" y="27368"/>
                </a:lnTo>
                <a:lnTo>
                  <a:pt x="9867" y="22872"/>
                </a:lnTo>
                <a:lnTo>
                  <a:pt x="45478" y="4622"/>
                </a:lnTo>
                <a:lnTo>
                  <a:pt x="43472" y="1003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154526" y="8813178"/>
            <a:ext cx="100330" cy="59601"/>
          </a:xfrm>
          <a:custGeom>
            <a:avLst/>
            <a:gdLst/>
            <a:ahLst/>
            <a:cxnLst/>
            <a:rect l="l" t="t" r="r" b="b"/>
            <a:pathLst>
              <a:path w="100329" h="59601">
                <a:moveTo>
                  <a:pt x="100329" y="4368"/>
                </a:moveTo>
                <a:lnTo>
                  <a:pt x="95961" y="0"/>
                </a:lnTo>
                <a:lnTo>
                  <a:pt x="79336" y="10236"/>
                </a:lnTo>
                <a:lnTo>
                  <a:pt x="0" y="55219"/>
                </a:lnTo>
                <a:lnTo>
                  <a:pt x="4749" y="59601"/>
                </a:lnTo>
                <a:lnTo>
                  <a:pt x="100329" y="436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202511" y="8867899"/>
            <a:ext cx="97828" cy="58851"/>
          </a:xfrm>
          <a:custGeom>
            <a:avLst/>
            <a:gdLst/>
            <a:ahLst/>
            <a:cxnLst/>
            <a:rect l="l" t="t" r="r" b="b"/>
            <a:pathLst>
              <a:path w="97828" h="58851">
                <a:moveTo>
                  <a:pt x="95326" y="0"/>
                </a:moveTo>
                <a:lnTo>
                  <a:pt x="0" y="54978"/>
                </a:lnTo>
                <a:lnTo>
                  <a:pt x="2120" y="58851"/>
                </a:lnTo>
                <a:lnTo>
                  <a:pt x="13741" y="52603"/>
                </a:lnTo>
                <a:lnTo>
                  <a:pt x="17360" y="52222"/>
                </a:lnTo>
                <a:lnTo>
                  <a:pt x="20231" y="48361"/>
                </a:lnTo>
                <a:lnTo>
                  <a:pt x="28105" y="45364"/>
                </a:lnTo>
                <a:lnTo>
                  <a:pt x="32600" y="43484"/>
                </a:lnTo>
                <a:lnTo>
                  <a:pt x="35483" y="39611"/>
                </a:lnTo>
                <a:lnTo>
                  <a:pt x="43345" y="36868"/>
                </a:lnTo>
                <a:lnTo>
                  <a:pt x="49225" y="31864"/>
                </a:lnTo>
                <a:lnTo>
                  <a:pt x="58724" y="28359"/>
                </a:lnTo>
                <a:lnTo>
                  <a:pt x="61467" y="24498"/>
                </a:lnTo>
                <a:lnTo>
                  <a:pt x="69468" y="21488"/>
                </a:lnTo>
                <a:lnTo>
                  <a:pt x="73710" y="19494"/>
                </a:lnTo>
                <a:lnTo>
                  <a:pt x="74714" y="15874"/>
                </a:lnTo>
                <a:lnTo>
                  <a:pt x="84581" y="12877"/>
                </a:lnTo>
                <a:lnTo>
                  <a:pt x="90449" y="7873"/>
                </a:lnTo>
                <a:lnTo>
                  <a:pt x="97828" y="4000"/>
                </a:lnTo>
                <a:lnTo>
                  <a:pt x="95326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104666" y="8930869"/>
            <a:ext cx="75844" cy="45859"/>
          </a:xfrm>
          <a:custGeom>
            <a:avLst/>
            <a:gdLst/>
            <a:ahLst/>
            <a:cxnLst/>
            <a:rect l="l" t="t" r="r" b="b"/>
            <a:pathLst>
              <a:path w="75844" h="45859">
                <a:moveTo>
                  <a:pt x="75844" y="4254"/>
                </a:moveTo>
                <a:lnTo>
                  <a:pt x="73850" y="0"/>
                </a:lnTo>
                <a:lnTo>
                  <a:pt x="40982" y="18999"/>
                </a:lnTo>
                <a:lnTo>
                  <a:pt x="0" y="41986"/>
                </a:lnTo>
                <a:lnTo>
                  <a:pt x="2247" y="45859"/>
                </a:lnTo>
                <a:lnTo>
                  <a:pt x="75844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5924739" y="8946366"/>
            <a:ext cx="6870" cy="4127"/>
          </a:xfrm>
          <a:custGeom>
            <a:avLst/>
            <a:gdLst/>
            <a:ahLst/>
            <a:cxnLst/>
            <a:rect l="l" t="t" r="r" b="b"/>
            <a:pathLst>
              <a:path w="6870" h="4127">
                <a:moveTo>
                  <a:pt x="4127" y="4127"/>
                </a:moveTo>
                <a:lnTo>
                  <a:pt x="6870" y="1752"/>
                </a:lnTo>
                <a:lnTo>
                  <a:pt x="0" y="0"/>
                </a:lnTo>
                <a:lnTo>
                  <a:pt x="4127" y="412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933735" y="8948497"/>
            <a:ext cx="32232" cy="14871"/>
          </a:xfrm>
          <a:custGeom>
            <a:avLst/>
            <a:gdLst/>
            <a:ahLst/>
            <a:cxnLst/>
            <a:rect l="l" t="t" r="r" b="b"/>
            <a:pathLst>
              <a:path w="32232" h="14871">
                <a:moveTo>
                  <a:pt x="24866" y="9118"/>
                </a:moveTo>
                <a:lnTo>
                  <a:pt x="5372" y="368"/>
                </a:lnTo>
                <a:lnTo>
                  <a:pt x="0" y="0"/>
                </a:lnTo>
                <a:lnTo>
                  <a:pt x="1371" y="3987"/>
                </a:lnTo>
                <a:lnTo>
                  <a:pt x="32232" y="14871"/>
                </a:lnTo>
                <a:lnTo>
                  <a:pt x="24866" y="9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965965" y="8963359"/>
            <a:ext cx="14998" cy="11252"/>
          </a:xfrm>
          <a:custGeom>
            <a:avLst/>
            <a:gdLst/>
            <a:ahLst/>
            <a:cxnLst/>
            <a:rect l="l" t="t" r="r" b="b"/>
            <a:pathLst>
              <a:path w="14998" h="11252">
                <a:moveTo>
                  <a:pt x="1511" y="4622"/>
                </a:moveTo>
                <a:lnTo>
                  <a:pt x="11010" y="11252"/>
                </a:lnTo>
                <a:lnTo>
                  <a:pt x="14998" y="10502"/>
                </a:lnTo>
                <a:lnTo>
                  <a:pt x="3632" y="762"/>
                </a:lnTo>
                <a:lnTo>
                  <a:pt x="0" y="0"/>
                </a:lnTo>
                <a:lnTo>
                  <a:pt x="1511" y="462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5989331" y="8983605"/>
            <a:ext cx="4508" cy="4241"/>
          </a:xfrm>
          <a:custGeom>
            <a:avLst/>
            <a:gdLst/>
            <a:ahLst/>
            <a:cxnLst/>
            <a:rect l="l" t="t" r="r" b="b"/>
            <a:pathLst>
              <a:path w="4508" h="4241">
                <a:moveTo>
                  <a:pt x="0" y="1498"/>
                </a:moveTo>
                <a:lnTo>
                  <a:pt x="2755" y="4241"/>
                </a:lnTo>
                <a:lnTo>
                  <a:pt x="4508" y="3505"/>
                </a:lnTo>
                <a:lnTo>
                  <a:pt x="2247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150529" y="8972231"/>
            <a:ext cx="45478" cy="28117"/>
          </a:xfrm>
          <a:custGeom>
            <a:avLst/>
            <a:gdLst/>
            <a:ahLst/>
            <a:cxnLst/>
            <a:rect l="l" t="t" r="r" b="b"/>
            <a:pathLst>
              <a:path w="45478" h="28117">
                <a:moveTo>
                  <a:pt x="45478" y="4127"/>
                </a:moveTo>
                <a:lnTo>
                  <a:pt x="45224" y="0"/>
                </a:lnTo>
                <a:lnTo>
                  <a:pt x="5740" y="22999"/>
                </a:lnTo>
                <a:lnTo>
                  <a:pt x="0" y="28117"/>
                </a:lnTo>
                <a:lnTo>
                  <a:pt x="14617" y="21120"/>
                </a:lnTo>
                <a:lnTo>
                  <a:pt x="45478" y="412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002453" y="8998220"/>
            <a:ext cx="4508" cy="4876"/>
          </a:xfrm>
          <a:custGeom>
            <a:avLst/>
            <a:gdLst/>
            <a:ahLst/>
            <a:cxnLst/>
            <a:rect l="l" t="t" r="r" b="b"/>
            <a:pathLst>
              <a:path w="4508" h="4876">
                <a:moveTo>
                  <a:pt x="0" y="1879"/>
                </a:moveTo>
                <a:lnTo>
                  <a:pt x="2628" y="4876"/>
                </a:lnTo>
                <a:lnTo>
                  <a:pt x="4508" y="4000"/>
                </a:lnTo>
                <a:lnTo>
                  <a:pt x="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134780" y="9000350"/>
            <a:ext cx="15747" cy="10871"/>
          </a:xfrm>
          <a:custGeom>
            <a:avLst/>
            <a:gdLst/>
            <a:ahLst/>
            <a:cxnLst/>
            <a:rect l="l" t="t" r="r" b="b"/>
            <a:pathLst>
              <a:path w="15748" h="10871">
                <a:moveTo>
                  <a:pt x="7747" y="2870"/>
                </a:moveTo>
                <a:lnTo>
                  <a:pt x="0" y="8750"/>
                </a:lnTo>
                <a:lnTo>
                  <a:pt x="2120" y="10871"/>
                </a:lnTo>
                <a:lnTo>
                  <a:pt x="9994" y="5118"/>
                </a:lnTo>
                <a:lnTo>
                  <a:pt x="15748" y="0"/>
                </a:lnTo>
                <a:lnTo>
                  <a:pt x="7747" y="287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017576" y="9017842"/>
            <a:ext cx="17119" cy="32613"/>
          </a:xfrm>
          <a:custGeom>
            <a:avLst/>
            <a:gdLst/>
            <a:ahLst/>
            <a:cxnLst/>
            <a:rect l="l" t="t" r="r" b="b"/>
            <a:pathLst>
              <a:path w="17119" h="32613">
                <a:moveTo>
                  <a:pt x="17119" y="30111"/>
                </a:moveTo>
                <a:lnTo>
                  <a:pt x="1752" y="749"/>
                </a:lnTo>
                <a:lnTo>
                  <a:pt x="876" y="0"/>
                </a:lnTo>
                <a:lnTo>
                  <a:pt x="0" y="4241"/>
                </a:lnTo>
                <a:lnTo>
                  <a:pt x="7124" y="19621"/>
                </a:lnTo>
                <a:lnTo>
                  <a:pt x="10871" y="24485"/>
                </a:lnTo>
                <a:lnTo>
                  <a:pt x="9740" y="30111"/>
                </a:lnTo>
                <a:lnTo>
                  <a:pt x="12750" y="32613"/>
                </a:lnTo>
                <a:lnTo>
                  <a:pt x="17119" y="3011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035325" y="9052464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2235" y="6108"/>
                </a:lnTo>
                <a:lnTo>
                  <a:pt x="749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889876" y="9076444"/>
            <a:ext cx="36614" cy="50355"/>
          </a:xfrm>
          <a:custGeom>
            <a:avLst/>
            <a:gdLst/>
            <a:ahLst/>
            <a:cxnLst/>
            <a:rect l="l" t="t" r="r" b="b"/>
            <a:pathLst>
              <a:path w="36614" h="50355">
                <a:moveTo>
                  <a:pt x="2501" y="6489"/>
                </a:moveTo>
                <a:lnTo>
                  <a:pt x="5994" y="9245"/>
                </a:lnTo>
                <a:lnTo>
                  <a:pt x="6121" y="12992"/>
                </a:lnTo>
                <a:lnTo>
                  <a:pt x="10121" y="18110"/>
                </a:lnTo>
                <a:lnTo>
                  <a:pt x="15125" y="27482"/>
                </a:lnTo>
                <a:lnTo>
                  <a:pt x="25361" y="39725"/>
                </a:lnTo>
                <a:lnTo>
                  <a:pt x="34861" y="50355"/>
                </a:lnTo>
                <a:lnTo>
                  <a:pt x="36614" y="49606"/>
                </a:lnTo>
                <a:lnTo>
                  <a:pt x="18745" y="24612"/>
                </a:lnTo>
                <a:lnTo>
                  <a:pt x="4749" y="0"/>
                </a:lnTo>
                <a:lnTo>
                  <a:pt x="749" y="1993"/>
                </a:lnTo>
                <a:lnTo>
                  <a:pt x="0" y="3746"/>
                </a:lnTo>
                <a:lnTo>
                  <a:pt x="2501" y="648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937991" y="9137299"/>
            <a:ext cx="6121" cy="6870"/>
          </a:xfrm>
          <a:custGeom>
            <a:avLst/>
            <a:gdLst/>
            <a:ahLst/>
            <a:cxnLst/>
            <a:rect l="l" t="t" r="r" b="b"/>
            <a:pathLst>
              <a:path w="6121" h="6870">
                <a:moveTo>
                  <a:pt x="990" y="4864"/>
                </a:moveTo>
                <a:lnTo>
                  <a:pt x="4114" y="6870"/>
                </a:lnTo>
                <a:lnTo>
                  <a:pt x="6121" y="5994"/>
                </a:lnTo>
                <a:lnTo>
                  <a:pt x="0" y="0"/>
                </a:lnTo>
                <a:lnTo>
                  <a:pt x="990" y="486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951098" y="9148042"/>
            <a:ext cx="34366" cy="15735"/>
          </a:xfrm>
          <a:custGeom>
            <a:avLst/>
            <a:gdLst/>
            <a:ahLst/>
            <a:cxnLst/>
            <a:rect l="l" t="t" r="r" b="b"/>
            <a:pathLst>
              <a:path w="34366" h="15735">
                <a:moveTo>
                  <a:pt x="9626" y="5118"/>
                </a:moveTo>
                <a:lnTo>
                  <a:pt x="253" y="0"/>
                </a:lnTo>
                <a:lnTo>
                  <a:pt x="0" y="2247"/>
                </a:lnTo>
                <a:lnTo>
                  <a:pt x="3378" y="6997"/>
                </a:lnTo>
                <a:lnTo>
                  <a:pt x="14122" y="13614"/>
                </a:lnTo>
                <a:lnTo>
                  <a:pt x="21247" y="15735"/>
                </a:lnTo>
                <a:lnTo>
                  <a:pt x="34366" y="14744"/>
                </a:lnTo>
                <a:lnTo>
                  <a:pt x="9626" y="5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337729" y="9367448"/>
            <a:ext cx="49974" cy="32981"/>
          </a:xfrm>
          <a:custGeom>
            <a:avLst/>
            <a:gdLst/>
            <a:ahLst/>
            <a:cxnLst/>
            <a:rect l="l" t="t" r="r" b="b"/>
            <a:pathLst>
              <a:path w="49974" h="32981">
                <a:moveTo>
                  <a:pt x="49974" y="6248"/>
                </a:moveTo>
                <a:lnTo>
                  <a:pt x="46596" y="0"/>
                </a:lnTo>
                <a:lnTo>
                  <a:pt x="31864" y="9740"/>
                </a:lnTo>
                <a:lnTo>
                  <a:pt x="0" y="28244"/>
                </a:lnTo>
                <a:lnTo>
                  <a:pt x="2616" y="32981"/>
                </a:lnTo>
                <a:lnTo>
                  <a:pt x="49974" y="624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350199" y="8761312"/>
            <a:ext cx="13233" cy="6629"/>
          </a:xfrm>
          <a:custGeom>
            <a:avLst/>
            <a:gdLst/>
            <a:ahLst/>
            <a:cxnLst/>
            <a:rect l="l" t="t" r="r" b="b"/>
            <a:pathLst>
              <a:path w="13233" h="6629">
                <a:moveTo>
                  <a:pt x="0" y="4381"/>
                </a:moveTo>
                <a:lnTo>
                  <a:pt x="622" y="6629"/>
                </a:lnTo>
                <a:lnTo>
                  <a:pt x="13233" y="508"/>
                </a:lnTo>
                <a:lnTo>
                  <a:pt x="424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339442" y="8770562"/>
            <a:ext cx="8509" cy="4000"/>
          </a:xfrm>
          <a:custGeom>
            <a:avLst/>
            <a:gdLst/>
            <a:ahLst/>
            <a:cxnLst/>
            <a:rect l="l" t="t" r="r" b="b"/>
            <a:pathLst>
              <a:path w="8509" h="4000">
                <a:moveTo>
                  <a:pt x="2755" y="0"/>
                </a:moveTo>
                <a:lnTo>
                  <a:pt x="0" y="4000"/>
                </a:lnTo>
                <a:lnTo>
                  <a:pt x="7873" y="1003"/>
                </a:lnTo>
                <a:lnTo>
                  <a:pt x="8508" y="0"/>
                </a:lnTo>
                <a:lnTo>
                  <a:pt x="2755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332825" y="8773821"/>
            <a:ext cx="6616" cy="4737"/>
          </a:xfrm>
          <a:custGeom>
            <a:avLst/>
            <a:gdLst/>
            <a:ahLst/>
            <a:cxnLst/>
            <a:rect l="l" t="t" r="r" b="b"/>
            <a:pathLst>
              <a:path w="6616" h="4737">
                <a:moveTo>
                  <a:pt x="0" y="1244"/>
                </a:moveTo>
                <a:lnTo>
                  <a:pt x="381" y="4737"/>
                </a:lnTo>
                <a:lnTo>
                  <a:pt x="6616" y="736"/>
                </a:lnTo>
                <a:lnTo>
                  <a:pt x="200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150275" y="8811427"/>
            <a:ext cx="100203" cy="56972"/>
          </a:xfrm>
          <a:custGeom>
            <a:avLst/>
            <a:gdLst/>
            <a:ahLst/>
            <a:cxnLst/>
            <a:rect l="l" t="t" r="r" b="b"/>
            <a:pathLst>
              <a:path w="100202" h="56972">
                <a:moveTo>
                  <a:pt x="62344" y="18491"/>
                </a:moveTo>
                <a:lnTo>
                  <a:pt x="56845" y="19735"/>
                </a:lnTo>
                <a:lnTo>
                  <a:pt x="55232" y="24866"/>
                </a:lnTo>
                <a:lnTo>
                  <a:pt x="49352" y="24739"/>
                </a:lnTo>
                <a:lnTo>
                  <a:pt x="47853" y="23990"/>
                </a:lnTo>
                <a:lnTo>
                  <a:pt x="47472" y="27609"/>
                </a:lnTo>
                <a:lnTo>
                  <a:pt x="38354" y="33731"/>
                </a:lnTo>
                <a:lnTo>
                  <a:pt x="31483" y="35610"/>
                </a:lnTo>
                <a:lnTo>
                  <a:pt x="28981" y="39852"/>
                </a:lnTo>
                <a:lnTo>
                  <a:pt x="23114" y="39611"/>
                </a:lnTo>
                <a:lnTo>
                  <a:pt x="23241" y="41732"/>
                </a:lnTo>
                <a:lnTo>
                  <a:pt x="15494" y="43484"/>
                </a:lnTo>
                <a:lnTo>
                  <a:pt x="13995" y="48729"/>
                </a:lnTo>
                <a:lnTo>
                  <a:pt x="8369" y="48729"/>
                </a:lnTo>
                <a:lnTo>
                  <a:pt x="0" y="54724"/>
                </a:lnTo>
                <a:lnTo>
                  <a:pt x="4254" y="56972"/>
                </a:lnTo>
                <a:lnTo>
                  <a:pt x="83591" y="11988"/>
                </a:lnTo>
                <a:lnTo>
                  <a:pt x="100203" y="1752"/>
                </a:lnTo>
                <a:lnTo>
                  <a:pt x="96329" y="0"/>
                </a:lnTo>
                <a:lnTo>
                  <a:pt x="95084" y="1371"/>
                </a:lnTo>
                <a:lnTo>
                  <a:pt x="89090" y="0"/>
                </a:lnTo>
                <a:lnTo>
                  <a:pt x="87960" y="2997"/>
                </a:lnTo>
                <a:lnTo>
                  <a:pt x="79590" y="9867"/>
                </a:lnTo>
                <a:lnTo>
                  <a:pt x="72720" y="11747"/>
                </a:lnTo>
                <a:lnTo>
                  <a:pt x="70218" y="15989"/>
                </a:lnTo>
                <a:lnTo>
                  <a:pt x="64846" y="16116"/>
                </a:lnTo>
                <a:lnTo>
                  <a:pt x="62344" y="1849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365566" y="8815555"/>
            <a:ext cx="45605" cy="26974"/>
          </a:xfrm>
          <a:custGeom>
            <a:avLst/>
            <a:gdLst/>
            <a:ahLst/>
            <a:cxnLst/>
            <a:rect l="l" t="t" r="r" b="b"/>
            <a:pathLst>
              <a:path w="45605" h="26974">
                <a:moveTo>
                  <a:pt x="9613" y="22606"/>
                </a:moveTo>
                <a:lnTo>
                  <a:pt x="29603" y="12611"/>
                </a:lnTo>
                <a:lnTo>
                  <a:pt x="35483" y="7620"/>
                </a:lnTo>
                <a:lnTo>
                  <a:pt x="43230" y="6616"/>
                </a:lnTo>
                <a:lnTo>
                  <a:pt x="45605" y="1739"/>
                </a:lnTo>
                <a:lnTo>
                  <a:pt x="44983" y="0"/>
                </a:lnTo>
                <a:lnTo>
                  <a:pt x="9372" y="18237"/>
                </a:lnTo>
                <a:lnTo>
                  <a:pt x="4876" y="22733"/>
                </a:lnTo>
                <a:lnTo>
                  <a:pt x="0" y="22237"/>
                </a:lnTo>
                <a:lnTo>
                  <a:pt x="1866" y="26974"/>
                </a:lnTo>
                <a:lnTo>
                  <a:pt x="10490" y="26111"/>
                </a:lnTo>
                <a:lnTo>
                  <a:pt x="9613" y="2260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419541" y="8857033"/>
            <a:ext cx="4368" cy="4495"/>
          </a:xfrm>
          <a:custGeom>
            <a:avLst/>
            <a:gdLst/>
            <a:ahLst/>
            <a:cxnLst/>
            <a:rect l="l" t="t" r="r" b="b"/>
            <a:pathLst>
              <a:path w="4368" h="4495">
                <a:moveTo>
                  <a:pt x="380" y="3746"/>
                </a:moveTo>
                <a:lnTo>
                  <a:pt x="4114" y="4495"/>
                </a:lnTo>
                <a:lnTo>
                  <a:pt x="4368" y="1993"/>
                </a:lnTo>
                <a:lnTo>
                  <a:pt x="0" y="0"/>
                </a:lnTo>
                <a:lnTo>
                  <a:pt x="380" y="374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400172" y="8859155"/>
            <a:ext cx="17868" cy="12992"/>
          </a:xfrm>
          <a:custGeom>
            <a:avLst/>
            <a:gdLst/>
            <a:ahLst/>
            <a:cxnLst/>
            <a:rect l="l" t="t" r="r" b="b"/>
            <a:pathLst>
              <a:path w="17868" h="12992">
                <a:moveTo>
                  <a:pt x="17868" y="2247"/>
                </a:moveTo>
                <a:lnTo>
                  <a:pt x="15493" y="0"/>
                </a:lnTo>
                <a:lnTo>
                  <a:pt x="0" y="9245"/>
                </a:lnTo>
                <a:lnTo>
                  <a:pt x="0" y="12992"/>
                </a:lnTo>
                <a:lnTo>
                  <a:pt x="9245" y="9245"/>
                </a:lnTo>
                <a:lnTo>
                  <a:pt x="17868" y="2247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287096" y="8871899"/>
            <a:ext cx="16116" cy="14871"/>
          </a:xfrm>
          <a:custGeom>
            <a:avLst/>
            <a:gdLst/>
            <a:ahLst/>
            <a:cxnLst/>
            <a:rect l="l" t="t" r="r" b="b"/>
            <a:pathLst>
              <a:path w="16116" h="14871">
                <a:moveTo>
                  <a:pt x="13246" y="0"/>
                </a:moveTo>
                <a:lnTo>
                  <a:pt x="5867" y="3873"/>
                </a:lnTo>
                <a:lnTo>
                  <a:pt x="0" y="8877"/>
                </a:lnTo>
                <a:lnTo>
                  <a:pt x="3746" y="14871"/>
                </a:lnTo>
                <a:lnTo>
                  <a:pt x="6121" y="7747"/>
                </a:lnTo>
                <a:lnTo>
                  <a:pt x="10617" y="5372"/>
                </a:lnTo>
                <a:lnTo>
                  <a:pt x="14744" y="10490"/>
                </a:lnTo>
                <a:lnTo>
                  <a:pt x="16116" y="4622"/>
                </a:lnTo>
                <a:lnTo>
                  <a:pt x="1324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6386935" y="8871905"/>
            <a:ext cx="13233" cy="8483"/>
          </a:xfrm>
          <a:custGeom>
            <a:avLst/>
            <a:gdLst/>
            <a:ahLst/>
            <a:cxnLst/>
            <a:rect l="l" t="t" r="r" b="b"/>
            <a:pathLst>
              <a:path w="13233" h="8483">
                <a:moveTo>
                  <a:pt x="0" y="4991"/>
                </a:moveTo>
                <a:lnTo>
                  <a:pt x="368" y="8483"/>
                </a:lnTo>
                <a:lnTo>
                  <a:pt x="13233" y="241"/>
                </a:lnTo>
                <a:lnTo>
                  <a:pt x="9105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381437" y="8878272"/>
            <a:ext cx="3860" cy="4876"/>
          </a:xfrm>
          <a:custGeom>
            <a:avLst/>
            <a:gdLst/>
            <a:ahLst/>
            <a:cxnLst/>
            <a:rect l="l" t="t" r="r" b="b"/>
            <a:pathLst>
              <a:path w="3860" h="4876">
                <a:moveTo>
                  <a:pt x="0" y="749"/>
                </a:moveTo>
                <a:lnTo>
                  <a:pt x="1625" y="4876"/>
                </a:lnTo>
                <a:lnTo>
                  <a:pt x="3860" y="2755"/>
                </a:lnTo>
                <a:lnTo>
                  <a:pt x="1244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276228" y="8880768"/>
            <a:ext cx="10871" cy="10248"/>
          </a:xfrm>
          <a:custGeom>
            <a:avLst/>
            <a:gdLst/>
            <a:ahLst/>
            <a:cxnLst/>
            <a:rect l="l" t="t" r="r" b="b"/>
            <a:pathLst>
              <a:path w="10871" h="10248">
                <a:moveTo>
                  <a:pt x="10871" y="0"/>
                </a:moveTo>
                <a:lnTo>
                  <a:pt x="990" y="2997"/>
                </a:lnTo>
                <a:lnTo>
                  <a:pt x="0" y="6616"/>
                </a:lnTo>
                <a:lnTo>
                  <a:pt x="3873" y="7619"/>
                </a:lnTo>
                <a:lnTo>
                  <a:pt x="6248" y="5118"/>
                </a:lnTo>
                <a:lnTo>
                  <a:pt x="10617" y="10248"/>
                </a:lnTo>
                <a:lnTo>
                  <a:pt x="10871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271972" y="8887382"/>
            <a:ext cx="4254" cy="8128"/>
          </a:xfrm>
          <a:custGeom>
            <a:avLst/>
            <a:gdLst/>
            <a:ahLst/>
            <a:cxnLst/>
            <a:rect l="l" t="t" r="r" b="b"/>
            <a:pathLst>
              <a:path w="4254" h="8127">
                <a:moveTo>
                  <a:pt x="0" y="2006"/>
                </a:moveTo>
                <a:lnTo>
                  <a:pt x="3746" y="8127"/>
                </a:lnTo>
                <a:lnTo>
                  <a:pt x="4254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261227" y="8889385"/>
            <a:ext cx="10744" cy="7632"/>
          </a:xfrm>
          <a:custGeom>
            <a:avLst/>
            <a:gdLst/>
            <a:ahLst/>
            <a:cxnLst/>
            <a:rect l="l" t="t" r="r" b="b"/>
            <a:pathLst>
              <a:path w="10744" h="7632">
                <a:moveTo>
                  <a:pt x="2755" y="3009"/>
                </a:moveTo>
                <a:lnTo>
                  <a:pt x="0" y="6883"/>
                </a:lnTo>
                <a:lnTo>
                  <a:pt x="1371" y="7632"/>
                </a:lnTo>
                <a:lnTo>
                  <a:pt x="6007" y="5626"/>
                </a:lnTo>
                <a:lnTo>
                  <a:pt x="9499" y="3263"/>
                </a:lnTo>
                <a:lnTo>
                  <a:pt x="10744" y="0"/>
                </a:lnTo>
                <a:lnTo>
                  <a:pt x="2755" y="300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245849" y="8896263"/>
            <a:ext cx="15379" cy="11874"/>
          </a:xfrm>
          <a:custGeom>
            <a:avLst/>
            <a:gdLst/>
            <a:ahLst/>
            <a:cxnLst/>
            <a:rect l="l" t="t" r="r" b="b"/>
            <a:pathLst>
              <a:path w="15379" h="11874">
                <a:moveTo>
                  <a:pt x="0" y="8496"/>
                </a:moveTo>
                <a:lnTo>
                  <a:pt x="3873" y="11874"/>
                </a:lnTo>
                <a:lnTo>
                  <a:pt x="6134" y="7251"/>
                </a:lnTo>
                <a:lnTo>
                  <a:pt x="10515" y="4876"/>
                </a:lnTo>
                <a:lnTo>
                  <a:pt x="14744" y="10121"/>
                </a:lnTo>
                <a:lnTo>
                  <a:pt x="15379" y="0"/>
                </a:lnTo>
                <a:lnTo>
                  <a:pt x="5880" y="3492"/>
                </a:lnTo>
                <a:lnTo>
                  <a:pt x="0" y="849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235108" y="8904761"/>
            <a:ext cx="10756" cy="10121"/>
          </a:xfrm>
          <a:custGeom>
            <a:avLst/>
            <a:gdLst/>
            <a:ahLst/>
            <a:cxnLst/>
            <a:rect l="l" t="t" r="r" b="b"/>
            <a:pathLst>
              <a:path w="10756" h="10121">
                <a:moveTo>
                  <a:pt x="10756" y="0"/>
                </a:moveTo>
                <a:lnTo>
                  <a:pt x="2882" y="2755"/>
                </a:lnTo>
                <a:lnTo>
                  <a:pt x="0" y="6629"/>
                </a:lnTo>
                <a:lnTo>
                  <a:pt x="3759" y="7505"/>
                </a:lnTo>
                <a:lnTo>
                  <a:pt x="6134" y="4991"/>
                </a:lnTo>
                <a:lnTo>
                  <a:pt x="10502" y="10121"/>
                </a:lnTo>
                <a:lnTo>
                  <a:pt x="1075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230618" y="8911375"/>
            <a:ext cx="4508" cy="8001"/>
          </a:xfrm>
          <a:custGeom>
            <a:avLst/>
            <a:gdLst/>
            <a:ahLst/>
            <a:cxnLst/>
            <a:rect l="l" t="t" r="r" b="b"/>
            <a:pathLst>
              <a:path w="4508" h="8000">
                <a:moveTo>
                  <a:pt x="0" y="1879"/>
                </a:moveTo>
                <a:lnTo>
                  <a:pt x="3873" y="8001"/>
                </a:lnTo>
                <a:lnTo>
                  <a:pt x="4508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219873" y="8913251"/>
            <a:ext cx="10744" cy="10375"/>
          </a:xfrm>
          <a:custGeom>
            <a:avLst/>
            <a:gdLst/>
            <a:ahLst/>
            <a:cxnLst/>
            <a:rect l="l" t="t" r="r" b="b"/>
            <a:pathLst>
              <a:path w="10744" h="10375">
                <a:moveTo>
                  <a:pt x="10744" y="0"/>
                </a:moveTo>
                <a:lnTo>
                  <a:pt x="2870" y="3009"/>
                </a:lnTo>
                <a:lnTo>
                  <a:pt x="0" y="6870"/>
                </a:lnTo>
                <a:lnTo>
                  <a:pt x="3746" y="7747"/>
                </a:lnTo>
                <a:lnTo>
                  <a:pt x="6121" y="5245"/>
                </a:lnTo>
                <a:lnTo>
                  <a:pt x="10490" y="10375"/>
                </a:lnTo>
                <a:lnTo>
                  <a:pt x="10744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204630" y="8920120"/>
            <a:ext cx="15240" cy="10756"/>
          </a:xfrm>
          <a:custGeom>
            <a:avLst/>
            <a:gdLst/>
            <a:ahLst/>
            <a:cxnLst/>
            <a:rect l="l" t="t" r="r" b="b"/>
            <a:pathLst>
              <a:path w="15239" h="10756">
                <a:moveTo>
                  <a:pt x="11620" y="381"/>
                </a:moveTo>
                <a:lnTo>
                  <a:pt x="0" y="6629"/>
                </a:lnTo>
                <a:lnTo>
                  <a:pt x="2501" y="10756"/>
                </a:lnTo>
                <a:lnTo>
                  <a:pt x="10490" y="4889"/>
                </a:lnTo>
                <a:lnTo>
                  <a:pt x="14744" y="10134"/>
                </a:lnTo>
                <a:lnTo>
                  <a:pt x="15240" y="0"/>
                </a:lnTo>
                <a:lnTo>
                  <a:pt x="11620" y="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102543" y="8926621"/>
            <a:ext cx="75971" cy="46240"/>
          </a:xfrm>
          <a:custGeom>
            <a:avLst/>
            <a:gdLst/>
            <a:ahLst/>
            <a:cxnLst/>
            <a:rect l="l" t="t" r="r" b="b"/>
            <a:pathLst>
              <a:path w="75971" h="46240">
                <a:moveTo>
                  <a:pt x="59601" y="2755"/>
                </a:moveTo>
                <a:lnTo>
                  <a:pt x="53098" y="11874"/>
                </a:lnTo>
                <a:lnTo>
                  <a:pt x="44602" y="11125"/>
                </a:lnTo>
                <a:lnTo>
                  <a:pt x="45110" y="16370"/>
                </a:lnTo>
                <a:lnTo>
                  <a:pt x="42481" y="18249"/>
                </a:lnTo>
                <a:lnTo>
                  <a:pt x="29235" y="20002"/>
                </a:lnTo>
                <a:lnTo>
                  <a:pt x="29870" y="24993"/>
                </a:lnTo>
                <a:lnTo>
                  <a:pt x="27241" y="27000"/>
                </a:lnTo>
                <a:lnTo>
                  <a:pt x="17741" y="26619"/>
                </a:lnTo>
                <a:lnTo>
                  <a:pt x="11988" y="35864"/>
                </a:lnTo>
                <a:lnTo>
                  <a:pt x="3251" y="34988"/>
                </a:lnTo>
                <a:lnTo>
                  <a:pt x="4127" y="40119"/>
                </a:lnTo>
                <a:lnTo>
                  <a:pt x="0" y="39738"/>
                </a:lnTo>
                <a:lnTo>
                  <a:pt x="2120" y="46240"/>
                </a:lnTo>
                <a:lnTo>
                  <a:pt x="43116" y="23253"/>
                </a:lnTo>
                <a:lnTo>
                  <a:pt x="75971" y="4254"/>
                </a:lnTo>
                <a:lnTo>
                  <a:pt x="72097" y="0"/>
                </a:lnTo>
                <a:lnTo>
                  <a:pt x="68351" y="3124"/>
                </a:lnTo>
                <a:lnTo>
                  <a:pt x="59601" y="275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092167" y="8933620"/>
            <a:ext cx="3632" cy="4127"/>
          </a:xfrm>
          <a:custGeom>
            <a:avLst/>
            <a:gdLst/>
            <a:ahLst/>
            <a:cxnLst/>
            <a:rect l="l" t="t" r="r" b="b"/>
            <a:pathLst>
              <a:path w="3632" h="4127">
                <a:moveTo>
                  <a:pt x="0" y="253"/>
                </a:moveTo>
                <a:lnTo>
                  <a:pt x="1993" y="4127"/>
                </a:lnTo>
                <a:lnTo>
                  <a:pt x="3632" y="3251"/>
                </a:lnTo>
                <a:lnTo>
                  <a:pt x="1130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243866" y="8974863"/>
            <a:ext cx="4864" cy="3873"/>
          </a:xfrm>
          <a:custGeom>
            <a:avLst/>
            <a:gdLst/>
            <a:ahLst/>
            <a:cxnLst/>
            <a:rect l="l" t="t" r="r" b="b"/>
            <a:pathLst>
              <a:path w="4864" h="3873">
                <a:moveTo>
                  <a:pt x="0" y="3873"/>
                </a:moveTo>
                <a:lnTo>
                  <a:pt x="4864" y="1625"/>
                </a:lnTo>
                <a:lnTo>
                  <a:pt x="2743" y="0"/>
                </a:lnTo>
                <a:lnTo>
                  <a:pt x="0" y="387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136909" y="8976361"/>
            <a:ext cx="59093" cy="37731"/>
          </a:xfrm>
          <a:custGeom>
            <a:avLst/>
            <a:gdLst/>
            <a:ahLst/>
            <a:cxnLst/>
            <a:rect l="l" t="t" r="r" b="b"/>
            <a:pathLst>
              <a:path w="59093" h="37731">
                <a:moveTo>
                  <a:pt x="59093" y="0"/>
                </a:moveTo>
                <a:lnTo>
                  <a:pt x="28232" y="16992"/>
                </a:lnTo>
                <a:lnTo>
                  <a:pt x="13614" y="23990"/>
                </a:lnTo>
                <a:lnTo>
                  <a:pt x="7874" y="29108"/>
                </a:lnTo>
                <a:lnTo>
                  <a:pt x="0" y="34861"/>
                </a:lnTo>
                <a:lnTo>
                  <a:pt x="4864" y="37731"/>
                </a:lnTo>
                <a:lnTo>
                  <a:pt x="10617" y="35483"/>
                </a:lnTo>
                <a:lnTo>
                  <a:pt x="9867" y="31356"/>
                </a:lnTo>
                <a:lnTo>
                  <a:pt x="14122" y="28854"/>
                </a:lnTo>
                <a:lnTo>
                  <a:pt x="25730" y="26860"/>
                </a:lnTo>
                <a:lnTo>
                  <a:pt x="25107" y="22618"/>
                </a:lnTo>
                <a:lnTo>
                  <a:pt x="40982" y="18364"/>
                </a:lnTo>
                <a:lnTo>
                  <a:pt x="35979" y="16116"/>
                </a:lnTo>
                <a:lnTo>
                  <a:pt x="40106" y="13741"/>
                </a:lnTo>
                <a:lnTo>
                  <a:pt x="51854" y="11620"/>
                </a:lnTo>
                <a:lnTo>
                  <a:pt x="51104" y="7493"/>
                </a:lnTo>
                <a:lnTo>
                  <a:pt x="58724" y="4368"/>
                </a:lnTo>
                <a:lnTo>
                  <a:pt x="59093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5879009" y="9017586"/>
            <a:ext cx="1752" cy="6870"/>
          </a:xfrm>
          <a:custGeom>
            <a:avLst/>
            <a:gdLst/>
            <a:ahLst/>
            <a:cxnLst/>
            <a:rect l="l" t="t" r="r" b="b"/>
            <a:pathLst>
              <a:path w="1752" h="6870">
                <a:moveTo>
                  <a:pt x="0" y="6870"/>
                </a:moveTo>
                <a:lnTo>
                  <a:pt x="1752" y="6756"/>
                </a:lnTo>
                <a:lnTo>
                  <a:pt x="1752" y="126"/>
                </a:lnTo>
                <a:lnTo>
                  <a:pt x="508" y="0"/>
                </a:lnTo>
                <a:lnTo>
                  <a:pt x="0" y="687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5874764" y="9032963"/>
            <a:ext cx="19862" cy="45478"/>
          </a:xfrm>
          <a:custGeom>
            <a:avLst/>
            <a:gdLst/>
            <a:ahLst/>
            <a:cxnLst/>
            <a:rect l="l" t="t" r="r" b="b"/>
            <a:pathLst>
              <a:path w="19862" h="45478">
                <a:moveTo>
                  <a:pt x="19862" y="43484"/>
                </a:moveTo>
                <a:lnTo>
                  <a:pt x="9994" y="11620"/>
                </a:lnTo>
                <a:lnTo>
                  <a:pt x="7988" y="2501"/>
                </a:lnTo>
                <a:lnTo>
                  <a:pt x="3746" y="2870"/>
                </a:lnTo>
                <a:lnTo>
                  <a:pt x="368" y="0"/>
                </a:lnTo>
                <a:lnTo>
                  <a:pt x="3111" y="12115"/>
                </a:lnTo>
                <a:lnTo>
                  <a:pt x="6235" y="16243"/>
                </a:lnTo>
                <a:lnTo>
                  <a:pt x="0" y="15113"/>
                </a:lnTo>
                <a:lnTo>
                  <a:pt x="368" y="17360"/>
                </a:lnTo>
                <a:lnTo>
                  <a:pt x="15862" y="45478"/>
                </a:lnTo>
                <a:lnTo>
                  <a:pt x="19862" y="43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033326" y="9058582"/>
            <a:ext cx="14617" cy="48221"/>
          </a:xfrm>
          <a:custGeom>
            <a:avLst/>
            <a:gdLst/>
            <a:ahLst/>
            <a:cxnLst/>
            <a:rect l="l" t="t" r="r" b="b"/>
            <a:pathLst>
              <a:path w="14617" h="48221">
                <a:moveTo>
                  <a:pt x="6616" y="2616"/>
                </a:moveTo>
                <a:lnTo>
                  <a:pt x="4241" y="0"/>
                </a:lnTo>
                <a:lnTo>
                  <a:pt x="1993" y="241"/>
                </a:lnTo>
                <a:lnTo>
                  <a:pt x="0" y="11112"/>
                </a:lnTo>
                <a:lnTo>
                  <a:pt x="1244" y="12115"/>
                </a:lnTo>
                <a:lnTo>
                  <a:pt x="3873" y="30733"/>
                </a:lnTo>
                <a:lnTo>
                  <a:pt x="6870" y="41605"/>
                </a:lnTo>
                <a:lnTo>
                  <a:pt x="9994" y="42227"/>
                </a:lnTo>
                <a:lnTo>
                  <a:pt x="14617" y="48221"/>
                </a:lnTo>
                <a:lnTo>
                  <a:pt x="14363" y="31597"/>
                </a:lnTo>
                <a:lnTo>
                  <a:pt x="6616" y="261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5994086" y="9161538"/>
            <a:ext cx="8737" cy="1625"/>
          </a:xfrm>
          <a:custGeom>
            <a:avLst/>
            <a:gdLst/>
            <a:ahLst/>
            <a:cxnLst/>
            <a:rect l="l" t="t" r="r" b="b"/>
            <a:pathLst>
              <a:path w="8737" h="1625">
                <a:moveTo>
                  <a:pt x="0" y="1244"/>
                </a:moveTo>
                <a:lnTo>
                  <a:pt x="8255" y="1625"/>
                </a:lnTo>
                <a:lnTo>
                  <a:pt x="8737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5325604" y="9330336"/>
            <a:ext cx="49733" cy="33108"/>
          </a:xfrm>
          <a:custGeom>
            <a:avLst/>
            <a:gdLst/>
            <a:ahLst/>
            <a:cxnLst/>
            <a:rect l="l" t="t" r="r" b="b"/>
            <a:pathLst>
              <a:path w="49733" h="33108">
                <a:moveTo>
                  <a:pt x="28994" y="16002"/>
                </a:moveTo>
                <a:lnTo>
                  <a:pt x="35737" y="14490"/>
                </a:lnTo>
                <a:lnTo>
                  <a:pt x="39115" y="9499"/>
                </a:lnTo>
                <a:lnTo>
                  <a:pt x="44361" y="10248"/>
                </a:lnTo>
                <a:lnTo>
                  <a:pt x="48234" y="4876"/>
                </a:lnTo>
                <a:lnTo>
                  <a:pt x="49733" y="2501"/>
                </a:lnTo>
                <a:lnTo>
                  <a:pt x="47231" y="0"/>
                </a:lnTo>
                <a:lnTo>
                  <a:pt x="43611" y="2755"/>
                </a:lnTo>
                <a:lnTo>
                  <a:pt x="0" y="26365"/>
                </a:lnTo>
                <a:lnTo>
                  <a:pt x="1625" y="33108"/>
                </a:lnTo>
                <a:lnTo>
                  <a:pt x="7746" y="29235"/>
                </a:lnTo>
                <a:lnTo>
                  <a:pt x="13741" y="27622"/>
                </a:lnTo>
                <a:lnTo>
                  <a:pt x="13868" y="24739"/>
                </a:lnTo>
                <a:lnTo>
                  <a:pt x="28867" y="18999"/>
                </a:lnTo>
                <a:lnTo>
                  <a:pt x="28994" y="16002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5331726" y="9356333"/>
            <a:ext cx="52603" cy="19113"/>
          </a:xfrm>
          <a:custGeom>
            <a:avLst/>
            <a:gdLst/>
            <a:ahLst/>
            <a:cxnLst/>
            <a:rect l="l" t="t" r="r" b="b"/>
            <a:pathLst>
              <a:path w="52603" h="19113">
                <a:moveTo>
                  <a:pt x="52603" y="11112"/>
                </a:moveTo>
                <a:lnTo>
                  <a:pt x="51854" y="6616"/>
                </a:lnTo>
                <a:lnTo>
                  <a:pt x="49987" y="622"/>
                </a:lnTo>
                <a:lnTo>
                  <a:pt x="45732" y="0"/>
                </a:lnTo>
                <a:lnTo>
                  <a:pt x="43992" y="3124"/>
                </a:lnTo>
                <a:lnTo>
                  <a:pt x="39611" y="2997"/>
                </a:lnTo>
                <a:lnTo>
                  <a:pt x="52603" y="11112"/>
                </a:lnTo>
                <a:close/>
              </a:path>
              <a:path w="52603" h="19113">
                <a:moveTo>
                  <a:pt x="3378" y="16484"/>
                </a:moveTo>
                <a:lnTo>
                  <a:pt x="0" y="22364"/>
                </a:lnTo>
                <a:lnTo>
                  <a:pt x="1384" y="29235"/>
                </a:lnTo>
                <a:lnTo>
                  <a:pt x="5994" y="39357"/>
                </a:lnTo>
                <a:lnTo>
                  <a:pt x="37858" y="20866"/>
                </a:lnTo>
                <a:lnTo>
                  <a:pt x="52603" y="11112"/>
                </a:lnTo>
                <a:lnTo>
                  <a:pt x="39611" y="2997"/>
                </a:lnTo>
                <a:lnTo>
                  <a:pt x="41605" y="749"/>
                </a:lnTo>
                <a:lnTo>
                  <a:pt x="45732" y="0"/>
                </a:lnTo>
                <a:lnTo>
                  <a:pt x="47485" y="-7620"/>
                </a:lnTo>
                <a:lnTo>
                  <a:pt x="46482" y="-8001"/>
                </a:lnTo>
                <a:lnTo>
                  <a:pt x="36614" y="-876"/>
                </a:lnTo>
                <a:lnTo>
                  <a:pt x="35483" y="-1003"/>
                </a:lnTo>
                <a:lnTo>
                  <a:pt x="25615" y="5613"/>
                </a:lnTo>
                <a:lnTo>
                  <a:pt x="15875" y="9372"/>
                </a:lnTo>
                <a:lnTo>
                  <a:pt x="11493" y="16243"/>
                </a:lnTo>
                <a:lnTo>
                  <a:pt x="3378" y="16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5686080" y="9356827"/>
            <a:ext cx="6121" cy="17005"/>
          </a:xfrm>
          <a:custGeom>
            <a:avLst/>
            <a:gdLst/>
            <a:ahLst/>
            <a:cxnLst/>
            <a:rect l="l" t="t" r="r" b="b"/>
            <a:pathLst>
              <a:path w="6121" h="17005">
                <a:moveTo>
                  <a:pt x="126" y="1625"/>
                </a:moveTo>
                <a:lnTo>
                  <a:pt x="0" y="17005"/>
                </a:lnTo>
                <a:lnTo>
                  <a:pt x="6121" y="14249"/>
                </a:lnTo>
                <a:lnTo>
                  <a:pt x="3390" y="0"/>
                </a:lnTo>
                <a:lnTo>
                  <a:pt x="126" y="162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5686215" y="9389063"/>
            <a:ext cx="14236" cy="30492"/>
          </a:xfrm>
          <a:custGeom>
            <a:avLst/>
            <a:gdLst/>
            <a:ahLst/>
            <a:cxnLst/>
            <a:rect l="l" t="t" r="r" b="b"/>
            <a:pathLst>
              <a:path w="14236" h="30492">
                <a:moveTo>
                  <a:pt x="7492" y="6375"/>
                </a:moveTo>
                <a:lnTo>
                  <a:pt x="2997" y="3251"/>
                </a:lnTo>
                <a:lnTo>
                  <a:pt x="0" y="6375"/>
                </a:lnTo>
                <a:lnTo>
                  <a:pt x="114" y="30492"/>
                </a:lnTo>
                <a:lnTo>
                  <a:pt x="14236" y="23876"/>
                </a:lnTo>
                <a:lnTo>
                  <a:pt x="10998" y="0"/>
                </a:lnTo>
                <a:lnTo>
                  <a:pt x="7492" y="637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5521655" y="8943999"/>
            <a:ext cx="115582" cy="442810"/>
          </a:xfrm>
          <a:custGeom>
            <a:avLst/>
            <a:gdLst/>
            <a:ahLst/>
            <a:cxnLst/>
            <a:rect l="l" t="t" r="r" b="b"/>
            <a:pathLst>
              <a:path w="115582" h="442810">
                <a:moveTo>
                  <a:pt x="6997" y="306870"/>
                </a:moveTo>
                <a:lnTo>
                  <a:pt x="7988" y="442810"/>
                </a:lnTo>
                <a:lnTo>
                  <a:pt x="15735" y="437946"/>
                </a:lnTo>
                <a:lnTo>
                  <a:pt x="27863" y="423951"/>
                </a:lnTo>
                <a:lnTo>
                  <a:pt x="56222" y="389343"/>
                </a:lnTo>
                <a:lnTo>
                  <a:pt x="82969" y="346608"/>
                </a:lnTo>
                <a:lnTo>
                  <a:pt x="102577" y="298869"/>
                </a:lnTo>
                <a:lnTo>
                  <a:pt x="111201" y="259765"/>
                </a:lnTo>
                <a:lnTo>
                  <a:pt x="113449" y="222288"/>
                </a:lnTo>
                <a:lnTo>
                  <a:pt x="114579" y="223405"/>
                </a:lnTo>
                <a:lnTo>
                  <a:pt x="115582" y="206908"/>
                </a:lnTo>
                <a:lnTo>
                  <a:pt x="106946" y="159181"/>
                </a:lnTo>
                <a:lnTo>
                  <a:pt x="87337" y="107086"/>
                </a:lnTo>
                <a:lnTo>
                  <a:pt x="61594" y="63347"/>
                </a:lnTo>
                <a:lnTo>
                  <a:pt x="26606" y="20116"/>
                </a:lnTo>
                <a:lnTo>
                  <a:pt x="13741" y="9118"/>
                </a:lnTo>
                <a:lnTo>
                  <a:pt x="3746" y="0"/>
                </a:lnTo>
                <a:lnTo>
                  <a:pt x="2374" y="301002"/>
                </a:lnTo>
                <a:lnTo>
                  <a:pt x="0" y="302615"/>
                </a:lnTo>
                <a:lnTo>
                  <a:pt x="6997" y="30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5924614" y="8967360"/>
            <a:ext cx="8750" cy="2743"/>
          </a:xfrm>
          <a:custGeom>
            <a:avLst/>
            <a:gdLst/>
            <a:ahLst/>
            <a:cxnLst/>
            <a:rect l="l" t="t" r="r" b="b"/>
            <a:pathLst>
              <a:path w="8750" h="2743">
                <a:moveTo>
                  <a:pt x="0" y="495"/>
                </a:moveTo>
                <a:lnTo>
                  <a:pt x="8750" y="2743"/>
                </a:lnTo>
                <a:lnTo>
                  <a:pt x="6489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5870265" y="9030830"/>
            <a:ext cx="1752" cy="8623"/>
          </a:xfrm>
          <a:custGeom>
            <a:avLst/>
            <a:gdLst/>
            <a:ahLst/>
            <a:cxnLst/>
            <a:rect l="l" t="t" r="r" b="b"/>
            <a:pathLst>
              <a:path w="1752" h="8623">
                <a:moveTo>
                  <a:pt x="0" y="8623"/>
                </a:moveTo>
                <a:lnTo>
                  <a:pt x="1752" y="8496"/>
                </a:lnTo>
                <a:lnTo>
                  <a:pt x="1498" y="762"/>
                </a:lnTo>
                <a:lnTo>
                  <a:pt x="508" y="0"/>
                </a:lnTo>
                <a:lnTo>
                  <a:pt x="0" y="8623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5872391" y="9041579"/>
            <a:ext cx="2362" cy="6629"/>
          </a:xfrm>
          <a:custGeom>
            <a:avLst/>
            <a:gdLst/>
            <a:ahLst/>
            <a:cxnLst/>
            <a:rect l="l" t="t" r="r" b="b"/>
            <a:pathLst>
              <a:path w="2362" h="6629">
                <a:moveTo>
                  <a:pt x="0" y="6629"/>
                </a:moveTo>
                <a:lnTo>
                  <a:pt x="2362" y="6489"/>
                </a:lnTo>
                <a:lnTo>
                  <a:pt x="622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022444" y="9137171"/>
            <a:ext cx="2120" cy="6489"/>
          </a:xfrm>
          <a:custGeom>
            <a:avLst/>
            <a:gdLst/>
            <a:ahLst/>
            <a:cxnLst/>
            <a:rect l="l" t="t" r="r" b="b"/>
            <a:pathLst>
              <a:path w="2120" h="6489">
                <a:moveTo>
                  <a:pt x="0" y="6489"/>
                </a:moveTo>
                <a:lnTo>
                  <a:pt x="2120" y="2120"/>
                </a:lnTo>
                <a:lnTo>
                  <a:pt x="1638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5994082" y="9143657"/>
            <a:ext cx="28371" cy="24879"/>
          </a:xfrm>
          <a:custGeom>
            <a:avLst/>
            <a:gdLst/>
            <a:ahLst/>
            <a:cxnLst/>
            <a:rect l="l" t="t" r="r" b="b"/>
            <a:pathLst>
              <a:path w="28371" h="24879">
                <a:moveTo>
                  <a:pt x="22364" y="7124"/>
                </a:moveTo>
                <a:lnTo>
                  <a:pt x="8750" y="17868"/>
                </a:lnTo>
                <a:lnTo>
                  <a:pt x="8000" y="20878"/>
                </a:lnTo>
                <a:lnTo>
                  <a:pt x="0" y="24498"/>
                </a:lnTo>
                <a:lnTo>
                  <a:pt x="7378" y="24879"/>
                </a:lnTo>
                <a:lnTo>
                  <a:pt x="20129" y="15748"/>
                </a:lnTo>
                <a:lnTo>
                  <a:pt x="28117" y="2006"/>
                </a:lnTo>
                <a:lnTo>
                  <a:pt x="28371" y="0"/>
                </a:lnTo>
                <a:lnTo>
                  <a:pt x="22364" y="7124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354436" y="8756702"/>
            <a:ext cx="11252" cy="5118"/>
          </a:xfrm>
          <a:custGeom>
            <a:avLst/>
            <a:gdLst/>
            <a:ahLst/>
            <a:cxnLst/>
            <a:rect l="l" t="t" r="r" b="b"/>
            <a:pathLst>
              <a:path w="11252" h="5118">
                <a:moveTo>
                  <a:pt x="3009" y="990"/>
                </a:moveTo>
                <a:lnTo>
                  <a:pt x="0" y="4610"/>
                </a:lnTo>
                <a:lnTo>
                  <a:pt x="9004" y="5118"/>
                </a:lnTo>
                <a:lnTo>
                  <a:pt x="11252" y="4241"/>
                </a:lnTo>
                <a:lnTo>
                  <a:pt x="6502" y="0"/>
                </a:lnTo>
                <a:lnTo>
                  <a:pt x="3009" y="99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350193" y="8761319"/>
            <a:ext cx="4241" cy="4368"/>
          </a:xfrm>
          <a:custGeom>
            <a:avLst/>
            <a:gdLst/>
            <a:ahLst/>
            <a:cxnLst/>
            <a:rect l="l" t="t" r="r" b="b"/>
            <a:pathLst>
              <a:path w="4241" h="4368">
                <a:moveTo>
                  <a:pt x="749" y="876"/>
                </a:moveTo>
                <a:lnTo>
                  <a:pt x="0" y="4368"/>
                </a:lnTo>
                <a:lnTo>
                  <a:pt x="4241" y="0"/>
                </a:lnTo>
                <a:lnTo>
                  <a:pt x="749" y="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239362" y="8807297"/>
            <a:ext cx="7251" cy="5499"/>
          </a:xfrm>
          <a:custGeom>
            <a:avLst/>
            <a:gdLst/>
            <a:ahLst/>
            <a:cxnLst/>
            <a:rect l="l" t="t" r="r" b="b"/>
            <a:pathLst>
              <a:path w="7251" h="5499">
                <a:moveTo>
                  <a:pt x="0" y="4127"/>
                </a:moveTo>
                <a:lnTo>
                  <a:pt x="6007" y="5499"/>
                </a:lnTo>
                <a:lnTo>
                  <a:pt x="7251" y="4127"/>
                </a:lnTo>
                <a:lnTo>
                  <a:pt x="2247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6408789" y="8817292"/>
            <a:ext cx="4635" cy="4876"/>
          </a:xfrm>
          <a:custGeom>
            <a:avLst/>
            <a:gdLst/>
            <a:ahLst/>
            <a:cxnLst/>
            <a:rect l="l" t="t" r="r" b="b"/>
            <a:pathLst>
              <a:path w="4635" h="4876">
                <a:moveTo>
                  <a:pt x="0" y="4876"/>
                </a:moveTo>
                <a:lnTo>
                  <a:pt x="4635" y="4495"/>
                </a:lnTo>
                <a:lnTo>
                  <a:pt x="2374" y="0"/>
                </a:lnTo>
                <a:lnTo>
                  <a:pt x="0" y="4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6207126" y="8811425"/>
            <a:ext cx="32245" cy="19735"/>
          </a:xfrm>
          <a:custGeom>
            <a:avLst/>
            <a:gdLst/>
            <a:ahLst/>
            <a:cxnLst/>
            <a:rect l="l" t="t" r="r" b="b"/>
            <a:pathLst>
              <a:path w="32245" h="19735">
                <a:moveTo>
                  <a:pt x="32245" y="0"/>
                </a:moveTo>
                <a:lnTo>
                  <a:pt x="4876" y="13741"/>
                </a:lnTo>
                <a:lnTo>
                  <a:pt x="0" y="19735"/>
                </a:lnTo>
                <a:lnTo>
                  <a:pt x="5499" y="18491"/>
                </a:lnTo>
                <a:lnTo>
                  <a:pt x="8000" y="16116"/>
                </a:lnTo>
                <a:lnTo>
                  <a:pt x="13373" y="15989"/>
                </a:lnTo>
                <a:lnTo>
                  <a:pt x="15862" y="11747"/>
                </a:lnTo>
                <a:lnTo>
                  <a:pt x="22745" y="9867"/>
                </a:lnTo>
                <a:lnTo>
                  <a:pt x="31114" y="2997"/>
                </a:lnTo>
                <a:lnTo>
                  <a:pt x="32245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198134" y="8831162"/>
            <a:ext cx="8991" cy="5130"/>
          </a:xfrm>
          <a:custGeom>
            <a:avLst/>
            <a:gdLst/>
            <a:ahLst/>
            <a:cxnLst/>
            <a:rect l="l" t="t" r="r" b="b"/>
            <a:pathLst>
              <a:path w="8991" h="5130">
                <a:moveTo>
                  <a:pt x="2743" y="254"/>
                </a:moveTo>
                <a:lnTo>
                  <a:pt x="0" y="4254"/>
                </a:lnTo>
                <a:lnTo>
                  <a:pt x="1498" y="5003"/>
                </a:lnTo>
                <a:lnTo>
                  <a:pt x="7378" y="5130"/>
                </a:lnTo>
                <a:lnTo>
                  <a:pt x="8991" y="0"/>
                </a:lnTo>
                <a:lnTo>
                  <a:pt x="2743" y="25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6375184" y="8822173"/>
            <a:ext cx="33616" cy="19494"/>
          </a:xfrm>
          <a:custGeom>
            <a:avLst/>
            <a:gdLst/>
            <a:ahLst/>
            <a:cxnLst/>
            <a:rect l="l" t="t" r="r" b="b"/>
            <a:pathLst>
              <a:path w="33616" h="19494">
                <a:moveTo>
                  <a:pt x="876" y="19494"/>
                </a:moveTo>
                <a:lnTo>
                  <a:pt x="15494" y="12369"/>
                </a:lnTo>
                <a:lnTo>
                  <a:pt x="32981" y="1752"/>
                </a:lnTo>
                <a:lnTo>
                  <a:pt x="33616" y="0"/>
                </a:lnTo>
                <a:lnTo>
                  <a:pt x="25869" y="1003"/>
                </a:lnTo>
                <a:lnTo>
                  <a:pt x="19989" y="5994"/>
                </a:lnTo>
                <a:lnTo>
                  <a:pt x="0" y="15989"/>
                </a:lnTo>
                <a:lnTo>
                  <a:pt x="876" y="1949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6367435" y="8841661"/>
            <a:ext cx="8623" cy="3873"/>
          </a:xfrm>
          <a:custGeom>
            <a:avLst/>
            <a:gdLst/>
            <a:ahLst/>
            <a:cxnLst/>
            <a:rect l="l" t="t" r="r" b="b"/>
            <a:pathLst>
              <a:path w="8623" h="3873">
                <a:moveTo>
                  <a:pt x="0" y="876"/>
                </a:moveTo>
                <a:lnTo>
                  <a:pt x="863" y="3873"/>
                </a:lnTo>
                <a:lnTo>
                  <a:pt x="5499" y="3492"/>
                </a:lnTo>
                <a:lnTo>
                  <a:pt x="8623" y="0"/>
                </a:lnTo>
                <a:lnTo>
                  <a:pt x="0" y="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6165763" y="8835419"/>
            <a:ext cx="32372" cy="19481"/>
          </a:xfrm>
          <a:custGeom>
            <a:avLst/>
            <a:gdLst/>
            <a:ahLst/>
            <a:cxnLst/>
            <a:rect l="l" t="t" r="r" b="b"/>
            <a:pathLst>
              <a:path w="32372" h="19481">
                <a:moveTo>
                  <a:pt x="28867" y="495"/>
                </a:moveTo>
                <a:lnTo>
                  <a:pt x="17754" y="6870"/>
                </a:lnTo>
                <a:lnTo>
                  <a:pt x="5003" y="13614"/>
                </a:lnTo>
                <a:lnTo>
                  <a:pt x="0" y="19481"/>
                </a:lnTo>
                <a:lnTo>
                  <a:pt x="7747" y="17741"/>
                </a:lnTo>
                <a:lnTo>
                  <a:pt x="7632" y="15608"/>
                </a:lnTo>
                <a:lnTo>
                  <a:pt x="13500" y="15862"/>
                </a:lnTo>
                <a:lnTo>
                  <a:pt x="16002" y="11620"/>
                </a:lnTo>
                <a:lnTo>
                  <a:pt x="22872" y="9740"/>
                </a:lnTo>
                <a:lnTo>
                  <a:pt x="31991" y="3619"/>
                </a:lnTo>
                <a:lnTo>
                  <a:pt x="32372" y="0"/>
                </a:lnTo>
                <a:lnTo>
                  <a:pt x="28867" y="49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6148397" y="8854899"/>
            <a:ext cx="17373" cy="11252"/>
          </a:xfrm>
          <a:custGeom>
            <a:avLst/>
            <a:gdLst/>
            <a:ahLst/>
            <a:cxnLst/>
            <a:rect l="l" t="t" r="r" b="b"/>
            <a:pathLst>
              <a:path w="17373" h="11252">
                <a:moveTo>
                  <a:pt x="11366" y="507"/>
                </a:moveTo>
                <a:lnTo>
                  <a:pt x="0" y="9004"/>
                </a:lnTo>
                <a:lnTo>
                  <a:pt x="1879" y="11252"/>
                </a:lnTo>
                <a:lnTo>
                  <a:pt x="10261" y="5257"/>
                </a:lnTo>
                <a:lnTo>
                  <a:pt x="15874" y="5257"/>
                </a:lnTo>
                <a:lnTo>
                  <a:pt x="17373" y="0"/>
                </a:lnTo>
                <a:lnTo>
                  <a:pt x="11366" y="50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207132" y="8876527"/>
            <a:ext cx="100076" cy="67221"/>
          </a:xfrm>
          <a:custGeom>
            <a:avLst/>
            <a:gdLst/>
            <a:ahLst/>
            <a:cxnLst/>
            <a:rect l="l" t="t" r="r" b="b"/>
            <a:pathLst>
              <a:path w="100075" h="67221">
                <a:moveTo>
                  <a:pt x="7988" y="48475"/>
                </a:moveTo>
                <a:lnTo>
                  <a:pt x="0" y="54355"/>
                </a:lnTo>
                <a:lnTo>
                  <a:pt x="4737" y="67221"/>
                </a:lnTo>
                <a:lnTo>
                  <a:pt x="10236" y="61848"/>
                </a:lnTo>
                <a:lnTo>
                  <a:pt x="22986" y="55727"/>
                </a:lnTo>
                <a:lnTo>
                  <a:pt x="28854" y="51473"/>
                </a:lnTo>
                <a:lnTo>
                  <a:pt x="50596" y="40106"/>
                </a:lnTo>
                <a:lnTo>
                  <a:pt x="60096" y="33731"/>
                </a:lnTo>
                <a:lnTo>
                  <a:pt x="64223" y="31851"/>
                </a:lnTo>
                <a:lnTo>
                  <a:pt x="70091" y="27609"/>
                </a:lnTo>
                <a:lnTo>
                  <a:pt x="100075" y="10998"/>
                </a:lnTo>
                <a:lnTo>
                  <a:pt x="96088" y="0"/>
                </a:lnTo>
                <a:lnTo>
                  <a:pt x="94703" y="5867"/>
                </a:lnTo>
                <a:lnTo>
                  <a:pt x="90576" y="749"/>
                </a:lnTo>
                <a:lnTo>
                  <a:pt x="86080" y="3111"/>
                </a:lnTo>
                <a:lnTo>
                  <a:pt x="83705" y="10236"/>
                </a:lnTo>
                <a:lnTo>
                  <a:pt x="79959" y="4241"/>
                </a:lnTo>
                <a:lnTo>
                  <a:pt x="79717" y="14490"/>
                </a:lnTo>
                <a:lnTo>
                  <a:pt x="75336" y="9372"/>
                </a:lnTo>
                <a:lnTo>
                  <a:pt x="72961" y="11861"/>
                </a:lnTo>
                <a:lnTo>
                  <a:pt x="69087" y="10871"/>
                </a:lnTo>
                <a:lnTo>
                  <a:pt x="68592" y="18986"/>
                </a:lnTo>
                <a:lnTo>
                  <a:pt x="64846" y="12865"/>
                </a:lnTo>
                <a:lnTo>
                  <a:pt x="63588" y="16116"/>
                </a:lnTo>
                <a:lnTo>
                  <a:pt x="60096" y="18491"/>
                </a:lnTo>
                <a:lnTo>
                  <a:pt x="55473" y="20485"/>
                </a:lnTo>
                <a:lnTo>
                  <a:pt x="54101" y="19735"/>
                </a:lnTo>
                <a:lnTo>
                  <a:pt x="53466" y="29857"/>
                </a:lnTo>
                <a:lnTo>
                  <a:pt x="49225" y="24612"/>
                </a:lnTo>
                <a:lnTo>
                  <a:pt x="44843" y="26987"/>
                </a:lnTo>
                <a:lnTo>
                  <a:pt x="42595" y="31610"/>
                </a:lnTo>
                <a:lnTo>
                  <a:pt x="38722" y="28232"/>
                </a:lnTo>
                <a:lnTo>
                  <a:pt x="38480" y="38353"/>
                </a:lnTo>
                <a:lnTo>
                  <a:pt x="34099" y="33235"/>
                </a:lnTo>
                <a:lnTo>
                  <a:pt x="31737" y="35737"/>
                </a:lnTo>
                <a:lnTo>
                  <a:pt x="27978" y="34861"/>
                </a:lnTo>
                <a:lnTo>
                  <a:pt x="27355" y="42849"/>
                </a:lnTo>
                <a:lnTo>
                  <a:pt x="23482" y="36728"/>
                </a:lnTo>
                <a:lnTo>
                  <a:pt x="23228" y="47104"/>
                </a:lnTo>
                <a:lnTo>
                  <a:pt x="18859" y="41973"/>
                </a:lnTo>
                <a:lnTo>
                  <a:pt x="16484" y="44475"/>
                </a:lnTo>
                <a:lnTo>
                  <a:pt x="12738" y="43599"/>
                </a:lnTo>
                <a:lnTo>
                  <a:pt x="12242" y="53720"/>
                </a:lnTo>
                <a:lnTo>
                  <a:pt x="7988" y="4847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6100293" y="8920124"/>
            <a:ext cx="74345" cy="46609"/>
          </a:xfrm>
          <a:custGeom>
            <a:avLst/>
            <a:gdLst/>
            <a:ahLst/>
            <a:cxnLst/>
            <a:rect l="l" t="t" r="r" b="b"/>
            <a:pathLst>
              <a:path w="74345" h="46608">
                <a:moveTo>
                  <a:pt x="46862" y="17627"/>
                </a:moveTo>
                <a:lnTo>
                  <a:pt x="55346" y="18376"/>
                </a:lnTo>
                <a:lnTo>
                  <a:pt x="61848" y="9258"/>
                </a:lnTo>
                <a:lnTo>
                  <a:pt x="70599" y="9626"/>
                </a:lnTo>
                <a:lnTo>
                  <a:pt x="74345" y="6502"/>
                </a:lnTo>
                <a:lnTo>
                  <a:pt x="70091" y="0"/>
                </a:lnTo>
                <a:lnTo>
                  <a:pt x="63855" y="2755"/>
                </a:lnTo>
                <a:lnTo>
                  <a:pt x="57975" y="7632"/>
                </a:lnTo>
                <a:lnTo>
                  <a:pt x="44729" y="13868"/>
                </a:lnTo>
                <a:lnTo>
                  <a:pt x="30238" y="23368"/>
                </a:lnTo>
                <a:lnTo>
                  <a:pt x="22618" y="26619"/>
                </a:lnTo>
                <a:lnTo>
                  <a:pt x="16624" y="31496"/>
                </a:lnTo>
                <a:lnTo>
                  <a:pt x="7378" y="35242"/>
                </a:lnTo>
                <a:lnTo>
                  <a:pt x="0" y="41617"/>
                </a:lnTo>
                <a:lnTo>
                  <a:pt x="2247" y="46240"/>
                </a:lnTo>
                <a:lnTo>
                  <a:pt x="6375" y="46609"/>
                </a:lnTo>
                <a:lnTo>
                  <a:pt x="5499" y="41490"/>
                </a:lnTo>
                <a:lnTo>
                  <a:pt x="14249" y="42367"/>
                </a:lnTo>
                <a:lnTo>
                  <a:pt x="19989" y="33121"/>
                </a:lnTo>
                <a:lnTo>
                  <a:pt x="29489" y="33489"/>
                </a:lnTo>
                <a:lnTo>
                  <a:pt x="32118" y="31496"/>
                </a:lnTo>
                <a:lnTo>
                  <a:pt x="31483" y="26492"/>
                </a:lnTo>
                <a:lnTo>
                  <a:pt x="44729" y="24752"/>
                </a:lnTo>
                <a:lnTo>
                  <a:pt x="47358" y="22872"/>
                </a:lnTo>
                <a:lnTo>
                  <a:pt x="46862" y="176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141782" y="8980731"/>
            <a:ext cx="53848" cy="37109"/>
          </a:xfrm>
          <a:custGeom>
            <a:avLst/>
            <a:gdLst/>
            <a:ahLst/>
            <a:cxnLst/>
            <a:rect l="l" t="t" r="r" b="b"/>
            <a:pathLst>
              <a:path w="53848" h="37109">
                <a:moveTo>
                  <a:pt x="5740" y="31115"/>
                </a:moveTo>
                <a:lnTo>
                  <a:pt x="0" y="33362"/>
                </a:lnTo>
                <a:lnTo>
                  <a:pt x="1371" y="35483"/>
                </a:lnTo>
                <a:lnTo>
                  <a:pt x="5994" y="37109"/>
                </a:lnTo>
                <a:lnTo>
                  <a:pt x="38353" y="18872"/>
                </a:lnTo>
                <a:lnTo>
                  <a:pt x="48475" y="11493"/>
                </a:lnTo>
                <a:lnTo>
                  <a:pt x="53847" y="10998"/>
                </a:lnTo>
                <a:lnTo>
                  <a:pt x="53847" y="0"/>
                </a:lnTo>
                <a:lnTo>
                  <a:pt x="46227" y="3124"/>
                </a:lnTo>
                <a:lnTo>
                  <a:pt x="46977" y="7251"/>
                </a:lnTo>
                <a:lnTo>
                  <a:pt x="35229" y="9372"/>
                </a:lnTo>
                <a:lnTo>
                  <a:pt x="31114" y="11747"/>
                </a:lnTo>
                <a:lnTo>
                  <a:pt x="36106" y="13995"/>
                </a:lnTo>
                <a:lnTo>
                  <a:pt x="20243" y="18249"/>
                </a:lnTo>
                <a:lnTo>
                  <a:pt x="20866" y="22491"/>
                </a:lnTo>
                <a:lnTo>
                  <a:pt x="9245" y="24485"/>
                </a:lnTo>
                <a:lnTo>
                  <a:pt x="4991" y="26987"/>
                </a:lnTo>
                <a:lnTo>
                  <a:pt x="5740" y="3111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5327239" y="9284728"/>
            <a:ext cx="109067" cy="134696"/>
          </a:xfrm>
          <a:custGeom>
            <a:avLst/>
            <a:gdLst/>
            <a:ahLst/>
            <a:cxnLst/>
            <a:rect l="l" t="t" r="r" b="b"/>
            <a:pathLst>
              <a:path w="109067" h="134696">
                <a:moveTo>
                  <a:pt x="1498" y="87845"/>
                </a:moveTo>
                <a:lnTo>
                  <a:pt x="4483" y="93967"/>
                </a:lnTo>
                <a:lnTo>
                  <a:pt x="7861" y="88099"/>
                </a:lnTo>
                <a:lnTo>
                  <a:pt x="15989" y="87845"/>
                </a:lnTo>
                <a:lnTo>
                  <a:pt x="20358" y="80975"/>
                </a:lnTo>
                <a:lnTo>
                  <a:pt x="30098" y="77228"/>
                </a:lnTo>
                <a:lnTo>
                  <a:pt x="39979" y="70599"/>
                </a:lnTo>
                <a:lnTo>
                  <a:pt x="41097" y="70726"/>
                </a:lnTo>
                <a:lnTo>
                  <a:pt x="50965" y="63601"/>
                </a:lnTo>
                <a:lnTo>
                  <a:pt x="51968" y="63982"/>
                </a:lnTo>
                <a:lnTo>
                  <a:pt x="50215" y="71602"/>
                </a:lnTo>
                <a:lnTo>
                  <a:pt x="54470" y="72224"/>
                </a:lnTo>
                <a:lnTo>
                  <a:pt x="55968" y="72478"/>
                </a:lnTo>
                <a:lnTo>
                  <a:pt x="56349" y="78219"/>
                </a:lnTo>
                <a:lnTo>
                  <a:pt x="57099" y="82715"/>
                </a:lnTo>
                <a:lnTo>
                  <a:pt x="60464" y="88963"/>
                </a:lnTo>
                <a:lnTo>
                  <a:pt x="63588" y="95592"/>
                </a:lnTo>
                <a:lnTo>
                  <a:pt x="65963" y="97586"/>
                </a:lnTo>
                <a:lnTo>
                  <a:pt x="68719" y="98590"/>
                </a:lnTo>
                <a:lnTo>
                  <a:pt x="71208" y="102844"/>
                </a:lnTo>
                <a:lnTo>
                  <a:pt x="88455" y="126822"/>
                </a:lnTo>
                <a:lnTo>
                  <a:pt x="95326" y="134696"/>
                </a:lnTo>
                <a:lnTo>
                  <a:pt x="109067" y="126199"/>
                </a:lnTo>
                <a:lnTo>
                  <a:pt x="61467" y="1879"/>
                </a:lnTo>
                <a:lnTo>
                  <a:pt x="61086" y="0"/>
                </a:lnTo>
                <a:lnTo>
                  <a:pt x="50965" y="876"/>
                </a:lnTo>
                <a:lnTo>
                  <a:pt x="47091" y="21247"/>
                </a:lnTo>
                <a:lnTo>
                  <a:pt x="49352" y="46481"/>
                </a:lnTo>
                <a:lnTo>
                  <a:pt x="48094" y="48107"/>
                </a:lnTo>
                <a:lnTo>
                  <a:pt x="49466" y="50990"/>
                </a:lnTo>
                <a:lnTo>
                  <a:pt x="49593" y="55854"/>
                </a:lnTo>
                <a:lnTo>
                  <a:pt x="48094" y="50228"/>
                </a:lnTo>
                <a:lnTo>
                  <a:pt x="46596" y="50482"/>
                </a:lnTo>
                <a:lnTo>
                  <a:pt x="42722" y="55854"/>
                </a:lnTo>
                <a:lnTo>
                  <a:pt x="37477" y="55105"/>
                </a:lnTo>
                <a:lnTo>
                  <a:pt x="34099" y="60109"/>
                </a:lnTo>
                <a:lnTo>
                  <a:pt x="27355" y="61607"/>
                </a:lnTo>
                <a:lnTo>
                  <a:pt x="27228" y="64604"/>
                </a:lnTo>
                <a:lnTo>
                  <a:pt x="12230" y="70357"/>
                </a:lnTo>
                <a:lnTo>
                  <a:pt x="12115" y="73228"/>
                </a:lnTo>
                <a:lnTo>
                  <a:pt x="6108" y="74853"/>
                </a:lnTo>
                <a:lnTo>
                  <a:pt x="0" y="78727"/>
                </a:lnTo>
                <a:lnTo>
                  <a:pt x="1498" y="8784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5684081" y="9339089"/>
            <a:ext cx="5384" cy="19367"/>
          </a:xfrm>
          <a:custGeom>
            <a:avLst/>
            <a:gdLst/>
            <a:ahLst/>
            <a:cxnLst/>
            <a:rect l="l" t="t" r="r" b="b"/>
            <a:pathLst>
              <a:path w="5384" h="19367">
                <a:moveTo>
                  <a:pt x="0" y="10871"/>
                </a:moveTo>
                <a:lnTo>
                  <a:pt x="2120" y="19367"/>
                </a:lnTo>
                <a:lnTo>
                  <a:pt x="5384" y="17741"/>
                </a:lnTo>
                <a:lnTo>
                  <a:pt x="0" y="0"/>
                </a:lnTo>
                <a:lnTo>
                  <a:pt x="0" y="10871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5371327" y="9356332"/>
            <a:ext cx="6134" cy="3124"/>
          </a:xfrm>
          <a:custGeom>
            <a:avLst/>
            <a:gdLst/>
            <a:ahLst/>
            <a:cxnLst/>
            <a:rect l="l" t="t" r="r" b="b"/>
            <a:pathLst>
              <a:path w="6134" h="3124">
                <a:moveTo>
                  <a:pt x="2006" y="749"/>
                </a:moveTo>
                <a:lnTo>
                  <a:pt x="0" y="2984"/>
                </a:lnTo>
                <a:lnTo>
                  <a:pt x="4381" y="3124"/>
                </a:lnTo>
                <a:lnTo>
                  <a:pt x="6134" y="0"/>
                </a:lnTo>
                <a:lnTo>
                  <a:pt x="2006" y="74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686082" y="9371070"/>
            <a:ext cx="11125" cy="24371"/>
          </a:xfrm>
          <a:custGeom>
            <a:avLst/>
            <a:gdLst/>
            <a:ahLst/>
            <a:cxnLst/>
            <a:rect l="l" t="t" r="r" b="b"/>
            <a:pathLst>
              <a:path w="11125" h="24371">
                <a:moveTo>
                  <a:pt x="0" y="2755"/>
                </a:moveTo>
                <a:lnTo>
                  <a:pt x="127" y="24371"/>
                </a:lnTo>
                <a:lnTo>
                  <a:pt x="3136" y="21234"/>
                </a:lnTo>
                <a:lnTo>
                  <a:pt x="7620" y="24371"/>
                </a:lnTo>
                <a:lnTo>
                  <a:pt x="11125" y="17995"/>
                </a:lnTo>
                <a:lnTo>
                  <a:pt x="7378" y="1498"/>
                </a:lnTo>
                <a:lnTo>
                  <a:pt x="6121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332200" y="8763198"/>
            <a:ext cx="41859" cy="24866"/>
          </a:xfrm>
          <a:custGeom>
            <a:avLst/>
            <a:gdLst/>
            <a:ahLst/>
            <a:cxnLst/>
            <a:rect l="l" t="t" r="r" b="b"/>
            <a:pathLst>
              <a:path w="41859" h="24866">
                <a:moveTo>
                  <a:pt x="41859" y="4368"/>
                </a:moveTo>
                <a:lnTo>
                  <a:pt x="37604" y="0"/>
                </a:lnTo>
                <a:lnTo>
                  <a:pt x="7873" y="16357"/>
                </a:lnTo>
                <a:lnTo>
                  <a:pt x="0" y="22364"/>
                </a:lnTo>
                <a:lnTo>
                  <a:pt x="4876" y="24866"/>
                </a:lnTo>
                <a:lnTo>
                  <a:pt x="41859" y="4368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361064" y="8802301"/>
            <a:ext cx="45732" cy="32981"/>
          </a:xfrm>
          <a:custGeom>
            <a:avLst/>
            <a:gdLst/>
            <a:ahLst/>
            <a:cxnLst/>
            <a:rect l="l" t="t" r="r" b="b"/>
            <a:pathLst>
              <a:path w="45732" h="32981">
                <a:moveTo>
                  <a:pt x="41478" y="0"/>
                </a:moveTo>
                <a:lnTo>
                  <a:pt x="253" y="24358"/>
                </a:lnTo>
                <a:lnTo>
                  <a:pt x="0" y="28740"/>
                </a:lnTo>
                <a:lnTo>
                  <a:pt x="4000" y="32981"/>
                </a:lnTo>
                <a:lnTo>
                  <a:pt x="42113" y="9867"/>
                </a:lnTo>
                <a:lnTo>
                  <a:pt x="45732" y="8623"/>
                </a:lnTo>
                <a:lnTo>
                  <a:pt x="41478" y="0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159277" y="8817551"/>
            <a:ext cx="104076" cy="61468"/>
          </a:xfrm>
          <a:custGeom>
            <a:avLst/>
            <a:gdLst/>
            <a:ahLst/>
            <a:cxnLst/>
            <a:rect l="l" t="t" r="r" b="b"/>
            <a:pathLst>
              <a:path w="104076" h="61468">
                <a:moveTo>
                  <a:pt x="104076" y="6616"/>
                </a:moveTo>
                <a:lnTo>
                  <a:pt x="99199" y="990"/>
                </a:lnTo>
                <a:lnTo>
                  <a:pt x="95580" y="0"/>
                </a:lnTo>
                <a:lnTo>
                  <a:pt x="0" y="55219"/>
                </a:lnTo>
                <a:lnTo>
                  <a:pt x="8623" y="61468"/>
                </a:lnTo>
                <a:lnTo>
                  <a:pt x="104076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198499" y="8863404"/>
            <a:ext cx="99339" cy="59474"/>
          </a:xfrm>
          <a:custGeom>
            <a:avLst/>
            <a:gdLst/>
            <a:ahLst/>
            <a:cxnLst/>
            <a:rect l="l" t="t" r="r" b="b"/>
            <a:pathLst>
              <a:path w="99339" h="59474">
                <a:moveTo>
                  <a:pt x="99339" y="4495"/>
                </a:moveTo>
                <a:lnTo>
                  <a:pt x="97091" y="0"/>
                </a:lnTo>
                <a:lnTo>
                  <a:pt x="93967" y="749"/>
                </a:lnTo>
                <a:lnTo>
                  <a:pt x="0" y="54356"/>
                </a:lnTo>
                <a:lnTo>
                  <a:pt x="4000" y="59474"/>
                </a:lnTo>
                <a:lnTo>
                  <a:pt x="99339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6106918" y="8935126"/>
            <a:ext cx="75844" cy="45605"/>
          </a:xfrm>
          <a:custGeom>
            <a:avLst/>
            <a:gdLst/>
            <a:ahLst/>
            <a:cxnLst/>
            <a:rect l="l" t="t" r="r" b="b"/>
            <a:pathLst>
              <a:path w="75844" h="45605">
                <a:moveTo>
                  <a:pt x="75844" y="4495"/>
                </a:moveTo>
                <a:lnTo>
                  <a:pt x="73596" y="0"/>
                </a:lnTo>
                <a:lnTo>
                  <a:pt x="0" y="41605"/>
                </a:lnTo>
                <a:lnTo>
                  <a:pt x="2628" y="45605"/>
                </a:lnTo>
                <a:lnTo>
                  <a:pt x="75844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5976964" y="8973861"/>
            <a:ext cx="13119" cy="11239"/>
          </a:xfrm>
          <a:custGeom>
            <a:avLst/>
            <a:gdLst/>
            <a:ahLst/>
            <a:cxnLst/>
            <a:rect l="l" t="t" r="r" b="b"/>
            <a:pathLst>
              <a:path w="13119" h="11239">
                <a:moveTo>
                  <a:pt x="0" y="749"/>
                </a:moveTo>
                <a:lnTo>
                  <a:pt x="3378" y="4622"/>
                </a:lnTo>
                <a:lnTo>
                  <a:pt x="7874" y="9867"/>
                </a:lnTo>
                <a:lnTo>
                  <a:pt x="12382" y="11239"/>
                </a:lnTo>
                <a:lnTo>
                  <a:pt x="13119" y="9372"/>
                </a:lnTo>
                <a:lnTo>
                  <a:pt x="4013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5992086" y="8987109"/>
            <a:ext cx="11125" cy="12992"/>
          </a:xfrm>
          <a:custGeom>
            <a:avLst/>
            <a:gdLst/>
            <a:ahLst/>
            <a:cxnLst/>
            <a:rect l="l" t="t" r="r" b="b"/>
            <a:pathLst>
              <a:path w="11125" h="12992">
                <a:moveTo>
                  <a:pt x="0" y="749"/>
                </a:moveTo>
                <a:lnTo>
                  <a:pt x="1244" y="5245"/>
                </a:lnTo>
                <a:lnTo>
                  <a:pt x="10375" y="12992"/>
                </a:lnTo>
                <a:lnTo>
                  <a:pt x="11125" y="11112"/>
                </a:lnTo>
                <a:lnTo>
                  <a:pt x="8128" y="4991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6005081" y="9002967"/>
            <a:ext cx="13373" cy="19367"/>
          </a:xfrm>
          <a:custGeom>
            <a:avLst/>
            <a:gdLst/>
            <a:ahLst/>
            <a:cxnLst/>
            <a:rect l="l" t="t" r="r" b="b"/>
            <a:pathLst>
              <a:path w="13373" h="19367">
                <a:moveTo>
                  <a:pt x="13373" y="14871"/>
                </a:moveTo>
                <a:lnTo>
                  <a:pt x="3632" y="0"/>
                </a:lnTo>
                <a:lnTo>
                  <a:pt x="0" y="127"/>
                </a:lnTo>
                <a:lnTo>
                  <a:pt x="1371" y="4495"/>
                </a:lnTo>
                <a:lnTo>
                  <a:pt x="10998" y="19367"/>
                </a:lnTo>
                <a:lnTo>
                  <a:pt x="12496" y="19126"/>
                </a:lnTo>
                <a:lnTo>
                  <a:pt x="13373" y="14871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022832" y="9037459"/>
            <a:ext cx="5613" cy="10490"/>
          </a:xfrm>
          <a:custGeom>
            <a:avLst/>
            <a:gdLst/>
            <a:ahLst/>
            <a:cxnLst/>
            <a:rect l="l" t="t" r="r" b="b"/>
            <a:pathLst>
              <a:path w="5613" h="10490">
                <a:moveTo>
                  <a:pt x="0" y="1879"/>
                </a:moveTo>
                <a:lnTo>
                  <a:pt x="3365" y="8737"/>
                </a:lnTo>
                <a:lnTo>
                  <a:pt x="4495" y="10490"/>
                </a:lnTo>
                <a:lnTo>
                  <a:pt x="5613" y="4876"/>
                </a:lnTo>
                <a:lnTo>
                  <a:pt x="1866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5891627" y="9082943"/>
            <a:ext cx="4381" cy="6489"/>
          </a:xfrm>
          <a:custGeom>
            <a:avLst/>
            <a:gdLst/>
            <a:ahLst/>
            <a:cxnLst/>
            <a:rect l="l" t="t" r="r" b="b"/>
            <a:pathLst>
              <a:path w="4381" h="6489">
                <a:moveTo>
                  <a:pt x="0" y="4241"/>
                </a:moveTo>
                <a:lnTo>
                  <a:pt x="4381" y="6489"/>
                </a:lnTo>
                <a:lnTo>
                  <a:pt x="4254" y="2743"/>
                </a:lnTo>
                <a:lnTo>
                  <a:pt x="749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5924740" y="9126052"/>
            <a:ext cx="10617" cy="9613"/>
          </a:xfrm>
          <a:custGeom>
            <a:avLst/>
            <a:gdLst/>
            <a:ahLst/>
            <a:cxnLst/>
            <a:rect l="l" t="t" r="r" b="b"/>
            <a:pathLst>
              <a:path w="10617" h="9613">
                <a:moveTo>
                  <a:pt x="0" y="749"/>
                </a:moveTo>
                <a:lnTo>
                  <a:pt x="3009" y="5613"/>
                </a:lnTo>
                <a:lnTo>
                  <a:pt x="6743" y="9613"/>
                </a:lnTo>
                <a:lnTo>
                  <a:pt x="10617" y="8483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5340347" y="9373703"/>
            <a:ext cx="50482" cy="35356"/>
          </a:xfrm>
          <a:custGeom>
            <a:avLst/>
            <a:gdLst/>
            <a:ahLst/>
            <a:cxnLst/>
            <a:rect l="l" t="t" r="r" b="b"/>
            <a:pathLst>
              <a:path w="50482" h="35356">
                <a:moveTo>
                  <a:pt x="50482" y="6616"/>
                </a:moveTo>
                <a:lnTo>
                  <a:pt x="47358" y="0"/>
                </a:lnTo>
                <a:lnTo>
                  <a:pt x="0" y="26733"/>
                </a:lnTo>
                <a:lnTo>
                  <a:pt x="4381" y="35356"/>
                </a:lnTo>
                <a:lnTo>
                  <a:pt x="49606" y="8115"/>
                </a:lnTo>
                <a:lnTo>
                  <a:pt x="50482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4823303" y="8405964"/>
            <a:ext cx="134200" cy="191173"/>
          </a:xfrm>
          <a:custGeom>
            <a:avLst/>
            <a:gdLst/>
            <a:ahLst/>
            <a:cxnLst/>
            <a:rect l="l" t="t" r="r" b="b"/>
            <a:pathLst>
              <a:path w="134200" h="191173">
                <a:moveTo>
                  <a:pt x="36614" y="2120"/>
                </a:moveTo>
                <a:lnTo>
                  <a:pt x="13995" y="0"/>
                </a:lnTo>
                <a:lnTo>
                  <a:pt x="8254" y="7239"/>
                </a:lnTo>
                <a:lnTo>
                  <a:pt x="1752" y="26860"/>
                </a:lnTo>
                <a:lnTo>
                  <a:pt x="0" y="57848"/>
                </a:lnTo>
                <a:lnTo>
                  <a:pt x="2006" y="62471"/>
                </a:lnTo>
                <a:lnTo>
                  <a:pt x="8127" y="89204"/>
                </a:lnTo>
                <a:lnTo>
                  <a:pt x="16992" y="108699"/>
                </a:lnTo>
                <a:lnTo>
                  <a:pt x="28117" y="129578"/>
                </a:lnTo>
                <a:lnTo>
                  <a:pt x="36487" y="141312"/>
                </a:lnTo>
                <a:lnTo>
                  <a:pt x="59359" y="166687"/>
                </a:lnTo>
                <a:lnTo>
                  <a:pt x="75603" y="178168"/>
                </a:lnTo>
                <a:lnTo>
                  <a:pt x="97218" y="189166"/>
                </a:lnTo>
                <a:lnTo>
                  <a:pt x="108203" y="191173"/>
                </a:lnTo>
                <a:lnTo>
                  <a:pt x="122580" y="191173"/>
                </a:lnTo>
                <a:lnTo>
                  <a:pt x="129819" y="181051"/>
                </a:lnTo>
                <a:lnTo>
                  <a:pt x="134200" y="165811"/>
                </a:lnTo>
                <a:lnTo>
                  <a:pt x="134200" y="130441"/>
                </a:lnTo>
                <a:lnTo>
                  <a:pt x="125577" y="97828"/>
                </a:lnTo>
                <a:lnTo>
                  <a:pt x="112826" y="71462"/>
                </a:lnTo>
                <a:lnTo>
                  <a:pt x="95338" y="45478"/>
                </a:lnTo>
                <a:lnTo>
                  <a:pt x="82092" y="30480"/>
                </a:lnTo>
                <a:lnTo>
                  <a:pt x="56108" y="10998"/>
                </a:lnTo>
                <a:lnTo>
                  <a:pt x="36614" y="21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6237112" y="8731831"/>
            <a:ext cx="188429" cy="306628"/>
          </a:xfrm>
          <a:custGeom>
            <a:avLst/>
            <a:gdLst/>
            <a:ahLst/>
            <a:cxnLst/>
            <a:rect l="l" t="t" r="r" b="b"/>
            <a:pathLst>
              <a:path w="188429" h="306628">
                <a:moveTo>
                  <a:pt x="171437" y="80086"/>
                </a:moveTo>
                <a:lnTo>
                  <a:pt x="173431" y="83718"/>
                </a:lnTo>
                <a:lnTo>
                  <a:pt x="174053" y="85458"/>
                </a:lnTo>
                <a:lnTo>
                  <a:pt x="176301" y="89966"/>
                </a:lnTo>
                <a:lnTo>
                  <a:pt x="186550" y="122821"/>
                </a:lnTo>
                <a:lnTo>
                  <a:pt x="186804" y="127203"/>
                </a:lnTo>
                <a:lnTo>
                  <a:pt x="186804" y="131940"/>
                </a:lnTo>
                <a:lnTo>
                  <a:pt x="186550" y="138188"/>
                </a:lnTo>
                <a:lnTo>
                  <a:pt x="186296" y="154813"/>
                </a:lnTo>
                <a:lnTo>
                  <a:pt x="179806" y="172300"/>
                </a:lnTo>
                <a:lnTo>
                  <a:pt x="173812" y="177673"/>
                </a:lnTo>
                <a:lnTo>
                  <a:pt x="169430" y="182054"/>
                </a:lnTo>
                <a:lnTo>
                  <a:pt x="168186" y="184429"/>
                </a:lnTo>
                <a:lnTo>
                  <a:pt x="158559" y="188175"/>
                </a:lnTo>
                <a:lnTo>
                  <a:pt x="155447" y="191173"/>
                </a:lnTo>
                <a:lnTo>
                  <a:pt x="158305" y="197675"/>
                </a:lnTo>
                <a:lnTo>
                  <a:pt x="158445" y="202666"/>
                </a:lnTo>
                <a:lnTo>
                  <a:pt x="154444" y="206044"/>
                </a:lnTo>
                <a:lnTo>
                  <a:pt x="154317" y="207543"/>
                </a:lnTo>
                <a:lnTo>
                  <a:pt x="107200" y="275640"/>
                </a:lnTo>
                <a:lnTo>
                  <a:pt x="59474" y="303631"/>
                </a:lnTo>
                <a:lnTo>
                  <a:pt x="58483" y="305625"/>
                </a:lnTo>
                <a:lnTo>
                  <a:pt x="61734" y="306628"/>
                </a:lnTo>
                <a:lnTo>
                  <a:pt x="109461" y="277761"/>
                </a:lnTo>
                <a:lnTo>
                  <a:pt x="160312" y="204914"/>
                </a:lnTo>
                <a:lnTo>
                  <a:pt x="160070" y="191922"/>
                </a:lnTo>
                <a:lnTo>
                  <a:pt x="173431" y="183299"/>
                </a:lnTo>
                <a:lnTo>
                  <a:pt x="183426" y="171551"/>
                </a:lnTo>
                <a:lnTo>
                  <a:pt x="188429" y="157060"/>
                </a:lnTo>
                <a:lnTo>
                  <a:pt x="188429" y="117195"/>
                </a:lnTo>
                <a:lnTo>
                  <a:pt x="177558" y="84594"/>
                </a:lnTo>
                <a:lnTo>
                  <a:pt x="160439" y="56222"/>
                </a:lnTo>
                <a:lnTo>
                  <a:pt x="140817" y="34480"/>
                </a:lnTo>
                <a:lnTo>
                  <a:pt x="121081" y="19494"/>
                </a:lnTo>
                <a:lnTo>
                  <a:pt x="108216" y="12865"/>
                </a:lnTo>
                <a:lnTo>
                  <a:pt x="81216" y="10744"/>
                </a:lnTo>
                <a:lnTo>
                  <a:pt x="53733" y="24612"/>
                </a:lnTo>
                <a:lnTo>
                  <a:pt x="47231" y="26238"/>
                </a:lnTo>
                <a:lnTo>
                  <a:pt x="1752" y="0"/>
                </a:lnTo>
                <a:lnTo>
                  <a:pt x="0" y="1244"/>
                </a:lnTo>
                <a:lnTo>
                  <a:pt x="3746" y="4495"/>
                </a:lnTo>
                <a:lnTo>
                  <a:pt x="44983" y="28359"/>
                </a:lnTo>
                <a:lnTo>
                  <a:pt x="53225" y="28486"/>
                </a:lnTo>
                <a:lnTo>
                  <a:pt x="72593" y="17360"/>
                </a:lnTo>
                <a:lnTo>
                  <a:pt x="83464" y="12738"/>
                </a:lnTo>
                <a:lnTo>
                  <a:pt x="105956" y="15113"/>
                </a:lnTo>
                <a:lnTo>
                  <a:pt x="123824" y="24866"/>
                </a:lnTo>
                <a:lnTo>
                  <a:pt x="128574" y="29108"/>
                </a:lnTo>
                <a:lnTo>
                  <a:pt x="132702" y="31356"/>
                </a:lnTo>
                <a:lnTo>
                  <a:pt x="136944" y="35737"/>
                </a:lnTo>
                <a:lnTo>
                  <a:pt x="138569" y="36728"/>
                </a:lnTo>
                <a:lnTo>
                  <a:pt x="158191" y="58343"/>
                </a:lnTo>
                <a:lnTo>
                  <a:pt x="165430" y="70472"/>
                </a:lnTo>
                <a:lnTo>
                  <a:pt x="169684" y="79095"/>
                </a:lnTo>
                <a:lnTo>
                  <a:pt x="171437" y="800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6152765" y="8809177"/>
            <a:ext cx="14617" cy="8496"/>
          </a:xfrm>
          <a:custGeom>
            <a:avLst/>
            <a:gdLst/>
            <a:ahLst/>
            <a:cxnLst/>
            <a:rect l="l" t="t" r="r" b="b"/>
            <a:pathLst>
              <a:path w="14617" h="8496">
                <a:moveTo>
                  <a:pt x="5638" y="3619"/>
                </a:moveTo>
                <a:lnTo>
                  <a:pt x="0" y="8496"/>
                </a:lnTo>
                <a:lnTo>
                  <a:pt x="13627" y="2755"/>
                </a:lnTo>
                <a:lnTo>
                  <a:pt x="14617" y="0"/>
                </a:lnTo>
                <a:lnTo>
                  <a:pt x="5638" y="36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113546" y="8885896"/>
            <a:ext cx="84086" cy="129946"/>
          </a:xfrm>
          <a:custGeom>
            <a:avLst/>
            <a:gdLst/>
            <a:ahLst/>
            <a:cxnLst/>
            <a:rect l="l" t="t" r="r" b="b"/>
            <a:pathLst>
              <a:path w="84086" h="129946">
                <a:moveTo>
                  <a:pt x="79717" y="118071"/>
                </a:moveTo>
                <a:lnTo>
                  <a:pt x="72961" y="127076"/>
                </a:lnTo>
                <a:lnTo>
                  <a:pt x="73583" y="129946"/>
                </a:lnTo>
                <a:lnTo>
                  <a:pt x="79717" y="124574"/>
                </a:lnTo>
                <a:lnTo>
                  <a:pt x="83959" y="111582"/>
                </a:lnTo>
                <a:lnTo>
                  <a:pt x="84086" y="82588"/>
                </a:lnTo>
                <a:lnTo>
                  <a:pt x="73088" y="54356"/>
                </a:lnTo>
                <a:lnTo>
                  <a:pt x="64592" y="38989"/>
                </a:lnTo>
                <a:lnTo>
                  <a:pt x="48971" y="19862"/>
                </a:lnTo>
                <a:lnTo>
                  <a:pt x="27482" y="4495"/>
                </a:lnTo>
                <a:lnTo>
                  <a:pt x="14490" y="0"/>
                </a:lnTo>
                <a:lnTo>
                  <a:pt x="0" y="990"/>
                </a:lnTo>
                <a:lnTo>
                  <a:pt x="1993" y="1739"/>
                </a:lnTo>
                <a:lnTo>
                  <a:pt x="8737" y="1879"/>
                </a:lnTo>
                <a:lnTo>
                  <a:pt x="19608" y="5245"/>
                </a:lnTo>
                <a:lnTo>
                  <a:pt x="26733" y="7874"/>
                </a:lnTo>
                <a:lnTo>
                  <a:pt x="30479" y="9867"/>
                </a:lnTo>
                <a:lnTo>
                  <a:pt x="41224" y="18364"/>
                </a:lnTo>
                <a:lnTo>
                  <a:pt x="43599" y="21120"/>
                </a:lnTo>
                <a:lnTo>
                  <a:pt x="47091" y="21869"/>
                </a:lnTo>
                <a:lnTo>
                  <a:pt x="56845" y="34226"/>
                </a:lnTo>
                <a:lnTo>
                  <a:pt x="61099" y="40728"/>
                </a:lnTo>
                <a:lnTo>
                  <a:pt x="64973" y="44983"/>
                </a:lnTo>
                <a:lnTo>
                  <a:pt x="66967" y="49225"/>
                </a:lnTo>
                <a:lnTo>
                  <a:pt x="69214" y="53721"/>
                </a:lnTo>
                <a:lnTo>
                  <a:pt x="74333" y="64350"/>
                </a:lnTo>
                <a:lnTo>
                  <a:pt x="76593" y="70840"/>
                </a:lnTo>
                <a:lnTo>
                  <a:pt x="80467" y="83337"/>
                </a:lnTo>
                <a:lnTo>
                  <a:pt x="82207" y="86334"/>
                </a:lnTo>
                <a:lnTo>
                  <a:pt x="82461" y="90462"/>
                </a:lnTo>
                <a:lnTo>
                  <a:pt x="82092" y="94830"/>
                </a:lnTo>
                <a:lnTo>
                  <a:pt x="82092" y="105829"/>
                </a:lnTo>
                <a:lnTo>
                  <a:pt x="79717" y="1180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6387179" y="8907145"/>
            <a:ext cx="6629" cy="12357"/>
          </a:xfrm>
          <a:custGeom>
            <a:avLst/>
            <a:gdLst/>
            <a:ahLst/>
            <a:cxnLst/>
            <a:rect l="l" t="t" r="r" b="b"/>
            <a:pathLst>
              <a:path w="6629" h="12357">
                <a:moveTo>
                  <a:pt x="3619" y="11607"/>
                </a:moveTo>
                <a:lnTo>
                  <a:pt x="6629" y="12357"/>
                </a:lnTo>
                <a:lnTo>
                  <a:pt x="3746" y="2616"/>
                </a:lnTo>
                <a:lnTo>
                  <a:pt x="0" y="0"/>
                </a:lnTo>
                <a:lnTo>
                  <a:pt x="3619" y="116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265476" y="9002469"/>
            <a:ext cx="25615" cy="14122"/>
          </a:xfrm>
          <a:custGeom>
            <a:avLst/>
            <a:gdLst/>
            <a:ahLst/>
            <a:cxnLst/>
            <a:rect l="l" t="t" r="r" b="b"/>
            <a:pathLst>
              <a:path w="25615" h="14122">
                <a:moveTo>
                  <a:pt x="25615" y="1625"/>
                </a:moveTo>
                <a:lnTo>
                  <a:pt x="22491" y="0"/>
                </a:lnTo>
                <a:lnTo>
                  <a:pt x="17868" y="2247"/>
                </a:lnTo>
                <a:lnTo>
                  <a:pt x="10375" y="6502"/>
                </a:lnTo>
                <a:lnTo>
                  <a:pt x="9994" y="7746"/>
                </a:lnTo>
                <a:lnTo>
                  <a:pt x="2501" y="10744"/>
                </a:lnTo>
                <a:lnTo>
                  <a:pt x="0" y="13500"/>
                </a:lnTo>
                <a:lnTo>
                  <a:pt x="5130" y="14122"/>
                </a:lnTo>
                <a:lnTo>
                  <a:pt x="25615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5352227" y="9279234"/>
            <a:ext cx="36106" cy="51981"/>
          </a:xfrm>
          <a:custGeom>
            <a:avLst/>
            <a:gdLst/>
            <a:ahLst/>
            <a:cxnLst/>
            <a:rect l="l" t="t" r="r" b="b"/>
            <a:pathLst>
              <a:path w="36106" h="51981">
                <a:moveTo>
                  <a:pt x="22491" y="4127"/>
                </a:moveTo>
                <a:lnTo>
                  <a:pt x="20358" y="18618"/>
                </a:lnTo>
                <a:lnTo>
                  <a:pt x="20231" y="36106"/>
                </a:lnTo>
                <a:lnTo>
                  <a:pt x="20485" y="44729"/>
                </a:lnTo>
                <a:lnTo>
                  <a:pt x="20612" y="51104"/>
                </a:lnTo>
                <a:lnTo>
                  <a:pt x="24358" y="51981"/>
                </a:lnTo>
                <a:lnTo>
                  <a:pt x="22110" y="26746"/>
                </a:lnTo>
                <a:lnTo>
                  <a:pt x="25984" y="6375"/>
                </a:lnTo>
                <a:lnTo>
                  <a:pt x="36106" y="5499"/>
                </a:lnTo>
                <a:lnTo>
                  <a:pt x="18110" y="0"/>
                </a:lnTo>
                <a:lnTo>
                  <a:pt x="4000" y="1879"/>
                </a:lnTo>
                <a:lnTo>
                  <a:pt x="0" y="4241"/>
                </a:lnTo>
                <a:lnTo>
                  <a:pt x="1117" y="5994"/>
                </a:lnTo>
                <a:lnTo>
                  <a:pt x="14236" y="3746"/>
                </a:lnTo>
                <a:lnTo>
                  <a:pt x="22491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5388336" y="9284733"/>
            <a:ext cx="95453" cy="140690"/>
          </a:xfrm>
          <a:custGeom>
            <a:avLst/>
            <a:gdLst/>
            <a:ahLst/>
            <a:cxnLst/>
            <a:rect l="l" t="t" r="r" b="b"/>
            <a:pathLst>
              <a:path w="95453" h="140690">
                <a:moveTo>
                  <a:pt x="25234" y="11620"/>
                </a:moveTo>
                <a:lnTo>
                  <a:pt x="5867" y="622"/>
                </a:lnTo>
                <a:lnTo>
                  <a:pt x="0" y="0"/>
                </a:lnTo>
                <a:lnTo>
                  <a:pt x="368" y="1879"/>
                </a:lnTo>
                <a:lnTo>
                  <a:pt x="47980" y="126199"/>
                </a:lnTo>
                <a:lnTo>
                  <a:pt x="70713" y="139941"/>
                </a:lnTo>
                <a:lnTo>
                  <a:pt x="95453" y="140690"/>
                </a:lnTo>
                <a:lnTo>
                  <a:pt x="92583" y="115823"/>
                </a:lnTo>
                <a:lnTo>
                  <a:pt x="79590" y="81216"/>
                </a:lnTo>
                <a:lnTo>
                  <a:pt x="66713" y="57099"/>
                </a:lnTo>
                <a:lnTo>
                  <a:pt x="44729" y="29108"/>
                </a:lnTo>
                <a:lnTo>
                  <a:pt x="25234" y="11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5375333" y="9334962"/>
            <a:ext cx="1498" cy="5626"/>
          </a:xfrm>
          <a:custGeom>
            <a:avLst/>
            <a:gdLst/>
            <a:ahLst/>
            <a:cxnLst/>
            <a:rect l="l" t="t" r="r" b="b"/>
            <a:pathLst>
              <a:path w="1498" h="5626">
                <a:moveTo>
                  <a:pt x="1498" y="5626"/>
                </a:moveTo>
                <a:lnTo>
                  <a:pt x="1371" y="749"/>
                </a:lnTo>
                <a:lnTo>
                  <a:pt x="0" y="0"/>
                </a:lnTo>
                <a:lnTo>
                  <a:pt x="1498" y="56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5381707" y="9356951"/>
            <a:ext cx="1879" cy="5994"/>
          </a:xfrm>
          <a:custGeom>
            <a:avLst/>
            <a:gdLst/>
            <a:ahLst/>
            <a:cxnLst/>
            <a:rect l="l" t="t" r="r" b="b"/>
            <a:pathLst>
              <a:path w="1879" h="5994">
                <a:moveTo>
                  <a:pt x="1879" y="5994"/>
                </a:moveTo>
                <a:lnTo>
                  <a:pt x="1498" y="254"/>
                </a:lnTo>
                <a:lnTo>
                  <a:pt x="0" y="0"/>
                </a:lnTo>
                <a:lnTo>
                  <a:pt x="1879" y="59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486170" y="9166274"/>
            <a:ext cx="150063" cy="259397"/>
          </a:xfrm>
          <a:custGeom>
            <a:avLst/>
            <a:gdLst/>
            <a:ahLst/>
            <a:cxnLst/>
            <a:rect l="l" t="t" r="r" b="b"/>
            <a:pathLst>
              <a:path w="150063" h="259397">
                <a:moveTo>
                  <a:pt x="150063" y="1130"/>
                </a:moveTo>
                <a:lnTo>
                  <a:pt x="148932" y="0"/>
                </a:lnTo>
                <a:lnTo>
                  <a:pt x="146684" y="37490"/>
                </a:lnTo>
                <a:lnTo>
                  <a:pt x="138061" y="76606"/>
                </a:lnTo>
                <a:lnTo>
                  <a:pt x="118452" y="124333"/>
                </a:lnTo>
                <a:lnTo>
                  <a:pt x="91706" y="167068"/>
                </a:lnTo>
                <a:lnTo>
                  <a:pt x="63347" y="201676"/>
                </a:lnTo>
                <a:lnTo>
                  <a:pt x="51219" y="215671"/>
                </a:lnTo>
                <a:lnTo>
                  <a:pt x="43484" y="220535"/>
                </a:lnTo>
                <a:lnTo>
                  <a:pt x="42608" y="222161"/>
                </a:lnTo>
                <a:lnTo>
                  <a:pt x="18859" y="244030"/>
                </a:lnTo>
                <a:lnTo>
                  <a:pt x="0" y="259397"/>
                </a:lnTo>
                <a:lnTo>
                  <a:pt x="6997" y="258152"/>
                </a:lnTo>
                <a:lnTo>
                  <a:pt x="53479" y="217792"/>
                </a:lnTo>
                <a:lnTo>
                  <a:pt x="65595" y="203796"/>
                </a:lnTo>
                <a:lnTo>
                  <a:pt x="93954" y="169316"/>
                </a:lnTo>
                <a:lnTo>
                  <a:pt x="120700" y="126580"/>
                </a:lnTo>
                <a:lnTo>
                  <a:pt x="140322" y="78727"/>
                </a:lnTo>
                <a:lnTo>
                  <a:pt x="148932" y="39611"/>
                </a:lnTo>
                <a:lnTo>
                  <a:pt x="150063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378188" y="9577858"/>
            <a:ext cx="115849" cy="114528"/>
          </a:xfrm>
          <a:custGeom>
            <a:avLst/>
            <a:gdLst/>
            <a:ahLst/>
            <a:cxnLst/>
            <a:rect l="l" t="t" r="r" b="b"/>
            <a:pathLst>
              <a:path w="115849" h="114528">
                <a:moveTo>
                  <a:pt x="38265" y="48107"/>
                </a:moveTo>
                <a:lnTo>
                  <a:pt x="42633" y="46113"/>
                </a:lnTo>
                <a:lnTo>
                  <a:pt x="44373" y="45732"/>
                </a:lnTo>
                <a:lnTo>
                  <a:pt x="83362" y="23494"/>
                </a:lnTo>
                <a:lnTo>
                  <a:pt x="115100" y="2882"/>
                </a:lnTo>
                <a:lnTo>
                  <a:pt x="115849" y="0"/>
                </a:lnTo>
                <a:lnTo>
                  <a:pt x="106108" y="4622"/>
                </a:lnTo>
                <a:lnTo>
                  <a:pt x="74739" y="25742"/>
                </a:lnTo>
                <a:lnTo>
                  <a:pt x="25" y="63855"/>
                </a:lnTo>
                <a:lnTo>
                  <a:pt x="0" y="114528"/>
                </a:lnTo>
                <a:lnTo>
                  <a:pt x="1993" y="114528"/>
                </a:lnTo>
                <a:lnTo>
                  <a:pt x="2159" y="66103"/>
                </a:lnTo>
                <a:lnTo>
                  <a:pt x="3530" y="65722"/>
                </a:lnTo>
                <a:lnTo>
                  <a:pt x="10147" y="63601"/>
                </a:lnTo>
                <a:lnTo>
                  <a:pt x="20891" y="56984"/>
                </a:lnTo>
                <a:lnTo>
                  <a:pt x="29629" y="52603"/>
                </a:lnTo>
                <a:lnTo>
                  <a:pt x="35636" y="49860"/>
                </a:lnTo>
                <a:lnTo>
                  <a:pt x="38265" y="481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4827188" y="8407960"/>
            <a:ext cx="128193" cy="187045"/>
          </a:xfrm>
          <a:custGeom>
            <a:avLst/>
            <a:gdLst/>
            <a:ahLst/>
            <a:cxnLst/>
            <a:rect l="l" t="t" r="r" b="b"/>
            <a:pathLst>
              <a:path w="128193" h="187045">
                <a:moveTo>
                  <a:pt x="30607" y="2374"/>
                </a:moveTo>
                <a:lnTo>
                  <a:pt x="12357" y="0"/>
                </a:lnTo>
                <a:lnTo>
                  <a:pt x="6489" y="7493"/>
                </a:lnTo>
                <a:lnTo>
                  <a:pt x="0" y="26987"/>
                </a:lnTo>
                <a:lnTo>
                  <a:pt x="0" y="56730"/>
                </a:lnTo>
                <a:lnTo>
                  <a:pt x="6489" y="85090"/>
                </a:lnTo>
                <a:lnTo>
                  <a:pt x="17614" y="110832"/>
                </a:lnTo>
                <a:lnTo>
                  <a:pt x="34734" y="137198"/>
                </a:lnTo>
                <a:lnTo>
                  <a:pt x="54597" y="158559"/>
                </a:lnTo>
                <a:lnTo>
                  <a:pt x="73837" y="174053"/>
                </a:lnTo>
                <a:lnTo>
                  <a:pt x="95453" y="184924"/>
                </a:lnTo>
                <a:lnTo>
                  <a:pt x="106451" y="187045"/>
                </a:lnTo>
                <a:lnTo>
                  <a:pt x="116573" y="187045"/>
                </a:lnTo>
                <a:lnTo>
                  <a:pt x="123812" y="176923"/>
                </a:lnTo>
                <a:lnTo>
                  <a:pt x="128193" y="161683"/>
                </a:lnTo>
                <a:lnTo>
                  <a:pt x="128193" y="130568"/>
                </a:lnTo>
                <a:lnTo>
                  <a:pt x="119443" y="98082"/>
                </a:lnTo>
                <a:lnTo>
                  <a:pt x="106705" y="71716"/>
                </a:lnTo>
                <a:lnTo>
                  <a:pt x="89331" y="45732"/>
                </a:lnTo>
                <a:lnTo>
                  <a:pt x="76085" y="30734"/>
                </a:lnTo>
                <a:lnTo>
                  <a:pt x="49974" y="11125"/>
                </a:lnTo>
                <a:lnTo>
                  <a:pt x="30607" y="23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828678" y="8535534"/>
            <a:ext cx="53987" cy="50863"/>
          </a:xfrm>
          <a:custGeom>
            <a:avLst/>
            <a:gdLst/>
            <a:ahLst/>
            <a:cxnLst/>
            <a:rect l="l" t="t" r="r" b="b"/>
            <a:pathLst>
              <a:path w="53987" h="50863">
                <a:moveTo>
                  <a:pt x="31114" y="11747"/>
                </a:moveTo>
                <a:lnTo>
                  <a:pt x="22745" y="0"/>
                </a:lnTo>
                <a:lnTo>
                  <a:pt x="0" y="11747"/>
                </a:lnTo>
                <a:lnTo>
                  <a:pt x="380" y="16002"/>
                </a:lnTo>
                <a:lnTo>
                  <a:pt x="5003" y="22618"/>
                </a:lnTo>
                <a:lnTo>
                  <a:pt x="29121" y="50863"/>
                </a:lnTo>
                <a:lnTo>
                  <a:pt x="32359" y="50863"/>
                </a:lnTo>
                <a:lnTo>
                  <a:pt x="53987" y="37109"/>
                </a:lnTo>
                <a:lnTo>
                  <a:pt x="31114" y="117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5884752" y="8970611"/>
            <a:ext cx="139077" cy="189166"/>
          </a:xfrm>
          <a:custGeom>
            <a:avLst/>
            <a:gdLst/>
            <a:ahLst/>
            <a:cxnLst/>
            <a:rect l="l" t="t" r="r" b="b"/>
            <a:pathLst>
              <a:path w="139077" h="189166">
                <a:moveTo>
                  <a:pt x="52108" y="4495"/>
                </a:moveTo>
                <a:lnTo>
                  <a:pt x="36995" y="126"/>
                </a:lnTo>
                <a:lnTo>
                  <a:pt x="25374" y="0"/>
                </a:lnTo>
                <a:lnTo>
                  <a:pt x="17500" y="3124"/>
                </a:lnTo>
                <a:lnTo>
                  <a:pt x="6870" y="14122"/>
                </a:lnTo>
                <a:lnTo>
                  <a:pt x="0" y="33235"/>
                </a:lnTo>
                <a:lnTo>
                  <a:pt x="0" y="60845"/>
                </a:lnTo>
                <a:lnTo>
                  <a:pt x="8623" y="93586"/>
                </a:lnTo>
                <a:lnTo>
                  <a:pt x="26123" y="128193"/>
                </a:lnTo>
                <a:lnTo>
                  <a:pt x="41490" y="149682"/>
                </a:lnTo>
                <a:lnTo>
                  <a:pt x="58851" y="167182"/>
                </a:lnTo>
                <a:lnTo>
                  <a:pt x="82600" y="182422"/>
                </a:lnTo>
                <a:lnTo>
                  <a:pt x="102209" y="189166"/>
                </a:lnTo>
                <a:lnTo>
                  <a:pt x="117462" y="187667"/>
                </a:lnTo>
                <a:lnTo>
                  <a:pt x="129451" y="177926"/>
                </a:lnTo>
                <a:lnTo>
                  <a:pt x="136829" y="163550"/>
                </a:lnTo>
                <a:lnTo>
                  <a:pt x="139077" y="157187"/>
                </a:lnTo>
                <a:lnTo>
                  <a:pt x="139077" y="128193"/>
                </a:lnTo>
                <a:lnTo>
                  <a:pt x="132448" y="102209"/>
                </a:lnTo>
                <a:lnTo>
                  <a:pt x="113207" y="62852"/>
                </a:lnTo>
                <a:lnTo>
                  <a:pt x="97967" y="41109"/>
                </a:lnTo>
                <a:lnTo>
                  <a:pt x="73850" y="17487"/>
                </a:lnTo>
                <a:lnTo>
                  <a:pt x="52108" y="44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5393326" y="9289611"/>
            <a:ext cx="87718" cy="132943"/>
          </a:xfrm>
          <a:custGeom>
            <a:avLst/>
            <a:gdLst/>
            <a:ahLst/>
            <a:cxnLst/>
            <a:rect l="l" t="t" r="r" b="b"/>
            <a:pathLst>
              <a:path w="87718" h="132943">
                <a:moveTo>
                  <a:pt x="18122" y="8991"/>
                </a:moveTo>
                <a:lnTo>
                  <a:pt x="2628" y="0"/>
                </a:lnTo>
                <a:lnTo>
                  <a:pt x="0" y="114"/>
                </a:lnTo>
                <a:lnTo>
                  <a:pt x="381" y="4622"/>
                </a:lnTo>
                <a:lnTo>
                  <a:pt x="41859" y="111074"/>
                </a:lnTo>
                <a:lnTo>
                  <a:pt x="46355" y="119697"/>
                </a:lnTo>
                <a:lnTo>
                  <a:pt x="67843" y="132943"/>
                </a:lnTo>
                <a:lnTo>
                  <a:pt x="87718" y="132816"/>
                </a:lnTo>
                <a:lnTo>
                  <a:pt x="85471" y="113195"/>
                </a:lnTo>
                <a:lnTo>
                  <a:pt x="72351" y="78460"/>
                </a:lnTo>
                <a:lnTo>
                  <a:pt x="59601" y="54343"/>
                </a:lnTo>
                <a:lnTo>
                  <a:pt x="37617" y="26365"/>
                </a:lnTo>
                <a:lnTo>
                  <a:pt x="18122" y="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4653497" y="8160307"/>
            <a:ext cx="208546" cy="567397"/>
          </a:xfrm>
          <a:custGeom>
            <a:avLst/>
            <a:gdLst/>
            <a:ahLst/>
            <a:cxnLst/>
            <a:rect l="l" t="t" r="r" b="b"/>
            <a:pathLst>
              <a:path w="208546" h="567397">
                <a:moveTo>
                  <a:pt x="62356" y="54736"/>
                </a:moveTo>
                <a:lnTo>
                  <a:pt x="46862" y="67475"/>
                </a:lnTo>
                <a:lnTo>
                  <a:pt x="31610" y="84848"/>
                </a:lnTo>
                <a:lnTo>
                  <a:pt x="14503" y="115455"/>
                </a:lnTo>
                <a:lnTo>
                  <a:pt x="4254" y="148691"/>
                </a:lnTo>
                <a:lnTo>
                  <a:pt x="0" y="176936"/>
                </a:lnTo>
                <a:lnTo>
                  <a:pt x="0" y="237032"/>
                </a:lnTo>
                <a:lnTo>
                  <a:pt x="6502" y="280517"/>
                </a:lnTo>
                <a:lnTo>
                  <a:pt x="19367" y="332739"/>
                </a:lnTo>
                <a:lnTo>
                  <a:pt x="34734" y="373976"/>
                </a:lnTo>
                <a:lnTo>
                  <a:pt x="71602" y="447827"/>
                </a:lnTo>
                <a:lnTo>
                  <a:pt x="101968" y="493433"/>
                </a:lnTo>
                <a:lnTo>
                  <a:pt x="128079" y="525919"/>
                </a:lnTo>
                <a:lnTo>
                  <a:pt x="141325" y="540905"/>
                </a:lnTo>
                <a:lnTo>
                  <a:pt x="152196" y="554024"/>
                </a:lnTo>
                <a:lnTo>
                  <a:pt x="167436" y="567270"/>
                </a:lnTo>
                <a:lnTo>
                  <a:pt x="170814" y="567397"/>
                </a:lnTo>
                <a:lnTo>
                  <a:pt x="187058" y="512800"/>
                </a:lnTo>
                <a:lnTo>
                  <a:pt x="154317" y="477939"/>
                </a:lnTo>
                <a:lnTo>
                  <a:pt x="128447" y="443077"/>
                </a:lnTo>
                <a:lnTo>
                  <a:pt x="106464" y="406463"/>
                </a:lnTo>
                <a:lnTo>
                  <a:pt x="88963" y="371728"/>
                </a:lnTo>
                <a:lnTo>
                  <a:pt x="75844" y="337121"/>
                </a:lnTo>
                <a:lnTo>
                  <a:pt x="65100" y="293509"/>
                </a:lnTo>
                <a:lnTo>
                  <a:pt x="60858" y="261023"/>
                </a:lnTo>
                <a:lnTo>
                  <a:pt x="60858" y="220408"/>
                </a:lnTo>
                <a:lnTo>
                  <a:pt x="64985" y="194170"/>
                </a:lnTo>
                <a:lnTo>
                  <a:pt x="75349" y="165442"/>
                </a:lnTo>
                <a:lnTo>
                  <a:pt x="90347" y="143446"/>
                </a:lnTo>
                <a:lnTo>
                  <a:pt x="106705" y="129451"/>
                </a:lnTo>
                <a:lnTo>
                  <a:pt x="131698" y="117576"/>
                </a:lnTo>
                <a:lnTo>
                  <a:pt x="143814" y="115328"/>
                </a:lnTo>
                <a:lnTo>
                  <a:pt x="158445" y="150571"/>
                </a:lnTo>
                <a:lnTo>
                  <a:pt x="160934" y="153314"/>
                </a:lnTo>
                <a:lnTo>
                  <a:pt x="208546" y="65227"/>
                </a:lnTo>
                <a:lnTo>
                  <a:pt x="101841" y="0"/>
                </a:lnTo>
                <a:lnTo>
                  <a:pt x="99085" y="253"/>
                </a:lnTo>
                <a:lnTo>
                  <a:pt x="110832" y="35737"/>
                </a:lnTo>
                <a:lnTo>
                  <a:pt x="82473" y="44488"/>
                </a:lnTo>
                <a:lnTo>
                  <a:pt x="62356" y="5473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651505" y="8198050"/>
            <a:ext cx="114198" cy="268262"/>
          </a:xfrm>
          <a:custGeom>
            <a:avLst/>
            <a:gdLst/>
            <a:ahLst/>
            <a:cxnLst/>
            <a:rect l="l" t="t" r="r" b="b"/>
            <a:pathLst>
              <a:path w="114198" h="268262">
                <a:moveTo>
                  <a:pt x="13614" y="268262"/>
                </a:moveTo>
                <a:lnTo>
                  <a:pt x="11493" y="260896"/>
                </a:lnTo>
                <a:lnTo>
                  <a:pt x="9867" y="253390"/>
                </a:lnTo>
                <a:lnTo>
                  <a:pt x="7366" y="241769"/>
                </a:lnTo>
                <a:lnTo>
                  <a:pt x="7239" y="241769"/>
                </a:lnTo>
                <a:lnTo>
                  <a:pt x="5372" y="230149"/>
                </a:lnTo>
                <a:lnTo>
                  <a:pt x="3492" y="218909"/>
                </a:lnTo>
                <a:lnTo>
                  <a:pt x="3492" y="218782"/>
                </a:lnTo>
                <a:lnTo>
                  <a:pt x="2247" y="207416"/>
                </a:lnTo>
                <a:lnTo>
                  <a:pt x="1003" y="196418"/>
                </a:lnTo>
                <a:lnTo>
                  <a:pt x="495" y="185292"/>
                </a:lnTo>
                <a:lnTo>
                  <a:pt x="0" y="174675"/>
                </a:lnTo>
                <a:lnTo>
                  <a:pt x="127" y="163931"/>
                </a:lnTo>
                <a:lnTo>
                  <a:pt x="368" y="153555"/>
                </a:lnTo>
                <a:lnTo>
                  <a:pt x="1244" y="143306"/>
                </a:lnTo>
                <a:lnTo>
                  <a:pt x="2120" y="133565"/>
                </a:lnTo>
                <a:lnTo>
                  <a:pt x="3746" y="123697"/>
                </a:lnTo>
                <a:lnTo>
                  <a:pt x="5372" y="114452"/>
                </a:lnTo>
                <a:lnTo>
                  <a:pt x="7620" y="105206"/>
                </a:lnTo>
                <a:lnTo>
                  <a:pt x="9867" y="96456"/>
                </a:lnTo>
                <a:lnTo>
                  <a:pt x="12865" y="87960"/>
                </a:lnTo>
                <a:lnTo>
                  <a:pt x="15735" y="79832"/>
                </a:lnTo>
                <a:lnTo>
                  <a:pt x="15862" y="79717"/>
                </a:lnTo>
                <a:lnTo>
                  <a:pt x="19494" y="71970"/>
                </a:lnTo>
                <a:lnTo>
                  <a:pt x="22987" y="64465"/>
                </a:lnTo>
                <a:lnTo>
                  <a:pt x="23114" y="64350"/>
                </a:lnTo>
                <a:lnTo>
                  <a:pt x="27355" y="57340"/>
                </a:lnTo>
                <a:lnTo>
                  <a:pt x="31483" y="50469"/>
                </a:lnTo>
                <a:lnTo>
                  <a:pt x="36487" y="44094"/>
                </a:lnTo>
                <a:lnTo>
                  <a:pt x="41224" y="38099"/>
                </a:lnTo>
                <a:lnTo>
                  <a:pt x="41351" y="37972"/>
                </a:lnTo>
                <a:lnTo>
                  <a:pt x="46850" y="32613"/>
                </a:lnTo>
                <a:lnTo>
                  <a:pt x="52222" y="27241"/>
                </a:lnTo>
                <a:lnTo>
                  <a:pt x="58343" y="22605"/>
                </a:lnTo>
                <a:lnTo>
                  <a:pt x="64223" y="18110"/>
                </a:lnTo>
                <a:lnTo>
                  <a:pt x="64465" y="17983"/>
                </a:lnTo>
                <a:lnTo>
                  <a:pt x="70840" y="14363"/>
                </a:lnTo>
                <a:lnTo>
                  <a:pt x="77343" y="10617"/>
                </a:lnTo>
                <a:lnTo>
                  <a:pt x="77597" y="10617"/>
                </a:lnTo>
                <a:lnTo>
                  <a:pt x="84467" y="7734"/>
                </a:lnTo>
                <a:lnTo>
                  <a:pt x="91452" y="4991"/>
                </a:lnTo>
                <a:lnTo>
                  <a:pt x="91579" y="4864"/>
                </a:lnTo>
                <a:lnTo>
                  <a:pt x="98831" y="2997"/>
                </a:lnTo>
                <a:lnTo>
                  <a:pt x="106324" y="1117"/>
                </a:lnTo>
                <a:lnTo>
                  <a:pt x="106578" y="990"/>
                </a:lnTo>
                <a:lnTo>
                  <a:pt x="114198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4712856" y="8277014"/>
            <a:ext cx="127939" cy="397090"/>
          </a:xfrm>
          <a:custGeom>
            <a:avLst/>
            <a:gdLst/>
            <a:ahLst/>
            <a:cxnLst/>
            <a:rect l="l" t="t" r="r" b="b"/>
            <a:pathLst>
              <a:path w="127939" h="397090">
                <a:moveTo>
                  <a:pt x="84962" y="0"/>
                </a:moveTo>
                <a:lnTo>
                  <a:pt x="79209" y="749"/>
                </a:lnTo>
                <a:lnTo>
                  <a:pt x="73596" y="2247"/>
                </a:lnTo>
                <a:lnTo>
                  <a:pt x="68211" y="3619"/>
                </a:lnTo>
                <a:lnTo>
                  <a:pt x="67970" y="3746"/>
                </a:lnTo>
                <a:lnTo>
                  <a:pt x="62839" y="5753"/>
                </a:lnTo>
                <a:lnTo>
                  <a:pt x="57721" y="7874"/>
                </a:lnTo>
                <a:lnTo>
                  <a:pt x="52730" y="10617"/>
                </a:lnTo>
                <a:lnTo>
                  <a:pt x="47980" y="13373"/>
                </a:lnTo>
                <a:lnTo>
                  <a:pt x="47853" y="13500"/>
                </a:lnTo>
                <a:lnTo>
                  <a:pt x="43484" y="16865"/>
                </a:lnTo>
                <a:lnTo>
                  <a:pt x="38976" y="20243"/>
                </a:lnTo>
                <a:lnTo>
                  <a:pt x="34861" y="24244"/>
                </a:lnTo>
                <a:lnTo>
                  <a:pt x="30860" y="28232"/>
                </a:lnTo>
                <a:lnTo>
                  <a:pt x="30987" y="28486"/>
                </a:lnTo>
                <a:lnTo>
                  <a:pt x="27228" y="32854"/>
                </a:lnTo>
                <a:lnTo>
                  <a:pt x="26365" y="33858"/>
                </a:lnTo>
                <a:lnTo>
                  <a:pt x="25730" y="34988"/>
                </a:lnTo>
                <a:lnTo>
                  <a:pt x="23113" y="38862"/>
                </a:lnTo>
                <a:lnTo>
                  <a:pt x="22732" y="38735"/>
                </a:lnTo>
                <a:lnTo>
                  <a:pt x="20358" y="42608"/>
                </a:lnTo>
                <a:lnTo>
                  <a:pt x="17233" y="47853"/>
                </a:lnTo>
                <a:lnTo>
                  <a:pt x="14490" y="53479"/>
                </a:lnTo>
                <a:lnTo>
                  <a:pt x="11861" y="59220"/>
                </a:lnTo>
                <a:lnTo>
                  <a:pt x="9613" y="65341"/>
                </a:lnTo>
                <a:lnTo>
                  <a:pt x="7365" y="71716"/>
                </a:lnTo>
                <a:lnTo>
                  <a:pt x="5740" y="78219"/>
                </a:lnTo>
                <a:lnTo>
                  <a:pt x="3987" y="84963"/>
                </a:lnTo>
                <a:lnTo>
                  <a:pt x="3987" y="85090"/>
                </a:lnTo>
                <a:lnTo>
                  <a:pt x="2870" y="91960"/>
                </a:lnTo>
                <a:lnTo>
                  <a:pt x="1625" y="99212"/>
                </a:lnTo>
                <a:lnTo>
                  <a:pt x="990" y="106578"/>
                </a:lnTo>
                <a:lnTo>
                  <a:pt x="368" y="114211"/>
                </a:lnTo>
                <a:lnTo>
                  <a:pt x="241" y="121831"/>
                </a:lnTo>
                <a:lnTo>
                  <a:pt x="0" y="129819"/>
                </a:lnTo>
                <a:lnTo>
                  <a:pt x="368" y="137693"/>
                </a:lnTo>
                <a:lnTo>
                  <a:pt x="876" y="145948"/>
                </a:lnTo>
                <a:lnTo>
                  <a:pt x="1739" y="154190"/>
                </a:lnTo>
                <a:lnTo>
                  <a:pt x="2616" y="162687"/>
                </a:lnTo>
                <a:lnTo>
                  <a:pt x="3987" y="171056"/>
                </a:lnTo>
                <a:lnTo>
                  <a:pt x="5499" y="179806"/>
                </a:lnTo>
                <a:lnTo>
                  <a:pt x="7365" y="188302"/>
                </a:lnTo>
                <a:lnTo>
                  <a:pt x="9372" y="197167"/>
                </a:lnTo>
                <a:lnTo>
                  <a:pt x="11747" y="205790"/>
                </a:lnTo>
                <a:lnTo>
                  <a:pt x="11988" y="206921"/>
                </a:lnTo>
                <a:lnTo>
                  <a:pt x="12115" y="206921"/>
                </a:lnTo>
                <a:lnTo>
                  <a:pt x="12369" y="208038"/>
                </a:lnTo>
                <a:lnTo>
                  <a:pt x="14744" y="215785"/>
                </a:lnTo>
                <a:lnTo>
                  <a:pt x="17106" y="223418"/>
                </a:lnTo>
                <a:lnTo>
                  <a:pt x="20116" y="232283"/>
                </a:lnTo>
                <a:lnTo>
                  <a:pt x="20116" y="232410"/>
                </a:lnTo>
                <a:lnTo>
                  <a:pt x="23367" y="241020"/>
                </a:lnTo>
                <a:lnTo>
                  <a:pt x="26733" y="249897"/>
                </a:lnTo>
                <a:lnTo>
                  <a:pt x="26860" y="250024"/>
                </a:lnTo>
                <a:lnTo>
                  <a:pt x="30606" y="258648"/>
                </a:lnTo>
                <a:lnTo>
                  <a:pt x="34480" y="267398"/>
                </a:lnTo>
                <a:lnTo>
                  <a:pt x="38734" y="276009"/>
                </a:lnTo>
                <a:lnTo>
                  <a:pt x="42976" y="284632"/>
                </a:lnTo>
                <a:lnTo>
                  <a:pt x="42976" y="284759"/>
                </a:lnTo>
                <a:lnTo>
                  <a:pt x="47599" y="293128"/>
                </a:lnTo>
                <a:lnTo>
                  <a:pt x="52222" y="301625"/>
                </a:lnTo>
                <a:lnTo>
                  <a:pt x="57226" y="309880"/>
                </a:lnTo>
                <a:lnTo>
                  <a:pt x="62217" y="318122"/>
                </a:lnTo>
                <a:lnTo>
                  <a:pt x="67589" y="326123"/>
                </a:lnTo>
                <a:lnTo>
                  <a:pt x="71589" y="332117"/>
                </a:lnTo>
                <a:lnTo>
                  <a:pt x="71716" y="331990"/>
                </a:lnTo>
                <a:lnTo>
                  <a:pt x="75844" y="337743"/>
                </a:lnTo>
                <a:lnTo>
                  <a:pt x="77215" y="339864"/>
                </a:lnTo>
                <a:lnTo>
                  <a:pt x="78714" y="341858"/>
                </a:lnTo>
                <a:lnTo>
                  <a:pt x="84467" y="349364"/>
                </a:lnTo>
                <a:lnTo>
                  <a:pt x="84340" y="349478"/>
                </a:lnTo>
                <a:lnTo>
                  <a:pt x="90335" y="356857"/>
                </a:lnTo>
                <a:lnTo>
                  <a:pt x="96202" y="364109"/>
                </a:lnTo>
                <a:lnTo>
                  <a:pt x="102463" y="371106"/>
                </a:lnTo>
                <a:lnTo>
                  <a:pt x="108572" y="377977"/>
                </a:lnTo>
                <a:lnTo>
                  <a:pt x="115074" y="384594"/>
                </a:lnTo>
                <a:lnTo>
                  <a:pt x="121323" y="390969"/>
                </a:lnTo>
                <a:lnTo>
                  <a:pt x="127939" y="39709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4665124" y="8466307"/>
            <a:ext cx="158432" cy="265772"/>
          </a:xfrm>
          <a:custGeom>
            <a:avLst/>
            <a:gdLst/>
            <a:ahLst/>
            <a:cxnLst/>
            <a:rect l="l" t="t" r="r" b="b"/>
            <a:pathLst>
              <a:path w="158432" h="265772">
                <a:moveTo>
                  <a:pt x="158432" y="265772"/>
                </a:moveTo>
                <a:lnTo>
                  <a:pt x="149555" y="257530"/>
                </a:lnTo>
                <a:lnTo>
                  <a:pt x="141071" y="249034"/>
                </a:lnTo>
                <a:lnTo>
                  <a:pt x="135064" y="243027"/>
                </a:lnTo>
                <a:lnTo>
                  <a:pt x="135191" y="242785"/>
                </a:lnTo>
                <a:lnTo>
                  <a:pt x="129451" y="236664"/>
                </a:lnTo>
                <a:lnTo>
                  <a:pt x="126822" y="233781"/>
                </a:lnTo>
                <a:lnTo>
                  <a:pt x="124066" y="230911"/>
                </a:lnTo>
                <a:lnTo>
                  <a:pt x="115824" y="221411"/>
                </a:lnTo>
                <a:lnTo>
                  <a:pt x="107835" y="211797"/>
                </a:lnTo>
                <a:lnTo>
                  <a:pt x="99910" y="201880"/>
                </a:lnTo>
                <a:lnTo>
                  <a:pt x="92446" y="192028"/>
                </a:lnTo>
                <a:lnTo>
                  <a:pt x="89090" y="187553"/>
                </a:lnTo>
                <a:lnTo>
                  <a:pt x="89217" y="187426"/>
                </a:lnTo>
                <a:lnTo>
                  <a:pt x="86334" y="183184"/>
                </a:lnTo>
                <a:lnTo>
                  <a:pt x="81838" y="176809"/>
                </a:lnTo>
                <a:lnTo>
                  <a:pt x="81584" y="176936"/>
                </a:lnTo>
                <a:lnTo>
                  <a:pt x="77343" y="170433"/>
                </a:lnTo>
                <a:lnTo>
                  <a:pt x="70268" y="159820"/>
                </a:lnTo>
                <a:lnTo>
                  <a:pt x="63777" y="149274"/>
                </a:lnTo>
                <a:lnTo>
                  <a:pt x="56841" y="137643"/>
                </a:lnTo>
                <a:lnTo>
                  <a:pt x="50848" y="126965"/>
                </a:lnTo>
                <a:lnTo>
                  <a:pt x="50355" y="126085"/>
                </a:lnTo>
                <a:lnTo>
                  <a:pt x="48475" y="122961"/>
                </a:lnTo>
                <a:lnTo>
                  <a:pt x="48602" y="122834"/>
                </a:lnTo>
                <a:lnTo>
                  <a:pt x="46977" y="119710"/>
                </a:lnTo>
                <a:lnTo>
                  <a:pt x="42608" y="111340"/>
                </a:lnTo>
                <a:lnTo>
                  <a:pt x="42481" y="111455"/>
                </a:lnTo>
                <a:lnTo>
                  <a:pt x="38354" y="103085"/>
                </a:lnTo>
                <a:lnTo>
                  <a:pt x="32808" y="91597"/>
                </a:lnTo>
                <a:lnTo>
                  <a:pt x="27761" y="80247"/>
                </a:lnTo>
                <a:lnTo>
                  <a:pt x="27482" y="79603"/>
                </a:lnTo>
                <a:lnTo>
                  <a:pt x="22448" y="67978"/>
                </a:lnTo>
                <a:lnTo>
                  <a:pt x="17823" y="56193"/>
                </a:lnTo>
                <a:lnTo>
                  <a:pt x="17741" y="55981"/>
                </a:lnTo>
                <a:lnTo>
                  <a:pt x="13246" y="44234"/>
                </a:lnTo>
                <a:lnTo>
                  <a:pt x="9245" y="32245"/>
                </a:lnTo>
                <a:lnTo>
                  <a:pt x="5372" y="20497"/>
                </a:lnTo>
                <a:lnTo>
                  <a:pt x="2120" y="8623"/>
                </a:lnTo>
                <a:lnTo>
                  <a:pt x="876" y="4381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4749590" y="8158688"/>
            <a:ext cx="113080" cy="157810"/>
          </a:xfrm>
          <a:custGeom>
            <a:avLst/>
            <a:gdLst/>
            <a:ahLst/>
            <a:cxnLst/>
            <a:rect l="l" t="t" r="r" b="b"/>
            <a:pathLst>
              <a:path w="113080" h="157810">
                <a:moveTo>
                  <a:pt x="16116" y="39357"/>
                </a:moveTo>
                <a:lnTo>
                  <a:pt x="0" y="0"/>
                </a:lnTo>
                <a:lnTo>
                  <a:pt x="113080" y="68224"/>
                </a:lnTo>
                <a:lnTo>
                  <a:pt x="64223" y="157810"/>
                </a:lnTo>
                <a:lnTo>
                  <a:pt x="48221" y="11832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4823555" y="8674103"/>
            <a:ext cx="17246" cy="57975"/>
          </a:xfrm>
          <a:custGeom>
            <a:avLst/>
            <a:gdLst/>
            <a:ahLst/>
            <a:cxnLst/>
            <a:rect l="l" t="t" r="r" b="b"/>
            <a:pathLst>
              <a:path w="17246" h="57975">
                <a:moveTo>
                  <a:pt x="17246" y="0"/>
                </a:moveTo>
                <a:lnTo>
                  <a:pt x="0" y="5797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4906144" y="95993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012603" y="95928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019107" y="95928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021359" y="95928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3515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102066" y="95803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4599774" y="87725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4601649" y="8772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4606392" y="87704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5405567" y="91627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4608393" y="87703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5407327" y="91632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4095353" y="8712550"/>
            <a:ext cx="1587855" cy="916792"/>
          </a:xfrm>
          <a:custGeom>
            <a:avLst/>
            <a:gdLst/>
            <a:ahLst/>
            <a:cxnLst/>
            <a:rect l="l" t="t" r="r" b="b"/>
            <a:pathLst>
              <a:path w="1587855" h="916792">
                <a:moveTo>
                  <a:pt x="984517" y="903473"/>
                </a:moveTo>
                <a:lnTo>
                  <a:pt x="997524" y="901720"/>
                </a:lnTo>
                <a:lnTo>
                  <a:pt x="1007978" y="900198"/>
                </a:lnTo>
                <a:lnTo>
                  <a:pt x="1017476" y="898639"/>
                </a:lnTo>
                <a:lnTo>
                  <a:pt x="1027614" y="896775"/>
                </a:lnTo>
                <a:lnTo>
                  <a:pt x="1039988" y="894339"/>
                </a:lnTo>
              </a:path>
              <a:path w="1587855" h="916792">
                <a:moveTo>
                  <a:pt x="1056195" y="891062"/>
                </a:moveTo>
                <a:lnTo>
                  <a:pt x="1067275" y="888809"/>
                </a:lnTo>
              </a:path>
              <a:path w="1587855" h="916792">
                <a:moveTo>
                  <a:pt x="1080634" y="886060"/>
                </a:moveTo>
                <a:lnTo>
                  <a:pt x="1091192" y="883784"/>
                </a:lnTo>
                <a:lnTo>
                  <a:pt x="1100598" y="881583"/>
                </a:lnTo>
                <a:lnTo>
                  <a:pt x="1110504" y="879056"/>
                </a:lnTo>
              </a:path>
              <a:path w="1587855" h="916792">
                <a:moveTo>
                  <a:pt x="1122559" y="875804"/>
                </a:moveTo>
                <a:lnTo>
                  <a:pt x="1138415" y="871428"/>
                </a:lnTo>
                <a:lnTo>
                  <a:pt x="1145845" y="869348"/>
                </a:lnTo>
                <a:lnTo>
                  <a:pt x="1159704" y="865445"/>
                </a:lnTo>
                <a:lnTo>
                  <a:pt x="1170409" y="862331"/>
                </a:lnTo>
                <a:lnTo>
                  <a:pt x="1179689" y="859447"/>
                </a:lnTo>
                <a:lnTo>
                  <a:pt x="1189271" y="856233"/>
                </a:lnTo>
                <a:lnTo>
                  <a:pt x="1200883" y="852129"/>
                </a:lnTo>
                <a:lnTo>
                  <a:pt x="1216253" y="846574"/>
                </a:lnTo>
              </a:path>
              <a:path w="1587855" h="916792">
                <a:moveTo>
                  <a:pt x="1233891" y="840136"/>
                </a:moveTo>
                <a:lnTo>
                  <a:pt x="1244769" y="836064"/>
                </a:lnTo>
                <a:lnTo>
                  <a:pt x="1253910" y="832442"/>
                </a:lnTo>
                <a:lnTo>
                  <a:pt x="1263121" y="828528"/>
                </a:lnTo>
                <a:lnTo>
                  <a:pt x="1274207" y="823576"/>
                </a:lnTo>
                <a:lnTo>
                  <a:pt x="1288973" y="816843"/>
                </a:lnTo>
                <a:lnTo>
                  <a:pt x="1302100" y="810752"/>
                </a:lnTo>
                <a:lnTo>
                  <a:pt x="1313240" y="805496"/>
                </a:lnTo>
                <a:lnTo>
                  <a:pt x="1322208" y="801051"/>
                </a:lnTo>
                <a:lnTo>
                  <a:pt x="1330929" y="796419"/>
                </a:lnTo>
                <a:lnTo>
                  <a:pt x="1341329" y="790599"/>
                </a:lnTo>
                <a:lnTo>
                  <a:pt x="1355331" y="782591"/>
                </a:lnTo>
                <a:lnTo>
                  <a:pt x="1363700" y="777731"/>
                </a:lnTo>
              </a:path>
              <a:path w="1587855" h="916792">
                <a:moveTo>
                  <a:pt x="1375136" y="771020"/>
                </a:moveTo>
                <a:lnTo>
                  <a:pt x="1392119" y="760237"/>
                </a:lnTo>
                <a:lnTo>
                  <a:pt x="1414678" y="744237"/>
                </a:lnTo>
                <a:lnTo>
                  <a:pt x="1429799" y="733203"/>
                </a:lnTo>
                <a:lnTo>
                  <a:pt x="1445942" y="720516"/>
                </a:lnTo>
                <a:lnTo>
                  <a:pt x="1466164" y="702251"/>
                </a:lnTo>
                <a:lnTo>
                  <a:pt x="1485064" y="684606"/>
                </a:lnTo>
                <a:lnTo>
                  <a:pt x="1499225" y="669199"/>
                </a:lnTo>
                <a:lnTo>
                  <a:pt x="1515602" y="649634"/>
                </a:lnTo>
                <a:lnTo>
                  <a:pt x="1529248" y="632092"/>
                </a:lnTo>
                <a:lnTo>
                  <a:pt x="1543253" y="609795"/>
                </a:lnTo>
                <a:lnTo>
                  <a:pt x="1553172" y="593299"/>
                </a:lnTo>
                <a:lnTo>
                  <a:pt x="1562304" y="574576"/>
                </a:lnTo>
                <a:lnTo>
                  <a:pt x="1569067" y="557711"/>
                </a:lnTo>
                <a:lnTo>
                  <a:pt x="1577335" y="534776"/>
                </a:lnTo>
                <a:lnTo>
                  <a:pt x="1582864" y="509706"/>
                </a:lnTo>
                <a:lnTo>
                  <a:pt x="1587166" y="484022"/>
                </a:lnTo>
                <a:lnTo>
                  <a:pt x="1587855" y="458475"/>
                </a:lnTo>
                <a:lnTo>
                  <a:pt x="1587855" y="457335"/>
                </a:lnTo>
                <a:lnTo>
                  <a:pt x="1587110" y="432314"/>
                </a:lnTo>
                <a:lnTo>
                  <a:pt x="1582864" y="407128"/>
                </a:lnTo>
                <a:lnTo>
                  <a:pt x="1576888" y="380525"/>
                </a:lnTo>
                <a:lnTo>
                  <a:pt x="1567992" y="356392"/>
                </a:lnTo>
                <a:lnTo>
                  <a:pt x="1560721" y="338617"/>
                </a:lnTo>
                <a:lnTo>
                  <a:pt x="1551134" y="320113"/>
                </a:lnTo>
                <a:lnTo>
                  <a:pt x="1538058" y="298485"/>
                </a:lnTo>
                <a:lnTo>
                  <a:pt x="1525807" y="279995"/>
                </a:lnTo>
                <a:lnTo>
                  <a:pt x="1509141" y="259554"/>
                </a:lnTo>
                <a:lnTo>
                  <a:pt x="1492462" y="239987"/>
                </a:lnTo>
                <a:lnTo>
                  <a:pt x="1485696" y="232910"/>
                </a:lnTo>
                <a:lnTo>
                  <a:pt x="1477623" y="225182"/>
                </a:lnTo>
              </a:path>
              <a:path w="1587855" h="916792">
                <a:moveTo>
                  <a:pt x="1466164" y="214584"/>
                </a:moveTo>
                <a:lnTo>
                  <a:pt x="1463162" y="211830"/>
                </a:lnTo>
              </a:path>
              <a:path w="1587855" h="916792">
                <a:moveTo>
                  <a:pt x="1452369" y="202018"/>
                </a:moveTo>
                <a:lnTo>
                  <a:pt x="1444211" y="194916"/>
                </a:lnTo>
                <a:lnTo>
                  <a:pt x="1436602" y="188810"/>
                </a:lnTo>
                <a:lnTo>
                  <a:pt x="1427453" y="181984"/>
                </a:lnTo>
                <a:lnTo>
                  <a:pt x="1414678" y="172725"/>
                </a:lnTo>
                <a:lnTo>
                  <a:pt x="1406812" y="167038"/>
                </a:lnTo>
                <a:lnTo>
                  <a:pt x="1396001" y="159325"/>
                </a:lnTo>
                <a:lnTo>
                  <a:pt x="1387460" y="153512"/>
                </a:lnTo>
                <a:lnTo>
                  <a:pt x="1379178" y="148287"/>
                </a:lnTo>
                <a:lnTo>
                  <a:pt x="1369139" y="142339"/>
                </a:lnTo>
                <a:lnTo>
                  <a:pt x="1355331" y="134358"/>
                </a:lnTo>
                <a:lnTo>
                  <a:pt x="1342785" y="127130"/>
                </a:lnTo>
                <a:lnTo>
                  <a:pt x="1332053" y="121065"/>
                </a:lnTo>
                <a:lnTo>
                  <a:pt x="1323231" y="116331"/>
                </a:lnTo>
                <a:lnTo>
                  <a:pt x="1314394" y="111928"/>
                </a:lnTo>
                <a:lnTo>
                  <a:pt x="1303616" y="106857"/>
                </a:lnTo>
              </a:path>
              <a:path w="1587855" h="916792">
                <a:moveTo>
                  <a:pt x="1288973" y="100119"/>
                </a:moveTo>
                <a:lnTo>
                  <a:pt x="1285865" y="98686"/>
                </a:lnTo>
              </a:path>
              <a:path w="1587855" h="916792">
                <a:moveTo>
                  <a:pt x="1271920" y="92292"/>
                </a:moveTo>
                <a:lnTo>
                  <a:pt x="1261320" y="87559"/>
                </a:lnTo>
                <a:lnTo>
                  <a:pt x="1252258" y="83746"/>
                </a:lnTo>
                <a:lnTo>
                  <a:pt x="1242930" y="80108"/>
                </a:lnTo>
                <a:lnTo>
                  <a:pt x="1231531" y="75903"/>
                </a:lnTo>
                <a:lnTo>
                  <a:pt x="1216253" y="70388"/>
                </a:lnTo>
                <a:lnTo>
                  <a:pt x="1209008" y="67761"/>
                </a:lnTo>
                <a:lnTo>
                  <a:pt x="1195483" y="62891"/>
                </a:lnTo>
                <a:lnTo>
                  <a:pt x="1184964" y="59222"/>
                </a:lnTo>
                <a:lnTo>
                  <a:pt x="1175726" y="56202"/>
                </a:lnTo>
                <a:lnTo>
                  <a:pt x="1166040" y="53280"/>
                </a:lnTo>
                <a:lnTo>
                  <a:pt x="1154179" y="49903"/>
                </a:lnTo>
                <a:lnTo>
                  <a:pt x="1138415" y="45521"/>
                </a:lnTo>
                <a:lnTo>
                  <a:pt x="1127472" y="42465"/>
                </a:lnTo>
                <a:lnTo>
                  <a:pt x="1114306" y="38839"/>
                </a:lnTo>
                <a:lnTo>
                  <a:pt x="1103854" y="36086"/>
                </a:lnTo>
                <a:lnTo>
                  <a:pt x="1094465" y="33804"/>
                </a:lnTo>
                <a:lnTo>
                  <a:pt x="1084491" y="31593"/>
                </a:lnTo>
                <a:lnTo>
                  <a:pt x="1072285" y="29049"/>
                </a:lnTo>
                <a:lnTo>
                  <a:pt x="1056195" y="25773"/>
                </a:lnTo>
                <a:lnTo>
                  <a:pt x="1042406" y="23022"/>
                </a:lnTo>
                <a:lnTo>
                  <a:pt x="1029498" y="20497"/>
                </a:lnTo>
                <a:lnTo>
                  <a:pt x="1019095" y="18573"/>
                </a:lnTo>
                <a:lnTo>
                  <a:pt x="1009601" y="16983"/>
                </a:lnTo>
                <a:lnTo>
                  <a:pt x="999420" y="15459"/>
                </a:lnTo>
              </a:path>
              <a:path w="1587855" h="916792">
                <a:moveTo>
                  <a:pt x="986955" y="13733"/>
                </a:moveTo>
                <a:lnTo>
                  <a:pt x="970610" y="11536"/>
                </a:lnTo>
                <a:lnTo>
                  <a:pt x="954931" y="9477"/>
                </a:lnTo>
                <a:lnTo>
                  <a:pt x="942217" y="7862"/>
                </a:lnTo>
                <a:lnTo>
                  <a:pt x="931853" y="6660"/>
                </a:lnTo>
                <a:lnTo>
                  <a:pt x="922283" y="5719"/>
                </a:lnTo>
                <a:lnTo>
                  <a:pt x="911949" y="4883"/>
                </a:lnTo>
                <a:lnTo>
                  <a:pt x="899295" y="3999"/>
                </a:lnTo>
                <a:lnTo>
                  <a:pt x="882764" y="2913"/>
                </a:lnTo>
                <a:lnTo>
                  <a:pt x="866234" y="1869"/>
                </a:lnTo>
                <a:lnTo>
                  <a:pt x="853561" y="1153"/>
                </a:lnTo>
                <a:lnTo>
                  <a:pt x="843192" y="694"/>
                </a:lnTo>
                <a:lnTo>
                  <a:pt x="833585" y="423"/>
                </a:lnTo>
                <a:lnTo>
                  <a:pt x="823199" y="271"/>
                </a:lnTo>
                <a:lnTo>
                  <a:pt x="810493" y="167"/>
                </a:lnTo>
                <a:lnTo>
                  <a:pt x="793927" y="43"/>
                </a:lnTo>
              </a:path>
              <a:path w="1587855" h="916792">
                <a:moveTo>
                  <a:pt x="769719" y="55"/>
                </a:moveTo>
                <a:lnTo>
                  <a:pt x="760000" y="339"/>
                </a:lnTo>
                <a:lnTo>
                  <a:pt x="749014" y="963"/>
                </a:lnTo>
                <a:lnTo>
                  <a:pt x="733450" y="2037"/>
                </a:lnTo>
              </a:path>
              <a:path w="1587855" h="916792">
                <a:moveTo>
                  <a:pt x="970610" y="905299"/>
                </a:moveTo>
                <a:lnTo>
                  <a:pt x="984517" y="903473"/>
                </a:lnTo>
              </a:path>
              <a:path w="1587855" h="916792">
                <a:moveTo>
                  <a:pt x="810478" y="916784"/>
                </a:moveTo>
                <a:lnTo>
                  <a:pt x="823190" y="916725"/>
                </a:lnTo>
                <a:lnTo>
                  <a:pt x="833581" y="916566"/>
                </a:lnTo>
                <a:lnTo>
                  <a:pt x="843191" y="916257"/>
                </a:lnTo>
                <a:lnTo>
                  <a:pt x="853563" y="915746"/>
                </a:lnTo>
                <a:lnTo>
                  <a:pt x="866240" y="914985"/>
                </a:lnTo>
                <a:lnTo>
                  <a:pt x="882764" y="913922"/>
                </a:lnTo>
                <a:lnTo>
                  <a:pt x="898577" y="912884"/>
                </a:lnTo>
                <a:lnTo>
                  <a:pt x="911387" y="911993"/>
                </a:lnTo>
                <a:lnTo>
                  <a:pt x="921800" y="911159"/>
                </a:lnTo>
                <a:lnTo>
                  <a:pt x="931371" y="910226"/>
                </a:lnTo>
                <a:lnTo>
                  <a:pt x="941659" y="909041"/>
                </a:lnTo>
                <a:lnTo>
                  <a:pt x="954219" y="907450"/>
                </a:lnTo>
                <a:lnTo>
                  <a:pt x="970610" y="905299"/>
                </a:lnTo>
              </a:path>
              <a:path w="1587855" h="916792">
                <a:moveTo>
                  <a:pt x="617258" y="905299"/>
                </a:moveTo>
                <a:lnTo>
                  <a:pt x="632920" y="907356"/>
                </a:lnTo>
                <a:lnTo>
                  <a:pt x="645637" y="908972"/>
                </a:lnTo>
                <a:lnTo>
                  <a:pt x="656002" y="910174"/>
                </a:lnTo>
                <a:lnTo>
                  <a:pt x="665574" y="911116"/>
                </a:lnTo>
                <a:lnTo>
                  <a:pt x="675908" y="911951"/>
                </a:lnTo>
                <a:lnTo>
                  <a:pt x="688561" y="912835"/>
                </a:lnTo>
                <a:lnTo>
                  <a:pt x="705091" y="913922"/>
                </a:lnTo>
                <a:lnTo>
                  <a:pt x="721595" y="914984"/>
                </a:lnTo>
                <a:lnTo>
                  <a:pt x="734276" y="915746"/>
                </a:lnTo>
                <a:lnTo>
                  <a:pt x="744651" y="916256"/>
                </a:lnTo>
                <a:lnTo>
                  <a:pt x="754261" y="916566"/>
                </a:lnTo>
                <a:lnTo>
                  <a:pt x="764649" y="916725"/>
                </a:lnTo>
                <a:lnTo>
                  <a:pt x="777357" y="916784"/>
                </a:lnTo>
                <a:lnTo>
                  <a:pt x="793927" y="916792"/>
                </a:lnTo>
                <a:lnTo>
                  <a:pt x="810478" y="916784"/>
                </a:lnTo>
              </a:path>
              <a:path w="1587855" h="916792">
                <a:moveTo>
                  <a:pt x="531787" y="891062"/>
                </a:moveTo>
                <a:lnTo>
                  <a:pt x="545421" y="893830"/>
                </a:lnTo>
                <a:lnTo>
                  <a:pt x="558333" y="896398"/>
                </a:lnTo>
                <a:lnTo>
                  <a:pt x="568736" y="898345"/>
                </a:lnTo>
                <a:lnTo>
                  <a:pt x="578229" y="899939"/>
                </a:lnTo>
                <a:lnTo>
                  <a:pt x="588414" y="901451"/>
                </a:lnTo>
                <a:lnTo>
                  <a:pt x="600890" y="903147"/>
                </a:lnTo>
                <a:lnTo>
                  <a:pt x="617258" y="905299"/>
                </a:lnTo>
              </a:path>
              <a:path w="1587855" h="916792">
                <a:moveTo>
                  <a:pt x="483834" y="880729"/>
                </a:moveTo>
                <a:lnTo>
                  <a:pt x="484048" y="880785"/>
                </a:lnTo>
                <a:lnTo>
                  <a:pt x="493439" y="883048"/>
                </a:lnTo>
                <a:lnTo>
                  <a:pt x="503429" y="885250"/>
                </a:lnTo>
                <a:lnTo>
                  <a:pt x="515663" y="887789"/>
                </a:lnTo>
                <a:lnTo>
                  <a:pt x="531787" y="89106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095349" y="8715213"/>
            <a:ext cx="710844" cy="455815"/>
          </a:xfrm>
          <a:custGeom>
            <a:avLst/>
            <a:gdLst/>
            <a:ahLst/>
            <a:cxnLst/>
            <a:rect l="l" t="t" r="r" b="b"/>
            <a:pathLst>
              <a:path w="710844" h="455815">
                <a:moveTo>
                  <a:pt x="710844" y="126"/>
                </a:moveTo>
                <a:lnTo>
                  <a:pt x="707961" y="0"/>
                </a:lnTo>
                <a:lnTo>
                  <a:pt x="705091" y="253"/>
                </a:lnTo>
                <a:lnTo>
                  <a:pt x="689022" y="1694"/>
                </a:lnTo>
                <a:lnTo>
                  <a:pt x="676304" y="2737"/>
                </a:lnTo>
                <a:lnTo>
                  <a:pt x="665945" y="3550"/>
                </a:lnTo>
                <a:lnTo>
                  <a:pt x="656403" y="4350"/>
                </a:lnTo>
                <a:lnTo>
                  <a:pt x="646136" y="5357"/>
                </a:lnTo>
                <a:lnTo>
                  <a:pt x="633602" y="6788"/>
                </a:lnTo>
                <a:lnTo>
                  <a:pt x="617258" y="8864"/>
                </a:lnTo>
                <a:lnTo>
                  <a:pt x="603331" y="10737"/>
                </a:lnTo>
              </a:path>
              <a:path w="710844" h="455815">
                <a:moveTo>
                  <a:pt x="590326" y="12527"/>
                </a:moveTo>
                <a:lnTo>
                  <a:pt x="579873" y="14068"/>
                </a:lnTo>
                <a:lnTo>
                  <a:pt x="570375" y="15630"/>
                </a:lnTo>
                <a:lnTo>
                  <a:pt x="560237" y="17479"/>
                </a:lnTo>
                <a:lnTo>
                  <a:pt x="547864" y="19884"/>
                </a:lnTo>
                <a:lnTo>
                  <a:pt x="531660" y="23113"/>
                </a:lnTo>
                <a:lnTo>
                  <a:pt x="520564" y="25366"/>
                </a:lnTo>
                <a:lnTo>
                  <a:pt x="507211" y="28112"/>
                </a:lnTo>
                <a:lnTo>
                  <a:pt x="496657" y="30391"/>
                </a:lnTo>
                <a:lnTo>
                  <a:pt x="487254" y="32603"/>
                </a:lnTo>
                <a:lnTo>
                  <a:pt x="483838" y="3348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4140829" y="8738824"/>
            <a:ext cx="830167" cy="479310"/>
          </a:xfrm>
          <a:custGeom>
            <a:avLst/>
            <a:gdLst/>
            <a:ahLst/>
            <a:cxnLst/>
            <a:rect l="l" t="t" r="r" b="b"/>
            <a:pathLst>
              <a:path w="830167" h="479310">
                <a:moveTo>
                  <a:pt x="819996" y="1988"/>
                </a:moveTo>
                <a:lnTo>
                  <a:pt x="806154" y="1150"/>
                </a:lnTo>
                <a:lnTo>
                  <a:pt x="795274" y="589"/>
                </a:lnTo>
                <a:lnTo>
                  <a:pt x="785617" y="248"/>
                </a:lnTo>
                <a:lnTo>
                  <a:pt x="775441" y="73"/>
                </a:lnTo>
              </a:path>
              <a:path w="830167" h="479310">
                <a:moveTo>
                  <a:pt x="736540" y="32"/>
                </a:moveTo>
                <a:lnTo>
                  <a:pt x="722650" y="109"/>
                </a:lnTo>
              </a:path>
              <a:path w="830167" h="479310">
                <a:moveTo>
                  <a:pt x="711747" y="264"/>
                </a:moveTo>
                <a:lnTo>
                  <a:pt x="702087" y="558"/>
                </a:lnTo>
                <a:lnTo>
                  <a:pt x="691924" y="1052"/>
                </a:lnTo>
                <a:lnTo>
                  <a:pt x="679514" y="1806"/>
                </a:lnTo>
                <a:lnTo>
                  <a:pt x="663111" y="2882"/>
                </a:lnTo>
                <a:lnTo>
                  <a:pt x="653906" y="3496"/>
                </a:lnTo>
                <a:lnTo>
                  <a:pt x="639869" y="4460"/>
                </a:lnTo>
              </a:path>
              <a:path w="830167" h="479310">
                <a:moveTo>
                  <a:pt x="628916" y="5305"/>
                </a:moveTo>
                <a:lnTo>
                  <a:pt x="619282" y="6206"/>
                </a:lnTo>
                <a:lnTo>
                  <a:pt x="609201" y="7338"/>
                </a:lnTo>
                <a:lnTo>
                  <a:pt x="596908" y="8877"/>
                </a:lnTo>
                <a:lnTo>
                  <a:pt x="580637" y="10998"/>
                </a:lnTo>
                <a:lnTo>
                  <a:pt x="573315" y="11976"/>
                </a:lnTo>
              </a:path>
              <a:path w="830167" h="479310">
                <a:moveTo>
                  <a:pt x="547928" y="15501"/>
                </a:moveTo>
                <a:lnTo>
                  <a:pt x="538327" y="17046"/>
                </a:lnTo>
                <a:lnTo>
                  <a:pt x="528389" y="18856"/>
                </a:lnTo>
                <a:lnTo>
                  <a:pt x="516312" y="21238"/>
                </a:lnTo>
                <a:lnTo>
                  <a:pt x="500297" y="24498"/>
                </a:lnTo>
                <a:lnTo>
                  <a:pt x="495640" y="25442"/>
                </a:lnTo>
                <a:lnTo>
                  <a:pt x="480898" y="28448"/>
                </a:lnTo>
                <a:lnTo>
                  <a:pt x="469705" y="30818"/>
                </a:lnTo>
                <a:lnTo>
                  <a:pt x="460187" y="33005"/>
                </a:lnTo>
                <a:lnTo>
                  <a:pt x="450473" y="35462"/>
                </a:lnTo>
                <a:lnTo>
                  <a:pt x="438690" y="38639"/>
                </a:lnTo>
                <a:lnTo>
                  <a:pt x="438358" y="3873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4204808" y="9345709"/>
            <a:ext cx="1126045" cy="257723"/>
          </a:xfrm>
          <a:custGeom>
            <a:avLst/>
            <a:gdLst/>
            <a:ahLst/>
            <a:cxnLst/>
            <a:rect l="l" t="t" r="r" b="b"/>
            <a:pathLst>
              <a:path w="1126045" h="257723">
                <a:moveTo>
                  <a:pt x="700624" y="257660"/>
                </a:moveTo>
                <a:lnTo>
                  <a:pt x="710786" y="257409"/>
                </a:lnTo>
              </a:path>
              <a:path w="1126045" h="257723">
                <a:moveTo>
                  <a:pt x="723188" y="256953"/>
                </a:moveTo>
                <a:lnTo>
                  <a:pt x="739571" y="256273"/>
                </a:lnTo>
                <a:lnTo>
                  <a:pt x="749368" y="255828"/>
                </a:lnTo>
              </a:path>
              <a:path w="1126045" h="257723">
                <a:moveTo>
                  <a:pt x="763295" y="255166"/>
                </a:moveTo>
                <a:lnTo>
                  <a:pt x="774205" y="254559"/>
                </a:lnTo>
                <a:lnTo>
                  <a:pt x="783847" y="253874"/>
                </a:lnTo>
                <a:lnTo>
                  <a:pt x="793972" y="252979"/>
                </a:lnTo>
                <a:lnTo>
                  <a:pt x="806329" y="251740"/>
                </a:lnTo>
                <a:lnTo>
                  <a:pt x="822667" y="250024"/>
                </a:lnTo>
                <a:lnTo>
                  <a:pt x="830760" y="249128"/>
                </a:lnTo>
              </a:path>
              <a:path w="1126045" h="257723">
                <a:moveTo>
                  <a:pt x="855948" y="246202"/>
                </a:moveTo>
                <a:lnTo>
                  <a:pt x="865550" y="244884"/>
                </a:lnTo>
                <a:lnTo>
                  <a:pt x="875545" y="243317"/>
                </a:lnTo>
                <a:lnTo>
                  <a:pt x="887726" y="241243"/>
                </a:lnTo>
                <a:lnTo>
                  <a:pt x="903884" y="238404"/>
                </a:lnTo>
                <a:lnTo>
                  <a:pt x="909527" y="237401"/>
                </a:lnTo>
                <a:lnTo>
                  <a:pt x="924108" y="234787"/>
                </a:lnTo>
                <a:lnTo>
                  <a:pt x="935245" y="232701"/>
                </a:lnTo>
                <a:lnTo>
                  <a:pt x="944788" y="230743"/>
                </a:lnTo>
                <a:lnTo>
                  <a:pt x="954586" y="228515"/>
                </a:lnTo>
                <a:lnTo>
                  <a:pt x="966488" y="225618"/>
                </a:lnTo>
                <a:lnTo>
                  <a:pt x="982345" y="221653"/>
                </a:lnTo>
                <a:lnTo>
                  <a:pt x="984605" y="221090"/>
                </a:lnTo>
                <a:lnTo>
                  <a:pt x="999762" y="217297"/>
                </a:lnTo>
                <a:lnTo>
                  <a:pt x="1011126" y="214358"/>
                </a:lnTo>
                <a:lnTo>
                  <a:pt x="1020617" y="211716"/>
                </a:lnTo>
                <a:lnTo>
                  <a:pt x="1030158" y="208818"/>
                </a:lnTo>
                <a:lnTo>
                  <a:pt x="1041669" y="205110"/>
                </a:lnTo>
                <a:lnTo>
                  <a:pt x="1057071" y="200037"/>
                </a:lnTo>
                <a:lnTo>
                  <a:pt x="1069708" y="195863"/>
                </a:lnTo>
                <a:lnTo>
                  <a:pt x="1081594" y="191859"/>
                </a:lnTo>
                <a:lnTo>
                  <a:pt x="1091085" y="188472"/>
                </a:lnTo>
                <a:lnTo>
                  <a:pt x="1100266" y="184919"/>
                </a:lnTo>
                <a:lnTo>
                  <a:pt x="1111225" y="180416"/>
                </a:lnTo>
                <a:lnTo>
                  <a:pt x="1126045" y="174180"/>
                </a:lnTo>
              </a:path>
              <a:path w="1126045" h="257723">
                <a:moveTo>
                  <a:pt x="499359" y="243987"/>
                </a:moveTo>
                <a:lnTo>
                  <a:pt x="513382" y="246149"/>
                </a:lnTo>
                <a:lnTo>
                  <a:pt x="524308" y="247727"/>
                </a:lnTo>
                <a:lnTo>
                  <a:pt x="533918" y="248937"/>
                </a:lnTo>
                <a:lnTo>
                  <a:pt x="543990" y="249995"/>
                </a:lnTo>
              </a:path>
              <a:path w="1126045" h="257723">
                <a:moveTo>
                  <a:pt x="572643" y="252526"/>
                </a:moveTo>
                <a:lnTo>
                  <a:pt x="582592" y="253392"/>
                </a:lnTo>
                <a:lnTo>
                  <a:pt x="596462" y="254566"/>
                </a:lnTo>
              </a:path>
              <a:path w="1126045" h="257723">
                <a:moveTo>
                  <a:pt x="607349" y="255390"/>
                </a:moveTo>
                <a:lnTo>
                  <a:pt x="616999" y="255963"/>
                </a:lnTo>
                <a:lnTo>
                  <a:pt x="627158" y="256382"/>
                </a:lnTo>
                <a:lnTo>
                  <a:pt x="639569" y="256745"/>
                </a:lnTo>
              </a:path>
              <a:path w="1126045" h="257723">
                <a:moveTo>
                  <a:pt x="666182" y="257361"/>
                </a:moveTo>
                <a:lnTo>
                  <a:pt x="680063" y="257617"/>
                </a:lnTo>
              </a:path>
              <a:path w="1126045" h="257723">
                <a:moveTo>
                  <a:pt x="690964" y="257723"/>
                </a:moveTo>
                <a:lnTo>
                  <a:pt x="700624" y="257660"/>
                </a:lnTo>
              </a:path>
              <a:path w="1126045" h="257723">
                <a:moveTo>
                  <a:pt x="374379" y="218916"/>
                </a:moveTo>
                <a:lnTo>
                  <a:pt x="383568" y="221202"/>
                </a:lnTo>
                <a:lnTo>
                  <a:pt x="395420" y="223947"/>
                </a:lnTo>
              </a:path>
              <a:path w="1126045" h="257723">
                <a:moveTo>
                  <a:pt x="411327" y="227533"/>
                </a:moveTo>
                <a:lnTo>
                  <a:pt x="417789" y="229012"/>
                </a:lnTo>
                <a:lnTo>
                  <a:pt x="432034" y="232237"/>
                </a:lnTo>
                <a:lnTo>
                  <a:pt x="443022" y="234613"/>
                </a:lnTo>
                <a:lnTo>
                  <a:pt x="452575" y="236492"/>
                </a:lnTo>
                <a:lnTo>
                  <a:pt x="462509" y="238222"/>
                </a:lnTo>
                <a:lnTo>
                  <a:pt x="474646" y="240157"/>
                </a:lnTo>
                <a:lnTo>
                  <a:pt x="490804" y="2426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5012358" y="8783438"/>
            <a:ext cx="20739" cy="9118"/>
          </a:xfrm>
          <a:custGeom>
            <a:avLst/>
            <a:gdLst/>
            <a:ahLst/>
            <a:cxnLst/>
            <a:rect l="l" t="t" r="r" b="b"/>
            <a:pathLst>
              <a:path w="20739" h="9118">
                <a:moveTo>
                  <a:pt x="20739" y="9118"/>
                </a:moveTo>
                <a:lnTo>
                  <a:pt x="16611" y="8496"/>
                </a:lnTo>
                <a:lnTo>
                  <a:pt x="16484" y="8496"/>
                </a:lnTo>
                <a:lnTo>
                  <a:pt x="12496" y="7112"/>
                </a:lnTo>
                <a:lnTo>
                  <a:pt x="8877" y="5994"/>
                </a:lnTo>
                <a:lnTo>
                  <a:pt x="8750" y="5867"/>
                </a:lnTo>
                <a:lnTo>
                  <a:pt x="5499" y="4000"/>
                </a:lnTo>
                <a:lnTo>
                  <a:pt x="2616" y="2374"/>
                </a:lnTo>
                <a:lnTo>
                  <a:pt x="2374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5047841" y="8773440"/>
            <a:ext cx="59232" cy="10490"/>
          </a:xfrm>
          <a:custGeom>
            <a:avLst/>
            <a:gdLst/>
            <a:ahLst/>
            <a:cxnLst/>
            <a:rect l="l" t="t" r="r" b="b"/>
            <a:pathLst>
              <a:path w="59232" h="10490">
                <a:moveTo>
                  <a:pt x="0" y="0"/>
                </a:moveTo>
                <a:lnTo>
                  <a:pt x="2006" y="2120"/>
                </a:lnTo>
                <a:lnTo>
                  <a:pt x="2374" y="2501"/>
                </a:lnTo>
                <a:lnTo>
                  <a:pt x="5003" y="4000"/>
                </a:lnTo>
                <a:lnTo>
                  <a:pt x="9499" y="6375"/>
                </a:lnTo>
                <a:lnTo>
                  <a:pt x="9867" y="6616"/>
                </a:lnTo>
                <a:lnTo>
                  <a:pt x="14871" y="8001"/>
                </a:lnTo>
                <a:lnTo>
                  <a:pt x="20497" y="9626"/>
                </a:lnTo>
                <a:lnTo>
                  <a:pt x="20739" y="9626"/>
                </a:lnTo>
                <a:lnTo>
                  <a:pt x="26619" y="9994"/>
                </a:lnTo>
                <a:lnTo>
                  <a:pt x="32486" y="10490"/>
                </a:lnTo>
                <a:lnTo>
                  <a:pt x="32854" y="10490"/>
                </a:lnTo>
                <a:lnTo>
                  <a:pt x="38735" y="9740"/>
                </a:lnTo>
                <a:lnTo>
                  <a:pt x="44361" y="9118"/>
                </a:lnTo>
                <a:lnTo>
                  <a:pt x="44729" y="8991"/>
                </a:lnTo>
                <a:lnTo>
                  <a:pt x="49987" y="7251"/>
                </a:lnTo>
                <a:lnTo>
                  <a:pt x="54724" y="5626"/>
                </a:lnTo>
                <a:lnTo>
                  <a:pt x="55105" y="5372"/>
                </a:lnTo>
                <a:lnTo>
                  <a:pt x="59232" y="26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107068" y="8763198"/>
            <a:ext cx="8750" cy="12865"/>
          </a:xfrm>
          <a:custGeom>
            <a:avLst/>
            <a:gdLst/>
            <a:ahLst/>
            <a:cxnLst/>
            <a:rect l="l" t="t" r="r" b="b"/>
            <a:pathLst>
              <a:path w="8750" h="12865">
                <a:moveTo>
                  <a:pt x="0" y="12865"/>
                </a:moveTo>
                <a:lnTo>
                  <a:pt x="3378" y="10109"/>
                </a:lnTo>
                <a:lnTo>
                  <a:pt x="6248" y="6870"/>
                </a:lnTo>
                <a:lnTo>
                  <a:pt x="7124" y="5994"/>
                </a:lnTo>
                <a:lnTo>
                  <a:pt x="7124" y="5740"/>
                </a:lnTo>
                <a:lnTo>
                  <a:pt x="7493" y="4622"/>
                </a:lnTo>
                <a:lnTo>
                  <a:pt x="8369" y="2374"/>
                </a:lnTo>
                <a:lnTo>
                  <a:pt x="8369" y="2247"/>
                </a:lnTo>
                <a:lnTo>
                  <a:pt x="875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047218" y="8740830"/>
            <a:ext cx="61722" cy="10617"/>
          </a:xfrm>
          <a:custGeom>
            <a:avLst/>
            <a:gdLst/>
            <a:ahLst/>
            <a:cxnLst/>
            <a:rect l="l" t="t" r="r" b="b"/>
            <a:pathLst>
              <a:path w="61722" h="10617">
                <a:moveTo>
                  <a:pt x="61722" y="9118"/>
                </a:moveTo>
                <a:lnTo>
                  <a:pt x="57975" y="6248"/>
                </a:lnTo>
                <a:lnTo>
                  <a:pt x="57594" y="5994"/>
                </a:lnTo>
                <a:lnTo>
                  <a:pt x="53225" y="4114"/>
                </a:lnTo>
                <a:lnTo>
                  <a:pt x="48107" y="1993"/>
                </a:lnTo>
                <a:lnTo>
                  <a:pt x="47726" y="1993"/>
                </a:lnTo>
                <a:lnTo>
                  <a:pt x="42227" y="1117"/>
                </a:lnTo>
                <a:lnTo>
                  <a:pt x="36487" y="126"/>
                </a:lnTo>
                <a:lnTo>
                  <a:pt x="36106" y="0"/>
                </a:lnTo>
                <a:lnTo>
                  <a:pt x="30238" y="126"/>
                </a:lnTo>
                <a:lnTo>
                  <a:pt x="24358" y="368"/>
                </a:lnTo>
                <a:lnTo>
                  <a:pt x="23990" y="368"/>
                </a:lnTo>
                <a:lnTo>
                  <a:pt x="18364" y="1625"/>
                </a:lnTo>
                <a:lnTo>
                  <a:pt x="13119" y="2743"/>
                </a:lnTo>
                <a:lnTo>
                  <a:pt x="12623" y="2870"/>
                </a:lnTo>
                <a:lnTo>
                  <a:pt x="7874" y="5245"/>
                </a:lnTo>
                <a:lnTo>
                  <a:pt x="3746" y="7238"/>
                </a:lnTo>
                <a:lnTo>
                  <a:pt x="3378" y="7492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093449" y="8799930"/>
            <a:ext cx="25869" cy="2743"/>
          </a:xfrm>
          <a:custGeom>
            <a:avLst/>
            <a:gdLst/>
            <a:ahLst/>
            <a:cxnLst/>
            <a:rect l="l" t="t" r="r" b="b"/>
            <a:pathLst>
              <a:path w="25869" h="2743">
                <a:moveTo>
                  <a:pt x="0" y="2247"/>
                </a:moveTo>
                <a:lnTo>
                  <a:pt x="4368" y="2743"/>
                </a:lnTo>
                <a:lnTo>
                  <a:pt x="8750" y="2628"/>
                </a:lnTo>
                <a:lnTo>
                  <a:pt x="13119" y="2628"/>
                </a:lnTo>
                <a:lnTo>
                  <a:pt x="13246" y="2628"/>
                </a:lnTo>
                <a:lnTo>
                  <a:pt x="17500" y="1993"/>
                </a:lnTo>
                <a:lnTo>
                  <a:pt x="21742" y="1371"/>
                </a:lnTo>
                <a:lnTo>
                  <a:pt x="21869" y="1244"/>
                </a:lnTo>
                <a:lnTo>
                  <a:pt x="25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190535" y="8775437"/>
            <a:ext cx="447554" cy="651243"/>
          </a:xfrm>
          <a:custGeom>
            <a:avLst/>
            <a:gdLst/>
            <a:ahLst/>
            <a:cxnLst/>
            <a:rect l="l" t="t" r="r" b="b"/>
            <a:pathLst>
              <a:path w="447554" h="651243">
                <a:moveTo>
                  <a:pt x="0" y="0"/>
                </a:moveTo>
                <a:lnTo>
                  <a:pt x="15722" y="3990"/>
                </a:lnTo>
                <a:lnTo>
                  <a:pt x="27422" y="7031"/>
                </a:lnTo>
                <a:lnTo>
                  <a:pt x="37024" y="9696"/>
                </a:lnTo>
                <a:lnTo>
                  <a:pt x="46448" y="12555"/>
                </a:lnTo>
                <a:lnTo>
                  <a:pt x="57619" y="16182"/>
                </a:lnTo>
                <a:lnTo>
                  <a:pt x="72459" y="21148"/>
                </a:lnTo>
                <a:lnTo>
                  <a:pt x="89875" y="27024"/>
                </a:lnTo>
                <a:lnTo>
                  <a:pt x="101137" y="30905"/>
                </a:lnTo>
                <a:lnTo>
                  <a:pt x="110406" y="34296"/>
                </a:lnTo>
                <a:lnTo>
                  <a:pt x="119706" y="37981"/>
                </a:lnTo>
                <a:lnTo>
                  <a:pt x="131056" y="42742"/>
                </a:lnTo>
                <a:lnTo>
                  <a:pt x="144449" y="48488"/>
                </a:lnTo>
                <a:lnTo>
                  <a:pt x="159161" y="54754"/>
                </a:lnTo>
                <a:lnTo>
                  <a:pt x="178713" y="63560"/>
                </a:lnTo>
                <a:lnTo>
                  <a:pt x="199651" y="74407"/>
                </a:lnTo>
                <a:lnTo>
                  <a:pt x="222130" y="86517"/>
                </a:lnTo>
                <a:lnTo>
                  <a:pt x="240611" y="97046"/>
                </a:lnTo>
                <a:lnTo>
                  <a:pt x="261122" y="110419"/>
                </a:lnTo>
                <a:lnTo>
                  <a:pt x="279784" y="122972"/>
                </a:lnTo>
                <a:lnTo>
                  <a:pt x="296789" y="135223"/>
                </a:lnTo>
                <a:lnTo>
                  <a:pt x="317396" y="152369"/>
                </a:lnTo>
                <a:lnTo>
                  <a:pt x="337624" y="169877"/>
                </a:lnTo>
                <a:lnTo>
                  <a:pt x="352919" y="185419"/>
                </a:lnTo>
                <a:lnTo>
                  <a:pt x="371002" y="205272"/>
                </a:lnTo>
                <a:lnTo>
                  <a:pt x="384125" y="221314"/>
                </a:lnTo>
                <a:lnTo>
                  <a:pt x="395592" y="237782"/>
                </a:lnTo>
                <a:lnTo>
                  <a:pt x="409612" y="259335"/>
                </a:lnTo>
                <a:lnTo>
                  <a:pt x="420457" y="281083"/>
                </a:lnTo>
                <a:lnTo>
                  <a:pt x="431884" y="307064"/>
                </a:lnTo>
                <a:lnTo>
                  <a:pt x="438823" y="330987"/>
                </a:lnTo>
                <a:lnTo>
                  <a:pt x="444523" y="355592"/>
                </a:lnTo>
                <a:lnTo>
                  <a:pt x="446697" y="379095"/>
                </a:lnTo>
                <a:lnTo>
                  <a:pt x="447554" y="404177"/>
                </a:lnTo>
                <a:lnTo>
                  <a:pt x="446683" y="414917"/>
                </a:lnTo>
                <a:lnTo>
                  <a:pt x="443193" y="442048"/>
                </a:lnTo>
                <a:lnTo>
                  <a:pt x="438230" y="462764"/>
                </a:lnTo>
                <a:lnTo>
                  <a:pt x="429967" y="488045"/>
                </a:lnTo>
                <a:lnTo>
                  <a:pt x="422001" y="507354"/>
                </a:lnTo>
                <a:lnTo>
                  <a:pt x="407235" y="535487"/>
                </a:lnTo>
                <a:lnTo>
                  <a:pt x="396132" y="553069"/>
                </a:lnTo>
                <a:lnTo>
                  <a:pt x="376058" y="579768"/>
                </a:lnTo>
                <a:lnTo>
                  <a:pt x="362658" y="595604"/>
                </a:lnTo>
                <a:lnTo>
                  <a:pt x="347865" y="610755"/>
                </a:lnTo>
                <a:lnTo>
                  <a:pt x="328838" y="629407"/>
                </a:lnTo>
                <a:lnTo>
                  <a:pt x="312412" y="643243"/>
                </a:lnTo>
                <a:lnTo>
                  <a:pt x="302247" y="6512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5331981" y="9426230"/>
            <a:ext cx="160807" cy="40184"/>
          </a:xfrm>
          <a:custGeom>
            <a:avLst/>
            <a:gdLst/>
            <a:ahLst/>
            <a:cxnLst/>
            <a:rect l="l" t="t" r="r" b="b"/>
            <a:pathLst>
              <a:path w="160807" h="40184">
                <a:moveTo>
                  <a:pt x="160807" y="445"/>
                </a:moveTo>
                <a:lnTo>
                  <a:pt x="144355" y="248"/>
                </a:lnTo>
                <a:lnTo>
                  <a:pt x="131929" y="113"/>
                </a:lnTo>
                <a:lnTo>
                  <a:pt x="121776" y="33"/>
                </a:lnTo>
                <a:lnTo>
                  <a:pt x="112141" y="0"/>
                </a:lnTo>
                <a:lnTo>
                  <a:pt x="101273" y="6"/>
                </a:lnTo>
                <a:lnTo>
                  <a:pt x="87417" y="43"/>
                </a:lnTo>
                <a:lnTo>
                  <a:pt x="77088" y="77"/>
                </a:lnTo>
                <a:lnTo>
                  <a:pt x="72720" y="77"/>
                </a:lnTo>
                <a:lnTo>
                  <a:pt x="68338" y="826"/>
                </a:lnTo>
                <a:lnTo>
                  <a:pt x="64223" y="1449"/>
                </a:lnTo>
                <a:lnTo>
                  <a:pt x="63969" y="1449"/>
                </a:lnTo>
                <a:lnTo>
                  <a:pt x="60096" y="2693"/>
                </a:lnTo>
                <a:lnTo>
                  <a:pt x="56476" y="3938"/>
                </a:lnTo>
                <a:lnTo>
                  <a:pt x="53098" y="5818"/>
                </a:lnTo>
                <a:lnTo>
                  <a:pt x="39945" y="13211"/>
                </a:lnTo>
                <a:lnTo>
                  <a:pt x="30946" y="18333"/>
                </a:lnTo>
                <a:lnTo>
                  <a:pt x="22065" y="23541"/>
                </a:lnTo>
                <a:lnTo>
                  <a:pt x="9267" y="31192"/>
                </a:lnTo>
                <a:lnTo>
                  <a:pt x="8864" y="31433"/>
                </a:lnTo>
                <a:lnTo>
                  <a:pt x="5994" y="33059"/>
                </a:lnTo>
                <a:lnTo>
                  <a:pt x="5740" y="33186"/>
                </a:lnTo>
                <a:lnTo>
                  <a:pt x="3492" y="35434"/>
                </a:lnTo>
                <a:lnTo>
                  <a:pt x="1498" y="37428"/>
                </a:lnTo>
                <a:lnTo>
                  <a:pt x="1244" y="37809"/>
                </a:lnTo>
                <a:lnTo>
                  <a:pt x="0" y="401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5278127" y="9107937"/>
            <a:ext cx="250024" cy="144310"/>
          </a:xfrm>
          <a:custGeom>
            <a:avLst/>
            <a:gdLst/>
            <a:ahLst/>
            <a:cxnLst/>
            <a:rect l="l" t="t" r="r" b="b"/>
            <a:pathLst>
              <a:path w="250024" h="144310">
                <a:moveTo>
                  <a:pt x="250024" y="144310"/>
                </a:moveTo>
                <a:lnTo>
                  <a:pt x="240888" y="135184"/>
                </a:lnTo>
                <a:lnTo>
                  <a:pt x="231769" y="127583"/>
                </a:lnTo>
                <a:lnTo>
                  <a:pt x="230035" y="126199"/>
                </a:lnTo>
                <a:lnTo>
                  <a:pt x="217809" y="116345"/>
                </a:lnTo>
                <a:lnTo>
                  <a:pt x="209091" y="109298"/>
                </a:lnTo>
                <a:lnTo>
                  <a:pt x="201471" y="103390"/>
                </a:lnTo>
                <a:lnTo>
                  <a:pt x="192542" y="96953"/>
                </a:lnTo>
                <a:lnTo>
                  <a:pt x="179897" y="88321"/>
                </a:lnTo>
                <a:lnTo>
                  <a:pt x="165998" y="79005"/>
                </a:lnTo>
                <a:lnTo>
                  <a:pt x="156370" y="72734"/>
                </a:lnTo>
                <a:lnTo>
                  <a:pt x="148045" y="67665"/>
                </a:lnTo>
                <a:lnTo>
                  <a:pt x="138779" y="62446"/>
                </a:lnTo>
                <a:lnTo>
                  <a:pt x="126330" y="55722"/>
                </a:lnTo>
                <a:lnTo>
                  <a:pt x="121196" y="52971"/>
                </a:lnTo>
                <a:lnTo>
                  <a:pt x="107120" y="45435"/>
                </a:lnTo>
                <a:lnTo>
                  <a:pt x="96745" y="40072"/>
                </a:lnTo>
                <a:lnTo>
                  <a:pt x="87964" y="35823"/>
                </a:lnTo>
                <a:lnTo>
                  <a:pt x="78671" y="31629"/>
                </a:lnTo>
                <a:lnTo>
                  <a:pt x="66761" y="26431"/>
                </a:lnTo>
                <a:lnTo>
                  <a:pt x="56845" y="22110"/>
                </a:lnTo>
                <a:lnTo>
                  <a:pt x="42526" y="15842"/>
                </a:lnTo>
                <a:lnTo>
                  <a:pt x="32352" y="11549"/>
                </a:lnTo>
                <a:lnTo>
                  <a:pt x="23285" y="8054"/>
                </a:lnTo>
                <a:lnTo>
                  <a:pt x="12283" y="41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5369971" y="9280733"/>
            <a:ext cx="113322" cy="145567"/>
          </a:xfrm>
          <a:custGeom>
            <a:avLst/>
            <a:gdLst/>
            <a:ahLst/>
            <a:cxnLst/>
            <a:rect l="l" t="t" r="r" b="b"/>
            <a:pathLst>
              <a:path w="113322" h="145567">
                <a:moveTo>
                  <a:pt x="113322" y="145567"/>
                </a:moveTo>
                <a:lnTo>
                  <a:pt x="113322" y="134073"/>
                </a:lnTo>
                <a:lnTo>
                  <a:pt x="113195" y="133197"/>
                </a:lnTo>
                <a:lnTo>
                  <a:pt x="110566" y="121958"/>
                </a:lnTo>
                <a:lnTo>
                  <a:pt x="107394" y="109003"/>
                </a:lnTo>
                <a:lnTo>
                  <a:pt x="103753" y="98899"/>
                </a:lnTo>
                <a:lnTo>
                  <a:pt x="101079" y="92468"/>
                </a:lnTo>
                <a:lnTo>
                  <a:pt x="95686" y="80154"/>
                </a:lnTo>
                <a:lnTo>
                  <a:pt x="90550" y="70987"/>
                </a:lnTo>
                <a:lnTo>
                  <a:pt x="86207" y="64096"/>
                </a:lnTo>
                <a:lnTo>
                  <a:pt x="78842" y="52839"/>
                </a:lnTo>
                <a:lnTo>
                  <a:pt x="72304" y="44608"/>
                </a:lnTo>
                <a:lnTo>
                  <a:pt x="66840" y="38493"/>
                </a:lnTo>
                <a:lnTo>
                  <a:pt x="57798" y="28817"/>
                </a:lnTo>
                <a:lnTo>
                  <a:pt x="49347" y="21739"/>
                </a:lnTo>
                <a:lnTo>
                  <a:pt x="44843" y="18376"/>
                </a:lnTo>
                <a:lnTo>
                  <a:pt x="34283" y="10900"/>
                </a:lnTo>
                <a:lnTo>
                  <a:pt x="23210" y="5695"/>
                </a:lnTo>
                <a:lnTo>
                  <a:pt x="22110" y="5245"/>
                </a:lnTo>
                <a:lnTo>
                  <a:pt x="12115" y="1130"/>
                </a:lnTo>
                <a:lnTo>
                  <a:pt x="10617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5323117" y="9313721"/>
            <a:ext cx="42354" cy="129705"/>
          </a:xfrm>
          <a:custGeom>
            <a:avLst/>
            <a:gdLst/>
            <a:ahLst/>
            <a:cxnLst/>
            <a:rect l="l" t="t" r="r" b="b"/>
            <a:pathLst>
              <a:path w="42354" h="129705">
                <a:moveTo>
                  <a:pt x="3238" y="0"/>
                </a:moveTo>
                <a:lnTo>
                  <a:pt x="114" y="11366"/>
                </a:lnTo>
                <a:lnTo>
                  <a:pt x="0" y="12496"/>
                </a:lnTo>
                <a:lnTo>
                  <a:pt x="0" y="24244"/>
                </a:lnTo>
                <a:lnTo>
                  <a:pt x="377" y="37254"/>
                </a:lnTo>
                <a:lnTo>
                  <a:pt x="2430" y="48617"/>
                </a:lnTo>
                <a:lnTo>
                  <a:pt x="3238" y="52235"/>
                </a:lnTo>
                <a:lnTo>
                  <a:pt x="6361" y="65237"/>
                </a:lnTo>
                <a:lnTo>
                  <a:pt x="10047" y="75299"/>
                </a:lnTo>
                <a:lnTo>
                  <a:pt x="12738" y="81724"/>
                </a:lnTo>
                <a:lnTo>
                  <a:pt x="18171" y="94061"/>
                </a:lnTo>
                <a:lnTo>
                  <a:pt x="23315" y="103197"/>
                </a:lnTo>
                <a:lnTo>
                  <a:pt x="27736" y="110324"/>
                </a:lnTo>
                <a:lnTo>
                  <a:pt x="33985" y="120446"/>
                </a:lnTo>
                <a:lnTo>
                  <a:pt x="34353" y="120954"/>
                </a:lnTo>
                <a:lnTo>
                  <a:pt x="42354" y="1297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5381334" y="9484031"/>
            <a:ext cx="54356" cy="7747"/>
          </a:xfrm>
          <a:custGeom>
            <a:avLst/>
            <a:gdLst/>
            <a:ahLst/>
            <a:cxnLst/>
            <a:rect l="l" t="t" r="r" b="b"/>
            <a:pathLst>
              <a:path w="54355" h="7747">
                <a:moveTo>
                  <a:pt x="0" y="1244"/>
                </a:moveTo>
                <a:lnTo>
                  <a:pt x="4622" y="3746"/>
                </a:lnTo>
                <a:lnTo>
                  <a:pt x="5003" y="3873"/>
                </a:lnTo>
                <a:lnTo>
                  <a:pt x="9867" y="5245"/>
                </a:lnTo>
                <a:lnTo>
                  <a:pt x="15494" y="6870"/>
                </a:lnTo>
                <a:lnTo>
                  <a:pt x="15862" y="6870"/>
                </a:lnTo>
                <a:lnTo>
                  <a:pt x="21488" y="7239"/>
                </a:lnTo>
                <a:lnTo>
                  <a:pt x="27482" y="7747"/>
                </a:lnTo>
                <a:lnTo>
                  <a:pt x="27863" y="7747"/>
                </a:lnTo>
                <a:lnTo>
                  <a:pt x="33731" y="6997"/>
                </a:lnTo>
                <a:lnTo>
                  <a:pt x="39357" y="6362"/>
                </a:lnTo>
                <a:lnTo>
                  <a:pt x="39738" y="6248"/>
                </a:lnTo>
                <a:lnTo>
                  <a:pt x="44983" y="4495"/>
                </a:lnTo>
                <a:lnTo>
                  <a:pt x="49733" y="2870"/>
                </a:lnTo>
                <a:lnTo>
                  <a:pt x="50101" y="2628"/>
                </a:lnTo>
                <a:lnTo>
                  <a:pt x="5435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5375711" y="9448797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1"/>
                </a:lnTo>
                <a:lnTo>
                  <a:pt x="3378" y="7365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5371334" y="9285864"/>
            <a:ext cx="52108" cy="140436"/>
          </a:xfrm>
          <a:custGeom>
            <a:avLst/>
            <a:gdLst/>
            <a:ahLst/>
            <a:cxnLst/>
            <a:rect l="l" t="t" r="r" b="b"/>
            <a:pathLst>
              <a:path w="52108" h="140436">
                <a:moveTo>
                  <a:pt x="52108" y="140436"/>
                </a:moveTo>
                <a:lnTo>
                  <a:pt x="49364" y="138557"/>
                </a:lnTo>
                <a:lnTo>
                  <a:pt x="48983" y="138315"/>
                </a:lnTo>
                <a:lnTo>
                  <a:pt x="46990" y="135813"/>
                </a:lnTo>
                <a:lnTo>
                  <a:pt x="38367" y="125390"/>
                </a:lnTo>
                <a:lnTo>
                  <a:pt x="32133" y="117128"/>
                </a:lnTo>
                <a:lnTo>
                  <a:pt x="27749" y="110451"/>
                </a:lnTo>
                <a:lnTo>
                  <a:pt x="20650" y="98911"/>
                </a:lnTo>
                <a:lnTo>
                  <a:pt x="16024" y="89542"/>
                </a:lnTo>
                <a:lnTo>
                  <a:pt x="12750" y="81838"/>
                </a:lnTo>
                <a:lnTo>
                  <a:pt x="7719" y="69428"/>
                </a:lnTo>
                <a:lnTo>
                  <a:pt x="4776" y="59115"/>
                </a:lnTo>
                <a:lnTo>
                  <a:pt x="3251" y="52349"/>
                </a:lnTo>
                <a:lnTo>
                  <a:pt x="648" y="39461"/>
                </a:lnTo>
                <a:lnTo>
                  <a:pt x="10" y="28055"/>
                </a:lnTo>
                <a:lnTo>
                  <a:pt x="0" y="24231"/>
                </a:lnTo>
                <a:lnTo>
                  <a:pt x="0" y="12611"/>
                </a:lnTo>
                <a:lnTo>
                  <a:pt x="127" y="11366"/>
                </a:lnTo>
                <a:lnTo>
                  <a:pt x="325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5514907" y="9171025"/>
            <a:ext cx="169989" cy="1172654"/>
          </a:xfrm>
          <a:custGeom>
            <a:avLst/>
            <a:gdLst/>
            <a:ahLst/>
            <a:cxnLst/>
            <a:rect l="l" t="t" r="r" b="b"/>
            <a:pathLst>
              <a:path w="169989" h="1172654">
                <a:moveTo>
                  <a:pt x="169922" y="512963"/>
                </a:moveTo>
                <a:lnTo>
                  <a:pt x="169972" y="478776"/>
                </a:lnTo>
                <a:lnTo>
                  <a:pt x="169989" y="445257"/>
                </a:lnTo>
                <a:lnTo>
                  <a:pt x="169972" y="411737"/>
                </a:lnTo>
                <a:lnTo>
                  <a:pt x="169922" y="377551"/>
                </a:lnTo>
                <a:lnTo>
                  <a:pt x="169838" y="342030"/>
                </a:lnTo>
                <a:lnTo>
                  <a:pt x="169721" y="304508"/>
                </a:lnTo>
                <a:lnTo>
                  <a:pt x="169570" y="264318"/>
                </a:lnTo>
                <a:lnTo>
                  <a:pt x="169385" y="220793"/>
                </a:lnTo>
                <a:lnTo>
                  <a:pt x="169168" y="173266"/>
                </a:lnTo>
                <a:lnTo>
                  <a:pt x="168916" y="121069"/>
                </a:lnTo>
                <a:lnTo>
                  <a:pt x="168631" y="63536"/>
                </a:lnTo>
                <a:lnTo>
                  <a:pt x="168313" y="0"/>
                </a:lnTo>
              </a:path>
              <a:path w="169989" h="1172654">
                <a:moveTo>
                  <a:pt x="169902" y="521360"/>
                </a:moveTo>
                <a:lnTo>
                  <a:pt x="169922" y="5129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5683214" y="9336210"/>
            <a:ext cx="21996" cy="215163"/>
          </a:xfrm>
          <a:custGeom>
            <a:avLst/>
            <a:gdLst/>
            <a:ahLst/>
            <a:cxnLst/>
            <a:rect l="l" t="t" r="r" b="b"/>
            <a:pathLst>
              <a:path w="21996" h="215163">
                <a:moveTo>
                  <a:pt x="0" y="215163"/>
                </a:moveTo>
                <a:lnTo>
                  <a:pt x="6443" y="202804"/>
                </a:lnTo>
                <a:lnTo>
                  <a:pt x="10225" y="193310"/>
                </a:lnTo>
                <a:lnTo>
                  <a:pt x="13868" y="181051"/>
                </a:lnTo>
                <a:lnTo>
                  <a:pt x="17263" y="167513"/>
                </a:lnTo>
                <a:lnTo>
                  <a:pt x="18773" y="157696"/>
                </a:lnTo>
                <a:lnTo>
                  <a:pt x="20210" y="144816"/>
                </a:lnTo>
                <a:lnTo>
                  <a:pt x="20612" y="141566"/>
                </a:lnTo>
                <a:lnTo>
                  <a:pt x="21996" y="131076"/>
                </a:lnTo>
                <a:lnTo>
                  <a:pt x="21488" y="130822"/>
                </a:lnTo>
                <a:lnTo>
                  <a:pt x="21488" y="120078"/>
                </a:lnTo>
                <a:lnTo>
                  <a:pt x="21488" y="108826"/>
                </a:lnTo>
                <a:lnTo>
                  <a:pt x="21856" y="108585"/>
                </a:lnTo>
                <a:lnTo>
                  <a:pt x="20612" y="97586"/>
                </a:lnTo>
                <a:lnTo>
                  <a:pt x="19125" y="82783"/>
                </a:lnTo>
                <a:lnTo>
                  <a:pt x="17995" y="72639"/>
                </a:lnTo>
                <a:lnTo>
                  <a:pt x="16263" y="62072"/>
                </a:lnTo>
                <a:lnTo>
                  <a:pt x="13868" y="50228"/>
                </a:lnTo>
                <a:lnTo>
                  <a:pt x="10679" y="35463"/>
                </a:lnTo>
                <a:lnTo>
                  <a:pt x="8189" y="25269"/>
                </a:lnTo>
                <a:lnTo>
                  <a:pt x="5224" y="15445"/>
                </a:lnTo>
                <a:lnTo>
                  <a:pt x="614" y="179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970872" y="8741451"/>
            <a:ext cx="41490" cy="855408"/>
          </a:xfrm>
          <a:custGeom>
            <a:avLst/>
            <a:gdLst/>
            <a:ahLst/>
            <a:cxnLst/>
            <a:rect l="l" t="t" r="r" b="b"/>
            <a:pathLst>
              <a:path w="41490" h="855408">
                <a:moveTo>
                  <a:pt x="126" y="0"/>
                </a:moveTo>
                <a:lnTo>
                  <a:pt x="0" y="380"/>
                </a:lnTo>
                <a:lnTo>
                  <a:pt x="41490" y="41986"/>
                </a:lnTo>
                <a:lnTo>
                  <a:pt x="41490" y="8554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5444435" y="9565370"/>
            <a:ext cx="69342" cy="814920"/>
          </a:xfrm>
          <a:custGeom>
            <a:avLst/>
            <a:gdLst/>
            <a:ahLst/>
            <a:cxnLst/>
            <a:rect l="l" t="t" r="r" b="b"/>
            <a:pathLst>
              <a:path w="69341" h="814920">
                <a:moveTo>
                  <a:pt x="69342" y="0"/>
                </a:moveTo>
                <a:lnTo>
                  <a:pt x="6248" y="41109"/>
                </a:lnTo>
                <a:lnTo>
                  <a:pt x="0" y="44234"/>
                </a:lnTo>
                <a:lnTo>
                  <a:pt x="0" y="127015"/>
                </a:lnTo>
              </a:path>
              <a:path w="69341" h="814920">
                <a:moveTo>
                  <a:pt x="69342" y="127015"/>
                </a:moveTo>
                <a:lnTo>
                  <a:pt x="6934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330854" y="9508639"/>
            <a:ext cx="1130" cy="11252"/>
          </a:xfrm>
          <a:custGeom>
            <a:avLst/>
            <a:gdLst/>
            <a:ahLst/>
            <a:cxnLst/>
            <a:rect l="l" t="t" r="r" b="b"/>
            <a:pathLst>
              <a:path w="1130" h="11252">
                <a:moveTo>
                  <a:pt x="0" y="10121"/>
                </a:moveTo>
                <a:lnTo>
                  <a:pt x="0" y="0"/>
                </a:lnTo>
                <a:lnTo>
                  <a:pt x="0" y="11252"/>
                </a:lnTo>
                <a:lnTo>
                  <a:pt x="1130" y="10756"/>
                </a:lnTo>
                <a:lnTo>
                  <a:pt x="0" y="10121"/>
                </a:lnTo>
                <a:lnTo>
                  <a:pt x="0" y="112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4970873" y="8741826"/>
            <a:ext cx="0" cy="858151"/>
          </a:xfrm>
          <a:custGeom>
            <a:avLst/>
            <a:gdLst/>
            <a:ahLst/>
            <a:cxnLst/>
            <a:rect l="l" t="t" r="r" b="b"/>
            <a:pathLst>
              <a:path h="858151">
                <a:moveTo>
                  <a:pt x="0" y="0"/>
                </a:moveTo>
                <a:lnTo>
                  <a:pt x="0" y="858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5033097" y="8792549"/>
            <a:ext cx="60350" cy="802309"/>
          </a:xfrm>
          <a:custGeom>
            <a:avLst/>
            <a:gdLst/>
            <a:ahLst/>
            <a:cxnLst/>
            <a:rect l="l" t="t" r="r" b="b"/>
            <a:pathLst>
              <a:path w="60350" h="802309">
                <a:moveTo>
                  <a:pt x="0" y="802309"/>
                </a:moveTo>
                <a:lnTo>
                  <a:pt x="0" y="0"/>
                </a:lnTo>
                <a:lnTo>
                  <a:pt x="60350" y="9626"/>
                </a:lnTo>
                <a:lnTo>
                  <a:pt x="60350" y="79381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5108944" y="8749946"/>
            <a:ext cx="6870" cy="13246"/>
          </a:xfrm>
          <a:custGeom>
            <a:avLst/>
            <a:gdLst/>
            <a:ahLst/>
            <a:cxnLst/>
            <a:rect l="l" t="t" r="r" b="b"/>
            <a:pathLst>
              <a:path w="6870" h="13246">
                <a:moveTo>
                  <a:pt x="6870" y="13246"/>
                </a:moveTo>
                <a:lnTo>
                  <a:pt x="5372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5042340" y="8751448"/>
            <a:ext cx="5499" cy="21996"/>
          </a:xfrm>
          <a:custGeom>
            <a:avLst/>
            <a:gdLst/>
            <a:ahLst/>
            <a:cxnLst/>
            <a:rect l="l" t="t" r="r" b="b"/>
            <a:pathLst>
              <a:path w="5499" h="21996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378" y="20243"/>
                </a:lnTo>
                <a:lnTo>
                  <a:pt x="5499" y="219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5119315" y="8799929"/>
            <a:ext cx="0" cy="781939"/>
          </a:xfrm>
          <a:custGeom>
            <a:avLst/>
            <a:gdLst/>
            <a:ahLst/>
            <a:cxnLst/>
            <a:rect l="l" t="t" r="r" b="b"/>
            <a:pathLst>
              <a:path h="781939">
                <a:moveTo>
                  <a:pt x="0" y="0"/>
                </a:moveTo>
                <a:lnTo>
                  <a:pt x="0" y="7819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5119315" y="8775443"/>
            <a:ext cx="71221" cy="791057"/>
          </a:xfrm>
          <a:custGeom>
            <a:avLst/>
            <a:gdLst/>
            <a:ahLst/>
            <a:cxnLst/>
            <a:rect l="l" t="t" r="r" b="b"/>
            <a:pathLst>
              <a:path w="71221" h="791057">
                <a:moveTo>
                  <a:pt x="0" y="24485"/>
                </a:moveTo>
                <a:lnTo>
                  <a:pt x="70726" y="876"/>
                </a:lnTo>
                <a:lnTo>
                  <a:pt x="71221" y="0"/>
                </a:lnTo>
                <a:lnTo>
                  <a:pt x="71221" y="79105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5190036" y="8776312"/>
            <a:ext cx="0" cy="790308"/>
          </a:xfrm>
          <a:custGeom>
            <a:avLst/>
            <a:gdLst/>
            <a:ahLst/>
            <a:cxnLst/>
            <a:rect l="l" t="t" r="r" b="b"/>
            <a:pathLst>
              <a:path h="790308">
                <a:moveTo>
                  <a:pt x="0" y="79030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5330847" y="9466411"/>
            <a:ext cx="1130" cy="42227"/>
          </a:xfrm>
          <a:custGeom>
            <a:avLst/>
            <a:gdLst/>
            <a:ahLst/>
            <a:cxnLst/>
            <a:rect l="l" t="t" r="r" b="b"/>
            <a:pathLst>
              <a:path w="1130" h="42227">
                <a:moveTo>
                  <a:pt x="1130" y="0"/>
                </a:moveTo>
                <a:lnTo>
                  <a:pt x="0" y="5245"/>
                </a:lnTo>
                <a:lnTo>
                  <a:pt x="0" y="422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5278126" y="9107932"/>
            <a:ext cx="250024" cy="431698"/>
          </a:xfrm>
          <a:custGeom>
            <a:avLst/>
            <a:gdLst/>
            <a:ahLst/>
            <a:cxnLst/>
            <a:rect l="l" t="t" r="r" b="b"/>
            <a:pathLst>
              <a:path w="250024" h="431698">
                <a:moveTo>
                  <a:pt x="0" y="431698"/>
                </a:moveTo>
                <a:lnTo>
                  <a:pt x="0" y="0"/>
                </a:lnTo>
                <a:lnTo>
                  <a:pt x="250024" y="144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5326353" y="9280734"/>
            <a:ext cx="43611" cy="32981"/>
          </a:xfrm>
          <a:custGeom>
            <a:avLst/>
            <a:gdLst/>
            <a:ahLst/>
            <a:cxnLst/>
            <a:rect l="l" t="t" r="r" b="b"/>
            <a:pathLst>
              <a:path w="43611" h="32981">
                <a:moveTo>
                  <a:pt x="43611" y="0"/>
                </a:moveTo>
                <a:lnTo>
                  <a:pt x="24498" y="3124"/>
                </a:lnTo>
                <a:lnTo>
                  <a:pt x="9499" y="14490"/>
                </a:lnTo>
                <a:lnTo>
                  <a:pt x="0" y="3298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5377086" y="9609601"/>
            <a:ext cx="67348" cy="807300"/>
          </a:xfrm>
          <a:custGeom>
            <a:avLst/>
            <a:gdLst/>
            <a:ahLst/>
            <a:cxnLst/>
            <a:rect l="l" t="t" r="r" b="b"/>
            <a:pathLst>
              <a:path w="67348" h="807300">
                <a:moveTo>
                  <a:pt x="67348" y="0"/>
                </a:moveTo>
                <a:lnTo>
                  <a:pt x="7251" y="31115"/>
                </a:lnTo>
                <a:lnTo>
                  <a:pt x="0" y="34353"/>
                </a:lnTo>
                <a:lnTo>
                  <a:pt x="0" y="827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5435688" y="9457790"/>
            <a:ext cx="8623" cy="26238"/>
          </a:xfrm>
          <a:custGeom>
            <a:avLst/>
            <a:gdLst/>
            <a:ahLst/>
            <a:cxnLst/>
            <a:rect l="l" t="t" r="r" b="b"/>
            <a:pathLst>
              <a:path w="8623" h="26238">
                <a:moveTo>
                  <a:pt x="0" y="26238"/>
                </a:moveTo>
                <a:lnTo>
                  <a:pt x="6121" y="20243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370835" y="9459288"/>
            <a:ext cx="10502" cy="25984"/>
          </a:xfrm>
          <a:custGeom>
            <a:avLst/>
            <a:gdLst/>
            <a:ahLst/>
            <a:cxnLst/>
            <a:rect l="l" t="t" r="r" b="b"/>
            <a:pathLst>
              <a:path w="10502" h="25984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10502" y="259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374589" y="9282238"/>
            <a:ext cx="1866" cy="3619"/>
          </a:xfrm>
          <a:custGeom>
            <a:avLst/>
            <a:gdLst/>
            <a:ahLst/>
            <a:cxnLst/>
            <a:rect l="l" t="t" r="r" b="b"/>
            <a:pathLst>
              <a:path w="1866" h="3619">
                <a:moveTo>
                  <a:pt x="0" y="3619"/>
                </a:move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5386581" y="9284608"/>
            <a:ext cx="49606" cy="137820"/>
          </a:xfrm>
          <a:custGeom>
            <a:avLst/>
            <a:gdLst/>
            <a:ahLst/>
            <a:cxnLst/>
            <a:rect l="l" t="t" r="r" b="b"/>
            <a:pathLst>
              <a:path w="49606" h="137820">
                <a:moveTo>
                  <a:pt x="32486" y="137820"/>
                </a:moveTo>
                <a:lnTo>
                  <a:pt x="49606" y="127952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5436188" y="9412558"/>
            <a:ext cx="23863" cy="13741"/>
          </a:xfrm>
          <a:custGeom>
            <a:avLst/>
            <a:gdLst/>
            <a:ahLst/>
            <a:cxnLst/>
            <a:rect l="l" t="t" r="r" b="b"/>
            <a:pathLst>
              <a:path w="23863" h="13741">
                <a:moveTo>
                  <a:pt x="0" y="0"/>
                </a:moveTo>
                <a:lnTo>
                  <a:pt x="23863" y="137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5513779" y="9564497"/>
            <a:ext cx="46482" cy="842530"/>
          </a:xfrm>
          <a:custGeom>
            <a:avLst/>
            <a:gdLst/>
            <a:ahLst/>
            <a:cxnLst/>
            <a:rect l="l" t="t" r="r" b="b"/>
            <a:pathLst>
              <a:path w="46482" h="842530">
                <a:moveTo>
                  <a:pt x="1130" y="0"/>
                </a:moveTo>
                <a:lnTo>
                  <a:pt x="0" y="876"/>
                </a:lnTo>
              </a:path>
              <a:path w="46482" h="842530">
                <a:moveTo>
                  <a:pt x="1130" y="127888"/>
                </a:move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5528152" y="9252247"/>
            <a:ext cx="622" cy="142316"/>
          </a:xfrm>
          <a:custGeom>
            <a:avLst/>
            <a:gdLst/>
            <a:ahLst/>
            <a:cxnLst/>
            <a:rect l="l" t="t" r="r" b="b"/>
            <a:pathLst>
              <a:path w="622" h="142316">
                <a:moveTo>
                  <a:pt x="0" y="0"/>
                </a:moveTo>
                <a:lnTo>
                  <a:pt x="622" y="380"/>
                </a:lnTo>
                <a:lnTo>
                  <a:pt x="622" y="1423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5047716" y="8773689"/>
            <a:ext cx="61849" cy="9994"/>
          </a:xfrm>
          <a:custGeom>
            <a:avLst/>
            <a:gdLst/>
            <a:ahLst/>
            <a:cxnLst/>
            <a:rect l="l" t="t" r="r" b="b"/>
            <a:pathLst>
              <a:path w="61849" h="9994">
                <a:moveTo>
                  <a:pt x="0" y="0"/>
                </a:moveTo>
                <a:lnTo>
                  <a:pt x="3505" y="2997"/>
                </a:lnTo>
                <a:lnTo>
                  <a:pt x="4000" y="3378"/>
                </a:lnTo>
                <a:lnTo>
                  <a:pt x="8128" y="5245"/>
                </a:lnTo>
                <a:lnTo>
                  <a:pt x="12992" y="7493"/>
                </a:lnTo>
                <a:lnTo>
                  <a:pt x="13500" y="7620"/>
                </a:lnTo>
                <a:lnTo>
                  <a:pt x="18745" y="8750"/>
                </a:lnTo>
                <a:lnTo>
                  <a:pt x="24498" y="9867"/>
                </a:lnTo>
                <a:lnTo>
                  <a:pt x="24866" y="9867"/>
                </a:lnTo>
                <a:lnTo>
                  <a:pt x="30746" y="9994"/>
                </a:lnTo>
                <a:lnTo>
                  <a:pt x="36614" y="9994"/>
                </a:lnTo>
                <a:lnTo>
                  <a:pt x="36982" y="9994"/>
                </a:lnTo>
                <a:lnTo>
                  <a:pt x="42735" y="8877"/>
                </a:lnTo>
                <a:lnTo>
                  <a:pt x="48107" y="7874"/>
                </a:lnTo>
                <a:lnTo>
                  <a:pt x="53479" y="5626"/>
                </a:lnTo>
                <a:lnTo>
                  <a:pt x="57848" y="3746"/>
                </a:lnTo>
                <a:lnTo>
                  <a:pt x="58229" y="3492"/>
                </a:lnTo>
                <a:lnTo>
                  <a:pt x="61849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5045348" y="8740703"/>
            <a:ext cx="51600" cy="12738"/>
          </a:xfrm>
          <a:custGeom>
            <a:avLst/>
            <a:gdLst/>
            <a:ahLst/>
            <a:cxnLst/>
            <a:rect l="l" t="t" r="r" b="b"/>
            <a:pathLst>
              <a:path w="51600" h="12738">
                <a:moveTo>
                  <a:pt x="51600" y="2997"/>
                </a:moveTo>
                <a:lnTo>
                  <a:pt x="46227" y="1244"/>
                </a:lnTo>
                <a:lnTo>
                  <a:pt x="45846" y="1244"/>
                </a:lnTo>
                <a:lnTo>
                  <a:pt x="40233" y="622"/>
                </a:lnTo>
                <a:lnTo>
                  <a:pt x="34239" y="0"/>
                </a:lnTo>
                <a:lnTo>
                  <a:pt x="33985" y="0"/>
                </a:lnTo>
                <a:lnTo>
                  <a:pt x="27990" y="495"/>
                </a:lnTo>
                <a:lnTo>
                  <a:pt x="22364" y="990"/>
                </a:lnTo>
                <a:lnTo>
                  <a:pt x="21983" y="1117"/>
                </a:lnTo>
                <a:lnTo>
                  <a:pt x="16484" y="2743"/>
                </a:lnTo>
                <a:lnTo>
                  <a:pt x="11620" y="4241"/>
                </a:lnTo>
                <a:lnTo>
                  <a:pt x="11112" y="4368"/>
                </a:lnTo>
                <a:lnTo>
                  <a:pt x="6743" y="6997"/>
                </a:lnTo>
                <a:lnTo>
                  <a:pt x="3251" y="9118"/>
                </a:lnTo>
                <a:lnTo>
                  <a:pt x="2743" y="9613"/>
                </a:lnTo>
                <a:lnTo>
                  <a:pt x="0" y="127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5068959" y="8770813"/>
            <a:ext cx="27368" cy="4749"/>
          </a:xfrm>
          <a:custGeom>
            <a:avLst/>
            <a:gdLst/>
            <a:ahLst/>
            <a:cxnLst/>
            <a:rect l="l" t="t" r="r" b="b"/>
            <a:pathLst>
              <a:path w="27368" h="4749">
                <a:moveTo>
                  <a:pt x="0" y="3251"/>
                </a:moveTo>
                <a:lnTo>
                  <a:pt x="3505" y="4254"/>
                </a:lnTo>
                <a:lnTo>
                  <a:pt x="7124" y="4495"/>
                </a:lnTo>
                <a:lnTo>
                  <a:pt x="10871" y="4749"/>
                </a:lnTo>
                <a:lnTo>
                  <a:pt x="10998" y="4749"/>
                </a:lnTo>
                <a:lnTo>
                  <a:pt x="14617" y="4381"/>
                </a:lnTo>
                <a:lnTo>
                  <a:pt x="18122" y="3873"/>
                </a:lnTo>
                <a:lnTo>
                  <a:pt x="18364" y="3873"/>
                </a:lnTo>
                <a:lnTo>
                  <a:pt x="21615" y="2755"/>
                </a:lnTo>
                <a:lnTo>
                  <a:pt x="24485" y="1752"/>
                </a:lnTo>
                <a:lnTo>
                  <a:pt x="24739" y="1625"/>
                </a:lnTo>
                <a:lnTo>
                  <a:pt x="27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5059461" y="8749071"/>
            <a:ext cx="37985" cy="6502"/>
          </a:xfrm>
          <a:custGeom>
            <a:avLst/>
            <a:gdLst/>
            <a:ahLst/>
            <a:cxnLst/>
            <a:rect l="l" t="t" r="r" b="b"/>
            <a:pathLst>
              <a:path w="37985" h="6502">
                <a:moveTo>
                  <a:pt x="37985" y="5626"/>
                </a:moveTo>
                <a:lnTo>
                  <a:pt x="35610" y="3873"/>
                </a:lnTo>
                <a:lnTo>
                  <a:pt x="35356" y="3619"/>
                </a:lnTo>
                <a:lnTo>
                  <a:pt x="32740" y="2628"/>
                </a:lnTo>
                <a:lnTo>
                  <a:pt x="29616" y="1257"/>
                </a:lnTo>
                <a:lnTo>
                  <a:pt x="29362" y="1257"/>
                </a:lnTo>
                <a:lnTo>
                  <a:pt x="25984" y="622"/>
                </a:lnTo>
                <a:lnTo>
                  <a:pt x="22364" y="0"/>
                </a:lnTo>
                <a:lnTo>
                  <a:pt x="18491" y="127"/>
                </a:lnTo>
                <a:lnTo>
                  <a:pt x="14998" y="254"/>
                </a:lnTo>
                <a:lnTo>
                  <a:pt x="14744" y="254"/>
                </a:lnTo>
                <a:lnTo>
                  <a:pt x="11252" y="1003"/>
                </a:lnTo>
                <a:lnTo>
                  <a:pt x="8000" y="1752"/>
                </a:lnTo>
                <a:lnTo>
                  <a:pt x="7746" y="1752"/>
                </a:lnTo>
                <a:lnTo>
                  <a:pt x="4749" y="3251"/>
                </a:lnTo>
                <a:lnTo>
                  <a:pt x="2247" y="4508"/>
                </a:lnTo>
                <a:lnTo>
                  <a:pt x="1993" y="4622"/>
                </a:lnTo>
                <a:lnTo>
                  <a:pt x="0" y="650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5047466" y="8773440"/>
            <a:ext cx="254" cy="254"/>
          </a:xfrm>
          <a:custGeom>
            <a:avLst/>
            <a:gdLst/>
            <a:ahLst/>
            <a:cxnLst/>
            <a:rect l="l" t="t" r="r" b="b"/>
            <a:pathLst>
              <a:path w="253" h="253">
                <a:moveTo>
                  <a:pt x="0" y="0"/>
                </a:moveTo>
                <a:lnTo>
                  <a:pt x="254" y="2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5096945" y="8743696"/>
            <a:ext cx="18872" cy="30492"/>
          </a:xfrm>
          <a:custGeom>
            <a:avLst/>
            <a:gdLst/>
            <a:ahLst/>
            <a:cxnLst/>
            <a:rect l="l" t="t" r="r" b="b"/>
            <a:pathLst>
              <a:path w="18872" h="30492">
                <a:moveTo>
                  <a:pt x="12623" y="30492"/>
                </a:moveTo>
                <a:lnTo>
                  <a:pt x="17627" y="24117"/>
                </a:lnTo>
                <a:lnTo>
                  <a:pt x="18872" y="17119"/>
                </a:lnTo>
                <a:lnTo>
                  <a:pt x="16002" y="10375"/>
                </a:lnTo>
                <a:lnTo>
                  <a:pt x="9499" y="4381"/>
                </a:lnTo>
                <a:lnTo>
                  <a:pt x="1625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5042220" y="8753447"/>
            <a:ext cx="5245" cy="19989"/>
          </a:xfrm>
          <a:custGeom>
            <a:avLst/>
            <a:gdLst/>
            <a:ahLst/>
            <a:cxnLst/>
            <a:rect l="l" t="t" r="r" b="b"/>
            <a:pathLst>
              <a:path w="5245" h="19989">
                <a:moveTo>
                  <a:pt x="3124" y="0"/>
                </a:moveTo>
                <a:lnTo>
                  <a:pt x="0" y="6870"/>
                </a:lnTo>
                <a:lnTo>
                  <a:pt x="876" y="13868"/>
                </a:lnTo>
                <a:lnTo>
                  <a:pt x="5245" y="1998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5067212" y="8773440"/>
            <a:ext cx="1739" cy="622"/>
          </a:xfrm>
          <a:custGeom>
            <a:avLst/>
            <a:gdLst/>
            <a:ahLst/>
            <a:cxnLst/>
            <a:rect l="l" t="t" r="r" b="b"/>
            <a:pathLst>
              <a:path w="1739" h="622">
                <a:moveTo>
                  <a:pt x="0" y="0"/>
                </a:moveTo>
                <a:lnTo>
                  <a:pt x="1739" y="62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5096324" y="8754700"/>
            <a:ext cx="5372" cy="16116"/>
          </a:xfrm>
          <a:custGeom>
            <a:avLst/>
            <a:gdLst/>
            <a:ahLst/>
            <a:cxnLst/>
            <a:rect l="l" t="t" r="r" b="b"/>
            <a:pathLst>
              <a:path w="5372" h="16116">
                <a:moveTo>
                  <a:pt x="0" y="16116"/>
                </a:moveTo>
                <a:lnTo>
                  <a:pt x="3746" y="12369"/>
                </a:lnTo>
                <a:lnTo>
                  <a:pt x="5372" y="8115"/>
                </a:lnTo>
                <a:lnTo>
                  <a:pt x="4368" y="3873"/>
                </a:ln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5056466" y="8755571"/>
            <a:ext cx="10744" cy="17868"/>
          </a:xfrm>
          <a:custGeom>
            <a:avLst/>
            <a:gdLst/>
            <a:ahLst/>
            <a:cxnLst/>
            <a:rect l="l" t="t" r="r" b="b"/>
            <a:pathLst>
              <a:path w="10744" h="17868">
                <a:moveTo>
                  <a:pt x="2997" y="0"/>
                </a:moveTo>
                <a:lnTo>
                  <a:pt x="241" y="4000"/>
                </a:lnTo>
                <a:lnTo>
                  <a:pt x="0" y="8369"/>
                </a:lnTo>
                <a:lnTo>
                  <a:pt x="2120" y="12496"/>
                </a:lnTo>
                <a:lnTo>
                  <a:pt x="6375" y="15989"/>
                </a:lnTo>
                <a:lnTo>
                  <a:pt x="10744" y="17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5374713" y="9479779"/>
            <a:ext cx="60972" cy="12001"/>
          </a:xfrm>
          <a:custGeom>
            <a:avLst/>
            <a:gdLst/>
            <a:ahLst/>
            <a:cxnLst/>
            <a:rect l="l" t="t" r="r" b="b"/>
            <a:pathLst>
              <a:path w="60972" h="12001">
                <a:moveTo>
                  <a:pt x="0" y="0"/>
                </a:moveTo>
                <a:lnTo>
                  <a:pt x="2628" y="3124"/>
                </a:lnTo>
                <a:lnTo>
                  <a:pt x="3124" y="3505"/>
                </a:lnTo>
                <a:lnTo>
                  <a:pt x="6616" y="5499"/>
                </a:lnTo>
                <a:lnTo>
                  <a:pt x="11112" y="8000"/>
                </a:lnTo>
                <a:lnTo>
                  <a:pt x="11620" y="8127"/>
                </a:lnTo>
                <a:lnTo>
                  <a:pt x="16484" y="9499"/>
                </a:lnTo>
                <a:lnTo>
                  <a:pt x="22110" y="11125"/>
                </a:lnTo>
                <a:lnTo>
                  <a:pt x="22491" y="11125"/>
                </a:lnTo>
                <a:lnTo>
                  <a:pt x="28232" y="11493"/>
                </a:lnTo>
                <a:lnTo>
                  <a:pt x="34112" y="12001"/>
                </a:lnTo>
                <a:lnTo>
                  <a:pt x="34480" y="12001"/>
                </a:lnTo>
                <a:lnTo>
                  <a:pt x="40360" y="11252"/>
                </a:lnTo>
                <a:lnTo>
                  <a:pt x="45986" y="10617"/>
                </a:lnTo>
                <a:lnTo>
                  <a:pt x="46355" y="10490"/>
                </a:lnTo>
                <a:lnTo>
                  <a:pt x="51600" y="8750"/>
                </a:lnTo>
                <a:lnTo>
                  <a:pt x="56349" y="7124"/>
                </a:lnTo>
                <a:lnTo>
                  <a:pt x="56730" y="6870"/>
                </a:lnTo>
                <a:lnTo>
                  <a:pt x="60972" y="41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5375711" y="9448797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1"/>
                </a:lnTo>
                <a:lnTo>
                  <a:pt x="3378" y="7365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5387954" y="9457034"/>
            <a:ext cx="37985" cy="6375"/>
          </a:xfrm>
          <a:custGeom>
            <a:avLst/>
            <a:gdLst/>
            <a:ahLst/>
            <a:cxnLst/>
            <a:rect l="l" t="t" r="r" b="b"/>
            <a:pathLst>
              <a:path w="37985" h="6375">
                <a:moveTo>
                  <a:pt x="0" y="6375"/>
                </a:moveTo>
                <a:lnTo>
                  <a:pt x="2006" y="4495"/>
                </a:lnTo>
                <a:lnTo>
                  <a:pt x="2374" y="4368"/>
                </a:lnTo>
                <a:lnTo>
                  <a:pt x="4876" y="3124"/>
                </a:lnTo>
                <a:lnTo>
                  <a:pt x="7747" y="1752"/>
                </a:lnTo>
                <a:lnTo>
                  <a:pt x="8001" y="1625"/>
                </a:lnTo>
                <a:lnTo>
                  <a:pt x="11252" y="876"/>
                </a:lnTo>
                <a:lnTo>
                  <a:pt x="14744" y="126"/>
                </a:lnTo>
                <a:lnTo>
                  <a:pt x="14998" y="126"/>
                </a:lnTo>
                <a:lnTo>
                  <a:pt x="18618" y="0"/>
                </a:lnTo>
                <a:lnTo>
                  <a:pt x="22237" y="0"/>
                </a:lnTo>
                <a:lnTo>
                  <a:pt x="22364" y="0"/>
                </a:lnTo>
                <a:lnTo>
                  <a:pt x="25984" y="507"/>
                </a:lnTo>
                <a:lnTo>
                  <a:pt x="29362" y="1130"/>
                </a:lnTo>
                <a:lnTo>
                  <a:pt x="29616" y="1130"/>
                </a:lnTo>
                <a:lnTo>
                  <a:pt x="32740" y="2501"/>
                </a:lnTo>
                <a:lnTo>
                  <a:pt x="35483" y="3619"/>
                </a:lnTo>
                <a:lnTo>
                  <a:pt x="35737" y="3759"/>
                </a:lnTo>
                <a:lnTo>
                  <a:pt x="37985" y="54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5397453" y="9481405"/>
            <a:ext cx="21615" cy="1993"/>
          </a:xfrm>
          <a:custGeom>
            <a:avLst/>
            <a:gdLst/>
            <a:ahLst/>
            <a:cxnLst/>
            <a:rect l="l" t="t" r="r" b="b"/>
            <a:pathLst>
              <a:path w="21615" h="1993">
                <a:moveTo>
                  <a:pt x="21615" y="0"/>
                </a:moveTo>
                <a:lnTo>
                  <a:pt x="18364" y="1130"/>
                </a:lnTo>
                <a:lnTo>
                  <a:pt x="18110" y="1244"/>
                </a:lnTo>
                <a:lnTo>
                  <a:pt x="14617" y="1625"/>
                </a:lnTo>
                <a:lnTo>
                  <a:pt x="10998" y="1993"/>
                </a:lnTo>
                <a:lnTo>
                  <a:pt x="10871" y="1993"/>
                </a:lnTo>
                <a:lnTo>
                  <a:pt x="7238" y="1739"/>
                </a:lnTo>
                <a:lnTo>
                  <a:pt x="3619" y="1498"/>
                </a:lnTo>
                <a:lnTo>
                  <a:pt x="3492" y="1498"/>
                </a:lnTo>
                <a:lnTo>
                  <a:pt x="0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5435688" y="9457791"/>
            <a:ext cx="8623" cy="26111"/>
          </a:xfrm>
          <a:custGeom>
            <a:avLst/>
            <a:gdLst/>
            <a:ahLst/>
            <a:cxnLst/>
            <a:rect l="l" t="t" r="r" b="b"/>
            <a:pathLst>
              <a:path w="8623" h="26111">
                <a:moveTo>
                  <a:pt x="0" y="26111"/>
                </a:moveTo>
                <a:lnTo>
                  <a:pt x="6121" y="20116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5370835" y="9459288"/>
            <a:ext cx="4876" cy="20485"/>
          </a:xfrm>
          <a:custGeom>
            <a:avLst/>
            <a:gdLst/>
            <a:ahLst/>
            <a:cxnLst/>
            <a:rect l="l" t="t" r="r" b="b"/>
            <a:pathLst>
              <a:path w="4876" h="20485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3873" y="2048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5370840" y="947278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5384958" y="9463413"/>
            <a:ext cx="12496" cy="18491"/>
          </a:xfrm>
          <a:custGeom>
            <a:avLst/>
            <a:gdLst/>
            <a:ahLst/>
            <a:cxnLst/>
            <a:rect l="l" t="t" r="r" b="b"/>
            <a:pathLst>
              <a:path w="12496" h="18491">
                <a:moveTo>
                  <a:pt x="12496" y="18491"/>
                </a:moveTo>
                <a:lnTo>
                  <a:pt x="6502" y="15989"/>
                </a:lnTo>
                <a:lnTo>
                  <a:pt x="2120" y="12496"/>
                </a:lnTo>
                <a:lnTo>
                  <a:pt x="0" y="8369"/>
                </a:lnTo>
                <a:lnTo>
                  <a:pt x="253" y="4127"/>
                </a:lnTo>
                <a:lnTo>
                  <a:pt x="299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419072" y="9462537"/>
            <a:ext cx="11125" cy="18872"/>
          </a:xfrm>
          <a:custGeom>
            <a:avLst/>
            <a:gdLst/>
            <a:ahLst/>
            <a:cxnLst/>
            <a:rect l="l" t="t" r="r" b="b"/>
            <a:pathLst>
              <a:path w="11125" h="18872">
                <a:moveTo>
                  <a:pt x="6870" y="0"/>
                </a:moveTo>
                <a:lnTo>
                  <a:pt x="10109" y="3873"/>
                </a:lnTo>
                <a:lnTo>
                  <a:pt x="11125" y="8115"/>
                </a:lnTo>
                <a:lnTo>
                  <a:pt x="9613" y="12369"/>
                </a:lnTo>
                <a:lnTo>
                  <a:pt x="5740" y="16116"/>
                </a:lnTo>
                <a:lnTo>
                  <a:pt x="3365" y="17246"/>
                </a:lnTo>
                <a:lnTo>
                  <a:pt x="0" y="1887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070309" y="8946370"/>
            <a:ext cx="97078" cy="112077"/>
          </a:xfrm>
          <a:custGeom>
            <a:avLst/>
            <a:gdLst/>
            <a:ahLst/>
            <a:cxnLst/>
            <a:rect l="l" t="t" r="r" b="b"/>
            <a:pathLst>
              <a:path w="97078" h="112077">
                <a:moveTo>
                  <a:pt x="0" y="0"/>
                </a:moveTo>
                <a:lnTo>
                  <a:pt x="254" y="3124"/>
                </a:lnTo>
                <a:lnTo>
                  <a:pt x="254" y="3492"/>
                </a:lnTo>
                <a:lnTo>
                  <a:pt x="1371" y="6375"/>
                </a:lnTo>
                <a:lnTo>
                  <a:pt x="6059" y="18906"/>
                </a:lnTo>
                <a:lnTo>
                  <a:pt x="10018" y="28336"/>
                </a:lnTo>
                <a:lnTo>
                  <a:pt x="13741" y="35737"/>
                </a:lnTo>
                <a:lnTo>
                  <a:pt x="20184" y="47602"/>
                </a:lnTo>
                <a:lnTo>
                  <a:pt x="26019" y="56321"/>
                </a:lnTo>
                <a:lnTo>
                  <a:pt x="30988" y="62979"/>
                </a:lnTo>
                <a:lnTo>
                  <a:pt x="39230" y="73523"/>
                </a:lnTo>
                <a:lnTo>
                  <a:pt x="46676" y="81203"/>
                </a:lnTo>
                <a:lnTo>
                  <a:pt x="51854" y="85966"/>
                </a:lnTo>
                <a:lnTo>
                  <a:pt x="61704" y="94624"/>
                </a:lnTo>
                <a:lnTo>
                  <a:pt x="71336" y="100892"/>
                </a:lnTo>
                <a:lnTo>
                  <a:pt x="74472" y="102704"/>
                </a:lnTo>
                <a:lnTo>
                  <a:pt x="84594" y="108585"/>
                </a:lnTo>
                <a:lnTo>
                  <a:pt x="85712" y="109080"/>
                </a:lnTo>
                <a:lnTo>
                  <a:pt x="97078" y="11207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122164" y="8854279"/>
            <a:ext cx="103303" cy="182803"/>
          </a:xfrm>
          <a:custGeom>
            <a:avLst/>
            <a:gdLst/>
            <a:ahLst/>
            <a:cxnLst/>
            <a:rect l="l" t="t" r="r" b="b"/>
            <a:pathLst>
              <a:path w="103303" h="182803">
                <a:moveTo>
                  <a:pt x="95707" y="182803"/>
                </a:moveTo>
                <a:lnTo>
                  <a:pt x="100330" y="173177"/>
                </a:lnTo>
                <a:lnTo>
                  <a:pt x="100711" y="171678"/>
                </a:lnTo>
                <a:lnTo>
                  <a:pt x="102082" y="161188"/>
                </a:lnTo>
                <a:lnTo>
                  <a:pt x="103303" y="148519"/>
                </a:lnTo>
                <a:lnTo>
                  <a:pt x="102277" y="136460"/>
                </a:lnTo>
                <a:lnTo>
                  <a:pt x="100316" y="121757"/>
                </a:lnTo>
                <a:lnTo>
                  <a:pt x="97438" y="111091"/>
                </a:lnTo>
                <a:lnTo>
                  <a:pt x="91402" y="92981"/>
                </a:lnTo>
                <a:lnTo>
                  <a:pt x="86994" y="83384"/>
                </a:lnTo>
                <a:lnTo>
                  <a:pt x="83337" y="76352"/>
                </a:lnTo>
                <a:lnTo>
                  <a:pt x="76894" y="64484"/>
                </a:lnTo>
                <a:lnTo>
                  <a:pt x="71059" y="55763"/>
                </a:lnTo>
                <a:lnTo>
                  <a:pt x="66090" y="49110"/>
                </a:lnTo>
                <a:lnTo>
                  <a:pt x="57848" y="38556"/>
                </a:lnTo>
                <a:lnTo>
                  <a:pt x="50402" y="30881"/>
                </a:lnTo>
                <a:lnTo>
                  <a:pt x="45224" y="26123"/>
                </a:lnTo>
                <a:lnTo>
                  <a:pt x="35374" y="17454"/>
                </a:lnTo>
                <a:lnTo>
                  <a:pt x="25749" y="11183"/>
                </a:lnTo>
                <a:lnTo>
                  <a:pt x="22618" y="9372"/>
                </a:lnTo>
                <a:lnTo>
                  <a:pt x="12484" y="3505"/>
                </a:lnTo>
                <a:lnTo>
                  <a:pt x="11366" y="299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064129" y="8875646"/>
            <a:ext cx="7551" cy="70726"/>
          </a:xfrm>
          <a:custGeom>
            <a:avLst/>
            <a:gdLst/>
            <a:ahLst/>
            <a:cxnLst/>
            <a:rect l="l" t="t" r="r" b="b"/>
            <a:pathLst>
              <a:path w="7551" h="70726">
                <a:moveTo>
                  <a:pt x="7551" y="0"/>
                </a:moveTo>
                <a:lnTo>
                  <a:pt x="2928" y="9626"/>
                </a:lnTo>
                <a:lnTo>
                  <a:pt x="2547" y="11125"/>
                </a:lnTo>
                <a:lnTo>
                  <a:pt x="1175" y="21615"/>
                </a:lnTo>
                <a:lnTo>
                  <a:pt x="0" y="34243"/>
                </a:lnTo>
                <a:lnTo>
                  <a:pt x="996" y="46328"/>
                </a:lnTo>
                <a:lnTo>
                  <a:pt x="1175" y="47980"/>
                </a:lnTo>
                <a:lnTo>
                  <a:pt x="2305" y="59232"/>
                </a:lnTo>
                <a:lnTo>
                  <a:pt x="2432" y="60096"/>
                </a:lnTo>
                <a:lnTo>
                  <a:pt x="6179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6218495" y="8798678"/>
            <a:ext cx="103376" cy="182803"/>
          </a:xfrm>
          <a:custGeom>
            <a:avLst/>
            <a:gdLst/>
            <a:ahLst/>
            <a:cxnLst/>
            <a:rect l="l" t="t" r="r" b="b"/>
            <a:pathLst>
              <a:path w="103376" h="182803">
                <a:moveTo>
                  <a:pt x="0" y="0"/>
                </a:moveTo>
                <a:lnTo>
                  <a:pt x="11366" y="2870"/>
                </a:lnTo>
                <a:lnTo>
                  <a:pt x="22745" y="9245"/>
                </a:lnTo>
                <a:lnTo>
                  <a:pt x="33783" y="16099"/>
                </a:lnTo>
                <a:lnTo>
                  <a:pt x="42593" y="23563"/>
                </a:lnTo>
                <a:lnTo>
                  <a:pt x="55006" y="35318"/>
                </a:lnTo>
                <a:lnTo>
                  <a:pt x="61903" y="43555"/>
                </a:lnTo>
                <a:lnTo>
                  <a:pt x="66103" y="49110"/>
                </a:lnTo>
                <a:lnTo>
                  <a:pt x="74153" y="59955"/>
                </a:lnTo>
                <a:lnTo>
                  <a:pt x="79508" y="68961"/>
                </a:lnTo>
                <a:lnTo>
                  <a:pt x="83337" y="76339"/>
                </a:lnTo>
                <a:lnTo>
                  <a:pt x="89500" y="88353"/>
                </a:lnTo>
                <a:lnTo>
                  <a:pt x="93286" y="98184"/>
                </a:lnTo>
                <a:lnTo>
                  <a:pt x="95719" y="105702"/>
                </a:lnTo>
                <a:lnTo>
                  <a:pt x="99643" y="118393"/>
                </a:lnTo>
                <a:lnTo>
                  <a:pt x="101564" y="129221"/>
                </a:lnTo>
                <a:lnTo>
                  <a:pt x="103376" y="147533"/>
                </a:lnTo>
                <a:lnTo>
                  <a:pt x="102433" y="159451"/>
                </a:lnTo>
                <a:lnTo>
                  <a:pt x="102209" y="161188"/>
                </a:lnTo>
                <a:lnTo>
                  <a:pt x="100838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6098546" y="8960863"/>
            <a:ext cx="55105" cy="62471"/>
          </a:xfrm>
          <a:custGeom>
            <a:avLst/>
            <a:gdLst/>
            <a:ahLst/>
            <a:cxnLst/>
            <a:rect l="l" t="t" r="r" b="b"/>
            <a:pathLst>
              <a:path w="55105" h="62471">
                <a:moveTo>
                  <a:pt x="0" y="0"/>
                </a:moveTo>
                <a:lnTo>
                  <a:pt x="2120" y="7493"/>
                </a:lnTo>
                <a:lnTo>
                  <a:pt x="2374" y="8001"/>
                </a:lnTo>
                <a:lnTo>
                  <a:pt x="6375" y="14871"/>
                </a:lnTo>
                <a:lnTo>
                  <a:pt x="12496" y="25615"/>
                </a:lnTo>
                <a:lnTo>
                  <a:pt x="12611" y="26238"/>
                </a:lnTo>
                <a:lnTo>
                  <a:pt x="20370" y="35610"/>
                </a:lnTo>
                <a:lnTo>
                  <a:pt x="27736" y="44475"/>
                </a:lnTo>
                <a:lnTo>
                  <a:pt x="28232" y="45110"/>
                </a:lnTo>
                <a:lnTo>
                  <a:pt x="37363" y="52108"/>
                </a:lnTo>
                <a:lnTo>
                  <a:pt x="45097" y="58102"/>
                </a:lnTo>
                <a:lnTo>
                  <a:pt x="45986" y="58597"/>
                </a:lnTo>
                <a:lnTo>
                  <a:pt x="55105" y="6247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127161" y="8887024"/>
            <a:ext cx="72212" cy="105702"/>
          </a:xfrm>
          <a:custGeom>
            <a:avLst/>
            <a:gdLst/>
            <a:ahLst/>
            <a:cxnLst/>
            <a:rect l="l" t="t" r="r" b="b"/>
            <a:pathLst>
              <a:path w="72212" h="105702">
                <a:moveTo>
                  <a:pt x="71716" y="105702"/>
                </a:moveTo>
                <a:lnTo>
                  <a:pt x="72212" y="95326"/>
                </a:lnTo>
                <a:lnTo>
                  <a:pt x="72212" y="94462"/>
                </a:lnTo>
                <a:lnTo>
                  <a:pt x="70218" y="84328"/>
                </a:lnTo>
                <a:lnTo>
                  <a:pt x="67970" y="72847"/>
                </a:lnTo>
                <a:lnTo>
                  <a:pt x="67589" y="72085"/>
                </a:lnTo>
                <a:lnTo>
                  <a:pt x="62966" y="61341"/>
                </a:lnTo>
                <a:lnTo>
                  <a:pt x="58216" y="49974"/>
                </a:lnTo>
                <a:lnTo>
                  <a:pt x="57848" y="49352"/>
                </a:lnTo>
                <a:lnTo>
                  <a:pt x="50977" y="39103"/>
                </a:lnTo>
                <a:lnTo>
                  <a:pt x="44234" y="29235"/>
                </a:lnTo>
                <a:lnTo>
                  <a:pt x="35229" y="20231"/>
                </a:lnTo>
                <a:lnTo>
                  <a:pt x="27482" y="12738"/>
                </a:lnTo>
                <a:lnTo>
                  <a:pt x="26860" y="11988"/>
                </a:lnTo>
                <a:lnTo>
                  <a:pt x="17614" y="6743"/>
                </a:lnTo>
                <a:lnTo>
                  <a:pt x="9867" y="2247"/>
                </a:lnTo>
                <a:lnTo>
                  <a:pt x="8750" y="173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6090050" y="8910632"/>
            <a:ext cx="8496" cy="50228"/>
          </a:xfrm>
          <a:custGeom>
            <a:avLst/>
            <a:gdLst/>
            <a:ahLst/>
            <a:cxnLst/>
            <a:rect l="l" t="t" r="r" b="b"/>
            <a:pathLst>
              <a:path w="8496" h="50228">
                <a:moveTo>
                  <a:pt x="2120" y="0"/>
                </a:moveTo>
                <a:lnTo>
                  <a:pt x="126" y="9118"/>
                </a:lnTo>
                <a:lnTo>
                  <a:pt x="0" y="10375"/>
                </a:lnTo>
                <a:lnTo>
                  <a:pt x="622" y="19748"/>
                </a:lnTo>
                <a:lnTo>
                  <a:pt x="1498" y="30746"/>
                </a:lnTo>
                <a:lnTo>
                  <a:pt x="2247" y="31242"/>
                </a:lnTo>
                <a:lnTo>
                  <a:pt x="5118" y="42240"/>
                </a:lnTo>
                <a:lnTo>
                  <a:pt x="6121" y="46228"/>
                </a:lnTo>
                <a:lnTo>
                  <a:pt x="6248" y="46736"/>
                </a:lnTo>
                <a:lnTo>
                  <a:pt x="8496" y="502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6167390" y="9037088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0" y="21361"/>
                </a:moveTo>
                <a:lnTo>
                  <a:pt x="20866" y="22364"/>
                </a:lnTo>
                <a:lnTo>
                  <a:pt x="38112" y="15113"/>
                </a:lnTo>
                <a:lnTo>
                  <a:pt x="504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6071679" y="8853277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1003"/>
                </a:moveTo>
                <a:lnTo>
                  <a:pt x="29616" y="0"/>
                </a:lnTo>
                <a:lnTo>
                  <a:pt x="12369" y="7251"/>
                </a:lnTo>
                <a:lnTo>
                  <a:pt x="0" y="223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6084053" y="8797550"/>
            <a:ext cx="134442" cy="62979"/>
          </a:xfrm>
          <a:custGeom>
            <a:avLst/>
            <a:gdLst/>
            <a:ahLst/>
            <a:cxnLst/>
            <a:rect l="l" t="t" r="r" b="b"/>
            <a:pathLst>
              <a:path w="134442" h="62979">
                <a:moveTo>
                  <a:pt x="0" y="62979"/>
                </a:moveTo>
                <a:lnTo>
                  <a:pt x="96456" y="7378"/>
                </a:lnTo>
                <a:lnTo>
                  <a:pt x="113703" y="0"/>
                </a:lnTo>
                <a:lnTo>
                  <a:pt x="134442" y="1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6205509" y="8981480"/>
            <a:ext cx="108699" cy="70726"/>
          </a:xfrm>
          <a:custGeom>
            <a:avLst/>
            <a:gdLst/>
            <a:ahLst/>
            <a:cxnLst/>
            <a:rect l="l" t="t" r="r" b="b"/>
            <a:pathLst>
              <a:path w="108699" h="70726">
                <a:moveTo>
                  <a:pt x="108699" y="0"/>
                </a:moveTo>
                <a:lnTo>
                  <a:pt x="96329" y="14986"/>
                </a:lnTo>
                <a:lnTo>
                  <a:pt x="0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6153650" y="8992732"/>
            <a:ext cx="45224" cy="33604"/>
          </a:xfrm>
          <a:custGeom>
            <a:avLst/>
            <a:gdLst/>
            <a:ahLst/>
            <a:cxnLst/>
            <a:rect l="l" t="t" r="r" b="b"/>
            <a:pathLst>
              <a:path w="45224" h="33604">
                <a:moveTo>
                  <a:pt x="0" y="30606"/>
                </a:moveTo>
                <a:lnTo>
                  <a:pt x="16992" y="33604"/>
                </a:lnTo>
                <a:lnTo>
                  <a:pt x="30988" y="29108"/>
                </a:lnTo>
                <a:lnTo>
                  <a:pt x="40728" y="17487"/>
                </a:lnTo>
                <a:lnTo>
                  <a:pt x="4522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092170" y="8887018"/>
            <a:ext cx="34988" cy="23609"/>
          </a:xfrm>
          <a:custGeom>
            <a:avLst/>
            <a:gdLst/>
            <a:ahLst/>
            <a:cxnLst/>
            <a:rect l="l" t="t" r="r" b="b"/>
            <a:pathLst>
              <a:path w="34988" h="23609">
                <a:moveTo>
                  <a:pt x="34988" y="0"/>
                </a:moveTo>
                <a:lnTo>
                  <a:pt x="19253" y="749"/>
                </a:lnTo>
                <a:lnTo>
                  <a:pt x="7251" y="8877"/>
                </a:lnTo>
                <a:lnTo>
                  <a:pt x="0" y="2360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143525" y="8735324"/>
            <a:ext cx="199174" cy="90843"/>
          </a:xfrm>
          <a:custGeom>
            <a:avLst/>
            <a:gdLst/>
            <a:ahLst/>
            <a:cxnLst/>
            <a:rect l="l" t="t" r="r" b="b"/>
            <a:pathLst>
              <a:path w="199174" h="90843">
                <a:moveTo>
                  <a:pt x="0" y="90843"/>
                </a:moveTo>
                <a:lnTo>
                  <a:pt x="44361" y="27863"/>
                </a:lnTo>
                <a:lnTo>
                  <a:pt x="92468" y="0"/>
                </a:lnTo>
                <a:lnTo>
                  <a:pt x="199174" y="61607"/>
                </a:lnTo>
                <a:lnTo>
                  <a:pt x="150939" y="89471"/>
                </a:lnTo>
                <a:lnTo>
                  <a:pt x="44361" y="278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6262108" y="8824794"/>
            <a:ext cx="85712" cy="213410"/>
          </a:xfrm>
          <a:custGeom>
            <a:avLst/>
            <a:gdLst/>
            <a:ahLst/>
            <a:cxnLst/>
            <a:rect l="l" t="t" r="r" b="b"/>
            <a:pathLst>
              <a:path w="85712" h="213410">
                <a:moveTo>
                  <a:pt x="32359" y="0"/>
                </a:moveTo>
                <a:lnTo>
                  <a:pt x="85712" y="137439"/>
                </a:lnTo>
                <a:lnTo>
                  <a:pt x="32359" y="213410"/>
                </a:lnTo>
                <a:lnTo>
                  <a:pt x="0" y="1946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6294466" y="8934502"/>
            <a:ext cx="101574" cy="103708"/>
          </a:xfrm>
          <a:custGeom>
            <a:avLst/>
            <a:gdLst/>
            <a:ahLst/>
            <a:cxnLst/>
            <a:rect l="l" t="t" r="r" b="b"/>
            <a:pathLst>
              <a:path w="101574" h="103708">
                <a:moveTo>
                  <a:pt x="53352" y="27736"/>
                </a:moveTo>
                <a:lnTo>
                  <a:pt x="101574" y="0"/>
                </a:lnTo>
                <a:lnTo>
                  <a:pt x="48234" y="75844"/>
                </a:lnTo>
                <a:lnTo>
                  <a:pt x="0" y="1037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6342696" y="8796934"/>
            <a:ext cx="53352" cy="137566"/>
          </a:xfrm>
          <a:custGeom>
            <a:avLst/>
            <a:gdLst/>
            <a:ahLst/>
            <a:cxnLst/>
            <a:rect l="l" t="t" r="r" b="b"/>
            <a:pathLst>
              <a:path w="53352" h="137566">
                <a:moveTo>
                  <a:pt x="53352" y="13756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6340949" y="8748074"/>
            <a:ext cx="84313" cy="152438"/>
          </a:xfrm>
          <a:custGeom>
            <a:avLst/>
            <a:gdLst/>
            <a:ahLst/>
            <a:cxnLst/>
            <a:rect l="l" t="t" r="r" b="b"/>
            <a:pathLst>
              <a:path w="84313" h="152438">
                <a:moveTo>
                  <a:pt x="0" y="0"/>
                </a:moveTo>
                <a:lnTo>
                  <a:pt x="10617" y="5118"/>
                </a:lnTo>
                <a:lnTo>
                  <a:pt x="21361" y="10375"/>
                </a:lnTo>
                <a:lnTo>
                  <a:pt x="21488" y="10490"/>
                </a:lnTo>
                <a:lnTo>
                  <a:pt x="31418" y="18362"/>
                </a:lnTo>
                <a:lnTo>
                  <a:pt x="39663" y="25591"/>
                </a:lnTo>
                <a:lnTo>
                  <a:pt x="50952" y="37857"/>
                </a:lnTo>
                <a:lnTo>
                  <a:pt x="57374" y="46875"/>
                </a:lnTo>
                <a:lnTo>
                  <a:pt x="60350" y="51485"/>
                </a:lnTo>
                <a:lnTo>
                  <a:pt x="67246" y="62796"/>
                </a:lnTo>
                <a:lnTo>
                  <a:pt x="71872" y="72662"/>
                </a:lnTo>
                <a:lnTo>
                  <a:pt x="74218" y="78346"/>
                </a:lnTo>
                <a:lnTo>
                  <a:pt x="78934" y="90549"/>
                </a:lnTo>
                <a:lnTo>
                  <a:pt x="81565" y="101603"/>
                </a:lnTo>
                <a:lnTo>
                  <a:pt x="84313" y="118458"/>
                </a:lnTo>
                <a:lnTo>
                  <a:pt x="84003" y="130886"/>
                </a:lnTo>
                <a:lnTo>
                  <a:pt x="83972" y="131318"/>
                </a:lnTo>
                <a:lnTo>
                  <a:pt x="83223" y="141566"/>
                </a:lnTo>
                <a:lnTo>
                  <a:pt x="82956" y="143065"/>
                </a:lnTo>
                <a:lnTo>
                  <a:pt x="78968" y="1524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6285471" y="8746074"/>
            <a:ext cx="55473" cy="17868"/>
          </a:xfrm>
          <a:custGeom>
            <a:avLst/>
            <a:gdLst/>
            <a:ahLst/>
            <a:cxnLst/>
            <a:rect l="l" t="t" r="r" b="b"/>
            <a:pathLst>
              <a:path w="55473" h="17868">
                <a:moveTo>
                  <a:pt x="0" y="17868"/>
                </a:moveTo>
                <a:lnTo>
                  <a:pt x="19494" y="6629"/>
                </a:lnTo>
                <a:lnTo>
                  <a:pt x="35725" y="0"/>
                </a:lnTo>
                <a:lnTo>
                  <a:pt x="55473" y="20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392307" y="8900513"/>
            <a:ext cx="27609" cy="24117"/>
          </a:xfrm>
          <a:custGeom>
            <a:avLst/>
            <a:gdLst/>
            <a:ahLst/>
            <a:cxnLst/>
            <a:rect l="l" t="t" r="r" b="b"/>
            <a:pathLst>
              <a:path w="27609" h="24117">
                <a:moveTo>
                  <a:pt x="27609" y="0"/>
                </a:moveTo>
                <a:lnTo>
                  <a:pt x="16484" y="14617"/>
                </a:lnTo>
                <a:lnTo>
                  <a:pt x="0" y="24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343695" y="8799428"/>
            <a:ext cx="7620" cy="7124"/>
          </a:xfrm>
          <a:custGeom>
            <a:avLst/>
            <a:gdLst/>
            <a:ahLst/>
            <a:cxnLst/>
            <a:rect l="l" t="t" r="r" b="b"/>
            <a:pathLst>
              <a:path w="7620" h="7124">
                <a:moveTo>
                  <a:pt x="0" y="0"/>
                </a:moveTo>
                <a:lnTo>
                  <a:pt x="7620" y="4368"/>
                </a:lnTo>
                <a:lnTo>
                  <a:pt x="2755" y="712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351320" y="8803798"/>
            <a:ext cx="39357" cy="107086"/>
          </a:xfrm>
          <a:custGeom>
            <a:avLst/>
            <a:gdLst/>
            <a:ahLst/>
            <a:cxnLst/>
            <a:rect l="l" t="t" r="r" b="b"/>
            <a:pathLst>
              <a:path w="39357" h="107086">
                <a:moveTo>
                  <a:pt x="35610" y="107086"/>
                </a:moveTo>
                <a:lnTo>
                  <a:pt x="39357" y="10158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370057" y="8852281"/>
            <a:ext cx="1003" cy="2374"/>
          </a:xfrm>
          <a:custGeom>
            <a:avLst/>
            <a:gdLst/>
            <a:ahLst/>
            <a:cxnLst/>
            <a:rect l="l" t="t" r="r" b="b"/>
            <a:pathLst>
              <a:path w="1003" h="2374">
                <a:moveTo>
                  <a:pt x="1003" y="2374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385928" y="8905388"/>
            <a:ext cx="4749" cy="2870"/>
          </a:xfrm>
          <a:custGeom>
            <a:avLst/>
            <a:gdLst/>
            <a:ahLst/>
            <a:cxnLst/>
            <a:rect l="l" t="t" r="r" b="b"/>
            <a:pathLst>
              <a:path w="4749" h="2870">
                <a:moveTo>
                  <a:pt x="0" y="2870"/>
                </a:moveTo>
                <a:lnTo>
                  <a:pt x="47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4798195" y="8429706"/>
            <a:ext cx="7747" cy="77089"/>
          </a:xfrm>
          <a:custGeom>
            <a:avLst/>
            <a:gdLst/>
            <a:ahLst/>
            <a:cxnLst/>
            <a:rect l="l" t="t" r="r" b="b"/>
            <a:pathLst>
              <a:path w="7747" h="77089">
                <a:moveTo>
                  <a:pt x="7747" y="77088"/>
                </a:moveTo>
                <a:lnTo>
                  <a:pt x="3958" y="64396"/>
                </a:lnTo>
                <a:lnTo>
                  <a:pt x="2052" y="53547"/>
                </a:lnTo>
                <a:lnTo>
                  <a:pt x="1371" y="48107"/>
                </a:lnTo>
                <a:lnTo>
                  <a:pt x="0" y="37731"/>
                </a:lnTo>
                <a:lnTo>
                  <a:pt x="1371" y="37236"/>
                </a:lnTo>
                <a:lnTo>
                  <a:pt x="1371" y="26492"/>
                </a:lnTo>
                <a:lnTo>
                  <a:pt x="1371" y="24104"/>
                </a:lnTo>
                <a:lnTo>
                  <a:pt x="876" y="23736"/>
                </a:lnTo>
                <a:lnTo>
                  <a:pt x="1371" y="21615"/>
                </a:lnTo>
                <a:lnTo>
                  <a:pt x="4000" y="10871"/>
                </a:lnTo>
                <a:lnTo>
                  <a:pt x="4127" y="10617"/>
                </a:lnTo>
                <a:lnTo>
                  <a:pt x="774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4856417" y="8408460"/>
            <a:ext cx="103326" cy="182803"/>
          </a:xfrm>
          <a:custGeom>
            <a:avLst/>
            <a:gdLst/>
            <a:ahLst/>
            <a:cxnLst/>
            <a:rect l="l" t="t" r="r" b="b"/>
            <a:pathLst>
              <a:path w="103326" h="182803">
                <a:moveTo>
                  <a:pt x="0" y="0"/>
                </a:moveTo>
                <a:lnTo>
                  <a:pt x="11366" y="2870"/>
                </a:lnTo>
                <a:lnTo>
                  <a:pt x="22618" y="9245"/>
                </a:lnTo>
                <a:lnTo>
                  <a:pt x="33706" y="16093"/>
                </a:lnTo>
                <a:lnTo>
                  <a:pt x="42471" y="23552"/>
                </a:lnTo>
                <a:lnTo>
                  <a:pt x="45237" y="26111"/>
                </a:lnTo>
                <a:lnTo>
                  <a:pt x="54927" y="35300"/>
                </a:lnTo>
                <a:lnTo>
                  <a:pt x="61815" y="43502"/>
                </a:lnTo>
                <a:lnTo>
                  <a:pt x="66103" y="49110"/>
                </a:lnTo>
                <a:lnTo>
                  <a:pt x="74062" y="59955"/>
                </a:lnTo>
                <a:lnTo>
                  <a:pt x="79444" y="68961"/>
                </a:lnTo>
                <a:lnTo>
                  <a:pt x="83337" y="76339"/>
                </a:lnTo>
                <a:lnTo>
                  <a:pt x="88932" y="88102"/>
                </a:lnTo>
                <a:lnTo>
                  <a:pt x="92447" y="97566"/>
                </a:lnTo>
                <a:lnTo>
                  <a:pt x="95592" y="105460"/>
                </a:lnTo>
                <a:lnTo>
                  <a:pt x="95719" y="105702"/>
                </a:lnTo>
                <a:lnTo>
                  <a:pt x="99074" y="118654"/>
                </a:lnTo>
                <a:lnTo>
                  <a:pt x="101456" y="129255"/>
                </a:lnTo>
                <a:lnTo>
                  <a:pt x="102209" y="134696"/>
                </a:lnTo>
                <a:lnTo>
                  <a:pt x="103326" y="147533"/>
                </a:lnTo>
                <a:lnTo>
                  <a:pt x="102432" y="159451"/>
                </a:lnTo>
                <a:lnTo>
                  <a:pt x="102209" y="161188"/>
                </a:lnTo>
                <a:lnTo>
                  <a:pt x="100711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4805944" y="8506802"/>
            <a:ext cx="95707" cy="105702"/>
          </a:xfrm>
          <a:custGeom>
            <a:avLst/>
            <a:gdLst/>
            <a:ahLst/>
            <a:cxnLst/>
            <a:rect l="l" t="t" r="r" b="b"/>
            <a:pathLst>
              <a:path w="95707" h="105702">
                <a:moveTo>
                  <a:pt x="95707" y="105702"/>
                </a:moveTo>
                <a:lnTo>
                  <a:pt x="84467" y="102831"/>
                </a:lnTo>
                <a:lnTo>
                  <a:pt x="73088" y="96456"/>
                </a:lnTo>
                <a:lnTo>
                  <a:pt x="62052" y="89608"/>
                </a:lnTo>
                <a:lnTo>
                  <a:pt x="53239" y="82149"/>
                </a:lnTo>
                <a:lnTo>
                  <a:pt x="50469" y="79590"/>
                </a:lnTo>
                <a:lnTo>
                  <a:pt x="40825" y="70380"/>
                </a:lnTo>
                <a:lnTo>
                  <a:pt x="33926" y="62141"/>
                </a:lnTo>
                <a:lnTo>
                  <a:pt x="29730" y="56603"/>
                </a:lnTo>
                <a:lnTo>
                  <a:pt x="21687" y="45770"/>
                </a:lnTo>
                <a:lnTo>
                  <a:pt x="16293" y="36795"/>
                </a:lnTo>
                <a:lnTo>
                  <a:pt x="12369" y="29362"/>
                </a:lnTo>
                <a:lnTo>
                  <a:pt x="6302" y="17347"/>
                </a:lnTo>
                <a:lnTo>
                  <a:pt x="2492" y="751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4822471" y="8415831"/>
            <a:ext cx="103295" cy="182803"/>
          </a:xfrm>
          <a:custGeom>
            <a:avLst/>
            <a:gdLst/>
            <a:ahLst/>
            <a:cxnLst/>
            <a:rect l="l" t="t" r="r" b="b"/>
            <a:pathLst>
              <a:path w="103295" h="182803">
                <a:moveTo>
                  <a:pt x="103295" y="182803"/>
                </a:moveTo>
                <a:lnTo>
                  <a:pt x="92055" y="179806"/>
                </a:lnTo>
                <a:lnTo>
                  <a:pt x="80676" y="173558"/>
                </a:lnTo>
                <a:lnTo>
                  <a:pt x="69638" y="166665"/>
                </a:lnTo>
                <a:lnTo>
                  <a:pt x="60828" y="159212"/>
                </a:lnTo>
                <a:lnTo>
                  <a:pt x="48426" y="147501"/>
                </a:lnTo>
                <a:lnTo>
                  <a:pt x="41496" y="139301"/>
                </a:lnTo>
                <a:lnTo>
                  <a:pt x="37204" y="133705"/>
                </a:lnTo>
                <a:lnTo>
                  <a:pt x="29238" y="122823"/>
                </a:lnTo>
                <a:lnTo>
                  <a:pt x="23857" y="113809"/>
                </a:lnTo>
                <a:lnTo>
                  <a:pt x="19957" y="106464"/>
                </a:lnTo>
                <a:lnTo>
                  <a:pt x="13890" y="94449"/>
                </a:lnTo>
                <a:lnTo>
                  <a:pt x="10080" y="84615"/>
                </a:lnTo>
                <a:lnTo>
                  <a:pt x="7587" y="77101"/>
                </a:lnTo>
                <a:lnTo>
                  <a:pt x="3717" y="64402"/>
                </a:lnTo>
                <a:lnTo>
                  <a:pt x="1862" y="53561"/>
                </a:lnTo>
                <a:lnTo>
                  <a:pt x="1212" y="47980"/>
                </a:lnTo>
                <a:lnTo>
                  <a:pt x="0" y="35216"/>
                </a:lnTo>
                <a:lnTo>
                  <a:pt x="987" y="23236"/>
                </a:lnTo>
                <a:lnTo>
                  <a:pt x="1212" y="21615"/>
                </a:lnTo>
                <a:lnTo>
                  <a:pt x="2584" y="11125"/>
                </a:lnTo>
                <a:lnTo>
                  <a:pt x="3092" y="9613"/>
                </a:lnTo>
                <a:lnTo>
                  <a:pt x="758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4751464" y="8346114"/>
            <a:ext cx="255143" cy="328739"/>
          </a:xfrm>
          <a:custGeom>
            <a:avLst/>
            <a:gdLst/>
            <a:ahLst/>
            <a:cxnLst/>
            <a:rect l="l" t="t" r="r" b="b"/>
            <a:pathLst>
              <a:path w="255142" h="328739">
                <a:moveTo>
                  <a:pt x="13119" y="124447"/>
                </a:moveTo>
                <a:lnTo>
                  <a:pt x="63855" y="255143"/>
                </a:lnTo>
                <a:lnTo>
                  <a:pt x="191414" y="328739"/>
                </a:lnTo>
                <a:lnTo>
                  <a:pt x="255143" y="238023"/>
                </a:lnTo>
                <a:lnTo>
                  <a:pt x="191414" y="73596"/>
                </a:lnTo>
                <a:lnTo>
                  <a:pt x="63855" y="0"/>
                </a:lnTo>
                <a:lnTo>
                  <a:pt x="0" y="90703"/>
                </a:lnTo>
                <a:lnTo>
                  <a:pt x="13119" y="1244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4805942" y="8407337"/>
            <a:ext cx="50469" cy="22364"/>
          </a:xfrm>
          <a:custGeom>
            <a:avLst/>
            <a:gdLst/>
            <a:ahLst/>
            <a:cxnLst/>
            <a:rect l="l" t="t" r="r" b="b"/>
            <a:pathLst>
              <a:path w="50469" h="22364">
                <a:moveTo>
                  <a:pt x="0" y="22364"/>
                </a:moveTo>
                <a:lnTo>
                  <a:pt x="12369" y="7378"/>
                </a:lnTo>
                <a:lnTo>
                  <a:pt x="29730" y="0"/>
                </a:lnTo>
                <a:lnTo>
                  <a:pt x="50469" y="1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4901648" y="8591262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0"/>
                </a:moveTo>
                <a:lnTo>
                  <a:pt x="38112" y="14986"/>
                </a:lnTo>
                <a:lnTo>
                  <a:pt x="20866" y="22364"/>
                </a:lnTo>
                <a:lnTo>
                  <a:pt x="0" y="212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4815312" y="8332241"/>
            <a:ext cx="151688" cy="87464"/>
          </a:xfrm>
          <a:custGeom>
            <a:avLst/>
            <a:gdLst/>
            <a:ahLst/>
            <a:cxnLst/>
            <a:rect l="l" t="t" r="r" b="b"/>
            <a:pathLst>
              <a:path w="151688" h="87464">
                <a:moveTo>
                  <a:pt x="0" y="13868"/>
                </a:moveTo>
                <a:lnTo>
                  <a:pt x="24117" y="0"/>
                </a:lnTo>
                <a:lnTo>
                  <a:pt x="151688" y="73596"/>
                </a:lnTo>
                <a:lnTo>
                  <a:pt x="127571" y="874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4925762" y="8598630"/>
            <a:ext cx="19494" cy="1003"/>
          </a:xfrm>
          <a:custGeom>
            <a:avLst/>
            <a:gdLst/>
            <a:ahLst/>
            <a:cxnLst/>
            <a:rect l="l" t="t" r="r" b="b"/>
            <a:pathLst>
              <a:path w="19494" h="1003">
                <a:moveTo>
                  <a:pt x="19494" y="100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4830057" y="8407463"/>
            <a:ext cx="6870" cy="8369"/>
          </a:xfrm>
          <a:custGeom>
            <a:avLst/>
            <a:gdLst/>
            <a:ahLst/>
            <a:cxnLst/>
            <a:rect l="l" t="t" r="r" b="b"/>
            <a:pathLst>
              <a:path w="6870" h="8369">
                <a:moveTo>
                  <a:pt x="0" y="8369"/>
                </a:moveTo>
                <a:lnTo>
                  <a:pt x="687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4942885" y="8570268"/>
            <a:ext cx="87845" cy="104584"/>
          </a:xfrm>
          <a:custGeom>
            <a:avLst/>
            <a:gdLst/>
            <a:ahLst/>
            <a:cxnLst/>
            <a:rect l="l" t="t" r="r" b="b"/>
            <a:pathLst>
              <a:path w="87845" h="104584">
                <a:moveTo>
                  <a:pt x="0" y="104584"/>
                </a:moveTo>
                <a:lnTo>
                  <a:pt x="24117" y="90716"/>
                </a:lnTo>
                <a:lnTo>
                  <a:pt x="87845" y="0"/>
                </a:lnTo>
                <a:lnTo>
                  <a:pt x="63728" y="13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4967000" y="8405836"/>
            <a:ext cx="63728" cy="164439"/>
          </a:xfrm>
          <a:custGeom>
            <a:avLst/>
            <a:gdLst/>
            <a:ahLst/>
            <a:cxnLst/>
            <a:rect l="l" t="t" r="r" b="b"/>
            <a:pathLst>
              <a:path w="63728" h="164439">
                <a:moveTo>
                  <a:pt x="0" y="0"/>
                </a:moveTo>
                <a:lnTo>
                  <a:pt x="63728" y="1644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5858141" y="8945864"/>
            <a:ext cx="191427" cy="241414"/>
          </a:xfrm>
          <a:custGeom>
            <a:avLst/>
            <a:gdLst/>
            <a:ahLst/>
            <a:cxnLst/>
            <a:rect l="l" t="t" r="r" b="b"/>
            <a:pathLst>
              <a:path w="191427" h="241414">
                <a:moveTo>
                  <a:pt x="0" y="72351"/>
                </a:moveTo>
                <a:lnTo>
                  <a:pt x="749" y="62725"/>
                </a:lnTo>
                <a:lnTo>
                  <a:pt x="1752" y="53111"/>
                </a:lnTo>
                <a:lnTo>
                  <a:pt x="1879" y="51854"/>
                </a:lnTo>
                <a:lnTo>
                  <a:pt x="2247" y="50609"/>
                </a:lnTo>
                <a:lnTo>
                  <a:pt x="4749" y="42113"/>
                </a:lnTo>
                <a:lnTo>
                  <a:pt x="3873" y="41490"/>
                </a:lnTo>
                <a:lnTo>
                  <a:pt x="7378" y="33743"/>
                </a:lnTo>
                <a:lnTo>
                  <a:pt x="10490" y="26873"/>
                </a:lnTo>
                <a:lnTo>
                  <a:pt x="11620" y="27000"/>
                </a:lnTo>
                <a:lnTo>
                  <a:pt x="15875" y="20370"/>
                </a:lnTo>
                <a:lnTo>
                  <a:pt x="16624" y="19126"/>
                </a:lnTo>
                <a:lnTo>
                  <a:pt x="16624" y="18872"/>
                </a:lnTo>
                <a:lnTo>
                  <a:pt x="17614" y="17995"/>
                </a:lnTo>
                <a:lnTo>
                  <a:pt x="23113" y="13004"/>
                </a:lnTo>
                <a:lnTo>
                  <a:pt x="23241" y="13004"/>
                </a:lnTo>
                <a:lnTo>
                  <a:pt x="29108" y="8509"/>
                </a:lnTo>
                <a:lnTo>
                  <a:pt x="30238" y="7620"/>
                </a:lnTo>
                <a:lnTo>
                  <a:pt x="31737" y="7010"/>
                </a:lnTo>
                <a:lnTo>
                  <a:pt x="38608" y="4127"/>
                </a:lnTo>
                <a:lnTo>
                  <a:pt x="45732" y="1752"/>
                </a:lnTo>
                <a:lnTo>
                  <a:pt x="47104" y="1384"/>
                </a:lnTo>
                <a:lnTo>
                  <a:pt x="48729" y="1384"/>
                </a:lnTo>
                <a:lnTo>
                  <a:pt x="56603" y="1003"/>
                </a:lnTo>
                <a:lnTo>
                  <a:pt x="56972" y="0"/>
                </a:lnTo>
                <a:lnTo>
                  <a:pt x="64592" y="749"/>
                </a:lnTo>
                <a:lnTo>
                  <a:pt x="72974" y="1625"/>
                </a:lnTo>
                <a:lnTo>
                  <a:pt x="73101" y="2628"/>
                </a:lnTo>
                <a:lnTo>
                  <a:pt x="81724" y="4622"/>
                </a:lnTo>
                <a:lnTo>
                  <a:pt x="82842" y="5003"/>
                </a:lnTo>
                <a:lnTo>
                  <a:pt x="82969" y="5003"/>
                </a:lnTo>
                <a:lnTo>
                  <a:pt x="84086" y="5499"/>
                </a:lnTo>
                <a:lnTo>
                  <a:pt x="92837" y="9499"/>
                </a:lnTo>
                <a:lnTo>
                  <a:pt x="93459" y="8877"/>
                </a:lnTo>
                <a:lnTo>
                  <a:pt x="101587" y="13627"/>
                </a:lnTo>
                <a:lnTo>
                  <a:pt x="110705" y="18872"/>
                </a:lnTo>
                <a:lnTo>
                  <a:pt x="110959" y="19126"/>
                </a:lnTo>
                <a:lnTo>
                  <a:pt x="119075" y="25742"/>
                </a:lnTo>
                <a:lnTo>
                  <a:pt x="127952" y="32867"/>
                </a:lnTo>
                <a:lnTo>
                  <a:pt x="128206" y="33121"/>
                </a:lnTo>
                <a:lnTo>
                  <a:pt x="135940" y="41363"/>
                </a:lnTo>
                <a:lnTo>
                  <a:pt x="144195" y="50114"/>
                </a:lnTo>
                <a:lnTo>
                  <a:pt x="151434" y="59855"/>
                </a:lnTo>
                <a:lnTo>
                  <a:pt x="158813" y="69850"/>
                </a:lnTo>
                <a:lnTo>
                  <a:pt x="165061" y="80594"/>
                </a:lnTo>
                <a:lnTo>
                  <a:pt x="170929" y="90589"/>
                </a:lnTo>
                <a:lnTo>
                  <a:pt x="170307" y="91097"/>
                </a:lnTo>
                <a:lnTo>
                  <a:pt x="175552" y="101460"/>
                </a:lnTo>
                <a:lnTo>
                  <a:pt x="175933" y="102082"/>
                </a:lnTo>
                <a:lnTo>
                  <a:pt x="176301" y="102844"/>
                </a:lnTo>
                <a:lnTo>
                  <a:pt x="180555" y="114084"/>
                </a:lnTo>
                <a:lnTo>
                  <a:pt x="181178" y="114084"/>
                </a:lnTo>
                <a:lnTo>
                  <a:pt x="184556" y="125577"/>
                </a:lnTo>
                <a:lnTo>
                  <a:pt x="187794" y="136448"/>
                </a:lnTo>
                <a:lnTo>
                  <a:pt x="187921" y="136702"/>
                </a:lnTo>
                <a:lnTo>
                  <a:pt x="189674" y="147942"/>
                </a:lnTo>
                <a:lnTo>
                  <a:pt x="191300" y="158318"/>
                </a:lnTo>
                <a:lnTo>
                  <a:pt x="191427" y="158686"/>
                </a:lnTo>
                <a:lnTo>
                  <a:pt x="191427" y="169189"/>
                </a:lnTo>
                <a:lnTo>
                  <a:pt x="191427" y="178689"/>
                </a:lnTo>
                <a:lnTo>
                  <a:pt x="190677" y="178803"/>
                </a:lnTo>
                <a:lnTo>
                  <a:pt x="189674" y="188429"/>
                </a:lnTo>
                <a:lnTo>
                  <a:pt x="189547" y="189674"/>
                </a:lnTo>
                <a:lnTo>
                  <a:pt x="189179" y="190931"/>
                </a:lnTo>
                <a:lnTo>
                  <a:pt x="186677" y="199301"/>
                </a:lnTo>
                <a:lnTo>
                  <a:pt x="187426" y="199923"/>
                </a:lnTo>
                <a:lnTo>
                  <a:pt x="183934" y="207670"/>
                </a:lnTo>
                <a:lnTo>
                  <a:pt x="180924" y="214541"/>
                </a:lnTo>
                <a:lnTo>
                  <a:pt x="179806" y="214414"/>
                </a:lnTo>
                <a:lnTo>
                  <a:pt x="175552" y="221043"/>
                </a:lnTo>
                <a:lnTo>
                  <a:pt x="174688" y="222288"/>
                </a:lnTo>
                <a:lnTo>
                  <a:pt x="174802" y="222542"/>
                </a:lnTo>
                <a:lnTo>
                  <a:pt x="173799" y="223418"/>
                </a:lnTo>
                <a:lnTo>
                  <a:pt x="168313" y="228409"/>
                </a:lnTo>
                <a:lnTo>
                  <a:pt x="162306" y="233032"/>
                </a:lnTo>
                <a:lnTo>
                  <a:pt x="161188" y="233908"/>
                </a:lnTo>
                <a:lnTo>
                  <a:pt x="160934" y="233908"/>
                </a:lnTo>
                <a:lnTo>
                  <a:pt x="159689" y="234530"/>
                </a:lnTo>
                <a:lnTo>
                  <a:pt x="152692" y="237286"/>
                </a:lnTo>
                <a:lnTo>
                  <a:pt x="145694" y="239661"/>
                </a:lnTo>
                <a:lnTo>
                  <a:pt x="144310" y="240157"/>
                </a:lnTo>
                <a:lnTo>
                  <a:pt x="144195" y="239903"/>
                </a:lnTo>
                <a:lnTo>
                  <a:pt x="142697" y="240030"/>
                </a:lnTo>
                <a:lnTo>
                  <a:pt x="134823" y="240411"/>
                </a:lnTo>
                <a:lnTo>
                  <a:pt x="134327" y="241414"/>
                </a:lnTo>
                <a:lnTo>
                  <a:pt x="126822" y="240665"/>
                </a:lnTo>
                <a:lnTo>
                  <a:pt x="118452" y="239788"/>
                </a:lnTo>
                <a:lnTo>
                  <a:pt x="118198" y="238785"/>
                </a:lnTo>
                <a:lnTo>
                  <a:pt x="109702" y="236791"/>
                </a:lnTo>
                <a:lnTo>
                  <a:pt x="108457" y="236537"/>
                </a:lnTo>
                <a:lnTo>
                  <a:pt x="108457" y="236410"/>
                </a:lnTo>
                <a:lnTo>
                  <a:pt x="107327" y="235902"/>
                </a:lnTo>
                <a:lnTo>
                  <a:pt x="98463" y="232041"/>
                </a:lnTo>
                <a:lnTo>
                  <a:pt x="97967" y="232537"/>
                </a:lnTo>
                <a:lnTo>
                  <a:pt x="89839" y="227787"/>
                </a:lnTo>
                <a:lnTo>
                  <a:pt x="80721" y="222542"/>
                </a:lnTo>
                <a:lnTo>
                  <a:pt x="80467" y="222288"/>
                </a:lnTo>
                <a:lnTo>
                  <a:pt x="72224" y="215671"/>
                </a:lnTo>
                <a:lnTo>
                  <a:pt x="63474" y="208546"/>
                </a:lnTo>
                <a:lnTo>
                  <a:pt x="63233" y="208292"/>
                </a:lnTo>
                <a:lnTo>
                  <a:pt x="55473" y="200050"/>
                </a:lnTo>
                <a:lnTo>
                  <a:pt x="47231" y="191427"/>
                </a:lnTo>
                <a:lnTo>
                  <a:pt x="46977" y="191185"/>
                </a:lnTo>
                <a:lnTo>
                  <a:pt x="39865" y="181559"/>
                </a:lnTo>
                <a:lnTo>
                  <a:pt x="32613" y="171691"/>
                </a:lnTo>
                <a:lnTo>
                  <a:pt x="32486" y="171437"/>
                </a:lnTo>
                <a:lnTo>
                  <a:pt x="26238" y="160820"/>
                </a:lnTo>
                <a:lnTo>
                  <a:pt x="20116" y="150190"/>
                </a:lnTo>
                <a:lnTo>
                  <a:pt x="19989" y="149948"/>
                </a:lnTo>
                <a:lnTo>
                  <a:pt x="15113" y="138696"/>
                </a:lnTo>
                <a:lnTo>
                  <a:pt x="10375" y="127698"/>
                </a:lnTo>
                <a:lnTo>
                  <a:pt x="10248" y="127457"/>
                </a:lnTo>
                <a:lnTo>
                  <a:pt x="6870" y="115963"/>
                </a:lnTo>
                <a:lnTo>
                  <a:pt x="3619" y="105092"/>
                </a:lnTo>
                <a:lnTo>
                  <a:pt x="3505" y="104711"/>
                </a:lnTo>
                <a:lnTo>
                  <a:pt x="1752" y="93472"/>
                </a:lnTo>
                <a:lnTo>
                  <a:pt x="127" y="83350"/>
                </a:lnTo>
                <a:lnTo>
                  <a:pt x="127" y="82969"/>
                </a:lnTo>
                <a:lnTo>
                  <a:pt x="0" y="726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5880760" y="9018593"/>
            <a:ext cx="78092" cy="135318"/>
          </a:xfrm>
          <a:custGeom>
            <a:avLst/>
            <a:gdLst/>
            <a:ahLst/>
            <a:cxnLst/>
            <a:rect l="l" t="t" r="r" b="b"/>
            <a:pathLst>
              <a:path w="78092" h="135318">
                <a:moveTo>
                  <a:pt x="78092" y="135318"/>
                </a:moveTo>
                <a:lnTo>
                  <a:pt x="70967" y="131064"/>
                </a:lnTo>
                <a:lnTo>
                  <a:pt x="70713" y="130949"/>
                </a:lnTo>
                <a:lnTo>
                  <a:pt x="64223" y="125691"/>
                </a:lnTo>
                <a:lnTo>
                  <a:pt x="56349" y="119329"/>
                </a:lnTo>
                <a:lnTo>
                  <a:pt x="56222" y="119075"/>
                </a:lnTo>
                <a:lnTo>
                  <a:pt x="49225" y="111709"/>
                </a:lnTo>
                <a:lnTo>
                  <a:pt x="41859" y="103962"/>
                </a:lnTo>
                <a:lnTo>
                  <a:pt x="41732" y="103822"/>
                </a:lnTo>
                <a:lnTo>
                  <a:pt x="35356" y="95211"/>
                </a:lnTo>
                <a:lnTo>
                  <a:pt x="28854" y="86461"/>
                </a:lnTo>
                <a:lnTo>
                  <a:pt x="28740" y="86220"/>
                </a:lnTo>
                <a:lnTo>
                  <a:pt x="23241" y="76720"/>
                </a:lnTo>
                <a:lnTo>
                  <a:pt x="17741" y="67221"/>
                </a:lnTo>
                <a:lnTo>
                  <a:pt x="13360" y="56972"/>
                </a:lnTo>
                <a:lnTo>
                  <a:pt x="9118" y="47231"/>
                </a:lnTo>
                <a:lnTo>
                  <a:pt x="8991" y="46977"/>
                </a:lnTo>
                <a:lnTo>
                  <a:pt x="5994" y="36855"/>
                </a:lnTo>
                <a:lnTo>
                  <a:pt x="2997" y="27114"/>
                </a:lnTo>
                <a:lnTo>
                  <a:pt x="2997" y="26860"/>
                </a:lnTo>
                <a:lnTo>
                  <a:pt x="1371" y="16865"/>
                </a:lnTo>
                <a:lnTo>
                  <a:pt x="127" y="8610"/>
                </a:lnTo>
                <a:lnTo>
                  <a:pt x="0" y="836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5947105" y="8978106"/>
            <a:ext cx="79971" cy="138569"/>
          </a:xfrm>
          <a:custGeom>
            <a:avLst/>
            <a:gdLst/>
            <a:ahLst/>
            <a:cxnLst/>
            <a:rect l="l" t="t" r="r" b="b"/>
            <a:pathLst>
              <a:path w="79971" h="138569">
                <a:moveTo>
                  <a:pt x="0" y="0"/>
                </a:moveTo>
                <a:lnTo>
                  <a:pt x="8128" y="4749"/>
                </a:lnTo>
                <a:lnTo>
                  <a:pt x="8369" y="5003"/>
                </a:lnTo>
                <a:lnTo>
                  <a:pt x="15621" y="10871"/>
                </a:lnTo>
                <a:lnTo>
                  <a:pt x="23495" y="17119"/>
                </a:lnTo>
                <a:lnTo>
                  <a:pt x="23609" y="17373"/>
                </a:lnTo>
                <a:lnTo>
                  <a:pt x="30607" y="24739"/>
                </a:lnTo>
                <a:lnTo>
                  <a:pt x="37985" y="32486"/>
                </a:lnTo>
                <a:lnTo>
                  <a:pt x="38112" y="32613"/>
                </a:lnTo>
                <a:lnTo>
                  <a:pt x="44488" y="41236"/>
                </a:lnTo>
                <a:lnTo>
                  <a:pt x="50977" y="50101"/>
                </a:lnTo>
                <a:lnTo>
                  <a:pt x="51104" y="50228"/>
                </a:lnTo>
                <a:lnTo>
                  <a:pt x="56603" y="59728"/>
                </a:lnTo>
                <a:lnTo>
                  <a:pt x="61976" y="69227"/>
                </a:lnTo>
                <a:lnTo>
                  <a:pt x="66471" y="79463"/>
                </a:lnTo>
                <a:lnTo>
                  <a:pt x="70726" y="89217"/>
                </a:lnTo>
                <a:lnTo>
                  <a:pt x="70853" y="89458"/>
                </a:lnTo>
                <a:lnTo>
                  <a:pt x="73850" y="99707"/>
                </a:lnTo>
                <a:lnTo>
                  <a:pt x="76720" y="109461"/>
                </a:lnTo>
                <a:lnTo>
                  <a:pt x="76847" y="109702"/>
                </a:lnTo>
                <a:lnTo>
                  <a:pt x="78473" y="119583"/>
                </a:lnTo>
                <a:lnTo>
                  <a:pt x="79844" y="128828"/>
                </a:lnTo>
                <a:lnTo>
                  <a:pt x="79971" y="129197"/>
                </a:lnTo>
                <a:lnTo>
                  <a:pt x="79971" y="13856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5858141" y="9018212"/>
            <a:ext cx="0" cy="254"/>
          </a:xfrm>
          <a:custGeom>
            <a:avLst/>
            <a:gdLst/>
            <a:ahLst/>
            <a:cxnLst/>
            <a:rect l="l" t="t" r="r" b="b"/>
            <a:pathLst>
              <a:path h="253">
                <a:moveTo>
                  <a:pt x="0" y="25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5880756" y="8989101"/>
            <a:ext cx="5499" cy="29616"/>
          </a:xfrm>
          <a:custGeom>
            <a:avLst/>
            <a:gdLst/>
            <a:ahLst/>
            <a:cxnLst/>
            <a:rect l="l" t="t" r="r" b="b"/>
            <a:pathLst>
              <a:path w="5499" h="29616">
                <a:moveTo>
                  <a:pt x="5499" y="0"/>
                </a:moveTo>
                <a:lnTo>
                  <a:pt x="1498" y="12865"/>
                </a:lnTo>
                <a:lnTo>
                  <a:pt x="0" y="29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5885507" y="8979231"/>
            <a:ext cx="6997" cy="10998"/>
          </a:xfrm>
          <a:custGeom>
            <a:avLst/>
            <a:gdLst/>
            <a:ahLst/>
            <a:cxnLst/>
            <a:rect l="l" t="t" r="r" b="b"/>
            <a:pathLst>
              <a:path w="6997" h="10998">
                <a:moveTo>
                  <a:pt x="6997" y="0"/>
                </a:moveTo>
                <a:lnTo>
                  <a:pt x="0" y="109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5890379" y="8969742"/>
            <a:ext cx="18491" cy="11239"/>
          </a:xfrm>
          <a:custGeom>
            <a:avLst/>
            <a:gdLst/>
            <a:ahLst/>
            <a:cxnLst/>
            <a:rect l="l" t="t" r="r" b="b"/>
            <a:pathLst>
              <a:path w="18491" h="11239">
                <a:moveTo>
                  <a:pt x="0" y="11239"/>
                </a:moveTo>
                <a:lnTo>
                  <a:pt x="9499" y="3365"/>
                </a:lnTo>
                <a:lnTo>
                  <a:pt x="1849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5908621" y="8969367"/>
            <a:ext cx="11874" cy="368"/>
          </a:xfrm>
          <a:custGeom>
            <a:avLst/>
            <a:gdLst/>
            <a:ahLst/>
            <a:cxnLst/>
            <a:rect l="l" t="t" r="r" b="b"/>
            <a:pathLst>
              <a:path w="11874" h="368">
                <a:moveTo>
                  <a:pt x="0" y="368"/>
                </a:moveTo>
                <a:lnTo>
                  <a:pt x="1187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5918998" y="8968981"/>
            <a:ext cx="29857" cy="10375"/>
          </a:xfrm>
          <a:custGeom>
            <a:avLst/>
            <a:gdLst/>
            <a:ahLst/>
            <a:cxnLst/>
            <a:rect l="l" t="t" r="r" b="b"/>
            <a:pathLst>
              <a:path w="29857" h="10375">
                <a:moveTo>
                  <a:pt x="29857" y="10375"/>
                </a:moveTo>
                <a:lnTo>
                  <a:pt x="14731" y="337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5958728" y="9153786"/>
            <a:ext cx="28486" cy="10121"/>
          </a:xfrm>
          <a:custGeom>
            <a:avLst/>
            <a:gdLst/>
            <a:ahLst/>
            <a:cxnLst/>
            <a:rect l="l" t="t" r="r" b="b"/>
            <a:pathLst>
              <a:path w="28486" h="10121">
                <a:moveTo>
                  <a:pt x="0" y="0"/>
                </a:moveTo>
                <a:lnTo>
                  <a:pt x="15240" y="7124"/>
                </a:lnTo>
                <a:lnTo>
                  <a:pt x="28486" y="1012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5985842" y="9163411"/>
            <a:ext cx="12865" cy="495"/>
          </a:xfrm>
          <a:custGeom>
            <a:avLst/>
            <a:gdLst/>
            <a:ahLst/>
            <a:cxnLst/>
            <a:rect l="l" t="t" r="r" b="b"/>
            <a:pathLst>
              <a:path w="12865" h="495">
                <a:moveTo>
                  <a:pt x="0" y="495"/>
                </a:moveTo>
                <a:lnTo>
                  <a:pt x="128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5996212" y="9153916"/>
            <a:ext cx="18999" cy="10490"/>
          </a:xfrm>
          <a:custGeom>
            <a:avLst/>
            <a:gdLst/>
            <a:ahLst/>
            <a:cxnLst/>
            <a:rect l="l" t="t" r="r" b="b"/>
            <a:pathLst>
              <a:path w="18999" h="10490">
                <a:moveTo>
                  <a:pt x="0" y="10490"/>
                </a:moveTo>
                <a:lnTo>
                  <a:pt x="11620" y="6121"/>
                </a:lnTo>
                <a:lnTo>
                  <a:pt x="1899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015080" y="9144039"/>
            <a:ext cx="6375" cy="10121"/>
          </a:xfrm>
          <a:custGeom>
            <a:avLst/>
            <a:gdLst/>
            <a:ahLst/>
            <a:cxnLst/>
            <a:rect l="l" t="t" r="r" b="b"/>
            <a:pathLst>
              <a:path w="6375" h="10121">
                <a:moveTo>
                  <a:pt x="0" y="10121"/>
                </a:moveTo>
                <a:lnTo>
                  <a:pt x="63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020953" y="9114552"/>
            <a:ext cx="5994" cy="30988"/>
          </a:xfrm>
          <a:custGeom>
            <a:avLst/>
            <a:gdLst/>
            <a:ahLst/>
            <a:cxnLst/>
            <a:rect l="l" t="t" r="r" b="b"/>
            <a:pathLst>
              <a:path w="5994" h="30988">
                <a:moveTo>
                  <a:pt x="5994" y="0"/>
                </a:moveTo>
                <a:lnTo>
                  <a:pt x="4495" y="16624"/>
                </a:lnTo>
                <a:lnTo>
                  <a:pt x="0" y="3098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5443682" y="9351830"/>
            <a:ext cx="16116" cy="9372"/>
          </a:xfrm>
          <a:custGeom>
            <a:avLst/>
            <a:gdLst/>
            <a:ahLst/>
            <a:cxnLst/>
            <a:rect l="l" t="t" r="r" b="b"/>
            <a:pathLst>
              <a:path w="16116" h="9372">
                <a:moveTo>
                  <a:pt x="0" y="9372"/>
                </a:moveTo>
                <a:lnTo>
                  <a:pt x="16116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5683214" y="9037830"/>
            <a:ext cx="320497" cy="185051"/>
          </a:xfrm>
          <a:custGeom>
            <a:avLst/>
            <a:gdLst/>
            <a:ahLst/>
            <a:cxnLst/>
            <a:rect l="l" t="t" r="r" b="b"/>
            <a:pathLst>
              <a:path w="320497" h="185051">
                <a:moveTo>
                  <a:pt x="0" y="185051"/>
                </a:moveTo>
                <a:lnTo>
                  <a:pt x="320497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023202" y="8934502"/>
            <a:ext cx="159435" cy="91960"/>
          </a:xfrm>
          <a:custGeom>
            <a:avLst/>
            <a:gdLst/>
            <a:ahLst/>
            <a:cxnLst/>
            <a:rect l="l" t="t" r="r" b="b"/>
            <a:pathLst>
              <a:path w="159435" h="91960">
                <a:moveTo>
                  <a:pt x="0" y="91960"/>
                </a:moveTo>
                <a:lnTo>
                  <a:pt x="159435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4891154" y="8503545"/>
            <a:ext cx="54102" cy="96088"/>
          </a:xfrm>
          <a:custGeom>
            <a:avLst/>
            <a:gdLst/>
            <a:ahLst/>
            <a:cxnLst/>
            <a:rect l="l" t="t" r="r" b="b"/>
            <a:pathLst>
              <a:path w="54101" h="96088">
                <a:moveTo>
                  <a:pt x="54101" y="96088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4974120" y="8650739"/>
            <a:ext cx="417334" cy="740575"/>
          </a:xfrm>
          <a:custGeom>
            <a:avLst/>
            <a:gdLst/>
            <a:ahLst/>
            <a:cxnLst/>
            <a:rect l="l" t="t" r="r" b="b"/>
            <a:pathLst>
              <a:path w="417334" h="740575">
                <a:moveTo>
                  <a:pt x="417334" y="740575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1961215" y="8699971"/>
            <a:ext cx="1173073" cy="992403"/>
          </a:xfrm>
          <a:custGeom>
            <a:avLst/>
            <a:gdLst/>
            <a:ahLst/>
            <a:cxnLst/>
            <a:rect l="l" t="t" r="r" b="b"/>
            <a:pathLst>
              <a:path w="1173073" h="992403">
                <a:moveTo>
                  <a:pt x="4749" y="684707"/>
                </a:moveTo>
                <a:lnTo>
                  <a:pt x="127" y="758812"/>
                </a:lnTo>
                <a:lnTo>
                  <a:pt x="990" y="761809"/>
                </a:lnTo>
                <a:lnTo>
                  <a:pt x="3873" y="754938"/>
                </a:lnTo>
                <a:lnTo>
                  <a:pt x="4622" y="732459"/>
                </a:lnTo>
                <a:lnTo>
                  <a:pt x="5626" y="731075"/>
                </a:lnTo>
                <a:lnTo>
                  <a:pt x="5880" y="711580"/>
                </a:lnTo>
                <a:lnTo>
                  <a:pt x="6362" y="688479"/>
                </a:lnTo>
                <a:lnTo>
                  <a:pt x="7620" y="687222"/>
                </a:lnTo>
                <a:lnTo>
                  <a:pt x="11252" y="658736"/>
                </a:lnTo>
                <a:lnTo>
                  <a:pt x="19862" y="625995"/>
                </a:lnTo>
                <a:lnTo>
                  <a:pt x="24498" y="611631"/>
                </a:lnTo>
                <a:lnTo>
                  <a:pt x="25488" y="489927"/>
                </a:lnTo>
                <a:lnTo>
                  <a:pt x="26365" y="450189"/>
                </a:lnTo>
                <a:lnTo>
                  <a:pt x="48107" y="358978"/>
                </a:lnTo>
                <a:lnTo>
                  <a:pt x="73596" y="310616"/>
                </a:lnTo>
                <a:lnTo>
                  <a:pt x="104838" y="268135"/>
                </a:lnTo>
                <a:lnTo>
                  <a:pt x="158191" y="212775"/>
                </a:lnTo>
                <a:lnTo>
                  <a:pt x="190423" y="186423"/>
                </a:lnTo>
                <a:lnTo>
                  <a:pt x="262394" y="138937"/>
                </a:lnTo>
                <a:lnTo>
                  <a:pt x="343484" y="98463"/>
                </a:lnTo>
                <a:lnTo>
                  <a:pt x="410210" y="71716"/>
                </a:lnTo>
                <a:lnTo>
                  <a:pt x="492683" y="45605"/>
                </a:lnTo>
                <a:lnTo>
                  <a:pt x="575144" y="26111"/>
                </a:lnTo>
                <a:lnTo>
                  <a:pt x="653364" y="12992"/>
                </a:lnTo>
                <a:lnTo>
                  <a:pt x="740206" y="4368"/>
                </a:lnTo>
                <a:lnTo>
                  <a:pt x="792302" y="2120"/>
                </a:lnTo>
                <a:lnTo>
                  <a:pt x="884148" y="2120"/>
                </a:lnTo>
                <a:lnTo>
                  <a:pt x="936244" y="4368"/>
                </a:lnTo>
                <a:lnTo>
                  <a:pt x="1001471" y="10871"/>
                </a:lnTo>
                <a:lnTo>
                  <a:pt x="1088313" y="23863"/>
                </a:lnTo>
                <a:lnTo>
                  <a:pt x="1173073" y="43014"/>
                </a:lnTo>
                <a:lnTo>
                  <a:pt x="1173073" y="40398"/>
                </a:lnTo>
                <a:lnTo>
                  <a:pt x="1090434" y="21742"/>
                </a:lnTo>
                <a:lnTo>
                  <a:pt x="1003604" y="8737"/>
                </a:lnTo>
                <a:lnTo>
                  <a:pt x="938491" y="2120"/>
                </a:lnTo>
                <a:lnTo>
                  <a:pt x="886396" y="0"/>
                </a:lnTo>
                <a:lnTo>
                  <a:pt x="790054" y="0"/>
                </a:lnTo>
                <a:lnTo>
                  <a:pt x="737958" y="2120"/>
                </a:lnTo>
                <a:lnTo>
                  <a:pt x="651116" y="10871"/>
                </a:lnTo>
                <a:lnTo>
                  <a:pt x="573024" y="23863"/>
                </a:lnTo>
                <a:lnTo>
                  <a:pt x="490550" y="43484"/>
                </a:lnTo>
                <a:lnTo>
                  <a:pt x="407962" y="69595"/>
                </a:lnTo>
                <a:lnTo>
                  <a:pt x="341236" y="96202"/>
                </a:lnTo>
                <a:lnTo>
                  <a:pt x="260273" y="136817"/>
                </a:lnTo>
                <a:lnTo>
                  <a:pt x="188302" y="184302"/>
                </a:lnTo>
                <a:lnTo>
                  <a:pt x="156070" y="210667"/>
                </a:lnTo>
                <a:lnTo>
                  <a:pt x="115709" y="250647"/>
                </a:lnTo>
                <a:lnTo>
                  <a:pt x="71348" y="308368"/>
                </a:lnTo>
                <a:lnTo>
                  <a:pt x="45986" y="356857"/>
                </a:lnTo>
                <a:lnTo>
                  <a:pt x="28486" y="410959"/>
                </a:lnTo>
                <a:lnTo>
                  <a:pt x="22123" y="608749"/>
                </a:lnTo>
                <a:lnTo>
                  <a:pt x="12750" y="638492"/>
                </a:lnTo>
                <a:lnTo>
                  <a:pt x="4749" y="684707"/>
                </a:lnTo>
                <a:close/>
              </a:path>
              <a:path w="1173073" h="992403">
                <a:moveTo>
                  <a:pt x="24498" y="992403"/>
                </a:moveTo>
                <a:lnTo>
                  <a:pt x="24625" y="859142"/>
                </a:lnTo>
                <a:lnTo>
                  <a:pt x="15494" y="842657"/>
                </a:lnTo>
                <a:lnTo>
                  <a:pt x="6743" y="810044"/>
                </a:lnTo>
                <a:lnTo>
                  <a:pt x="3746" y="783183"/>
                </a:lnTo>
                <a:lnTo>
                  <a:pt x="2247" y="764311"/>
                </a:lnTo>
                <a:lnTo>
                  <a:pt x="0" y="764057"/>
                </a:lnTo>
                <a:lnTo>
                  <a:pt x="4622" y="812164"/>
                </a:lnTo>
                <a:lnTo>
                  <a:pt x="13246" y="844905"/>
                </a:lnTo>
                <a:lnTo>
                  <a:pt x="22250" y="862025"/>
                </a:lnTo>
                <a:lnTo>
                  <a:pt x="22186" y="992403"/>
                </a:lnTo>
                <a:lnTo>
                  <a:pt x="24498" y="9924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2158843" y="9574867"/>
            <a:ext cx="72758" cy="117513"/>
          </a:xfrm>
          <a:custGeom>
            <a:avLst/>
            <a:gdLst/>
            <a:ahLst/>
            <a:cxnLst/>
            <a:rect l="l" t="t" r="r" b="b"/>
            <a:pathLst>
              <a:path w="72758" h="117513">
                <a:moveTo>
                  <a:pt x="0" y="117513"/>
                </a:moveTo>
                <a:lnTo>
                  <a:pt x="72758" y="117513"/>
                </a:lnTo>
                <a:lnTo>
                  <a:pt x="72758" y="49720"/>
                </a:lnTo>
                <a:lnTo>
                  <a:pt x="41529" y="30733"/>
                </a:lnTo>
                <a:lnTo>
                  <a:pt x="21412" y="18122"/>
                </a:lnTo>
                <a:lnTo>
                  <a:pt x="20789" y="15112"/>
                </a:lnTo>
                <a:lnTo>
                  <a:pt x="18415" y="11988"/>
                </a:lnTo>
                <a:lnTo>
                  <a:pt x="13538" y="8369"/>
                </a:lnTo>
                <a:lnTo>
                  <a:pt x="292" y="0"/>
                </a:lnTo>
                <a:lnTo>
                  <a:pt x="0" y="11751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179627" y="9589988"/>
            <a:ext cx="118579" cy="102387"/>
          </a:xfrm>
          <a:custGeom>
            <a:avLst/>
            <a:gdLst/>
            <a:ahLst/>
            <a:cxnLst/>
            <a:rect l="l" t="t" r="r" b="b"/>
            <a:pathLst>
              <a:path w="118579" h="102387">
                <a:moveTo>
                  <a:pt x="0" y="0"/>
                </a:moveTo>
                <a:lnTo>
                  <a:pt x="622" y="2997"/>
                </a:lnTo>
                <a:lnTo>
                  <a:pt x="20739" y="15620"/>
                </a:lnTo>
                <a:lnTo>
                  <a:pt x="51981" y="34594"/>
                </a:lnTo>
                <a:lnTo>
                  <a:pt x="54610" y="36360"/>
                </a:lnTo>
                <a:lnTo>
                  <a:pt x="63347" y="40728"/>
                </a:lnTo>
                <a:lnTo>
                  <a:pt x="67475" y="42976"/>
                </a:lnTo>
                <a:lnTo>
                  <a:pt x="97586" y="58597"/>
                </a:lnTo>
                <a:lnTo>
                  <a:pt x="104584" y="62471"/>
                </a:lnTo>
                <a:lnTo>
                  <a:pt x="116332" y="67589"/>
                </a:lnTo>
                <a:lnTo>
                  <a:pt x="116382" y="102387"/>
                </a:lnTo>
                <a:lnTo>
                  <a:pt x="118579" y="102387"/>
                </a:lnTo>
                <a:lnTo>
                  <a:pt x="118567" y="65468"/>
                </a:lnTo>
                <a:lnTo>
                  <a:pt x="77965" y="44729"/>
                </a:lnTo>
                <a:lnTo>
                  <a:pt x="31991" y="19621"/>
                </a:lnTo>
                <a:lnTo>
                  <a:pt x="5867" y="173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2185504" y="9479285"/>
            <a:ext cx="72593" cy="155435"/>
          </a:xfrm>
          <a:custGeom>
            <a:avLst/>
            <a:gdLst/>
            <a:ahLst/>
            <a:cxnLst/>
            <a:rect l="l" t="t" r="r" b="b"/>
            <a:pathLst>
              <a:path w="72593" h="155435">
                <a:moveTo>
                  <a:pt x="28232" y="17360"/>
                </a:moveTo>
                <a:lnTo>
                  <a:pt x="495" y="0"/>
                </a:lnTo>
                <a:lnTo>
                  <a:pt x="0" y="112445"/>
                </a:lnTo>
                <a:lnTo>
                  <a:pt x="26111" y="130314"/>
                </a:lnTo>
                <a:lnTo>
                  <a:pt x="72085" y="155435"/>
                </a:lnTo>
                <a:lnTo>
                  <a:pt x="72593" y="42849"/>
                </a:lnTo>
                <a:lnTo>
                  <a:pt x="64846" y="37223"/>
                </a:lnTo>
                <a:lnTo>
                  <a:pt x="28232" y="1736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2257596" y="9522131"/>
            <a:ext cx="83083" cy="170243"/>
          </a:xfrm>
          <a:custGeom>
            <a:avLst/>
            <a:gdLst/>
            <a:ahLst/>
            <a:cxnLst/>
            <a:rect l="l" t="t" r="r" b="b"/>
            <a:pathLst>
              <a:path w="83083" h="170243">
                <a:moveTo>
                  <a:pt x="77457" y="33362"/>
                </a:moveTo>
                <a:lnTo>
                  <a:pt x="29743" y="13881"/>
                </a:lnTo>
                <a:lnTo>
                  <a:pt x="508" y="0"/>
                </a:lnTo>
                <a:lnTo>
                  <a:pt x="0" y="112585"/>
                </a:lnTo>
                <a:lnTo>
                  <a:pt x="40614" y="133324"/>
                </a:lnTo>
                <a:lnTo>
                  <a:pt x="40627" y="170243"/>
                </a:lnTo>
                <a:lnTo>
                  <a:pt x="83007" y="170243"/>
                </a:lnTo>
                <a:lnTo>
                  <a:pt x="83083" y="36982"/>
                </a:lnTo>
                <a:lnTo>
                  <a:pt x="77457" y="33362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2340618" y="9559119"/>
            <a:ext cx="151422" cy="133261"/>
          </a:xfrm>
          <a:custGeom>
            <a:avLst/>
            <a:gdLst/>
            <a:ahLst/>
            <a:cxnLst/>
            <a:rect l="l" t="t" r="r" b="b"/>
            <a:pathLst>
              <a:path w="151422" h="133261">
                <a:moveTo>
                  <a:pt x="0" y="133261"/>
                </a:moveTo>
                <a:lnTo>
                  <a:pt x="151422" y="133261"/>
                </a:lnTo>
                <a:lnTo>
                  <a:pt x="151384" y="46354"/>
                </a:lnTo>
                <a:lnTo>
                  <a:pt x="100774" y="33489"/>
                </a:lnTo>
                <a:lnTo>
                  <a:pt x="13931" y="5130"/>
                </a:lnTo>
                <a:lnTo>
                  <a:pt x="76" y="0"/>
                </a:lnTo>
                <a:lnTo>
                  <a:pt x="0" y="13326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492000" y="9605474"/>
            <a:ext cx="82715" cy="86906"/>
          </a:xfrm>
          <a:custGeom>
            <a:avLst/>
            <a:gdLst/>
            <a:ahLst/>
            <a:cxnLst/>
            <a:rect l="l" t="t" r="r" b="b"/>
            <a:pathLst>
              <a:path w="82715" h="86906">
                <a:moveTo>
                  <a:pt x="38" y="86906"/>
                </a:moveTo>
                <a:lnTo>
                  <a:pt x="82715" y="86906"/>
                </a:lnTo>
                <a:lnTo>
                  <a:pt x="82715" y="17132"/>
                </a:lnTo>
                <a:lnTo>
                  <a:pt x="10248" y="2260"/>
                </a:lnTo>
                <a:lnTo>
                  <a:pt x="0" y="0"/>
                </a:lnTo>
                <a:lnTo>
                  <a:pt x="38" y="8690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2574711" y="9622594"/>
            <a:ext cx="52235" cy="69786"/>
          </a:xfrm>
          <a:custGeom>
            <a:avLst/>
            <a:gdLst/>
            <a:ahLst/>
            <a:cxnLst/>
            <a:rect l="l" t="t" r="r" b="b"/>
            <a:pathLst>
              <a:path w="52235" h="69786">
                <a:moveTo>
                  <a:pt x="0" y="69786"/>
                </a:moveTo>
                <a:lnTo>
                  <a:pt x="52222" y="69786"/>
                </a:lnTo>
                <a:lnTo>
                  <a:pt x="52235" y="8369"/>
                </a:lnTo>
                <a:lnTo>
                  <a:pt x="49237" y="6502"/>
                </a:lnTo>
                <a:lnTo>
                  <a:pt x="12" y="0"/>
                </a:lnTo>
                <a:lnTo>
                  <a:pt x="0" y="69786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2626936" y="9630963"/>
            <a:ext cx="4140" cy="61417"/>
          </a:xfrm>
          <a:custGeom>
            <a:avLst/>
            <a:gdLst/>
            <a:ahLst/>
            <a:cxnLst/>
            <a:rect l="l" t="t" r="r" b="b"/>
            <a:pathLst>
              <a:path w="4140" h="61417">
                <a:moveTo>
                  <a:pt x="0" y="61417"/>
                </a:moveTo>
                <a:lnTo>
                  <a:pt x="4140" y="61417"/>
                </a:lnTo>
                <a:lnTo>
                  <a:pt x="4140" y="127"/>
                </a:lnTo>
                <a:lnTo>
                  <a:pt x="12" y="0"/>
                </a:lnTo>
                <a:lnTo>
                  <a:pt x="0" y="6141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2631071" y="9631093"/>
            <a:ext cx="4381" cy="61290"/>
          </a:xfrm>
          <a:custGeom>
            <a:avLst/>
            <a:gdLst/>
            <a:ahLst/>
            <a:cxnLst/>
            <a:rect l="l" t="t" r="r" b="b"/>
            <a:pathLst>
              <a:path w="4381" h="61290">
                <a:moveTo>
                  <a:pt x="0" y="0"/>
                </a:moveTo>
                <a:lnTo>
                  <a:pt x="12" y="61290"/>
                </a:lnTo>
                <a:lnTo>
                  <a:pt x="4368" y="61290"/>
                </a:lnTo>
                <a:lnTo>
                  <a:pt x="4381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2635430" y="9631090"/>
            <a:ext cx="82740" cy="61290"/>
          </a:xfrm>
          <a:custGeom>
            <a:avLst/>
            <a:gdLst/>
            <a:ahLst/>
            <a:cxnLst/>
            <a:rect l="l" t="t" r="r" b="b"/>
            <a:pathLst>
              <a:path w="82740" h="61290">
                <a:moveTo>
                  <a:pt x="0" y="61290"/>
                </a:moveTo>
                <a:lnTo>
                  <a:pt x="82727" y="61290"/>
                </a:lnTo>
                <a:lnTo>
                  <a:pt x="82740" y="6616"/>
                </a:lnTo>
                <a:lnTo>
                  <a:pt x="12" y="0"/>
                </a:lnTo>
                <a:lnTo>
                  <a:pt x="0" y="6129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718160" y="9637707"/>
            <a:ext cx="36741" cy="54673"/>
          </a:xfrm>
          <a:custGeom>
            <a:avLst/>
            <a:gdLst/>
            <a:ahLst/>
            <a:cxnLst/>
            <a:rect l="l" t="t" r="r" b="b"/>
            <a:pathLst>
              <a:path w="36741" h="54673">
                <a:moveTo>
                  <a:pt x="0" y="54673"/>
                </a:moveTo>
                <a:lnTo>
                  <a:pt x="36741" y="54673"/>
                </a:lnTo>
                <a:lnTo>
                  <a:pt x="36728" y="2260"/>
                </a:lnTo>
                <a:lnTo>
                  <a:pt x="12" y="0"/>
                </a:lnTo>
                <a:lnTo>
                  <a:pt x="0" y="5467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754904" y="9639835"/>
            <a:ext cx="10871" cy="52539"/>
          </a:xfrm>
          <a:custGeom>
            <a:avLst/>
            <a:gdLst/>
            <a:ahLst/>
            <a:cxnLst/>
            <a:rect l="l" t="t" r="r" b="b"/>
            <a:pathLst>
              <a:path w="10871" h="52539">
                <a:moveTo>
                  <a:pt x="0" y="127"/>
                </a:moveTo>
                <a:lnTo>
                  <a:pt x="12" y="52539"/>
                </a:lnTo>
                <a:lnTo>
                  <a:pt x="10871" y="52539"/>
                </a:lnTo>
                <a:lnTo>
                  <a:pt x="10871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2767952" y="9639846"/>
            <a:ext cx="0" cy="52539"/>
          </a:xfrm>
          <a:custGeom>
            <a:avLst/>
            <a:gdLst/>
            <a:ahLst/>
            <a:cxnLst/>
            <a:rect l="l" t="t" r="r" b="b"/>
            <a:pathLst>
              <a:path h="52539">
                <a:moveTo>
                  <a:pt x="0" y="0"/>
                </a:moveTo>
                <a:lnTo>
                  <a:pt x="0" y="52539"/>
                </a:lnTo>
              </a:path>
            </a:pathLst>
          </a:custGeom>
          <a:ln w="5638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770140" y="9639841"/>
            <a:ext cx="60858" cy="52539"/>
          </a:xfrm>
          <a:custGeom>
            <a:avLst/>
            <a:gdLst/>
            <a:ahLst/>
            <a:cxnLst/>
            <a:rect l="l" t="t" r="r" b="b"/>
            <a:pathLst>
              <a:path w="60858" h="52539">
                <a:moveTo>
                  <a:pt x="0" y="52539"/>
                </a:moveTo>
                <a:lnTo>
                  <a:pt x="60858" y="52539"/>
                </a:lnTo>
                <a:lnTo>
                  <a:pt x="60858" y="126"/>
                </a:lnTo>
                <a:lnTo>
                  <a:pt x="0" y="0"/>
                </a:lnTo>
                <a:lnTo>
                  <a:pt x="0" y="5253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832055" y="9639973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2848354" y="9639962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1762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2863590" y="9639454"/>
            <a:ext cx="8166" cy="52920"/>
          </a:xfrm>
          <a:custGeom>
            <a:avLst/>
            <a:gdLst/>
            <a:ahLst/>
            <a:cxnLst/>
            <a:rect l="l" t="t" r="r" b="b"/>
            <a:pathLst>
              <a:path w="8166" h="52920">
                <a:moveTo>
                  <a:pt x="12" y="507"/>
                </a:moveTo>
                <a:lnTo>
                  <a:pt x="0" y="52920"/>
                </a:lnTo>
                <a:lnTo>
                  <a:pt x="8166" y="52920"/>
                </a:lnTo>
                <a:lnTo>
                  <a:pt x="8140" y="0"/>
                </a:lnTo>
                <a:lnTo>
                  <a:pt x="12" y="50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871718" y="9637834"/>
            <a:ext cx="24396" cy="54546"/>
          </a:xfrm>
          <a:custGeom>
            <a:avLst/>
            <a:gdLst/>
            <a:ahLst/>
            <a:cxnLst/>
            <a:rect l="l" t="t" r="r" b="b"/>
            <a:pathLst>
              <a:path w="24396" h="54546">
                <a:moveTo>
                  <a:pt x="1257" y="254"/>
                </a:moveTo>
                <a:lnTo>
                  <a:pt x="0" y="1638"/>
                </a:lnTo>
                <a:lnTo>
                  <a:pt x="25" y="54546"/>
                </a:lnTo>
                <a:lnTo>
                  <a:pt x="24396" y="54546"/>
                </a:lnTo>
                <a:lnTo>
                  <a:pt x="24371" y="0"/>
                </a:lnTo>
                <a:lnTo>
                  <a:pt x="1257" y="25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2896087" y="9635462"/>
            <a:ext cx="17259" cy="56921"/>
          </a:xfrm>
          <a:custGeom>
            <a:avLst/>
            <a:gdLst/>
            <a:ahLst/>
            <a:cxnLst/>
            <a:rect l="l" t="t" r="r" b="b"/>
            <a:pathLst>
              <a:path w="17259" h="56921">
                <a:moveTo>
                  <a:pt x="0" y="2374"/>
                </a:moveTo>
                <a:lnTo>
                  <a:pt x="25" y="56921"/>
                </a:lnTo>
                <a:lnTo>
                  <a:pt x="17259" y="56921"/>
                </a:lnTo>
                <a:lnTo>
                  <a:pt x="17246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913335" y="9633350"/>
            <a:ext cx="21742" cy="59029"/>
          </a:xfrm>
          <a:custGeom>
            <a:avLst/>
            <a:gdLst/>
            <a:ahLst/>
            <a:cxnLst/>
            <a:rect l="l" t="t" r="r" b="b"/>
            <a:pathLst>
              <a:path w="21742" h="59029">
                <a:moveTo>
                  <a:pt x="0" y="2120"/>
                </a:moveTo>
                <a:lnTo>
                  <a:pt x="12" y="59029"/>
                </a:lnTo>
                <a:lnTo>
                  <a:pt x="21742" y="59029"/>
                </a:lnTo>
                <a:lnTo>
                  <a:pt x="21742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2935075" y="9631224"/>
            <a:ext cx="28371" cy="61150"/>
          </a:xfrm>
          <a:custGeom>
            <a:avLst/>
            <a:gdLst/>
            <a:ahLst/>
            <a:cxnLst/>
            <a:rect l="l" t="t" r="r" b="b"/>
            <a:pathLst>
              <a:path w="28371" h="61150">
                <a:moveTo>
                  <a:pt x="0" y="2120"/>
                </a:moveTo>
                <a:lnTo>
                  <a:pt x="12" y="61150"/>
                </a:lnTo>
                <a:lnTo>
                  <a:pt x="28371" y="61150"/>
                </a:lnTo>
                <a:lnTo>
                  <a:pt x="28359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963433" y="9631091"/>
            <a:ext cx="8509" cy="61290"/>
          </a:xfrm>
          <a:custGeom>
            <a:avLst/>
            <a:gdLst/>
            <a:ahLst/>
            <a:cxnLst/>
            <a:rect l="l" t="t" r="r" b="b"/>
            <a:pathLst>
              <a:path w="8508" h="61290">
                <a:moveTo>
                  <a:pt x="0" y="126"/>
                </a:moveTo>
                <a:lnTo>
                  <a:pt x="12" y="61290"/>
                </a:lnTo>
                <a:lnTo>
                  <a:pt x="8509" y="61290"/>
                </a:lnTo>
                <a:lnTo>
                  <a:pt x="8509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2971934" y="9629091"/>
            <a:ext cx="11036" cy="63284"/>
          </a:xfrm>
          <a:custGeom>
            <a:avLst/>
            <a:gdLst/>
            <a:ahLst/>
            <a:cxnLst/>
            <a:rect l="l" t="t" r="r" b="b"/>
            <a:pathLst>
              <a:path w="11036" h="63284">
                <a:moveTo>
                  <a:pt x="2997" y="127"/>
                </a:moveTo>
                <a:lnTo>
                  <a:pt x="0" y="2006"/>
                </a:lnTo>
                <a:lnTo>
                  <a:pt x="12" y="63284"/>
                </a:lnTo>
                <a:lnTo>
                  <a:pt x="11036" y="63284"/>
                </a:lnTo>
                <a:lnTo>
                  <a:pt x="10998" y="0"/>
                </a:lnTo>
                <a:lnTo>
                  <a:pt x="2997" y="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982932" y="9629093"/>
            <a:ext cx="2235" cy="63284"/>
          </a:xfrm>
          <a:custGeom>
            <a:avLst/>
            <a:gdLst/>
            <a:ahLst/>
            <a:cxnLst/>
            <a:rect l="l" t="t" r="r" b="b"/>
            <a:pathLst>
              <a:path w="2235" h="63284">
                <a:moveTo>
                  <a:pt x="0" y="0"/>
                </a:moveTo>
                <a:lnTo>
                  <a:pt x="38" y="63284"/>
                </a:lnTo>
                <a:lnTo>
                  <a:pt x="2235" y="63284"/>
                </a:lnTo>
                <a:lnTo>
                  <a:pt x="2235" y="0"/>
                </a:lnTo>
                <a:lnTo>
                  <a:pt x="0" y="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2985175" y="9626838"/>
            <a:ext cx="15113" cy="65544"/>
          </a:xfrm>
          <a:custGeom>
            <a:avLst/>
            <a:gdLst/>
            <a:ahLst/>
            <a:cxnLst/>
            <a:rect l="l" t="t" r="r" b="b"/>
            <a:pathLst>
              <a:path w="15112" h="65544">
                <a:moveTo>
                  <a:pt x="5003" y="254"/>
                </a:moveTo>
                <a:lnTo>
                  <a:pt x="0" y="2260"/>
                </a:lnTo>
                <a:lnTo>
                  <a:pt x="0" y="65544"/>
                </a:lnTo>
                <a:lnTo>
                  <a:pt x="15113" y="65544"/>
                </a:lnTo>
                <a:lnTo>
                  <a:pt x="15113" y="0"/>
                </a:lnTo>
                <a:lnTo>
                  <a:pt x="5003" y="25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3000294" y="9626346"/>
            <a:ext cx="1790" cy="66039"/>
          </a:xfrm>
          <a:custGeom>
            <a:avLst/>
            <a:gdLst/>
            <a:ahLst/>
            <a:cxnLst/>
            <a:rect l="l" t="t" r="r" b="b"/>
            <a:pathLst>
              <a:path w="1790" h="66040">
                <a:moveTo>
                  <a:pt x="0" y="495"/>
                </a:moveTo>
                <a:lnTo>
                  <a:pt x="0" y="66039"/>
                </a:lnTo>
                <a:lnTo>
                  <a:pt x="1790" y="66039"/>
                </a:lnTo>
                <a:lnTo>
                  <a:pt x="1765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002043" y="9624217"/>
            <a:ext cx="13030" cy="68160"/>
          </a:xfrm>
          <a:custGeom>
            <a:avLst/>
            <a:gdLst/>
            <a:ahLst/>
            <a:cxnLst/>
            <a:rect l="l" t="t" r="r" b="b"/>
            <a:pathLst>
              <a:path w="13030" h="68160">
                <a:moveTo>
                  <a:pt x="1257" y="749"/>
                </a:moveTo>
                <a:lnTo>
                  <a:pt x="0" y="2133"/>
                </a:lnTo>
                <a:lnTo>
                  <a:pt x="38" y="68160"/>
                </a:lnTo>
                <a:lnTo>
                  <a:pt x="13030" y="68160"/>
                </a:lnTo>
                <a:lnTo>
                  <a:pt x="12992" y="0"/>
                </a:lnTo>
                <a:lnTo>
                  <a:pt x="1257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015039" y="9622599"/>
            <a:ext cx="2755" cy="69786"/>
          </a:xfrm>
          <a:custGeom>
            <a:avLst/>
            <a:gdLst/>
            <a:ahLst/>
            <a:cxnLst/>
            <a:rect l="l" t="t" r="r" b="b"/>
            <a:pathLst>
              <a:path w="2755" h="69786">
                <a:moveTo>
                  <a:pt x="0" y="1612"/>
                </a:moveTo>
                <a:lnTo>
                  <a:pt x="38" y="69786"/>
                </a:lnTo>
                <a:lnTo>
                  <a:pt x="2755" y="69786"/>
                </a:lnTo>
                <a:lnTo>
                  <a:pt x="2755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017794" y="9618220"/>
            <a:ext cx="30391" cy="74155"/>
          </a:xfrm>
          <a:custGeom>
            <a:avLst/>
            <a:gdLst/>
            <a:ahLst/>
            <a:cxnLst/>
            <a:rect l="l" t="t" r="r" b="b"/>
            <a:pathLst>
              <a:path w="30391" h="74155">
                <a:moveTo>
                  <a:pt x="0" y="4368"/>
                </a:moveTo>
                <a:lnTo>
                  <a:pt x="0" y="74155"/>
                </a:lnTo>
                <a:lnTo>
                  <a:pt x="30391" y="74155"/>
                </a:lnTo>
                <a:lnTo>
                  <a:pt x="30353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986707" y="8702097"/>
            <a:ext cx="1147584" cy="937869"/>
          </a:xfrm>
          <a:custGeom>
            <a:avLst/>
            <a:gdLst/>
            <a:ahLst/>
            <a:cxnLst/>
            <a:rect l="l" t="t" r="r" b="b"/>
            <a:pathLst>
              <a:path w="1147584" h="937869">
                <a:moveTo>
                  <a:pt x="766813" y="0"/>
                </a:moveTo>
                <a:lnTo>
                  <a:pt x="714705" y="2235"/>
                </a:lnTo>
                <a:lnTo>
                  <a:pt x="627875" y="10871"/>
                </a:lnTo>
                <a:lnTo>
                  <a:pt x="549655" y="23977"/>
                </a:lnTo>
                <a:lnTo>
                  <a:pt x="467182" y="43484"/>
                </a:lnTo>
                <a:lnTo>
                  <a:pt x="384721" y="69595"/>
                </a:lnTo>
                <a:lnTo>
                  <a:pt x="317995" y="96329"/>
                </a:lnTo>
                <a:lnTo>
                  <a:pt x="236905" y="136817"/>
                </a:lnTo>
                <a:lnTo>
                  <a:pt x="164934" y="184302"/>
                </a:lnTo>
                <a:lnTo>
                  <a:pt x="132689" y="210667"/>
                </a:lnTo>
                <a:lnTo>
                  <a:pt x="92341" y="250647"/>
                </a:lnTo>
                <a:lnTo>
                  <a:pt x="48107" y="308495"/>
                </a:lnTo>
                <a:lnTo>
                  <a:pt x="22618" y="356857"/>
                </a:lnTo>
                <a:lnTo>
                  <a:pt x="5118" y="411073"/>
                </a:lnTo>
                <a:lnTo>
                  <a:pt x="863" y="448068"/>
                </a:lnTo>
                <a:lnTo>
                  <a:pt x="0" y="487794"/>
                </a:lnTo>
                <a:lnTo>
                  <a:pt x="863" y="488683"/>
                </a:lnTo>
                <a:lnTo>
                  <a:pt x="6489" y="533399"/>
                </a:lnTo>
                <a:lnTo>
                  <a:pt x="18237" y="571258"/>
                </a:lnTo>
                <a:lnTo>
                  <a:pt x="44348" y="623366"/>
                </a:lnTo>
                <a:lnTo>
                  <a:pt x="79222" y="673099"/>
                </a:lnTo>
                <a:lnTo>
                  <a:pt x="103212" y="696963"/>
                </a:lnTo>
                <a:lnTo>
                  <a:pt x="114084" y="709968"/>
                </a:lnTo>
                <a:lnTo>
                  <a:pt x="157429" y="746950"/>
                </a:lnTo>
                <a:lnTo>
                  <a:pt x="186296" y="768438"/>
                </a:lnTo>
                <a:lnTo>
                  <a:pt x="191173" y="772312"/>
                </a:lnTo>
                <a:lnTo>
                  <a:pt x="199288" y="777176"/>
                </a:lnTo>
                <a:lnTo>
                  <a:pt x="227025" y="794550"/>
                </a:lnTo>
                <a:lnTo>
                  <a:pt x="263639" y="814425"/>
                </a:lnTo>
                <a:lnTo>
                  <a:pt x="271386" y="820038"/>
                </a:lnTo>
                <a:lnTo>
                  <a:pt x="300634" y="833907"/>
                </a:lnTo>
                <a:lnTo>
                  <a:pt x="348348" y="853401"/>
                </a:lnTo>
                <a:lnTo>
                  <a:pt x="353987" y="857021"/>
                </a:lnTo>
                <a:lnTo>
                  <a:pt x="367842" y="862152"/>
                </a:lnTo>
                <a:lnTo>
                  <a:pt x="454685" y="890511"/>
                </a:lnTo>
                <a:lnTo>
                  <a:pt x="505294" y="903376"/>
                </a:lnTo>
                <a:lnTo>
                  <a:pt x="515531" y="905636"/>
                </a:lnTo>
                <a:lnTo>
                  <a:pt x="588009" y="920508"/>
                </a:lnTo>
                <a:lnTo>
                  <a:pt x="637247" y="926998"/>
                </a:lnTo>
                <a:lnTo>
                  <a:pt x="640232" y="928865"/>
                </a:lnTo>
                <a:lnTo>
                  <a:pt x="644359" y="928992"/>
                </a:lnTo>
                <a:lnTo>
                  <a:pt x="648741" y="928992"/>
                </a:lnTo>
                <a:lnTo>
                  <a:pt x="731443" y="935608"/>
                </a:lnTo>
                <a:lnTo>
                  <a:pt x="768184" y="937869"/>
                </a:lnTo>
                <a:lnTo>
                  <a:pt x="779056" y="937742"/>
                </a:lnTo>
                <a:lnTo>
                  <a:pt x="783437" y="937742"/>
                </a:lnTo>
                <a:lnTo>
                  <a:pt x="844283" y="937869"/>
                </a:lnTo>
                <a:lnTo>
                  <a:pt x="876896" y="937869"/>
                </a:lnTo>
                <a:lnTo>
                  <a:pt x="885024" y="937361"/>
                </a:lnTo>
                <a:lnTo>
                  <a:pt x="886269" y="935989"/>
                </a:lnTo>
                <a:lnTo>
                  <a:pt x="909383" y="935735"/>
                </a:lnTo>
                <a:lnTo>
                  <a:pt x="926630" y="933373"/>
                </a:lnTo>
                <a:lnTo>
                  <a:pt x="948372" y="931240"/>
                </a:lnTo>
                <a:lnTo>
                  <a:pt x="976731" y="929119"/>
                </a:lnTo>
                <a:lnTo>
                  <a:pt x="985227" y="928992"/>
                </a:lnTo>
                <a:lnTo>
                  <a:pt x="988225" y="927125"/>
                </a:lnTo>
                <a:lnTo>
                  <a:pt x="998461" y="926998"/>
                </a:lnTo>
                <a:lnTo>
                  <a:pt x="1003477" y="924991"/>
                </a:lnTo>
                <a:lnTo>
                  <a:pt x="1013586" y="924737"/>
                </a:lnTo>
                <a:lnTo>
                  <a:pt x="1016596" y="922870"/>
                </a:lnTo>
                <a:lnTo>
                  <a:pt x="1028331" y="922121"/>
                </a:lnTo>
                <a:lnTo>
                  <a:pt x="1031087" y="920508"/>
                </a:lnTo>
                <a:lnTo>
                  <a:pt x="1061440" y="916127"/>
                </a:lnTo>
                <a:lnTo>
                  <a:pt x="1074445" y="913879"/>
                </a:lnTo>
                <a:lnTo>
                  <a:pt x="1078687" y="913764"/>
                </a:lnTo>
                <a:lnTo>
                  <a:pt x="1081684" y="911618"/>
                </a:lnTo>
                <a:lnTo>
                  <a:pt x="1087310" y="911618"/>
                </a:lnTo>
                <a:lnTo>
                  <a:pt x="1090307" y="909637"/>
                </a:lnTo>
                <a:lnTo>
                  <a:pt x="1097800" y="909002"/>
                </a:lnTo>
                <a:lnTo>
                  <a:pt x="1102563" y="907135"/>
                </a:lnTo>
                <a:lnTo>
                  <a:pt x="1106919" y="907262"/>
                </a:lnTo>
                <a:lnTo>
                  <a:pt x="1108671" y="906754"/>
                </a:lnTo>
                <a:lnTo>
                  <a:pt x="1113421" y="905001"/>
                </a:lnTo>
                <a:lnTo>
                  <a:pt x="1117295" y="904506"/>
                </a:lnTo>
                <a:lnTo>
                  <a:pt x="1120178" y="903008"/>
                </a:lnTo>
                <a:lnTo>
                  <a:pt x="1124178" y="902754"/>
                </a:lnTo>
                <a:lnTo>
                  <a:pt x="1126045" y="902385"/>
                </a:lnTo>
                <a:lnTo>
                  <a:pt x="1130795" y="900633"/>
                </a:lnTo>
                <a:lnTo>
                  <a:pt x="1134668" y="900264"/>
                </a:lnTo>
                <a:lnTo>
                  <a:pt x="1139532" y="898626"/>
                </a:lnTo>
                <a:lnTo>
                  <a:pt x="1141539" y="898512"/>
                </a:lnTo>
                <a:lnTo>
                  <a:pt x="1146162" y="896505"/>
                </a:lnTo>
                <a:lnTo>
                  <a:pt x="1147584" y="896467"/>
                </a:lnTo>
                <a:lnTo>
                  <a:pt x="1147584" y="40881"/>
                </a:lnTo>
                <a:lnTo>
                  <a:pt x="1062812" y="21742"/>
                </a:lnTo>
                <a:lnTo>
                  <a:pt x="975982" y="8750"/>
                </a:lnTo>
                <a:lnTo>
                  <a:pt x="910755" y="2235"/>
                </a:lnTo>
                <a:lnTo>
                  <a:pt x="858659" y="0"/>
                </a:lnTo>
                <a:lnTo>
                  <a:pt x="766813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033941" y="9166532"/>
            <a:ext cx="154178" cy="266268"/>
          </a:xfrm>
          <a:custGeom>
            <a:avLst/>
            <a:gdLst/>
            <a:ahLst/>
            <a:cxnLst/>
            <a:rect l="l" t="t" r="r" b="b"/>
            <a:pathLst>
              <a:path w="154178" h="266268">
                <a:moveTo>
                  <a:pt x="144805" y="265137"/>
                </a:moveTo>
                <a:lnTo>
                  <a:pt x="154177" y="266268"/>
                </a:lnTo>
                <a:lnTo>
                  <a:pt x="144932" y="260769"/>
                </a:lnTo>
                <a:lnTo>
                  <a:pt x="118694" y="237032"/>
                </a:lnTo>
                <a:lnTo>
                  <a:pt x="112318" y="232778"/>
                </a:lnTo>
                <a:lnTo>
                  <a:pt x="110451" y="229654"/>
                </a:lnTo>
                <a:lnTo>
                  <a:pt x="92836" y="212915"/>
                </a:lnTo>
                <a:lnTo>
                  <a:pt x="60350" y="173799"/>
                </a:lnTo>
                <a:lnTo>
                  <a:pt x="34226" y="132562"/>
                </a:lnTo>
                <a:lnTo>
                  <a:pt x="14363" y="87337"/>
                </a:lnTo>
                <a:lnTo>
                  <a:pt x="3619" y="39357"/>
                </a:lnTo>
                <a:lnTo>
                  <a:pt x="1244" y="495"/>
                </a:lnTo>
                <a:lnTo>
                  <a:pt x="0" y="0"/>
                </a:lnTo>
                <a:lnTo>
                  <a:pt x="1498" y="41605"/>
                </a:lnTo>
                <a:lnTo>
                  <a:pt x="12242" y="89458"/>
                </a:lnTo>
                <a:lnTo>
                  <a:pt x="31978" y="134810"/>
                </a:lnTo>
                <a:lnTo>
                  <a:pt x="58216" y="175920"/>
                </a:lnTo>
                <a:lnTo>
                  <a:pt x="73088" y="193548"/>
                </a:lnTo>
                <a:lnTo>
                  <a:pt x="99326" y="223786"/>
                </a:lnTo>
                <a:lnTo>
                  <a:pt x="144805" y="2651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048152" y="9615975"/>
            <a:ext cx="13042" cy="76403"/>
          </a:xfrm>
          <a:custGeom>
            <a:avLst/>
            <a:gdLst/>
            <a:ahLst/>
            <a:cxnLst/>
            <a:rect l="l" t="t" r="r" b="b"/>
            <a:pathLst>
              <a:path w="13042" h="76403">
                <a:moveTo>
                  <a:pt x="0" y="2247"/>
                </a:moveTo>
                <a:lnTo>
                  <a:pt x="25" y="76403"/>
                </a:lnTo>
                <a:lnTo>
                  <a:pt x="13042" y="76403"/>
                </a:lnTo>
                <a:lnTo>
                  <a:pt x="1299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061148" y="9615844"/>
            <a:ext cx="4267" cy="76530"/>
          </a:xfrm>
          <a:custGeom>
            <a:avLst/>
            <a:gdLst/>
            <a:ahLst/>
            <a:cxnLst/>
            <a:rect l="l" t="t" r="r" b="b"/>
            <a:pathLst>
              <a:path w="4267" h="76530">
                <a:moveTo>
                  <a:pt x="0" y="126"/>
                </a:moveTo>
                <a:lnTo>
                  <a:pt x="38" y="76530"/>
                </a:lnTo>
                <a:lnTo>
                  <a:pt x="4267" y="76530"/>
                </a:lnTo>
                <a:lnTo>
                  <a:pt x="4254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144396" y="9107801"/>
            <a:ext cx="256768" cy="437705"/>
          </a:xfrm>
          <a:custGeom>
            <a:avLst/>
            <a:gdLst/>
            <a:ahLst/>
            <a:cxnLst/>
            <a:rect l="l" t="t" r="r" b="b"/>
            <a:pathLst>
              <a:path w="256768" h="437705">
                <a:moveTo>
                  <a:pt x="1866" y="291515"/>
                </a:moveTo>
                <a:lnTo>
                  <a:pt x="8242" y="295757"/>
                </a:lnTo>
                <a:lnTo>
                  <a:pt x="34480" y="319493"/>
                </a:lnTo>
                <a:lnTo>
                  <a:pt x="43726" y="324993"/>
                </a:lnTo>
                <a:lnTo>
                  <a:pt x="46100" y="324878"/>
                </a:lnTo>
                <a:lnTo>
                  <a:pt x="49352" y="298500"/>
                </a:lnTo>
                <a:lnTo>
                  <a:pt x="64096" y="258902"/>
                </a:lnTo>
                <a:lnTo>
                  <a:pt x="77965" y="235902"/>
                </a:lnTo>
                <a:lnTo>
                  <a:pt x="95326" y="214172"/>
                </a:lnTo>
                <a:lnTo>
                  <a:pt x="116827" y="194297"/>
                </a:lnTo>
                <a:lnTo>
                  <a:pt x="130695" y="187172"/>
                </a:lnTo>
                <a:lnTo>
                  <a:pt x="132321" y="186550"/>
                </a:lnTo>
                <a:lnTo>
                  <a:pt x="139941" y="180555"/>
                </a:lnTo>
                <a:lnTo>
                  <a:pt x="157429" y="176301"/>
                </a:lnTo>
                <a:lnTo>
                  <a:pt x="178549" y="178181"/>
                </a:lnTo>
                <a:lnTo>
                  <a:pt x="182295" y="178308"/>
                </a:lnTo>
                <a:lnTo>
                  <a:pt x="193166" y="186931"/>
                </a:lnTo>
                <a:lnTo>
                  <a:pt x="206032" y="206540"/>
                </a:lnTo>
                <a:lnTo>
                  <a:pt x="208406" y="221411"/>
                </a:lnTo>
                <a:lnTo>
                  <a:pt x="210540" y="232905"/>
                </a:lnTo>
                <a:lnTo>
                  <a:pt x="208914" y="236905"/>
                </a:lnTo>
                <a:lnTo>
                  <a:pt x="208406" y="247281"/>
                </a:lnTo>
                <a:lnTo>
                  <a:pt x="208038" y="255143"/>
                </a:lnTo>
                <a:lnTo>
                  <a:pt x="203657" y="272516"/>
                </a:lnTo>
                <a:lnTo>
                  <a:pt x="193293" y="299262"/>
                </a:lnTo>
                <a:lnTo>
                  <a:pt x="187045" y="310756"/>
                </a:lnTo>
                <a:lnTo>
                  <a:pt x="182803" y="319493"/>
                </a:lnTo>
                <a:lnTo>
                  <a:pt x="182168" y="322630"/>
                </a:lnTo>
                <a:lnTo>
                  <a:pt x="173545" y="333616"/>
                </a:lnTo>
                <a:lnTo>
                  <a:pt x="169557" y="340118"/>
                </a:lnTo>
                <a:lnTo>
                  <a:pt x="199161" y="358863"/>
                </a:lnTo>
                <a:lnTo>
                  <a:pt x="203784" y="367360"/>
                </a:lnTo>
                <a:lnTo>
                  <a:pt x="205155" y="418084"/>
                </a:lnTo>
                <a:lnTo>
                  <a:pt x="256768" y="437705"/>
                </a:lnTo>
                <a:lnTo>
                  <a:pt x="255765" y="254"/>
                </a:lnTo>
                <a:lnTo>
                  <a:pt x="253149" y="0"/>
                </a:lnTo>
                <a:lnTo>
                  <a:pt x="245516" y="4381"/>
                </a:lnTo>
                <a:lnTo>
                  <a:pt x="35598" y="126072"/>
                </a:lnTo>
                <a:lnTo>
                  <a:pt x="6870" y="140944"/>
                </a:lnTo>
                <a:lnTo>
                  <a:pt x="1117" y="145948"/>
                </a:lnTo>
                <a:lnTo>
                  <a:pt x="0" y="288378"/>
                </a:lnTo>
                <a:lnTo>
                  <a:pt x="1866" y="2915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2190490" y="9294982"/>
            <a:ext cx="84594" cy="137934"/>
          </a:xfrm>
          <a:custGeom>
            <a:avLst/>
            <a:gdLst/>
            <a:ahLst/>
            <a:cxnLst/>
            <a:rect l="l" t="t" r="r" b="b"/>
            <a:pathLst>
              <a:path w="84594" h="137934">
                <a:moveTo>
                  <a:pt x="3251" y="111328"/>
                </a:moveTo>
                <a:lnTo>
                  <a:pt x="0" y="137693"/>
                </a:lnTo>
                <a:lnTo>
                  <a:pt x="10756" y="137934"/>
                </a:lnTo>
                <a:lnTo>
                  <a:pt x="47104" y="88214"/>
                </a:lnTo>
                <a:lnTo>
                  <a:pt x="64858" y="57467"/>
                </a:lnTo>
                <a:lnTo>
                  <a:pt x="69100" y="46596"/>
                </a:lnTo>
                <a:lnTo>
                  <a:pt x="81724" y="15989"/>
                </a:lnTo>
                <a:lnTo>
                  <a:pt x="84594" y="0"/>
                </a:lnTo>
                <a:lnTo>
                  <a:pt x="70726" y="7111"/>
                </a:lnTo>
                <a:lnTo>
                  <a:pt x="49237" y="26987"/>
                </a:lnTo>
                <a:lnTo>
                  <a:pt x="31864" y="48729"/>
                </a:lnTo>
                <a:lnTo>
                  <a:pt x="17995" y="71716"/>
                </a:lnTo>
                <a:lnTo>
                  <a:pt x="3251" y="1113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065400" y="9613724"/>
            <a:ext cx="6667" cy="78651"/>
          </a:xfrm>
          <a:custGeom>
            <a:avLst/>
            <a:gdLst/>
            <a:ahLst/>
            <a:cxnLst/>
            <a:rect l="l" t="t" r="r" b="b"/>
            <a:pathLst>
              <a:path w="6667" h="78651">
                <a:moveTo>
                  <a:pt x="0" y="2120"/>
                </a:moveTo>
                <a:lnTo>
                  <a:pt x="12" y="78651"/>
                </a:lnTo>
                <a:lnTo>
                  <a:pt x="6667" y="78651"/>
                </a:lnTo>
                <a:lnTo>
                  <a:pt x="6616" y="114"/>
                </a:lnTo>
                <a:lnTo>
                  <a:pt x="299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3072018" y="9613718"/>
            <a:ext cx="2019" cy="78663"/>
          </a:xfrm>
          <a:custGeom>
            <a:avLst/>
            <a:gdLst/>
            <a:ahLst/>
            <a:cxnLst/>
            <a:rect l="l" t="t" r="r" b="b"/>
            <a:pathLst>
              <a:path w="2019" h="78663">
                <a:moveTo>
                  <a:pt x="0" y="127"/>
                </a:moveTo>
                <a:lnTo>
                  <a:pt x="38" y="78663"/>
                </a:lnTo>
                <a:lnTo>
                  <a:pt x="2019" y="78663"/>
                </a:lnTo>
                <a:lnTo>
                  <a:pt x="1993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201250" y="9383195"/>
            <a:ext cx="53721" cy="49733"/>
          </a:xfrm>
          <a:custGeom>
            <a:avLst/>
            <a:gdLst/>
            <a:ahLst/>
            <a:cxnLst/>
            <a:rect l="l" t="t" r="r" b="b"/>
            <a:pathLst>
              <a:path w="53720" h="49733">
                <a:moveTo>
                  <a:pt x="53720" y="10617"/>
                </a:moveTo>
                <a:lnTo>
                  <a:pt x="36347" y="0"/>
                </a:lnTo>
                <a:lnTo>
                  <a:pt x="0" y="49733"/>
                </a:lnTo>
                <a:lnTo>
                  <a:pt x="4114" y="49606"/>
                </a:lnTo>
                <a:lnTo>
                  <a:pt x="29108" y="46608"/>
                </a:lnTo>
                <a:lnTo>
                  <a:pt x="42481" y="38353"/>
                </a:lnTo>
                <a:lnTo>
                  <a:pt x="53720" y="1061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579239" y="8921497"/>
            <a:ext cx="197675" cy="250037"/>
          </a:xfrm>
          <a:custGeom>
            <a:avLst/>
            <a:gdLst/>
            <a:ahLst/>
            <a:cxnLst/>
            <a:rect l="l" t="t" r="r" b="b"/>
            <a:pathLst>
              <a:path w="197675" h="250037">
                <a:moveTo>
                  <a:pt x="1752" y="156438"/>
                </a:moveTo>
                <a:lnTo>
                  <a:pt x="3124" y="155562"/>
                </a:lnTo>
                <a:lnTo>
                  <a:pt x="6502" y="132956"/>
                </a:lnTo>
                <a:lnTo>
                  <a:pt x="9499" y="127330"/>
                </a:lnTo>
                <a:lnTo>
                  <a:pt x="11620" y="120586"/>
                </a:lnTo>
                <a:lnTo>
                  <a:pt x="17500" y="102717"/>
                </a:lnTo>
                <a:lnTo>
                  <a:pt x="24244" y="90474"/>
                </a:lnTo>
                <a:lnTo>
                  <a:pt x="25247" y="88226"/>
                </a:lnTo>
                <a:lnTo>
                  <a:pt x="27241" y="84467"/>
                </a:lnTo>
                <a:lnTo>
                  <a:pt x="28625" y="83972"/>
                </a:lnTo>
                <a:lnTo>
                  <a:pt x="43738" y="59486"/>
                </a:lnTo>
                <a:lnTo>
                  <a:pt x="68719" y="32372"/>
                </a:lnTo>
                <a:lnTo>
                  <a:pt x="70345" y="31368"/>
                </a:lnTo>
                <a:lnTo>
                  <a:pt x="72974" y="28117"/>
                </a:lnTo>
                <a:lnTo>
                  <a:pt x="76720" y="27368"/>
                </a:lnTo>
                <a:lnTo>
                  <a:pt x="86347" y="19621"/>
                </a:lnTo>
                <a:lnTo>
                  <a:pt x="100838" y="11747"/>
                </a:lnTo>
                <a:lnTo>
                  <a:pt x="110210" y="6248"/>
                </a:lnTo>
                <a:lnTo>
                  <a:pt x="113588" y="6134"/>
                </a:lnTo>
                <a:lnTo>
                  <a:pt x="129705" y="2133"/>
                </a:lnTo>
                <a:lnTo>
                  <a:pt x="154444" y="4127"/>
                </a:lnTo>
                <a:lnTo>
                  <a:pt x="165315" y="8508"/>
                </a:lnTo>
                <a:lnTo>
                  <a:pt x="168313" y="12496"/>
                </a:lnTo>
                <a:lnTo>
                  <a:pt x="169811" y="13004"/>
                </a:lnTo>
                <a:lnTo>
                  <a:pt x="176555" y="18376"/>
                </a:lnTo>
                <a:lnTo>
                  <a:pt x="178308" y="19126"/>
                </a:lnTo>
                <a:lnTo>
                  <a:pt x="180682" y="23253"/>
                </a:lnTo>
                <a:lnTo>
                  <a:pt x="186931" y="32499"/>
                </a:lnTo>
                <a:lnTo>
                  <a:pt x="189928" y="42494"/>
                </a:lnTo>
                <a:lnTo>
                  <a:pt x="191808" y="44983"/>
                </a:lnTo>
                <a:lnTo>
                  <a:pt x="193675" y="57734"/>
                </a:lnTo>
                <a:lnTo>
                  <a:pt x="195668" y="60731"/>
                </a:lnTo>
                <a:lnTo>
                  <a:pt x="195922" y="75349"/>
                </a:lnTo>
                <a:lnTo>
                  <a:pt x="195922" y="81724"/>
                </a:lnTo>
                <a:lnTo>
                  <a:pt x="196430" y="83972"/>
                </a:lnTo>
                <a:lnTo>
                  <a:pt x="194170" y="92722"/>
                </a:lnTo>
                <a:lnTo>
                  <a:pt x="193421" y="104838"/>
                </a:lnTo>
                <a:lnTo>
                  <a:pt x="187426" y="125336"/>
                </a:lnTo>
                <a:lnTo>
                  <a:pt x="187058" y="128955"/>
                </a:lnTo>
                <a:lnTo>
                  <a:pt x="183299" y="134327"/>
                </a:lnTo>
                <a:lnTo>
                  <a:pt x="183426" y="136207"/>
                </a:lnTo>
                <a:lnTo>
                  <a:pt x="180682" y="142443"/>
                </a:lnTo>
                <a:lnTo>
                  <a:pt x="172427" y="158191"/>
                </a:lnTo>
                <a:lnTo>
                  <a:pt x="172300" y="159816"/>
                </a:lnTo>
                <a:lnTo>
                  <a:pt x="158559" y="183057"/>
                </a:lnTo>
                <a:lnTo>
                  <a:pt x="138201" y="208165"/>
                </a:lnTo>
                <a:lnTo>
                  <a:pt x="122199" y="221043"/>
                </a:lnTo>
                <a:lnTo>
                  <a:pt x="121081" y="223545"/>
                </a:lnTo>
                <a:lnTo>
                  <a:pt x="105079" y="233159"/>
                </a:lnTo>
                <a:lnTo>
                  <a:pt x="92214" y="239788"/>
                </a:lnTo>
                <a:lnTo>
                  <a:pt x="89471" y="241782"/>
                </a:lnTo>
                <a:lnTo>
                  <a:pt x="74726" y="245160"/>
                </a:lnTo>
                <a:lnTo>
                  <a:pt x="66471" y="247027"/>
                </a:lnTo>
                <a:lnTo>
                  <a:pt x="65608" y="249034"/>
                </a:lnTo>
                <a:lnTo>
                  <a:pt x="91338" y="243903"/>
                </a:lnTo>
                <a:lnTo>
                  <a:pt x="110210" y="234530"/>
                </a:lnTo>
                <a:lnTo>
                  <a:pt x="125209" y="223418"/>
                </a:lnTo>
                <a:lnTo>
                  <a:pt x="144691" y="206044"/>
                </a:lnTo>
                <a:lnTo>
                  <a:pt x="165061" y="178688"/>
                </a:lnTo>
                <a:lnTo>
                  <a:pt x="184683" y="141820"/>
                </a:lnTo>
                <a:lnTo>
                  <a:pt x="193306" y="115709"/>
                </a:lnTo>
                <a:lnTo>
                  <a:pt x="197675" y="94094"/>
                </a:lnTo>
                <a:lnTo>
                  <a:pt x="197675" y="58610"/>
                </a:lnTo>
                <a:lnTo>
                  <a:pt x="191173" y="34747"/>
                </a:lnTo>
                <a:lnTo>
                  <a:pt x="178435" y="14871"/>
                </a:lnTo>
                <a:lnTo>
                  <a:pt x="167436" y="6502"/>
                </a:lnTo>
                <a:lnTo>
                  <a:pt x="156565" y="2006"/>
                </a:lnTo>
                <a:lnTo>
                  <a:pt x="143446" y="0"/>
                </a:lnTo>
                <a:lnTo>
                  <a:pt x="127584" y="0"/>
                </a:lnTo>
                <a:lnTo>
                  <a:pt x="107962" y="4254"/>
                </a:lnTo>
                <a:lnTo>
                  <a:pt x="99339" y="8623"/>
                </a:lnTo>
                <a:lnTo>
                  <a:pt x="68605" y="27876"/>
                </a:lnTo>
                <a:lnTo>
                  <a:pt x="42608" y="56235"/>
                </a:lnTo>
                <a:lnTo>
                  <a:pt x="21742" y="87477"/>
                </a:lnTo>
                <a:lnTo>
                  <a:pt x="6629" y="124332"/>
                </a:lnTo>
                <a:lnTo>
                  <a:pt x="127" y="152692"/>
                </a:lnTo>
                <a:lnTo>
                  <a:pt x="0" y="195427"/>
                </a:lnTo>
                <a:lnTo>
                  <a:pt x="6502" y="217169"/>
                </a:lnTo>
                <a:lnTo>
                  <a:pt x="15494" y="232168"/>
                </a:lnTo>
                <a:lnTo>
                  <a:pt x="26365" y="240779"/>
                </a:lnTo>
                <a:lnTo>
                  <a:pt x="41236" y="247662"/>
                </a:lnTo>
                <a:lnTo>
                  <a:pt x="61112" y="249910"/>
                </a:lnTo>
                <a:lnTo>
                  <a:pt x="64223" y="249161"/>
                </a:lnTo>
                <a:lnTo>
                  <a:pt x="63233" y="247903"/>
                </a:lnTo>
                <a:lnTo>
                  <a:pt x="52857" y="246405"/>
                </a:lnTo>
                <a:lnTo>
                  <a:pt x="43484" y="245529"/>
                </a:lnTo>
                <a:lnTo>
                  <a:pt x="28498" y="238658"/>
                </a:lnTo>
                <a:lnTo>
                  <a:pt x="17627" y="230035"/>
                </a:lnTo>
                <a:lnTo>
                  <a:pt x="8750" y="215049"/>
                </a:lnTo>
                <a:lnTo>
                  <a:pt x="2247" y="193306"/>
                </a:lnTo>
                <a:lnTo>
                  <a:pt x="1752" y="1564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205374" y="9284111"/>
            <a:ext cx="928916" cy="327863"/>
          </a:xfrm>
          <a:custGeom>
            <a:avLst/>
            <a:gdLst/>
            <a:ahLst/>
            <a:cxnLst/>
            <a:rect l="l" t="t" r="r" b="b"/>
            <a:pathLst>
              <a:path w="928916" h="327863">
                <a:moveTo>
                  <a:pt x="749820" y="316611"/>
                </a:moveTo>
                <a:lnTo>
                  <a:pt x="731202" y="319874"/>
                </a:lnTo>
                <a:lnTo>
                  <a:pt x="671220" y="324612"/>
                </a:lnTo>
                <a:lnTo>
                  <a:pt x="636485" y="326859"/>
                </a:lnTo>
                <a:lnTo>
                  <a:pt x="562635" y="326745"/>
                </a:lnTo>
                <a:lnTo>
                  <a:pt x="535152" y="326491"/>
                </a:lnTo>
                <a:lnTo>
                  <a:pt x="533907" y="325120"/>
                </a:lnTo>
                <a:lnTo>
                  <a:pt x="525652" y="324612"/>
                </a:lnTo>
                <a:lnTo>
                  <a:pt x="510412" y="324612"/>
                </a:lnTo>
                <a:lnTo>
                  <a:pt x="469303" y="320243"/>
                </a:lnTo>
                <a:lnTo>
                  <a:pt x="464921" y="320357"/>
                </a:lnTo>
                <a:lnTo>
                  <a:pt x="458304" y="320484"/>
                </a:lnTo>
                <a:lnTo>
                  <a:pt x="454050" y="320484"/>
                </a:lnTo>
                <a:lnTo>
                  <a:pt x="451307" y="318744"/>
                </a:lnTo>
                <a:lnTo>
                  <a:pt x="447560" y="318122"/>
                </a:lnTo>
                <a:lnTo>
                  <a:pt x="382346" y="309486"/>
                </a:lnTo>
                <a:lnTo>
                  <a:pt x="376580" y="309372"/>
                </a:lnTo>
                <a:lnTo>
                  <a:pt x="373595" y="307492"/>
                </a:lnTo>
                <a:lnTo>
                  <a:pt x="367093" y="307378"/>
                </a:lnTo>
                <a:lnTo>
                  <a:pt x="361975" y="306501"/>
                </a:lnTo>
                <a:lnTo>
                  <a:pt x="360476" y="305257"/>
                </a:lnTo>
                <a:lnTo>
                  <a:pt x="290258" y="291134"/>
                </a:lnTo>
                <a:lnTo>
                  <a:pt x="284124" y="288251"/>
                </a:lnTo>
                <a:lnTo>
                  <a:pt x="280263" y="287870"/>
                </a:lnTo>
                <a:lnTo>
                  <a:pt x="275386" y="286258"/>
                </a:lnTo>
                <a:lnTo>
                  <a:pt x="271754" y="285635"/>
                </a:lnTo>
                <a:lnTo>
                  <a:pt x="268884" y="284124"/>
                </a:lnTo>
                <a:lnTo>
                  <a:pt x="265010" y="283514"/>
                </a:lnTo>
                <a:lnTo>
                  <a:pt x="263016" y="283387"/>
                </a:lnTo>
                <a:lnTo>
                  <a:pt x="260134" y="281876"/>
                </a:lnTo>
                <a:lnTo>
                  <a:pt x="223278" y="270891"/>
                </a:lnTo>
                <a:lnTo>
                  <a:pt x="195795" y="261391"/>
                </a:lnTo>
                <a:lnTo>
                  <a:pt x="144183" y="241769"/>
                </a:lnTo>
                <a:lnTo>
                  <a:pt x="142811" y="191046"/>
                </a:lnTo>
                <a:lnTo>
                  <a:pt x="138188" y="182549"/>
                </a:lnTo>
                <a:lnTo>
                  <a:pt x="108572" y="163804"/>
                </a:lnTo>
                <a:lnTo>
                  <a:pt x="75463" y="147688"/>
                </a:lnTo>
                <a:lnTo>
                  <a:pt x="67957" y="145567"/>
                </a:lnTo>
                <a:lnTo>
                  <a:pt x="85204" y="123190"/>
                </a:lnTo>
                <a:lnTo>
                  <a:pt x="88328" y="113944"/>
                </a:lnTo>
                <a:lnTo>
                  <a:pt x="83337" y="119443"/>
                </a:lnTo>
                <a:lnTo>
                  <a:pt x="63830" y="145440"/>
                </a:lnTo>
                <a:lnTo>
                  <a:pt x="52222" y="146558"/>
                </a:lnTo>
                <a:lnTo>
                  <a:pt x="30975" y="145440"/>
                </a:lnTo>
                <a:lnTo>
                  <a:pt x="41338" y="139814"/>
                </a:lnTo>
                <a:lnTo>
                  <a:pt x="94449" y="4368"/>
                </a:lnTo>
                <a:lnTo>
                  <a:pt x="99707" y="2120"/>
                </a:lnTo>
                <a:lnTo>
                  <a:pt x="101574" y="4114"/>
                </a:lnTo>
                <a:lnTo>
                  <a:pt x="107949" y="21742"/>
                </a:lnTo>
                <a:lnTo>
                  <a:pt x="107949" y="68211"/>
                </a:lnTo>
                <a:lnTo>
                  <a:pt x="111328" y="49339"/>
                </a:lnTo>
                <a:lnTo>
                  <a:pt x="111442" y="25361"/>
                </a:lnTo>
                <a:lnTo>
                  <a:pt x="104698" y="2362"/>
                </a:lnTo>
                <a:lnTo>
                  <a:pt x="117563" y="1879"/>
                </a:lnTo>
                <a:lnTo>
                  <a:pt x="96443" y="0"/>
                </a:lnTo>
                <a:lnTo>
                  <a:pt x="78968" y="4241"/>
                </a:lnTo>
                <a:lnTo>
                  <a:pt x="71335" y="10248"/>
                </a:lnTo>
                <a:lnTo>
                  <a:pt x="74460" y="10985"/>
                </a:lnTo>
                <a:lnTo>
                  <a:pt x="81089" y="6362"/>
                </a:lnTo>
                <a:lnTo>
                  <a:pt x="88582" y="6489"/>
                </a:lnTo>
                <a:lnTo>
                  <a:pt x="88709" y="11493"/>
                </a:lnTo>
                <a:lnTo>
                  <a:pt x="66967" y="64477"/>
                </a:lnTo>
                <a:lnTo>
                  <a:pt x="63220" y="73837"/>
                </a:lnTo>
                <a:lnTo>
                  <a:pt x="49593" y="109702"/>
                </a:lnTo>
                <a:lnTo>
                  <a:pt x="38353" y="137452"/>
                </a:lnTo>
                <a:lnTo>
                  <a:pt x="24980" y="145681"/>
                </a:lnTo>
                <a:lnTo>
                  <a:pt x="0" y="148678"/>
                </a:lnTo>
                <a:lnTo>
                  <a:pt x="73329" y="149809"/>
                </a:lnTo>
                <a:lnTo>
                  <a:pt x="88455" y="156311"/>
                </a:lnTo>
                <a:lnTo>
                  <a:pt x="136055" y="184797"/>
                </a:lnTo>
                <a:lnTo>
                  <a:pt x="140690" y="193167"/>
                </a:lnTo>
                <a:lnTo>
                  <a:pt x="142062" y="243890"/>
                </a:lnTo>
                <a:lnTo>
                  <a:pt x="201294" y="267144"/>
                </a:lnTo>
                <a:lnTo>
                  <a:pt x="288124" y="293370"/>
                </a:lnTo>
                <a:lnTo>
                  <a:pt x="359854" y="308495"/>
                </a:lnTo>
                <a:lnTo>
                  <a:pt x="448932" y="321373"/>
                </a:lnTo>
                <a:lnTo>
                  <a:pt x="531406" y="327863"/>
                </a:lnTo>
                <a:lnTo>
                  <a:pt x="645858" y="327863"/>
                </a:lnTo>
                <a:lnTo>
                  <a:pt x="717461" y="323621"/>
                </a:lnTo>
                <a:lnTo>
                  <a:pt x="802170" y="312750"/>
                </a:lnTo>
                <a:lnTo>
                  <a:pt x="887641" y="295998"/>
                </a:lnTo>
                <a:lnTo>
                  <a:pt x="928916" y="284403"/>
                </a:lnTo>
                <a:lnTo>
                  <a:pt x="928916" y="281330"/>
                </a:lnTo>
                <a:lnTo>
                  <a:pt x="881760" y="294132"/>
                </a:lnTo>
                <a:lnTo>
                  <a:pt x="878268" y="295630"/>
                </a:lnTo>
                <a:lnTo>
                  <a:pt x="805789" y="309372"/>
                </a:lnTo>
                <a:lnTo>
                  <a:pt x="798550" y="311251"/>
                </a:lnTo>
                <a:lnTo>
                  <a:pt x="755802" y="315874"/>
                </a:lnTo>
                <a:lnTo>
                  <a:pt x="753694" y="316001"/>
                </a:lnTo>
                <a:lnTo>
                  <a:pt x="749820" y="3166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2739274" y="8730081"/>
            <a:ext cx="28740" cy="880770"/>
          </a:xfrm>
          <a:custGeom>
            <a:avLst/>
            <a:gdLst/>
            <a:ahLst/>
            <a:cxnLst/>
            <a:rect l="l" t="t" r="r" b="b"/>
            <a:pathLst>
              <a:path w="28740" h="880770">
                <a:moveTo>
                  <a:pt x="28740" y="880770"/>
                </a:moveTo>
                <a:lnTo>
                  <a:pt x="28740" y="0"/>
                </a:lnTo>
                <a:lnTo>
                  <a:pt x="508" y="0"/>
                </a:lnTo>
                <a:lnTo>
                  <a:pt x="0" y="879144"/>
                </a:lnTo>
                <a:lnTo>
                  <a:pt x="1257" y="880516"/>
                </a:lnTo>
                <a:lnTo>
                  <a:pt x="28740" y="88077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074015" y="9611097"/>
            <a:ext cx="12484" cy="81280"/>
          </a:xfrm>
          <a:custGeom>
            <a:avLst/>
            <a:gdLst/>
            <a:ahLst/>
            <a:cxnLst/>
            <a:rect l="l" t="t" r="r" b="b"/>
            <a:pathLst>
              <a:path w="12484" h="81279">
                <a:moveTo>
                  <a:pt x="2997" y="622"/>
                </a:moveTo>
                <a:lnTo>
                  <a:pt x="0" y="2628"/>
                </a:lnTo>
                <a:lnTo>
                  <a:pt x="25" y="81280"/>
                </a:lnTo>
                <a:lnTo>
                  <a:pt x="12484" y="81280"/>
                </a:lnTo>
                <a:lnTo>
                  <a:pt x="10490" y="0"/>
                </a:lnTo>
                <a:lnTo>
                  <a:pt x="2997" y="62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769076" y="8730081"/>
            <a:ext cx="0" cy="880770"/>
          </a:xfrm>
          <a:custGeom>
            <a:avLst/>
            <a:gdLst/>
            <a:ahLst/>
            <a:cxnLst/>
            <a:rect l="l" t="t" r="r" b="b"/>
            <a:pathLst>
              <a:path h="880770">
                <a:moveTo>
                  <a:pt x="0" y="0"/>
                </a:moveTo>
                <a:lnTo>
                  <a:pt x="0" y="880770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084511" y="9609222"/>
            <a:ext cx="5613" cy="83159"/>
          </a:xfrm>
          <a:custGeom>
            <a:avLst/>
            <a:gdLst/>
            <a:ahLst/>
            <a:cxnLst/>
            <a:rect l="l" t="t" r="r" b="b"/>
            <a:pathLst>
              <a:path w="5613" h="83159">
                <a:moveTo>
                  <a:pt x="0" y="1879"/>
                </a:moveTo>
                <a:lnTo>
                  <a:pt x="1993" y="83159"/>
                </a:lnTo>
                <a:lnTo>
                  <a:pt x="5613" y="83159"/>
                </a:lnTo>
                <a:lnTo>
                  <a:pt x="4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581001" y="9077073"/>
            <a:ext cx="51092" cy="90830"/>
          </a:xfrm>
          <a:custGeom>
            <a:avLst/>
            <a:gdLst/>
            <a:ahLst/>
            <a:cxnLst/>
            <a:rect l="l" t="t" r="r" b="b"/>
            <a:pathLst>
              <a:path w="51092" h="90830">
                <a:moveTo>
                  <a:pt x="9613" y="36728"/>
                </a:moveTo>
                <a:lnTo>
                  <a:pt x="6985" y="42595"/>
                </a:lnTo>
                <a:lnTo>
                  <a:pt x="4991" y="42481"/>
                </a:lnTo>
                <a:lnTo>
                  <a:pt x="3746" y="37109"/>
                </a:lnTo>
                <a:lnTo>
                  <a:pt x="2984" y="32600"/>
                </a:lnTo>
                <a:lnTo>
                  <a:pt x="1612" y="26111"/>
                </a:lnTo>
                <a:lnTo>
                  <a:pt x="1739" y="17360"/>
                </a:lnTo>
                <a:lnTo>
                  <a:pt x="1358" y="0"/>
                </a:lnTo>
                <a:lnTo>
                  <a:pt x="0" y="863"/>
                </a:lnTo>
                <a:lnTo>
                  <a:pt x="495" y="37731"/>
                </a:lnTo>
                <a:lnTo>
                  <a:pt x="6985" y="59474"/>
                </a:lnTo>
                <a:lnTo>
                  <a:pt x="15862" y="74460"/>
                </a:lnTo>
                <a:lnTo>
                  <a:pt x="26733" y="83083"/>
                </a:lnTo>
                <a:lnTo>
                  <a:pt x="41719" y="89954"/>
                </a:lnTo>
                <a:lnTo>
                  <a:pt x="51092" y="90830"/>
                </a:lnTo>
                <a:lnTo>
                  <a:pt x="51092" y="89712"/>
                </a:lnTo>
                <a:lnTo>
                  <a:pt x="39725" y="84836"/>
                </a:lnTo>
                <a:lnTo>
                  <a:pt x="33235" y="80962"/>
                </a:lnTo>
                <a:lnTo>
                  <a:pt x="24612" y="70091"/>
                </a:lnTo>
                <a:lnTo>
                  <a:pt x="22606" y="62839"/>
                </a:lnTo>
                <a:lnTo>
                  <a:pt x="18605" y="60972"/>
                </a:lnTo>
                <a:lnTo>
                  <a:pt x="20358" y="68719"/>
                </a:lnTo>
                <a:lnTo>
                  <a:pt x="15862" y="65087"/>
                </a:lnTo>
                <a:lnTo>
                  <a:pt x="14859" y="58724"/>
                </a:lnTo>
                <a:lnTo>
                  <a:pt x="11607" y="47853"/>
                </a:lnTo>
                <a:lnTo>
                  <a:pt x="11366" y="39471"/>
                </a:lnTo>
                <a:lnTo>
                  <a:pt x="9613" y="3672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770143" y="8728076"/>
            <a:ext cx="56476" cy="882904"/>
          </a:xfrm>
          <a:custGeom>
            <a:avLst/>
            <a:gdLst/>
            <a:ahLst/>
            <a:cxnLst/>
            <a:rect l="l" t="t" r="r" b="b"/>
            <a:pathLst>
              <a:path w="56476" h="882903">
                <a:moveTo>
                  <a:pt x="56349" y="1879"/>
                </a:moveTo>
                <a:lnTo>
                  <a:pt x="51346" y="0"/>
                </a:lnTo>
                <a:lnTo>
                  <a:pt x="9372" y="127"/>
                </a:lnTo>
                <a:lnTo>
                  <a:pt x="0" y="2006"/>
                </a:lnTo>
                <a:lnTo>
                  <a:pt x="0" y="882777"/>
                </a:lnTo>
                <a:lnTo>
                  <a:pt x="56476" y="882904"/>
                </a:lnTo>
                <a:lnTo>
                  <a:pt x="56349" y="187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590624" y="9085685"/>
            <a:ext cx="6997" cy="50114"/>
          </a:xfrm>
          <a:custGeom>
            <a:avLst/>
            <a:gdLst/>
            <a:ahLst/>
            <a:cxnLst/>
            <a:rect l="l" t="t" r="r" b="b"/>
            <a:pathLst>
              <a:path w="6997" h="50114">
                <a:moveTo>
                  <a:pt x="5232" y="253"/>
                </a:moveTo>
                <a:lnTo>
                  <a:pt x="482" y="13119"/>
                </a:lnTo>
                <a:lnTo>
                  <a:pt x="0" y="28117"/>
                </a:lnTo>
                <a:lnTo>
                  <a:pt x="1739" y="30860"/>
                </a:lnTo>
                <a:lnTo>
                  <a:pt x="1981" y="39242"/>
                </a:lnTo>
                <a:lnTo>
                  <a:pt x="5232" y="50114"/>
                </a:lnTo>
                <a:lnTo>
                  <a:pt x="6858" y="49352"/>
                </a:lnTo>
                <a:lnTo>
                  <a:pt x="3733" y="23367"/>
                </a:lnTo>
                <a:lnTo>
                  <a:pt x="5232" y="19748"/>
                </a:lnTo>
                <a:lnTo>
                  <a:pt x="4978" y="12992"/>
                </a:lnTo>
                <a:lnTo>
                  <a:pt x="6362" y="6489"/>
                </a:lnTo>
                <a:lnTo>
                  <a:pt x="6997" y="0"/>
                </a:lnTo>
                <a:lnTo>
                  <a:pt x="5232" y="25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3089267" y="9609221"/>
            <a:ext cx="5092" cy="83159"/>
          </a:xfrm>
          <a:custGeom>
            <a:avLst/>
            <a:gdLst/>
            <a:ahLst/>
            <a:cxnLst/>
            <a:rect l="l" t="t" r="r" b="b"/>
            <a:pathLst>
              <a:path w="5092" h="83159">
                <a:moveTo>
                  <a:pt x="863" y="83159"/>
                </a:moveTo>
                <a:lnTo>
                  <a:pt x="5092" y="83159"/>
                </a:lnTo>
                <a:lnTo>
                  <a:pt x="4368" y="127"/>
                </a:lnTo>
                <a:lnTo>
                  <a:pt x="0" y="0"/>
                </a:lnTo>
                <a:lnTo>
                  <a:pt x="863" y="8315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3093632" y="9608845"/>
            <a:ext cx="2781" cy="83540"/>
          </a:xfrm>
          <a:custGeom>
            <a:avLst/>
            <a:gdLst/>
            <a:ahLst/>
            <a:cxnLst/>
            <a:rect l="l" t="t" r="r" b="b"/>
            <a:pathLst>
              <a:path w="2781" h="83540">
                <a:moveTo>
                  <a:pt x="0" y="508"/>
                </a:moveTo>
                <a:lnTo>
                  <a:pt x="736" y="83540"/>
                </a:lnTo>
                <a:lnTo>
                  <a:pt x="2781" y="83540"/>
                </a:lnTo>
                <a:lnTo>
                  <a:pt x="1752" y="0"/>
                </a:lnTo>
                <a:lnTo>
                  <a:pt x="0" y="50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595616" y="9092194"/>
            <a:ext cx="2235" cy="6489"/>
          </a:xfrm>
          <a:custGeom>
            <a:avLst/>
            <a:gdLst/>
            <a:ahLst/>
            <a:cxnLst/>
            <a:rect l="l" t="t" r="r" b="b"/>
            <a:pathLst>
              <a:path w="2235" h="6489">
                <a:moveTo>
                  <a:pt x="0" y="6489"/>
                </a:moveTo>
                <a:lnTo>
                  <a:pt x="1371" y="6489"/>
                </a:lnTo>
                <a:lnTo>
                  <a:pt x="2235" y="2108"/>
                </a:lnTo>
                <a:lnTo>
                  <a:pt x="1371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3095381" y="9607097"/>
            <a:ext cx="5448" cy="85280"/>
          </a:xfrm>
          <a:custGeom>
            <a:avLst/>
            <a:gdLst/>
            <a:ahLst/>
            <a:cxnLst/>
            <a:rect l="l" t="t" r="r" b="b"/>
            <a:pathLst>
              <a:path w="5448" h="85280">
                <a:moveTo>
                  <a:pt x="0" y="1752"/>
                </a:moveTo>
                <a:lnTo>
                  <a:pt x="1041" y="85280"/>
                </a:lnTo>
                <a:lnTo>
                  <a:pt x="5448" y="85280"/>
                </a:lnTo>
                <a:lnTo>
                  <a:pt x="473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596983" y="9085179"/>
            <a:ext cx="5372" cy="11379"/>
          </a:xfrm>
          <a:custGeom>
            <a:avLst/>
            <a:gdLst/>
            <a:ahLst/>
            <a:cxnLst/>
            <a:rect l="l" t="t" r="r" b="b"/>
            <a:pathLst>
              <a:path w="5372" h="11379">
                <a:moveTo>
                  <a:pt x="622" y="507"/>
                </a:moveTo>
                <a:lnTo>
                  <a:pt x="0" y="6997"/>
                </a:lnTo>
                <a:lnTo>
                  <a:pt x="3124" y="11379"/>
                </a:lnTo>
                <a:lnTo>
                  <a:pt x="5372" y="9131"/>
                </a:lnTo>
                <a:lnTo>
                  <a:pt x="5372" y="2882"/>
                </a:lnTo>
                <a:lnTo>
                  <a:pt x="2755" y="0"/>
                </a:lnTo>
                <a:lnTo>
                  <a:pt x="622" y="50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100124" y="9606606"/>
            <a:ext cx="4660" cy="85775"/>
          </a:xfrm>
          <a:custGeom>
            <a:avLst/>
            <a:gdLst/>
            <a:ahLst/>
            <a:cxnLst/>
            <a:rect l="l" t="t" r="r" b="b"/>
            <a:pathLst>
              <a:path w="4660" h="85775">
                <a:moveTo>
                  <a:pt x="0" y="495"/>
                </a:moveTo>
                <a:lnTo>
                  <a:pt x="698" y="85775"/>
                </a:lnTo>
                <a:lnTo>
                  <a:pt x="4660" y="85775"/>
                </a:lnTo>
                <a:lnTo>
                  <a:pt x="3873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103999" y="9605100"/>
            <a:ext cx="3416" cy="87287"/>
          </a:xfrm>
          <a:custGeom>
            <a:avLst/>
            <a:gdLst/>
            <a:ahLst/>
            <a:cxnLst/>
            <a:rect l="l" t="t" r="r" b="b"/>
            <a:pathLst>
              <a:path w="3416" h="87287">
                <a:moveTo>
                  <a:pt x="0" y="1498"/>
                </a:moveTo>
                <a:lnTo>
                  <a:pt x="787" y="87287"/>
                </a:lnTo>
                <a:lnTo>
                  <a:pt x="3416" y="87287"/>
                </a:lnTo>
                <a:lnTo>
                  <a:pt x="2882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105928" y="8634996"/>
            <a:ext cx="462572" cy="406082"/>
          </a:xfrm>
          <a:custGeom>
            <a:avLst/>
            <a:gdLst/>
            <a:ahLst/>
            <a:cxnLst/>
            <a:rect l="l" t="t" r="r" b="b"/>
            <a:pathLst>
              <a:path w="462572" h="406082">
                <a:moveTo>
                  <a:pt x="5753" y="205536"/>
                </a:moveTo>
                <a:lnTo>
                  <a:pt x="2260" y="182181"/>
                </a:lnTo>
                <a:lnTo>
                  <a:pt x="2260" y="159054"/>
                </a:lnTo>
                <a:lnTo>
                  <a:pt x="8128" y="132321"/>
                </a:lnTo>
                <a:lnTo>
                  <a:pt x="16751" y="108572"/>
                </a:lnTo>
                <a:lnTo>
                  <a:pt x="18122" y="107200"/>
                </a:lnTo>
                <a:lnTo>
                  <a:pt x="22999" y="96710"/>
                </a:lnTo>
                <a:lnTo>
                  <a:pt x="26377" y="92582"/>
                </a:lnTo>
                <a:lnTo>
                  <a:pt x="29362" y="85839"/>
                </a:lnTo>
                <a:lnTo>
                  <a:pt x="31369" y="83464"/>
                </a:lnTo>
                <a:lnTo>
                  <a:pt x="35623" y="79463"/>
                </a:lnTo>
                <a:lnTo>
                  <a:pt x="38112" y="73342"/>
                </a:lnTo>
                <a:lnTo>
                  <a:pt x="46113" y="66598"/>
                </a:lnTo>
                <a:lnTo>
                  <a:pt x="52984" y="59601"/>
                </a:lnTo>
                <a:lnTo>
                  <a:pt x="66598" y="45478"/>
                </a:lnTo>
                <a:lnTo>
                  <a:pt x="83972" y="34607"/>
                </a:lnTo>
                <a:lnTo>
                  <a:pt x="99212" y="28105"/>
                </a:lnTo>
                <a:lnTo>
                  <a:pt x="114338" y="23609"/>
                </a:lnTo>
                <a:lnTo>
                  <a:pt x="140322" y="21361"/>
                </a:lnTo>
                <a:lnTo>
                  <a:pt x="171818" y="2489"/>
                </a:lnTo>
                <a:lnTo>
                  <a:pt x="171691" y="0"/>
                </a:lnTo>
                <a:lnTo>
                  <a:pt x="138201" y="19240"/>
                </a:lnTo>
                <a:lnTo>
                  <a:pt x="112204" y="21488"/>
                </a:lnTo>
                <a:lnTo>
                  <a:pt x="97091" y="25857"/>
                </a:lnTo>
                <a:lnTo>
                  <a:pt x="81851" y="32359"/>
                </a:lnTo>
                <a:lnTo>
                  <a:pt x="64477" y="43230"/>
                </a:lnTo>
                <a:lnTo>
                  <a:pt x="44742" y="62598"/>
                </a:lnTo>
                <a:lnTo>
                  <a:pt x="30619" y="78968"/>
                </a:lnTo>
                <a:lnTo>
                  <a:pt x="17373" y="100456"/>
                </a:lnTo>
                <a:lnTo>
                  <a:pt x="5880" y="130187"/>
                </a:lnTo>
                <a:lnTo>
                  <a:pt x="0" y="156933"/>
                </a:lnTo>
                <a:lnTo>
                  <a:pt x="0" y="184429"/>
                </a:lnTo>
                <a:lnTo>
                  <a:pt x="2260" y="199669"/>
                </a:lnTo>
                <a:lnTo>
                  <a:pt x="1993" y="219290"/>
                </a:lnTo>
                <a:lnTo>
                  <a:pt x="56616" y="297129"/>
                </a:lnTo>
                <a:lnTo>
                  <a:pt x="154063" y="353847"/>
                </a:lnTo>
                <a:lnTo>
                  <a:pt x="164185" y="353733"/>
                </a:lnTo>
                <a:lnTo>
                  <a:pt x="171945" y="349364"/>
                </a:lnTo>
                <a:lnTo>
                  <a:pt x="189052" y="373214"/>
                </a:lnTo>
                <a:lnTo>
                  <a:pt x="225793" y="395084"/>
                </a:lnTo>
                <a:lnTo>
                  <a:pt x="240538" y="395211"/>
                </a:lnTo>
                <a:lnTo>
                  <a:pt x="270776" y="377469"/>
                </a:lnTo>
                <a:lnTo>
                  <a:pt x="275767" y="377469"/>
                </a:lnTo>
                <a:lnTo>
                  <a:pt x="325628" y="405955"/>
                </a:lnTo>
                <a:lnTo>
                  <a:pt x="357733" y="406082"/>
                </a:lnTo>
                <a:lnTo>
                  <a:pt x="382231" y="395706"/>
                </a:lnTo>
                <a:lnTo>
                  <a:pt x="401967" y="380720"/>
                </a:lnTo>
                <a:lnTo>
                  <a:pt x="419214" y="365353"/>
                </a:lnTo>
                <a:lnTo>
                  <a:pt x="443077" y="328498"/>
                </a:lnTo>
                <a:lnTo>
                  <a:pt x="453821" y="304495"/>
                </a:lnTo>
                <a:lnTo>
                  <a:pt x="460438" y="280631"/>
                </a:lnTo>
                <a:lnTo>
                  <a:pt x="462572" y="243027"/>
                </a:lnTo>
                <a:lnTo>
                  <a:pt x="458317" y="221284"/>
                </a:lnTo>
                <a:lnTo>
                  <a:pt x="447700" y="203669"/>
                </a:lnTo>
                <a:lnTo>
                  <a:pt x="404101" y="177799"/>
                </a:lnTo>
                <a:lnTo>
                  <a:pt x="349491" y="99834"/>
                </a:lnTo>
                <a:lnTo>
                  <a:pt x="308508" y="75844"/>
                </a:lnTo>
                <a:lnTo>
                  <a:pt x="306628" y="77088"/>
                </a:lnTo>
                <a:lnTo>
                  <a:pt x="310502" y="80340"/>
                </a:lnTo>
                <a:lnTo>
                  <a:pt x="346113" y="101460"/>
                </a:lnTo>
                <a:lnTo>
                  <a:pt x="397713" y="173304"/>
                </a:lnTo>
                <a:lnTo>
                  <a:pt x="400342" y="178803"/>
                </a:lnTo>
                <a:lnTo>
                  <a:pt x="428091" y="195046"/>
                </a:lnTo>
                <a:lnTo>
                  <a:pt x="435076" y="201040"/>
                </a:lnTo>
                <a:lnTo>
                  <a:pt x="445579" y="205663"/>
                </a:lnTo>
                <a:lnTo>
                  <a:pt x="447941" y="211670"/>
                </a:lnTo>
                <a:lnTo>
                  <a:pt x="456196" y="225526"/>
                </a:lnTo>
                <a:lnTo>
                  <a:pt x="460438" y="245148"/>
                </a:lnTo>
                <a:lnTo>
                  <a:pt x="458190" y="278510"/>
                </a:lnTo>
                <a:lnTo>
                  <a:pt x="451700" y="302374"/>
                </a:lnTo>
                <a:lnTo>
                  <a:pt x="440829" y="326237"/>
                </a:lnTo>
                <a:lnTo>
                  <a:pt x="417080" y="363232"/>
                </a:lnTo>
                <a:lnTo>
                  <a:pt x="398716" y="379590"/>
                </a:lnTo>
                <a:lnTo>
                  <a:pt x="377228" y="395084"/>
                </a:lnTo>
                <a:lnTo>
                  <a:pt x="348361" y="404710"/>
                </a:lnTo>
                <a:lnTo>
                  <a:pt x="327621" y="403961"/>
                </a:lnTo>
                <a:lnTo>
                  <a:pt x="324497" y="401205"/>
                </a:lnTo>
                <a:lnTo>
                  <a:pt x="317754" y="398208"/>
                </a:lnTo>
                <a:lnTo>
                  <a:pt x="272643" y="372605"/>
                </a:lnTo>
                <a:lnTo>
                  <a:pt x="238404" y="392963"/>
                </a:lnTo>
                <a:lnTo>
                  <a:pt x="229666" y="393585"/>
                </a:lnTo>
                <a:lnTo>
                  <a:pt x="228282" y="392214"/>
                </a:lnTo>
                <a:lnTo>
                  <a:pt x="204431" y="379590"/>
                </a:lnTo>
                <a:lnTo>
                  <a:pt x="189179" y="368846"/>
                </a:lnTo>
                <a:lnTo>
                  <a:pt x="172313" y="345986"/>
                </a:lnTo>
                <a:lnTo>
                  <a:pt x="160680" y="352602"/>
                </a:lnTo>
                <a:lnTo>
                  <a:pt x="156565" y="351104"/>
                </a:lnTo>
                <a:lnTo>
                  <a:pt x="58864" y="294995"/>
                </a:lnTo>
                <a:lnTo>
                  <a:pt x="4749" y="216788"/>
                </a:lnTo>
                <a:lnTo>
                  <a:pt x="4127" y="211289"/>
                </a:lnTo>
                <a:lnTo>
                  <a:pt x="5753" y="205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602356" y="8946371"/>
            <a:ext cx="148564" cy="198920"/>
          </a:xfrm>
          <a:custGeom>
            <a:avLst/>
            <a:gdLst/>
            <a:ahLst/>
            <a:cxnLst/>
            <a:rect l="l" t="t" r="r" b="b"/>
            <a:pathLst>
              <a:path w="148564" h="198920">
                <a:moveTo>
                  <a:pt x="135572" y="7620"/>
                </a:moveTo>
                <a:lnTo>
                  <a:pt x="123202" y="876"/>
                </a:lnTo>
                <a:lnTo>
                  <a:pt x="105956" y="0"/>
                </a:lnTo>
                <a:lnTo>
                  <a:pt x="103593" y="876"/>
                </a:lnTo>
                <a:lnTo>
                  <a:pt x="97332" y="2120"/>
                </a:lnTo>
                <a:lnTo>
                  <a:pt x="94221" y="4114"/>
                </a:lnTo>
                <a:lnTo>
                  <a:pt x="84213" y="6997"/>
                </a:lnTo>
                <a:lnTo>
                  <a:pt x="83464" y="8496"/>
                </a:lnTo>
                <a:lnTo>
                  <a:pt x="71856" y="16370"/>
                </a:lnTo>
                <a:lnTo>
                  <a:pt x="49733" y="34988"/>
                </a:lnTo>
                <a:lnTo>
                  <a:pt x="45110" y="39598"/>
                </a:lnTo>
                <a:lnTo>
                  <a:pt x="44488" y="43230"/>
                </a:lnTo>
                <a:lnTo>
                  <a:pt x="38988" y="47980"/>
                </a:lnTo>
                <a:lnTo>
                  <a:pt x="36360" y="50977"/>
                </a:lnTo>
                <a:lnTo>
                  <a:pt x="36360" y="52730"/>
                </a:lnTo>
                <a:lnTo>
                  <a:pt x="32613" y="56845"/>
                </a:lnTo>
                <a:lnTo>
                  <a:pt x="19748" y="79336"/>
                </a:lnTo>
                <a:lnTo>
                  <a:pt x="5626" y="113576"/>
                </a:lnTo>
                <a:lnTo>
                  <a:pt x="2133" y="128320"/>
                </a:lnTo>
                <a:lnTo>
                  <a:pt x="1130" y="130822"/>
                </a:lnTo>
                <a:lnTo>
                  <a:pt x="1257" y="141693"/>
                </a:lnTo>
                <a:lnTo>
                  <a:pt x="0" y="147942"/>
                </a:lnTo>
                <a:lnTo>
                  <a:pt x="749" y="151066"/>
                </a:lnTo>
                <a:lnTo>
                  <a:pt x="5118" y="177177"/>
                </a:lnTo>
                <a:lnTo>
                  <a:pt x="16992" y="193916"/>
                </a:lnTo>
                <a:lnTo>
                  <a:pt x="26873" y="198920"/>
                </a:lnTo>
                <a:lnTo>
                  <a:pt x="45859" y="198793"/>
                </a:lnTo>
                <a:lnTo>
                  <a:pt x="68097" y="190792"/>
                </a:lnTo>
                <a:lnTo>
                  <a:pt x="71348" y="189052"/>
                </a:lnTo>
                <a:lnTo>
                  <a:pt x="77723" y="185166"/>
                </a:lnTo>
                <a:lnTo>
                  <a:pt x="83845" y="180797"/>
                </a:lnTo>
                <a:lnTo>
                  <a:pt x="85966" y="178549"/>
                </a:lnTo>
                <a:lnTo>
                  <a:pt x="102958" y="162560"/>
                </a:lnTo>
                <a:lnTo>
                  <a:pt x="122453" y="136436"/>
                </a:lnTo>
                <a:lnTo>
                  <a:pt x="125945" y="130695"/>
                </a:lnTo>
                <a:lnTo>
                  <a:pt x="129197" y="126326"/>
                </a:lnTo>
                <a:lnTo>
                  <a:pt x="131825" y="121323"/>
                </a:lnTo>
                <a:lnTo>
                  <a:pt x="136321" y="113322"/>
                </a:lnTo>
                <a:lnTo>
                  <a:pt x="137579" y="105956"/>
                </a:lnTo>
                <a:lnTo>
                  <a:pt x="146316" y="79971"/>
                </a:lnTo>
                <a:lnTo>
                  <a:pt x="148564" y="71348"/>
                </a:lnTo>
                <a:lnTo>
                  <a:pt x="148564" y="33731"/>
                </a:lnTo>
                <a:lnTo>
                  <a:pt x="144195" y="20612"/>
                </a:lnTo>
                <a:lnTo>
                  <a:pt x="135572" y="7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826490" y="87299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830993" y="96109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841863" y="8729962"/>
            <a:ext cx="34734" cy="881011"/>
          </a:xfrm>
          <a:custGeom>
            <a:avLst/>
            <a:gdLst/>
            <a:ahLst/>
            <a:cxnLst/>
            <a:rect l="l" t="t" r="r" b="b"/>
            <a:pathLst>
              <a:path w="34734" h="881011">
                <a:moveTo>
                  <a:pt x="34734" y="878763"/>
                </a:moveTo>
                <a:lnTo>
                  <a:pt x="34734" y="0"/>
                </a:lnTo>
                <a:lnTo>
                  <a:pt x="0" y="114"/>
                </a:lnTo>
                <a:lnTo>
                  <a:pt x="0" y="881011"/>
                </a:lnTo>
                <a:lnTo>
                  <a:pt x="34734" y="87876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110684" y="8851784"/>
            <a:ext cx="151815" cy="134315"/>
          </a:xfrm>
          <a:custGeom>
            <a:avLst/>
            <a:gdLst/>
            <a:ahLst/>
            <a:cxnLst/>
            <a:rect l="l" t="t" r="r" b="b"/>
            <a:pathLst>
              <a:path w="151815" h="134315">
                <a:moveTo>
                  <a:pt x="95961" y="53974"/>
                </a:moveTo>
                <a:lnTo>
                  <a:pt x="0" y="0"/>
                </a:lnTo>
                <a:lnTo>
                  <a:pt x="54101" y="78219"/>
                </a:lnTo>
                <a:lnTo>
                  <a:pt x="151815" y="134315"/>
                </a:lnTo>
                <a:lnTo>
                  <a:pt x="95961" y="5397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680072" y="9127163"/>
            <a:ext cx="6502" cy="4635"/>
          </a:xfrm>
          <a:custGeom>
            <a:avLst/>
            <a:gdLst/>
            <a:ahLst/>
            <a:cxnLst/>
            <a:rect l="l" t="t" r="r" b="b"/>
            <a:pathLst>
              <a:path w="6502" h="4635">
                <a:moveTo>
                  <a:pt x="0" y="4381"/>
                </a:moveTo>
                <a:lnTo>
                  <a:pt x="4127" y="4635"/>
                </a:lnTo>
                <a:lnTo>
                  <a:pt x="6502" y="3632"/>
                </a:lnTo>
                <a:lnTo>
                  <a:pt x="612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3106879" y="9604847"/>
            <a:ext cx="4610" cy="87528"/>
          </a:xfrm>
          <a:custGeom>
            <a:avLst/>
            <a:gdLst/>
            <a:ahLst/>
            <a:cxnLst/>
            <a:rect l="l" t="t" r="r" b="b"/>
            <a:pathLst>
              <a:path w="4610" h="87528">
                <a:moveTo>
                  <a:pt x="0" y="253"/>
                </a:moveTo>
                <a:lnTo>
                  <a:pt x="533" y="87528"/>
                </a:lnTo>
                <a:lnTo>
                  <a:pt x="4610" y="87528"/>
                </a:lnTo>
                <a:lnTo>
                  <a:pt x="4000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876595" y="8729959"/>
            <a:ext cx="78600" cy="878763"/>
          </a:xfrm>
          <a:custGeom>
            <a:avLst/>
            <a:gdLst/>
            <a:ahLst/>
            <a:cxnLst/>
            <a:rect l="l" t="t" r="r" b="b"/>
            <a:pathLst>
              <a:path w="78600" h="878763">
                <a:moveTo>
                  <a:pt x="75222" y="6616"/>
                </a:moveTo>
                <a:lnTo>
                  <a:pt x="0" y="0"/>
                </a:lnTo>
                <a:lnTo>
                  <a:pt x="0" y="878763"/>
                </a:lnTo>
                <a:lnTo>
                  <a:pt x="59969" y="874013"/>
                </a:lnTo>
                <a:lnTo>
                  <a:pt x="78600" y="870762"/>
                </a:lnTo>
                <a:lnTo>
                  <a:pt x="78219" y="8496"/>
                </a:lnTo>
                <a:lnTo>
                  <a:pt x="75222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590859" y="9011960"/>
            <a:ext cx="13500" cy="30124"/>
          </a:xfrm>
          <a:custGeom>
            <a:avLst/>
            <a:gdLst/>
            <a:ahLst/>
            <a:cxnLst/>
            <a:rect l="l" t="t" r="r" b="b"/>
            <a:pathLst>
              <a:path w="13500" h="30124">
                <a:moveTo>
                  <a:pt x="13500" y="4254"/>
                </a:moveTo>
                <a:lnTo>
                  <a:pt x="12623" y="0"/>
                </a:lnTo>
                <a:lnTo>
                  <a:pt x="5880" y="12255"/>
                </a:lnTo>
                <a:lnTo>
                  <a:pt x="0" y="30124"/>
                </a:lnTo>
                <a:lnTo>
                  <a:pt x="4254" y="28498"/>
                </a:lnTo>
                <a:lnTo>
                  <a:pt x="6997" y="21501"/>
                </a:lnTo>
                <a:lnTo>
                  <a:pt x="13500" y="425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110880" y="9604468"/>
            <a:ext cx="2616" cy="87909"/>
          </a:xfrm>
          <a:custGeom>
            <a:avLst/>
            <a:gdLst/>
            <a:ahLst/>
            <a:cxnLst/>
            <a:rect l="l" t="t" r="r" b="b"/>
            <a:pathLst>
              <a:path w="2616" h="87909">
                <a:moveTo>
                  <a:pt x="0" y="381"/>
                </a:moveTo>
                <a:lnTo>
                  <a:pt x="609" y="87909"/>
                </a:lnTo>
                <a:lnTo>
                  <a:pt x="2616" y="87909"/>
                </a:lnTo>
                <a:lnTo>
                  <a:pt x="1879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686199" y="9124919"/>
            <a:ext cx="2501" cy="6375"/>
          </a:xfrm>
          <a:custGeom>
            <a:avLst/>
            <a:gdLst/>
            <a:ahLst/>
            <a:cxnLst/>
            <a:rect l="l" t="t" r="r" b="b"/>
            <a:pathLst>
              <a:path w="2501" h="6375">
                <a:moveTo>
                  <a:pt x="0" y="2247"/>
                </a:moveTo>
                <a:lnTo>
                  <a:pt x="381" y="5880"/>
                </a:lnTo>
                <a:lnTo>
                  <a:pt x="2501" y="6375"/>
                </a:lnTo>
                <a:lnTo>
                  <a:pt x="2120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569475" y="8730448"/>
            <a:ext cx="71970" cy="41236"/>
          </a:xfrm>
          <a:custGeom>
            <a:avLst/>
            <a:gdLst/>
            <a:ahLst/>
            <a:cxnLst/>
            <a:rect l="l" t="t" r="r" b="b"/>
            <a:pathLst>
              <a:path w="71970" h="41236">
                <a:moveTo>
                  <a:pt x="52349" y="2006"/>
                </a:moveTo>
                <a:lnTo>
                  <a:pt x="29857" y="0"/>
                </a:lnTo>
                <a:lnTo>
                  <a:pt x="12484" y="4254"/>
                </a:lnTo>
                <a:lnTo>
                  <a:pt x="241" y="13627"/>
                </a:lnTo>
                <a:lnTo>
                  <a:pt x="0" y="28371"/>
                </a:lnTo>
                <a:lnTo>
                  <a:pt x="2489" y="32372"/>
                </a:lnTo>
                <a:lnTo>
                  <a:pt x="19608" y="41236"/>
                </a:lnTo>
                <a:lnTo>
                  <a:pt x="49479" y="41236"/>
                </a:lnTo>
                <a:lnTo>
                  <a:pt x="60972" y="37490"/>
                </a:lnTo>
                <a:lnTo>
                  <a:pt x="69710" y="31114"/>
                </a:lnTo>
                <a:lnTo>
                  <a:pt x="71843" y="26746"/>
                </a:lnTo>
                <a:lnTo>
                  <a:pt x="71970" y="14998"/>
                </a:lnTo>
                <a:lnTo>
                  <a:pt x="63220" y="6375"/>
                </a:lnTo>
                <a:lnTo>
                  <a:pt x="52349" y="2006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206649" y="8694590"/>
            <a:ext cx="190919" cy="293014"/>
          </a:xfrm>
          <a:custGeom>
            <a:avLst/>
            <a:gdLst/>
            <a:ahLst/>
            <a:cxnLst/>
            <a:rect l="l" t="t" r="r" b="b"/>
            <a:pathLst>
              <a:path w="190919" h="293014">
                <a:moveTo>
                  <a:pt x="52349" y="121831"/>
                </a:moveTo>
                <a:lnTo>
                  <a:pt x="54102" y="119075"/>
                </a:lnTo>
                <a:lnTo>
                  <a:pt x="55841" y="115214"/>
                </a:lnTo>
                <a:lnTo>
                  <a:pt x="76581" y="85471"/>
                </a:lnTo>
                <a:lnTo>
                  <a:pt x="78079" y="84721"/>
                </a:lnTo>
                <a:lnTo>
                  <a:pt x="102704" y="59728"/>
                </a:lnTo>
                <a:lnTo>
                  <a:pt x="124447" y="46609"/>
                </a:lnTo>
                <a:lnTo>
                  <a:pt x="147066" y="40360"/>
                </a:lnTo>
                <a:lnTo>
                  <a:pt x="156298" y="42113"/>
                </a:lnTo>
                <a:lnTo>
                  <a:pt x="183045" y="26873"/>
                </a:lnTo>
                <a:lnTo>
                  <a:pt x="188798" y="26746"/>
                </a:lnTo>
                <a:lnTo>
                  <a:pt x="190919" y="25869"/>
                </a:lnTo>
                <a:lnTo>
                  <a:pt x="173177" y="749"/>
                </a:lnTo>
                <a:lnTo>
                  <a:pt x="171551" y="0"/>
                </a:lnTo>
                <a:lnTo>
                  <a:pt x="56845" y="65481"/>
                </a:lnTo>
                <a:lnTo>
                  <a:pt x="55727" y="71221"/>
                </a:lnTo>
                <a:lnTo>
                  <a:pt x="7861" y="195046"/>
                </a:lnTo>
                <a:lnTo>
                  <a:pt x="0" y="211175"/>
                </a:lnTo>
                <a:lnTo>
                  <a:pt x="55841" y="291515"/>
                </a:lnTo>
                <a:lnTo>
                  <a:pt x="59969" y="293014"/>
                </a:lnTo>
                <a:lnTo>
                  <a:pt x="71589" y="286385"/>
                </a:lnTo>
                <a:lnTo>
                  <a:pt x="70967" y="284886"/>
                </a:lnTo>
                <a:lnTo>
                  <a:pt x="66713" y="283273"/>
                </a:lnTo>
                <a:lnTo>
                  <a:pt x="33972" y="237655"/>
                </a:lnTo>
                <a:lnTo>
                  <a:pt x="33858" y="223164"/>
                </a:lnTo>
                <a:lnTo>
                  <a:pt x="36601" y="215544"/>
                </a:lnTo>
                <a:lnTo>
                  <a:pt x="32854" y="197802"/>
                </a:lnTo>
                <a:lnTo>
                  <a:pt x="32727" y="191554"/>
                </a:lnTo>
                <a:lnTo>
                  <a:pt x="34480" y="188798"/>
                </a:lnTo>
                <a:lnTo>
                  <a:pt x="35229" y="182676"/>
                </a:lnTo>
                <a:lnTo>
                  <a:pt x="34975" y="174066"/>
                </a:lnTo>
                <a:lnTo>
                  <a:pt x="39979" y="152946"/>
                </a:lnTo>
                <a:lnTo>
                  <a:pt x="40970" y="151815"/>
                </a:lnTo>
                <a:lnTo>
                  <a:pt x="46355" y="135699"/>
                </a:lnTo>
                <a:lnTo>
                  <a:pt x="47599" y="134569"/>
                </a:lnTo>
                <a:lnTo>
                  <a:pt x="52349" y="12183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603495" y="9009584"/>
            <a:ext cx="4737" cy="6629"/>
          </a:xfrm>
          <a:custGeom>
            <a:avLst/>
            <a:gdLst/>
            <a:ahLst/>
            <a:cxnLst/>
            <a:rect l="l" t="t" r="r" b="b"/>
            <a:pathLst>
              <a:path w="4737" h="6629">
                <a:moveTo>
                  <a:pt x="990" y="139"/>
                </a:moveTo>
                <a:lnTo>
                  <a:pt x="0" y="2374"/>
                </a:lnTo>
                <a:lnTo>
                  <a:pt x="863" y="6629"/>
                </a:lnTo>
                <a:lnTo>
                  <a:pt x="4737" y="1752"/>
                </a:lnTo>
                <a:lnTo>
                  <a:pt x="4241" y="0"/>
                </a:lnTo>
                <a:lnTo>
                  <a:pt x="990" y="13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688324" y="9076937"/>
            <a:ext cx="43611" cy="54355"/>
          </a:xfrm>
          <a:custGeom>
            <a:avLst/>
            <a:gdLst/>
            <a:ahLst/>
            <a:cxnLst/>
            <a:rect l="l" t="t" r="r" b="b"/>
            <a:pathLst>
              <a:path w="43611" h="54355">
                <a:moveTo>
                  <a:pt x="16992" y="31991"/>
                </a:moveTo>
                <a:lnTo>
                  <a:pt x="0" y="47980"/>
                </a:lnTo>
                <a:lnTo>
                  <a:pt x="381" y="54356"/>
                </a:lnTo>
                <a:lnTo>
                  <a:pt x="11125" y="45237"/>
                </a:lnTo>
                <a:lnTo>
                  <a:pt x="16116" y="37617"/>
                </a:lnTo>
                <a:lnTo>
                  <a:pt x="23990" y="30619"/>
                </a:lnTo>
                <a:lnTo>
                  <a:pt x="31369" y="21996"/>
                </a:lnTo>
                <a:lnTo>
                  <a:pt x="33489" y="18249"/>
                </a:lnTo>
                <a:lnTo>
                  <a:pt x="35115" y="17614"/>
                </a:lnTo>
                <a:lnTo>
                  <a:pt x="36487" y="12369"/>
                </a:lnTo>
                <a:lnTo>
                  <a:pt x="39484" y="10998"/>
                </a:lnTo>
                <a:lnTo>
                  <a:pt x="43611" y="0"/>
                </a:lnTo>
                <a:lnTo>
                  <a:pt x="39979" y="127"/>
                </a:lnTo>
                <a:lnTo>
                  <a:pt x="36487" y="5880"/>
                </a:lnTo>
                <a:lnTo>
                  <a:pt x="16992" y="31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112754" y="9602732"/>
            <a:ext cx="5295" cy="89649"/>
          </a:xfrm>
          <a:custGeom>
            <a:avLst/>
            <a:gdLst/>
            <a:ahLst/>
            <a:cxnLst/>
            <a:rect l="l" t="t" r="r" b="b"/>
            <a:pathLst>
              <a:path w="5295" h="89649">
                <a:moveTo>
                  <a:pt x="0" y="1739"/>
                </a:moveTo>
                <a:lnTo>
                  <a:pt x="749" y="89649"/>
                </a:lnTo>
                <a:lnTo>
                  <a:pt x="5295" y="89649"/>
                </a:lnTo>
                <a:lnTo>
                  <a:pt x="4749" y="0"/>
                </a:lnTo>
                <a:lnTo>
                  <a:pt x="0" y="173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3117498" y="9602354"/>
            <a:ext cx="4495" cy="90030"/>
          </a:xfrm>
          <a:custGeom>
            <a:avLst/>
            <a:gdLst/>
            <a:ahLst/>
            <a:cxnLst/>
            <a:rect l="l" t="t" r="r" b="b"/>
            <a:pathLst>
              <a:path w="4495" h="90030">
                <a:moveTo>
                  <a:pt x="0" y="380"/>
                </a:moveTo>
                <a:lnTo>
                  <a:pt x="558" y="90030"/>
                </a:lnTo>
                <a:lnTo>
                  <a:pt x="4495" y="90030"/>
                </a:lnTo>
                <a:lnTo>
                  <a:pt x="3873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958941" y="873870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961189" y="8738699"/>
            <a:ext cx="50482" cy="861275"/>
          </a:xfrm>
          <a:custGeom>
            <a:avLst/>
            <a:gdLst/>
            <a:ahLst/>
            <a:cxnLst/>
            <a:rect l="l" t="t" r="r" b="b"/>
            <a:pathLst>
              <a:path w="50482" h="861275">
                <a:moveTo>
                  <a:pt x="36233" y="4749"/>
                </a:moveTo>
                <a:lnTo>
                  <a:pt x="0" y="0"/>
                </a:lnTo>
                <a:lnTo>
                  <a:pt x="0" y="861275"/>
                </a:lnTo>
                <a:lnTo>
                  <a:pt x="42735" y="856653"/>
                </a:lnTo>
                <a:lnTo>
                  <a:pt x="49974" y="854786"/>
                </a:lnTo>
                <a:lnTo>
                  <a:pt x="50482" y="8255"/>
                </a:lnTo>
                <a:lnTo>
                  <a:pt x="36233" y="474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587341" y="8758067"/>
            <a:ext cx="35598" cy="5118"/>
          </a:xfrm>
          <a:custGeom>
            <a:avLst/>
            <a:gdLst/>
            <a:ahLst/>
            <a:cxnLst/>
            <a:rect l="l" t="t" r="r" b="b"/>
            <a:pathLst>
              <a:path w="35598" h="5118">
                <a:moveTo>
                  <a:pt x="4737" y="1625"/>
                </a:moveTo>
                <a:lnTo>
                  <a:pt x="2120" y="0"/>
                </a:lnTo>
                <a:lnTo>
                  <a:pt x="0" y="2006"/>
                </a:lnTo>
                <a:lnTo>
                  <a:pt x="3733" y="5118"/>
                </a:lnTo>
                <a:lnTo>
                  <a:pt x="29489" y="4991"/>
                </a:lnTo>
                <a:lnTo>
                  <a:pt x="35598" y="2006"/>
                </a:lnTo>
                <a:lnTo>
                  <a:pt x="33489" y="0"/>
                </a:lnTo>
                <a:lnTo>
                  <a:pt x="30733" y="1625"/>
                </a:lnTo>
                <a:lnTo>
                  <a:pt x="26987" y="2247"/>
                </a:lnTo>
                <a:lnTo>
                  <a:pt x="24117" y="3746"/>
                </a:lnTo>
                <a:lnTo>
                  <a:pt x="9118" y="3746"/>
                </a:lnTo>
                <a:lnTo>
                  <a:pt x="6362" y="2247"/>
                </a:lnTo>
                <a:lnTo>
                  <a:pt x="4737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240499" y="8875646"/>
            <a:ext cx="37122" cy="103835"/>
          </a:xfrm>
          <a:custGeom>
            <a:avLst/>
            <a:gdLst/>
            <a:ahLst/>
            <a:cxnLst/>
            <a:rect l="l" t="t" r="r" b="b"/>
            <a:pathLst>
              <a:path w="37122" h="103835">
                <a:moveTo>
                  <a:pt x="126" y="56603"/>
                </a:moveTo>
                <a:lnTo>
                  <a:pt x="32867" y="102209"/>
                </a:lnTo>
                <a:lnTo>
                  <a:pt x="37122" y="103835"/>
                </a:lnTo>
                <a:lnTo>
                  <a:pt x="1384" y="51358"/>
                </a:lnTo>
                <a:lnTo>
                  <a:pt x="2133" y="44234"/>
                </a:lnTo>
                <a:lnTo>
                  <a:pt x="18249" y="1625"/>
                </a:lnTo>
                <a:lnTo>
                  <a:pt x="16128" y="0"/>
                </a:lnTo>
                <a:lnTo>
                  <a:pt x="13627" y="6248"/>
                </a:lnTo>
                <a:lnTo>
                  <a:pt x="11379" y="12496"/>
                </a:lnTo>
                <a:lnTo>
                  <a:pt x="7505" y="21742"/>
                </a:lnTo>
                <a:lnTo>
                  <a:pt x="2755" y="34480"/>
                </a:lnTo>
                <a:lnTo>
                  <a:pt x="0" y="42113"/>
                </a:lnTo>
                <a:lnTo>
                  <a:pt x="126" y="56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233099" y="9455539"/>
            <a:ext cx="71729" cy="41478"/>
          </a:xfrm>
          <a:custGeom>
            <a:avLst/>
            <a:gdLst/>
            <a:ahLst/>
            <a:cxnLst/>
            <a:rect l="l" t="t" r="r" b="b"/>
            <a:pathLst>
              <a:path w="71729" h="41478">
                <a:moveTo>
                  <a:pt x="49860" y="2247"/>
                </a:moveTo>
                <a:lnTo>
                  <a:pt x="32359" y="0"/>
                </a:lnTo>
                <a:lnTo>
                  <a:pt x="12255" y="4495"/>
                </a:lnTo>
                <a:lnTo>
                  <a:pt x="0" y="13868"/>
                </a:lnTo>
                <a:lnTo>
                  <a:pt x="0" y="30479"/>
                </a:lnTo>
                <a:lnTo>
                  <a:pt x="2260" y="32613"/>
                </a:lnTo>
                <a:lnTo>
                  <a:pt x="19380" y="41478"/>
                </a:lnTo>
                <a:lnTo>
                  <a:pt x="51485" y="41478"/>
                </a:lnTo>
                <a:lnTo>
                  <a:pt x="67602" y="33731"/>
                </a:lnTo>
                <a:lnTo>
                  <a:pt x="71729" y="26987"/>
                </a:lnTo>
                <a:lnTo>
                  <a:pt x="71729" y="17373"/>
                </a:lnTo>
                <a:lnTo>
                  <a:pt x="65100" y="8750"/>
                </a:lnTo>
                <a:lnTo>
                  <a:pt x="49860" y="224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593703" y="8740327"/>
            <a:ext cx="2755" cy="21488"/>
          </a:xfrm>
          <a:custGeom>
            <a:avLst/>
            <a:gdLst/>
            <a:ahLst/>
            <a:cxnLst/>
            <a:rect l="l" t="t" r="r" b="b"/>
            <a:pathLst>
              <a:path w="2755" h="21488">
                <a:moveTo>
                  <a:pt x="381" y="368"/>
                </a:moveTo>
                <a:lnTo>
                  <a:pt x="0" y="19989"/>
                </a:lnTo>
                <a:lnTo>
                  <a:pt x="2755" y="21488"/>
                </a:lnTo>
                <a:lnTo>
                  <a:pt x="2133" y="0"/>
                </a:lnTo>
                <a:lnTo>
                  <a:pt x="381" y="36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608603" y="8981600"/>
            <a:ext cx="21488" cy="31737"/>
          </a:xfrm>
          <a:custGeom>
            <a:avLst/>
            <a:gdLst/>
            <a:ahLst/>
            <a:cxnLst/>
            <a:rect l="l" t="t" r="r" b="b"/>
            <a:pathLst>
              <a:path w="21488" h="31737">
                <a:moveTo>
                  <a:pt x="11747" y="18745"/>
                </a:moveTo>
                <a:lnTo>
                  <a:pt x="21488" y="0"/>
                </a:lnTo>
                <a:lnTo>
                  <a:pt x="18745" y="1498"/>
                </a:lnTo>
                <a:lnTo>
                  <a:pt x="6743" y="17741"/>
                </a:lnTo>
                <a:lnTo>
                  <a:pt x="0" y="25869"/>
                </a:lnTo>
                <a:lnTo>
                  <a:pt x="1371" y="30111"/>
                </a:lnTo>
                <a:lnTo>
                  <a:pt x="5499" y="28740"/>
                </a:lnTo>
                <a:lnTo>
                  <a:pt x="6375" y="31737"/>
                </a:lnTo>
                <a:lnTo>
                  <a:pt x="12242" y="23876"/>
                </a:lnTo>
                <a:lnTo>
                  <a:pt x="11747" y="1874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699450" y="9107549"/>
            <a:ext cx="13614" cy="14617"/>
          </a:xfrm>
          <a:custGeom>
            <a:avLst/>
            <a:gdLst/>
            <a:ahLst/>
            <a:cxnLst/>
            <a:rect l="l" t="t" r="r" b="b"/>
            <a:pathLst>
              <a:path w="13614" h="14617">
                <a:moveTo>
                  <a:pt x="13614" y="1752"/>
                </a:moveTo>
                <a:lnTo>
                  <a:pt x="12865" y="0"/>
                </a:lnTo>
                <a:lnTo>
                  <a:pt x="4991" y="6997"/>
                </a:lnTo>
                <a:lnTo>
                  <a:pt x="0" y="14617"/>
                </a:lnTo>
                <a:lnTo>
                  <a:pt x="10363" y="6007"/>
                </a:lnTo>
                <a:lnTo>
                  <a:pt x="1361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595839" y="8738701"/>
            <a:ext cx="13614" cy="23241"/>
          </a:xfrm>
          <a:custGeom>
            <a:avLst/>
            <a:gdLst/>
            <a:ahLst/>
            <a:cxnLst/>
            <a:rect l="l" t="t" r="r" b="b"/>
            <a:pathLst>
              <a:path w="13614" h="23241">
                <a:moveTo>
                  <a:pt x="13614" y="23241"/>
                </a:moveTo>
                <a:lnTo>
                  <a:pt x="13487" y="0"/>
                </a:lnTo>
                <a:lnTo>
                  <a:pt x="1371" y="127"/>
                </a:lnTo>
                <a:lnTo>
                  <a:pt x="0" y="1625"/>
                </a:lnTo>
                <a:lnTo>
                  <a:pt x="622" y="23114"/>
                </a:lnTo>
                <a:lnTo>
                  <a:pt x="13614" y="2324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241883" y="8926995"/>
            <a:ext cx="92341" cy="100215"/>
          </a:xfrm>
          <a:custGeom>
            <a:avLst/>
            <a:gdLst/>
            <a:ahLst/>
            <a:cxnLst/>
            <a:rect l="l" t="t" r="r" b="b"/>
            <a:pathLst>
              <a:path w="92341" h="100215">
                <a:moveTo>
                  <a:pt x="40106" y="22123"/>
                </a:moveTo>
                <a:lnTo>
                  <a:pt x="0" y="0"/>
                </a:lnTo>
                <a:lnTo>
                  <a:pt x="35737" y="52489"/>
                </a:lnTo>
                <a:lnTo>
                  <a:pt x="36360" y="53987"/>
                </a:lnTo>
                <a:lnTo>
                  <a:pt x="53225" y="76847"/>
                </a:lnTo>
                <a:lnTo>
                  <a:pt x="68465" y="87604"/>
                </a:lnTo>
                <a:lnTo>
                  <a:pt x="92341" y="100215"/>
                </a:lnTo>
                <a:lnTo>
                  <a:pt x="90335" y="94094"/>
                </a:lnTo>
                <a:lnTo>
                  <a:pt x="40106" y="2212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620353" y="8970733"/>
            <a:ext cx="20612" cy="34734"/>
          </a:xfrm>
          <a:custGeom>
            <a:avLst/>
            <a:gdLst/>
            <a:ahLst/>
            <a:cxnLst/>
            <a:rect l="l" t="t" r="r" b="b"/>
            <a:pathLst>
              <a:path w="20612" h="34734">
                <a:moveTo>
                  <a:pt x="17741" y="6121"/>
                </a:moveTo>
                <a:lnTo>
                  <a:pt x="20612" y="0"/>
                </a:lnTo>
                <a:lnTo>
                  <a:pt x="14122" y="4749"/>
                </a:lnTo>
                <a:lnTo>
                  <a:pt x="13995" y="6375"/>
                </a:lnTo>
                <a:lnTo>
                  <a:pt x="9740" y="10871"/>
                </a:lnTo>
                <a:lnTo>
                  <a:pt x="0" y="29616"/>
                </a:lnTo>
                <a:lnTo>
                  <a:pt x="495" y="34734"/>
                </a:lnTo>
                <a:lnTo>
                  <a:pt x="10617" y="20243"/>
                </a:lnTo>
                <a:lnTo>
                  <a:pt x="13373" y="19367"/>
                </a:lnTo>
                <a:lnTo>
                  <a:pt x="16243" y="16738"/>
                </a:lnTo>
                <a:lnTo>
                  <a:pt x="17741" y="10744"/>
                </a:lnTo>
                <a:lnTo>
                  <a:pt x="17741" y="612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1712318" y="9072816"/>
            <a:ext cx="28486" cy="45478"/>
          </a:xfrm>
          <a:custGeom>
            <a:avLst/>
            <a:gdLst/>
            <a:ahLst/>
            <a:cxnLst/>
            <a:rect l="l" t="t" r="r" b="b"/>
            <a:pathLst>
              <a:path w="28486" h="45478">
                <a:moveTo>
                  <a:pt x="13868" y="30988"/>
                </a:moveTo>
                <a:lnTo>
                  <a:pt x="15493" y="30365"/>
                </a:lnTo>
                <a:lnTo>
                  <a:pt x="24866" y="9372"/>
                </a:lnTo>
                <a:lnTo>
                  <a:pt x="25996" y="8750"/>
                </a:lnTo>
                <a:lnTo>
                  <a:pt x="28486" y="4622"/>
                </a:lnTo>
                <a:lnTo>
                  <a:pt x="25615" y="0"/>
                </a:lnTo>
                <a:lnTo>
                  <a:pt x="24231" y="0"/>
                </a:lnTo>
                <a:lnTo>
                  <a:pt x="23482" y="5753"/>
                </a:lnTo>
                <a:lnTo>
                  <a:pt x="15493" y="15113"/>
                </a:lnTo>
                <a:lnTo>
                  <a:pt x="14871" y="18872"/>
                </a:lnTo>
                <a:lnTo>
                  <a:pt x="11112" y="21742"/>
                </a:lnTo>
                <a:lnTo>
                  <a:pt x="10985" y="23736"/>
                </a:lnTo>
                <a:lnTo>
                  <a:pt x="7365" y="26111"/>
                </a:lnTo>
                <a:lnTo>
                  <a:pt x="0" y="34734"/>
                </a:lnTo>
                <a:lnTo>
                  <a:pt x="749" y="36487"/>
                </a:lnTo>
                <a:lnTo>
                  <a:pt x="4000" y="37617"/>
                </a:lnTo>
                <a:lnTo>
                  <a:pt x="2501" y="45110"/>
                </a:lnTo>
                <a:lnTo>
                  <a:pt x="4127" y="45478"/>
                </a:lnTo>
                <a:lnTo>
                  <a:pt x="10985" y="36360"/>
                </a:lnTo>
                <a:lnTo>
                  <a:pt x="13868" y="3098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3121370" y="9598602"/>
            <a:ext cx="11912" cy="93776"/>
          </a:xfrm>
          <a:custGeom>
            <a:avLst/>
            <a:gdLst/>
            <a:ahLst/>
            <a:cxnLst/>
            <a:rect l="l" t="t" r="r" b="b"/>
            <a:pathLst>
              <a:path w="11912" h="93776">
                <a:moveTo>
                  <a:pt x="6883" y="2006"/>
                </a:moveTo>
                <a:lnTo>
                  <a:pt x="6731" y="93776"/>
                </a:lnTo>
                <a:lnTo>
                  <a:pt x="11912" y="93776"/>
                </a:lnTo>
                <a:lnTo>
                  <a:pt x="11506" y="0"/>
                </a:lnTo>
                <a:lnTo>
                  <a:pt x="6883" y="2006"/>
                </a:lnTo>
                <a:close/>
              </a:path>
              <a:path w="11912" h="93776">
                <a:moveTo>
                  <a:pt x="4876" y="2120"/>
                </a:moveTo>
                <a:lnTo>
                  <a:pt x="0" y="3759"/>
                </a:lnTo>
                <a:lnTo>
                  <a:pt x="622" y="93776"/>
                </a:lnTo>
                <a:lnTo>
                  <a:pt x="5321" y="93776"/>
                </a:lnTo>
                <a:lnTo>
                  <a:pt x="4876" y="212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594356" y="9105427"/>
            <a:ext cx="5880" cy="30111"/>
          </a:xfrm>
          <a:custGeom>
            <a:avLst/>
            <a:gdLst/>
            <a:ahLst/>
            <a:cxnLst/>
            <a:rect l="l" t="t" r="r" b="b"/>
            <a:pathLst>
              <a:path w="5880" h="30111">
                <a:moveTo>
                  <a:pt x="5880" y="21615"/>
                </a:moveTo>
                <a:lnTo>
                  <a:pt x="4762" y="17246"/>
                </a:lnTo>
                <a:lnTo>
                  <a:pt x="3632" y="8496"/>
                </a:lnTo>
                <a:lnTo>
                  <a:pt x="2628" y="0"/>
                </a:lnTo>
                <a:lnTo>
                  <a:pt x="1511" y="0"/>
                </a:lnTo>
                <a:lnTo>
                  <a:pt x="0" y="3619"/>
                </a:lnTo>
                <a:lnTo>
                  <a:pt x="3124" y="29616"/>
                </a:lnTo>
                <a:lnTo>
                  <a:pt x="4635" y="30111"/>
                </a:lnTo>
                <a:lnTo>
                  <a:pt x="5880" y="2161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3132871" y="9598571"/>
            <a:ext cx="1422" cy="93814"/>
          </a:xfrm>
          <a:custGeom>
            <a:avLst/>
            <a:gdLst/>
            <a:ahLst/>
            <a:cxnLst/>
            <a:rect l="l" t="t" r="r" b="b"/>
            <a:pathLst>
              <a:path w="1422" h="93814">
                <a:moveTo>
                  <a:pt x="0" y="38"/>
                </a:moveTo>
                <a:lnTo>
                  <a:pt x="406" y="93814"/>
                </a:lnTo>
                <a:lnTo>
                  <a:pt x="1422" y="93814"/>
                </a:lnTo>
                <a:lnTo>
                  <a:pt x="1422" y="0"/>
                </a:lnTo>
                <a:lnTo>
                  <a:pt x="0" y="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737934" y="9038078"/>
            <a:ext cx="11620" cy="39370"/>
          </a:xfrm>
          <a:custGeom>
            <a:avLst/>
            <a:gdLst/>
            <a:ahLst/>
            <a:cxnLst/>
            <a:rect l="l" t="t" r="r" b="b"/>
            <a:pathLst>
              <a:path w="11620" h="39370">
                <a:moveTo>
                  <a:pt x="9486" y="26238"/>
                </a:moveTo>
                <a:lnTo>
                  <a:pt x="6362" y="27368"/>
                </a:lnTo>
                <a:lnTo>
                  <a:pt x="6248" y="23114"/>
                </a:lnTo>
                <a:lnTo>
                  <a:pt x="11620" y="0"/>
                </a:lnTo>
                <a:lnTo>
                  <a:pt x="2489" y="21869"/>
                </a:lnTo>
                <a:lnTo>
                  <a:pt x="863" y="28244"/>
                </a:lnTo>
                <a:lnTo>
                  <a:pt x="0" y="34734"/>
                </a:lnTo>
                <a:lnTo>
                  <a:pt x="2870" y="39370"/>
                </a:lnTo>
                <a:lnTo>
                  <a:pt x="9486" y="2623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3011162" y="8746953"/>
            <a:ext cx="76479" cy="846531"/>
          </a:xfrm>
          <a:custGeom>
            <a:avLst/>
            <a:gdLst/>
            <a:ahLst/>
            <a:cxnLst/>
            <a:rect l="l" t="t" r="r" b="b"/>
            <a:pathLst>
              <a:path w="76479" h="846531">
                <a:moveTo>
                  <a:pt x="38366" y="5118"/>
                </a:moveTo>
                <a:lnTo>
                  <a:pt x="507" y="0"/>
                </a:lnTo>
                <a:lnTo>
                  <a:pt x="0" y="846531"/>
                </a:lnTo>
                <a:lnTo>
                  <a:pt x="72478" y="832789"/>
                </a:lnTo>
                <a:lnTo>
                  <a:pt x="75971" y="831291"/>
                </a:lnTo>
                <a:lnTo>
                  <a:pt x="76479" y="15240"/>
                </a:lnTo>
                <a:lnTo>
                  <a:pt x="38366" y="5118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1582369" y="9076944"/>
            <a:ext cx="2628" cy="17741"/>
          </a:xfrm>
          <a:custGeom>
            <a:avLst/>
            <a:gdLst/>
            <a:ahLst/>
            <a:cxnLst/>
            <a:rect l="l" t="t" r="r" b="b"/>
            <a:pathLst>
              <a:path w="2628" h="17741">
                <a:moveTo>
                  <a:pt x="0" y="114"/>
                </a:moveTo>
                <a:lnTo>
                  <a:pt x="368" y="17487"/>
                </a:lnTo>
                <a:lnTo>
                  <a:pt x="1371" y="17741"/>
                </a:lnTo>
                <a:lnTo>
                  <a:pt x="2628" y="13106"/>
                </a:lnTo>
                <a:lnTo>
                  <a:pt x="200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250727" y="9483390"/>
            <a:ext cx="35598" cy="7137"/>
          </a:xfrm>
          <a:custGeom>
            <a:avLst/>
            <a:gdLst/>
            <a:ahLst/>
            <a:cxnLst/>
            <a:rect l="l" t="t" r="r" b="b"/>
            <a:pathLst>
              <a:path w="35598" h="7137">
                <a:moveTo>
                  <a:pt x="4737" y="1638"/>
                </a:moveTo>
                <a:lnTo>
                  <a:pt x="2120" y="0"/>
                </a:lnTo>
                <a:lnTo>
                  <a:pt x="0" y="2019"/>
                </a:lnTo>
                <a:lnTo>
                  <a:pt x="3733" y="5130"/>
                </a:lnTo>
                <a:lnTo>
                  <a:pt x="12738" y="7137"/>
                </a:lnTo>
                <a:lnTo>
                  <a:pt x="20624" y="7137"/>
                </a:lnTo>
                <a:lnTo>
                  <a:pt x="31724" y="5130"/>
                </a:lnTo>
                <a:lnTo>
                  <a:pt x="35598" y="1892"/>
                </a:lnTo>
                <a:lnTo>
                  <a:pt x="33477" y="0"/>
                </a:lnTo>
                <a:lnTo>
                  <a:pt x="30861" y="1638"/>
                </a:lnTo>
                <a:lnTo>
                  <a:pt x="29235" y="2260"/>
                </a:lnTo>
                <a:lnTo>
                  <a:pt x="24358" y="3873"/>
                </a:lnTo>
                <a:lnTo>
                  <a:pt x="22110" y="3759"/>
                </a:lnTo>
                <a:lnTo>
                  <a:pt x="18364" y="5257"/>
                </a:lnTo>
                <a:lnTo>
                  <a:pt x="6362" y="2133"/>
                </a:lnTo>
                <a:lnTo>
                  <a:pt x="4737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744184" y="9009722"/>
            <a:ext cx="15735" cy="55727"/>
          </a:xfrm>
          <a:custGeom>
            <a:avLst/>
            <a:gdLst/>
            <a:ahLst/>
            <a:cxnLst/>
            <a:rect l="l" t="t" r="r" b="b"/>
            <a:pathLst>
              <a:path w="15735" h="55727">
                <a:moveTo>
                  <a:pt x="114" y="55727"/>
                </a:moveTo>
                <a:lnTo>
                  <a:pt x="3238" y="54597"/>
                </a:lnTo>
                <a:lnTo>
                  <a:pt x="6858" y="45732"/>
                </a:lnTo>
                <a:lnTo>
                  <a:pt x="9613" y="40728"/>
                </a:lnTo>
                <a:lnTo>
                  <a:pt x="11861" y="34848"/>
                </a:lnTo>
                <a:lnTo>
                  <a:pt x="13360" y="23863"/>
                </a:lnTo>
                <a:lnTo>
                  <a:pt x="14363" y="19367"/>
                </a:lnTo>
                <a:lnTo>
                  <a:pt x="15608" y="12992"/>
                </a:lnTo>
                <a:lnTo>
                  <a:pt x="15735" y="6616"/>
                </a:lnTo>
                <a:lnTo>
                  <a:pt x="12230" y="0"/>
                </a:lnTo>
                <a:lnTo>
                  <a:pt x="11366" y="2120"/>
                </a:lnTo>
                <a:lnTo>
                  <a:pt x="11112" y="12369"/>
                </a:lnTo>
                <a:lnTo>
                  <a:pt x="7493" y="19608"/>
                </a:lnTo>
                <a:lnTo>
                  <a:pt x="5359" y="28359"/>
                </a:lnTo>
                <a:lnTo>
                  <a:pt x="0" y="51473"/>
                </a:lnTo>
                <a:lnTo>
                  <a:pt x="114" y="5572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584371" y="9032332"/>
            <a:ext cx="16865" cy="57734"/>
          </a:xfrm>
          <a:custGeom>
            <a:avLst/>
            <a:gdLst/>
            <a:ahLst/>
            <a:cxnLst/>
            <a:rect l="l" t="t" r="r" b="b"/>
            <a:pathLst>
              <a:path w="16865" h="57734">
                <a:moveTo>
                  <a:pt x="622" y="57734"/>
                </a:moveTo>
                <a:lnTo>
                  <a:pt x="5994" y="51358"/>
                </a:lnTo>
                <a:lnTo>
                  <a:pt x="6870" y="48856"/>
                </a:lnTo>
                <a:lnTo>
                  <a:pt x="7239" y="43357"/>
                </a:lnTo>
                <a:lnTo>
                  <a:pt x="8737" y="42608"/>
                </a:lnTo>
                <a:lnTo>
                  <a:pt x="10871" y="33858"/>
                </a:lnTo>
                <a:lnTo>
                  <a:pt x="12992" y="24993"/>
                </a:lnTo>
                <a:lnTo>
                  <a:pt x="15240" y="18618"/>
                </a:lnTo>
                <a:lnTo>
                  <a:pt x="16865" y="0"/>
                </a:lnTo>
                <a:lnTo>
                  <a:pt x="13487" y="1130"/>
                </a:lnTo>
                <a:lnTo>
                  <a:pt x="10744" y="8127"/>
                </a:lnTo>
                <a:lnTo>
                  <a:pt x="10744" y="9740"/>
                </a:lnTo>
                <a:lnTo>
                  <a:pt x="6489" y="16497"/>
                </a:lnTo>
                <a:lnTo>
                  <a:pt x="4991" y="22986"/>
                </a:lnTo>
                <a:lnTo>
                  <a:pt x="3873" y="27368"/>
                </a:lnTo>
                <a:lnTo>
                  <a:pt x="2616" y="35979"/>
                </a:lnTo>
                <a:lnTo>
                  <a:pt x="2374" y="40614"/>
                </a:lnTo>
                <a:lnTo>
                  <a:pt x="0" y="44602"/>
                </a:lnTo>
                <a:lnTo>
                  <a:pt x="622" y="57734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609317" y="8738703"/>
            <a:ext cx="2755" cy="23241"/>
          </a:xfrm>
          <a:custGeom>
            <a:avLst/>
            <a:gdLst/>
            <a:ahLst/>
            <a:cxnLst/>
            <a:rect l="l" t="t" r="r" b="b"/>
            <a:pathLst>
              <a:path w="2755" h="23241">
                <a:moveTo>
                  <a:pt x="139" y="23240"/>
                </a:moveTo>
                <a:lnTo>
                  <a:pt x="2146" y="23113"/>
                </a:lnTo>
                <a:lnTo>
                  <a:pt x="2755" y="1498"/>
                </a:lnTo>
                <a:lnTo>
                  <a:pt x="0" y="0"/>
                </a:lnTo>
                <a:lnTo>
                  <a:pt x="139" y="2324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281995" y="8736454"/>
            <a:ext cx="224282" cy="292125"/>
          </a:xfrm>
          <a:custGeom>
            <a:avLst/>
            <a:gdLst/>
            <a:ahLst/>
            <a:cxnLst/>
            <a:rect l="l" t="t" r="r" b="b"/>
            <a:pathLst>
              <a:path w="224281" h="292125">
                <a:moveTo>
                  <a:pt x="33350" y="182295"/>
                </a:moveTo>
                <a:lnTo>
                  <a:pt x="33477" y="175425"/>
                </a:lnTo>
                <a:lnTo>
                  <a:pt x="36233" y="163436"/>
                </a:lnTo>
                <a:lnTo>
                  <a:pt x="39103" y="153809"/>
                </a:lnTo>
                <a:lnTo>
                  <a:pt x="44856" y="137185"/>
                </a:lnTo>
                <a:lnTo>
                  <a:pt x="46228" y="135940"/>
                </a:lnTo>
                <a:lnTo>
                  <a:pt x="50850" y="123444"/>
                </a:lnTo>
                <a:lnTo>
                  <a:pt x="52590" y="120700"/>
                </a:lnTo>
                <a:lnTo>
                  <a:pt x="54851" y="116205"/>
                </a:lnTo>
                <a:lnTo>
                  <a:pt x="67462" y="96837"/>
                </a:lnTo>
                <a:lnTo>
                  <a:pt x="76212" y="84467"/>
                </a:lnTo>
                <a:lnTo>
                  <a:pt x="90335" y="69964"/>
                </a:lnTo>
                <a:lnTo>
                  <a:pt x="107823" y="56972"/>
                </a:lnTo>
                <a:lnTo>
                  <a:pt x="125691" y="46609"/>
                </a:lnTo>
                <a:lnTo>
                  <a:pt x="142430" y="41605"/>
                </a:lnTo>
                <a:lnTo>
                  <a:pt x="164922" y="43726"/>
                </a:lnTo>
                <a:lnTo>
                  <a:pt x="178790" y="49847"/>
                </a:lnTo>
                <a:lnTo>
                  <a:pt x="182168" y="50228"/>
                </a:lnTo>
                <a:lnTo>
                  <a:pt x="210540" y="65468"/>
                </a:lnTo>
                <a:lnTo>
                  <a:pt x="215404" y="71094"/>
                </a:lnTo>
                <a:lnTo>
                  <a:pt x="224282" y="77343"/>
                </a:lnTo>
                <a:lnTo>
                  <a:pt x="221653" y="71843"/>
                </a:lnTo>
                <a:lnTo>
                  <a:pt x="170053" y="0"/>
                </a:lnTo>
                <a:lnTo>
                  <a:pt x="57213" y="65468"/>
                </a:lnTo>
                <a:lnTo>
                  <a:pt x="0" y="212661"/>
                </a:lnTo>
                <a:lnTo>
                  <a:pt x="50228" y="284632"/>
                </a:lnTo>
                <a:lnTo>
                  <a:pt x="52222" y="290753"/>
                </a:lnTo>
                <a:lnTo>
                  <a:pt x="53594" y="292125"/>
                </a:lnTo>
                <a:lnTo>
                  <a:pt x="62344" y="291503"/>
                </a:lnTo>
                <a:lnTo>
                  <a:pt x="96583" y="271145"/>
                </a:lnTo>
                <a:lnTo>
                  <a:pt x="94081" y="269519"/>
                </a:lnTo>
                <a:lnTo>
                  <a:pt x="88950" y="270014"/>
                </a:lnTo>
                <a:lnTo>
                  <a:pt x="62839" y="254266"/>
                </a:lnTo>
                <a:lnTo>
                  <a:pt x="61468" y="251891"/>
                </a:lnTo>
                <a:lnTo>
                  <a:pt x="45605" y="239153"/>
                </a:lnTo>
                <a:lnTo>
                  <a:pt x="36728" y="224155"/>
                </a:lnTo>
                <a:lnTo>
                  <a:pt x="31229" y="197294"/>
                </a:lnTo>
                <a:lnTo>
                  <a:pt x="33477" y="190550"/>
                </a:lnTo>
                <a:lnTo>
                  <a:pt x="33350" y="18229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636598" y="8963732"/>
            <a:ext cx="23368" cy="23749"/>
          </a:xfrm>
          <a:custGeom>
            <a:avLst/>
            <a:gdLst/>
            <a:ahLst/>
            <a:cxnLst/>
            <a:rect l="l" t="t" r="r" b="b"/>
            <a:pathLst>
              <a:path w="23368" h="23749">
                <a:moveTo>
                  <a:pt x="0" y="23748"/>
                </a:moveTo>
                <a:lnTo>
                  <a:pt x="10744" y="15493"/>
                </a:lnTo>
                <a:lnTo>
                  <a:pt x="13373" y="9499"/>
                </a:lnTo>
                <a:lnTo>
                  <a:pt x="19240" y="4876"/>
                </a:lnTo>
                <a:lnTo>
                  <a:pt x="23367" y="507"/>
                </a:lnTo>
                <a:lnTo>
                  <a:pt x="19735" y="0"/>
                </a:lnTo>
                <a:lnTo>
                  <a:pt x="1498" y="17741"/>
                </a:lnTo>
                <a:lnTo>
                  <a:pt x="0" y="2374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313225" y="8820919"/>
            <a:ext cx="132448" cy="212293"/>
          </a:xfrm>
          <a:custGeom>
            <a:avLst/>
            <a:gdLst/>
            <a:ahLst/>
            <a:cxnLst/>
            <a:rect l="l" t="t" r="r" b="b"/>
            <a:pathLst>
              <a:path w="132448" h="212293">
                <a:moveTo>
                  <a:pt x="33731" y="167678"/>
                </a:moveTo>
                <a:lnTo>
                  <a:pt x="62852" y="185051"/>
                </a:lnTo>
                <a:lnTo>
                  <a:pt x="65341" y="186677"/>
                </a:lnTo>
                <a:lnTo>
                  <a:pt x="110451" y="212293"/>
                </a:lnTo>
                <a:lnTo>
                  <a:pt x="110451" y="209041"/>
                </a:lnTo>
                <a:lnTo>
                  <a:pt x="103835" y="199796"/>
                </a:lnTo>
                <a:lnTo>
                  <a:pt x="98590" y="200418"/>
                </a:lnTo>
                <a:lnTo>
                  <a:pt x="98463" y="198170"/>
                </a:lnTo>
                <a:lnTo>
                  <a:pt x="101587" y="197040"/>
                </a:lnTo>
                <a:lnTo>
                  <a:pt x="96583" y="185419"/>
                </a:lnTo>
                <a:lnTo>
                  <a:pt x="94589" y="172173"/>
                </a:lnTo>
                <a:lnTo>
                  <a:pt x="94589" y="149059"/>
                </a:lnTo>
                <a:lnTo>
                  <a:pt x="98844" y="124955"/>
                </a:lnTo>
                <a:lnTo>
                  <a:pt x="105460" y="105587"/>
                </a:lnTo>
                <a:lnTo>
                  <a:pt x="123952" y="69341"/>
                </a:lnTo>
                <a:lnTo>
                  <a:pt x="125069" y="62229"/>
                </a:lnTo>
                <a:lnTo>
                  <a:pt x="130200" y="56222"/>
                </a:lnTo>
                <a:lnTo>
                  <a:pt x="132448" y="51854"/>
                </a:lnTo>
                <a:lnTo>
                  <a:pt x="44983" y="0"/>
                </a:lnTo>
                <a:lnTo>
                  <a:pt x="36233" y="12369"/>
                </a:lnTo>
                <a:lnTo>
                  <a:pt x="23622" y="31737"/>
                </a:lnTo>
                <a:lnTo>
                  <a:pt x="36118" y="39611"/>
                </a:lnTo>
                <a:lnTo>
                  <a:pt x="38862" y="43357"/>
                </a:lnTo>
                <a:lnTo>
                  <a:pt x="42481" y="42113"/>
                </a:lnTo>
                <a:lnTo>
                  <a:pt x="43230" y="43103"/>
                </a:lnTo>
                <a:lnTo>
                  <a:pt x="51358" y="48234"/>
                </a:lnTo>
                <a:lnTo>
                  <a:pt x="54102" y="51981"/>
                </a:lnTo>
                <a:lnTo>
                  <a:pt x="57734" y="52603"/>
                </a:lnTo>
                <a:lnTo>
                  <a:pt x="92583" y="72224"/>
                </a:lnTo>
                <a:lnTo>
                  <a:pt x="95211" y="75717"/>
                </a:lnTo>
                <a:lnTo>
                  <a:pt x="98958" y="74726"/>
                </a:lnTo>
                <a:lnTo>
                  <a:pt x="110210" y="83083"/>
                </a:lnTo>
                <a:lnTo>
                  <a:pt x="109956" y="88341"/>
                </a:lnTo>
                <a:lnTo>
                  <a:pt x="108458" y="89585"/>
                </a:lnTo>
                <a:lnTo>
                  <a:pt x="102336" y="102082"/>
                </a:lnTo>
                <a:lnTo>
                  <a:pt x="95834" y="119329"/>
                </a:lnTo>
                <a:lnTo>
                  <a:pt x="90589" y="140944"/>
                </a:lnTo>
                <a:lnTo>
                  <a:pt x="90716" y="147815"/>
                </a:lnTo>
                <a:lnTo>
                  <a:pt x="90335" y="153441"/>
                </a:lnTo>
                <a:lnTo>
                  <a:pt x="88341" y="156565"/>
                </a:lnTo>
                <a:lnTo>
                  <a:pt x="88214" y="164312"/>
                </a:lnTo>
                <a:lnTo>
                  <a:pt x="0" y="112826"/>
                </a:lnTo>
                <a:lnTo>
                  <a:pt x="5499" y="139687"/>
                </a:lnTo>
                <a:lnTo>
                  <a:pt x="14376" y="154685"/>
                </a:lnTo>
                <a:lnTo>
                  <a:pt x="30238" y="167436"/>
                </a:lnTo>
                <a:lnTo>
                  <a:pt x="33731" y="16767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257097" y="9464037"/>
            <a:ext cx="15735" cy="24612"/>
          </a:xfrm>
          <a:custGeom>
            <a:avLst/>
            <a:gdLst/>
            <a:ahLst/>
            <a:cxnLst/>
            <a:rect l="l" t="t" r="r" b="b"/>
            <a:pathLst>
              <a:path w="15735" h="24612">
                <a:moveTo>
                  <a:pt x="0" y="21488"/>
                </a:moveTo>
                <a:lnTo>
                  <a:pt x="11988" y="24612"/>
                </a:lnTo>
                <a:lnTo>
                  <a:pt x="15735" y="23114"/>
                </a:lnTo>
                <a:lnTo>
                  <a:pt x="15621" y="0"/>
                </a:lnTo>
                <a:lnTo>
                  <a:pt x="5626" y="241"/>
                </a:lnTo>
                <a:lnTo>
                  <a:pt x="749" y="2120"/>
                </a:lnTo>
                <a:lnTo>
                  <a:pt x="0" y="2148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596986" y="9094311"/>
            <a:ext cx="23736" cy="67589"/>
          </a:xfrm>
          <a:custGeom>
            <a:avLst/>
            <a:gdLst/>
            <a:ahLst/>
            <a:cxnLst/>
            <a:rect l="l" t="t" r="r" b="b"/>
            <a:pathLst>
              <a:path w="23736" h="67589">
                <a:moveTo>
                  <a:pt x="17246" y="63715"/>
                </a:moveTo>
                <a:lnTo>
                  <a:pt x="23736" y="67589"/>
                </a:lnTo>
                <a:lnTo>
                  <a:pt x="19494" y="61468"/>
                </a:lnTo>
                <a:lnTo>
                  <a:pt x="16992" y="59347"/>
                </a:lnTo>
                <a:lnTo>
                  <a:pt x="16370" y="55232"/>
                </a:lnTo>
                <a:lnTo>
                  <a:pt x="19748" y="53848"/>
                </a:lnTo>
                <a:lnTo>
                  <a:pt x="12865" y="46355"/>
                </a:lnTo>
                <a:lnTo>
                  <a:pt x="8877" y="36855"/>
                </a:lnTo>
                <a:lnTo>
                  <a:pt x="7251" y="30734"/>
                </a:lnTo>
                <a:lnTo>
                  <a:pt x="6375" y="28981"/>
                </a:lnTo>
                <a:lnTo>
                  <a:pt x="4368" y="17614"/>
                </a:lnTo>
                <a:lnTo>
                  <a:pt x="3124" y="8864"/>
                </a:lnTo>
                <a:lnTo>
                  <a:pt x="3124" y="2247"/>
                </a:lnTo>
                <a:lnTo>
                  <a:pt x="876" y="0"/>
                </a:lnTo>
                <a:lnTo>
                  <a:pt x="0" y="4368"/>
                </a:lnTo>
                <a:lnTo>
                  <a:pt x="0" y="11112"/>
                </a:lnTo>
                <a:lnTo>
                  <a:pt x="1003" y="19621"/>
                </a:lnTo>
                <a:lnTo>
                  <a:pt x="1879" y="20370"/>
                </a:lnTo>
                <a:lnTo>
                  <a:pt x="2120" y="28359"/>
                </a:lnTo>
                <a:lnTo>
                  <a:pt x="3251" y="32740"/>
                </a:lnTo>
                <a:lnTo>
                  <a:pt x="6629" y="45605"/>
                </a:lnTo>
                <a:lnTo>
                  <a:pt x="8623" y="52857"/>
                </a:lnTo>
                <a:lnTo>
                  <a:pt x="17246" y="637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032681" y="8940368"/>
            <a:ext cx="118579" cy="455815"/>
          </a:xfrm>
          <a:custGeom>
            <a:avLst/>
            <a:gdLst/>
            <a:ahLst/>
            <a:cxnLst/>
            <a:rect l="l" t="t" r="r" b="b"/>
            <a:pathLst>
              <a:path w="118579" h="455815">
                <a:moveTo>
                  <a:pt x="2501" y="226669"/>
                </a:moveTo>
                <a:lnTo>
                  <a:pt x="4876" y="265518"/>
                </a:lnTo>
                <a:lnTo>
                  <a:pt x="15621" y="313499"/>
                </a:lnTo>
                <a:lnTo>
                  <a:pt x="35483" y="358736"/>
                </a:lnTo>
                <a:lnTo>
                  <a:pt x="61607" y="399961"/>
                </a:lnTo>
                <a:lnTo>
                  <a:pt x="94094" y="439077"/>
                </a:lnTo>
                <a:lnTo>
                  <a:pt x="111709" y="455815"/>
                </a:lnTo>
                <a:lnTo>
                  <a:pt x="112839" y="313372"/>
                </a:lnTo>
                <a:lnTo>
                  <a:pt x="118579" y="308381"/>
                </a:lnTo>
                <a:lnTo>
                  <a:pt x="117208" y="307505"/>
                </a:lnTo>
                <a:lnTo>
                  <a:pt x="113830" y="0"/>
                </a:lnTo>
                <a:lnTo>
                  <a:pt x="104965" y="8000"/>
                </a:lnTo>
                <a:lnTo>
                  <a:pt x="90970" y="20116"/>
                </a:lnTo>
                <a:lnTo>
                  <a:pt x="55981" y="63347"/>
                </a:lnTo>
                <a:lnTo>
                  <a:pt x="28740" y="109956"/>
                </a:lnTo>
                <a:lnTo>
                  <a:pt x="9131" y="159816"/>
                </a:lnTo>
                <a:lnTo>
                  <a:pt x="508" y="209791"/>
                </a:lnTo>
                <a:lnTo>
                  <a:pt x="0" y="224789"/>
                </a:lnTo>
                <a:lnTo>
                  <a:pt x="2501" y="22666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601359" y="9031585"/>
            <a:ext cx="163931" cy="128574"/>
          </a:xfrm>
          <a:custGeom>
            <a:avLst/>
            <a:gdLst/>
            <a:ahLst/>
            <a:cxnLst/>
            <a:rect l="l" t="t" r="r" b="b"/>
            <a:pathLst>
              <a:path w="163931" h="128574">
                <a:moveTo>
                  <a:pt x="148323" y="34861"/>
                </a:moveTo>
                <a:lnTo>
                  <a:pt x="143065" y="46977"/>
                </a:lnTo>
                <a:lnTo>
                  <a:pt x="137820" y="54101"/>
                </a:lnTo>
                <a:lnTo>
                  <a:pt x="134327" y="62102"/>
                </a:lnTo>
                <a:lnTo>
                  <a:pt x="126453" y="71589"/>
                </a:lnTo>
                <a:lnTo>
                  <a:pt x="125818" y="75463"/>
                </a:lnTo>
                <a:lnTo>
                  <a:pt x="121945" y="77596"/>
                </a:lnTo>
                <a:lnTo>
                  <a:pt x="115087" y="86715"/>
                </a:lnTo>
                <a:lnTo>
                  <a:pt x="114947" y="88341"/>
                </a:lnTo>
                <a:lnTo>
                  <a:pt x="111086" y="91465"/>
                </a:lnTo>
                <a:lnTo>
                  <a:pt x="110705" y="92836"/>
                </a:lnTo>
                <a:lnTo>
                  <a:pt x="104838" y="95211"/>
                </a:lnTo>
                <a:lnTo>
                  <a:pt x="86842" y="108457"/>
                </a:lnTo>
                <a:lnTo>
                  <a:pt x="85839" y="111201"/>
                </a:lnTo>
                <a:lnTo>
                  <a:pt x="72097" y="117830"/>
                </a:lnTo>
                <a:lnTo>
                  <a:pt x="63474" y="119951"/>
                </a:lnTo>
                <a:lnTo>
                  <a:pt x="59232" y="122199"/>
                </a:lnTo>
                <a:lnTo>
                  <a:pt x="46481" y="122567"/>
                </a:lnTo>
                <a:lnTo>
                  <a:pt x="32232" y="120192"/>
                </a:lnTo>
                <a:lnTo>
                  <a:pt x="21247" y="113703"/>
                </a:lnTo>
                <a:lnTo>
                  <a:pt x="17995" y="108699"/>
                </a:lnTo>
                <a:lnTo>
                  <a:pt x="6121" y="91960"/>
                </a:lnTo>
                <a:lnTo>
                  <a:pt x="1752" y="65849"/>
                </a:lnTo>
                <a:lnTo>
                  <a:pt x="622" y="64973"/>
                </a:lnTo>
                <a:lnTo>
                  <a:pt x="0" y="71475"/>
                </a:lnTo>
                <a:lnTo>
                  <a:pt x="0" y="80340"/>
                </a:lnTo>
                <a:lnTo>
                  <a:pt x="1993" y="91706"/>
                </a:lnTo>
                <a:lnTo>
                  <a:pt x="4127" y="94081"/>
                </a:lnTo>
                <a:lnTo>
                  <a:pt x="4495" y="99580"/>
                </a:lnTo>
                <a:lnTo>
                  <a:pt x="8496" y="109080"/>
                </a:lnTo>
                <a:lnTo>
                  <a:pt x="15366" y="116573"/>
                </a:lnTo>
                <a:lnTo>
                  <a:pt x="21742" y="123456"/>
                </a:lnTo>
                <a:lnTo>
                  <a:pt x="26746" y="126072"/>
                </a:lnTo>
                <a:lnTo>
                  <a:pt x="37363" y="128574"/>
                </a:lnTo>
                <a:lnTo>
                  <a:pt x="54724" y="128574"/>
                </a:lnTo>
                <a:lnTo>
                  <a:pt x="73596" y="122948"/>
                </a:lnTo>
                <a:lnTo>
                  <a:pt x="82461" y="119443"/>
                </a:lnTo>
                <a:lnTo>
                  <a:pt x="96215" y="110324"/>
                </a:lnTo>
                <a:lnTo>
                  <a:pt x="119456" y="88468"/>
                </a:lnTo>
                <a:lnTo>
                  <a:pt x="134327" y="70840"/>
                </a:lnTo>
                <a:lnTo>
                  <a:pt x="148818" y="47726"/>
                </a:lnTo>
                <a:lnTo>
                  <a:pt x="156565" y="30365"/>
                </a:lnTo>
                <a:lnTo>
                  <a:pt x="159562" y="23863"/>
                </a:lnTo>
                <a:lnTo>
                  <a:pt x="161937" y="13995"/>
                </a:lnTo>
                <a:lnTo>
                  <a:pt x="162813" y="12865"/>
                </a:lnTo>
                <a:lnTo>
                  <a:pt x="163931" y="6489"/>
                </a:lnTo>
                <a:lnTo>
                  <a:pt x="163436" y="0"/>
                </a:lnTo>
                <a:lnTo>
                  <a:pt x="161810" y="0"/>
                </a:lnTo>
                <a:lnTo>
                  <a:pt x="159562" y="4495"/>
                </a:lnTo>
                <a:lnTo>
                  <a:pt x="157441" y="8623"/>
                </a:lnTo>
                <a:lnTo>
                  <a:pt x="156311" y="12992"/>
                </a:lnTo>
                <a:lnTo>
                  <a:pt x="156184" y="18745"/>
                </a:lnTo>
                <a:lnTo>
                  <a:pt x="154432" y="19240"/>
                </a:lnTo>
                <a:lnTo>
                  <a:pt x="150939" y="28117"/>
                </a:lnTo>
                <a:lnTo>
                  <a:pt x="148183" y="33108"/>
                </a:lnTo>
                <a:lnTo>
                  <a:pt x="148323" y="3486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3087140" y="8762189"/>
            <a:ext cx="47155" cy="816051"/>
          </a:xfrm>
          <a:custGeom>
            <a:avLst/>
            <a:gdLst/>
            <a:ahLst/>
            <a:cxnLst/>
            <a:rect l="l" t="t" r="r" b="b"/>
            <a:pathLst>
              <a:path w="47155" h="816051">
                <a:moveTo>
                  <a:pt x="0" y="816051"/>
                </a:moveTo>
                <a:lnTo>
                  <a:pt x="47155" y="803249"/>
                </a:lnTo>
                <a:lnTo>
                  <a:pt x="47155" y="11036"/>
                </a:lnTo>
                <a:lnTo>
                  <a:pt x="27495" y="5130"/>
                </a:lnTo>
                <a:lnTo>
                  <a:pt x="508" y="0"/>
                </a:lnTo>
                <a:lnTo>
                  <a:pt x="0" y="81605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597859" y="9011335"/>
            <a:ext cx="13246" cy="39611"/>
          </a:xfrm>
          <a:custGeom>
            <a:avLst/>
            <a:gdLst/>
            <a:ahLst/>
            <a:cxnLst/>
            <a:rect l="l" t="t" r="r" b="b"/>
            <a:pathLst>
              <a:path w="13246" h="39611">
                <a:moveTo>
                  <a:pt x="3619" y="39497"/>
                </a:moveTo>
                <a:lnTo>
                  <a:pt x="7747" y="26746"/>
                </a:lnTo>
                <a:lnTo>
                  <a:pt x="10248" y="24371"/>
                </a:lnTo>
                <a:lnTo>
                  <a:pt x="10871" y="17868"/>
                </a:lnTo>
                <a:lnTo>
                  <a:pt x="13246" y="9372"/>
                </a:lnTo>
                <a:lnTo>
                  <a:pt x="12115" y="381"/>
                </a:lnTo>
                <a:lnTo>
                  <a:pt x="10375" y="0"/>
                </a:lnTo>
                <a:lnTo>
                  <a:pt x="6502" y="4876"/>
                </a:lnTo>
                <a:lnTo>
                  <a:pt x="0" y="22123"/>
                </a:lnTo>
                <a:lnTo>
                  <a:pt x="3378" y="20993"/>
                </a:lnTo>
                <a:lnTo>
                  <a:pt x="1752" y="39611"/>
                </a:lnTo>
                <a:lnTo>
                  <a:pt x="3619" y="3949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756048" y="9033576"/>
            <a:ext cx="2755" cy="10998"/>
          </a:xfrm>
          <a:custGeom>
            <a:avLst/>
            <a:gdLst/>
            <a:ahLst/>
            <a:cxnLst/>
            <a:rect l="l" t="t" r="r" b="b"/>
            <a:pathLst>
              <a:path w="2755" h="10998">
                <a:moveTo>
                  <a:pt x="0" y="10998"/>
                </a:moveTo>
                <a:lnTo>
                  <a:pt x="1625" y="10998"/>
                </a:lnTo>
                <a:lnTo>
                  <a:pt x="2755" y="6629"/>
                </a:lnTo>
                <a:lnTo>
                  <a:pt x="1498" y="0"/>
                </a:lnTo>
                <a:lnTo>
                  <a:pt x="0" y="1099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595239" y="9057335"/>
            <a:ext cx="2120" cy="8864"/>
          </a:xfrm>
          <a:custGeom>
            <a:avLst/>
            <a:gdLst/>
            <a:ahLst/>
            <a:cxnLst/>
            <a:rect l="l" t="t" r="r" b="b"/>
            <a:pathLst>
              <a:path w="2120" h="8864">
                <a:moveTo>
                  <a:pt x="0" y="8864"/>
                </a:moveTo>
                <a:lnTo>
                  <a:pt x="2120" y="8864"/>
                </a:lnTo>
                <a:lnTo>
                  <a:pt x="2120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593113" y="9066206"/>
            <a:ext cx="2120" cy="8737"/>
          </a:xfrm>
          <a:custGeom>
            <a:avLst/>
            <a:gdLst/>
            <a:ahLst/>
            <a:cxnLst/>
            <a:rect l="l" t="t" r="r" b="b"/>
            <a:pathLst>
              <a:path w="2120" h="8737">
                <a:moveTo>
                  <a:pt x="0" y="8737"/>
                </a:moveTo>
                <a:lnTo>
                  <a:pt x="2006" y="8737"/>
                </a:lnTo>
                <a:lnTo>
                  <a:pt x="2120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591235" y="9074937"/>
            <a:ext cx="2006" cy="6375"/>
          </a:xfrm>
          <a:custGeom>
            <a:avLst/>
            <a:gdLst/>
            <a:ahLst/>
            <a:cxnLst/>
            <a:rect l="l" t="t" r="r" b="b"/>
            <a:pathLst>
              <a:path w="2006" h="6375">
                <a:moveTo>
                  <a:pt x="381" y="749"/>
                </a:moveTo>
                <a:lnTo>
                  <a:pt x="0" y="6248"/>
                </a:lnTo>
                <a:lnTo>
                  <a:pt x="2006" y="6375"/>
                </a:lnTo>
                <a:lnTo>
                  <a:pt x="1879" y="0"/>
                </a:lnTo>
                <a:lnTo>
                  <a:pt x="381" y="749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647337" y="8968605"/>
            <a:ext cx="10871" cy="10871"/>
          </a:xfrm>
          <a:custGeom>
            <a:avLst/>
            <a:gdLst/>
            <a:ahLst/>
            <a:cxnLst/>
            <a:rect l="l" t="t" r="r" b="b"/>
            <a:pathLst>
              <a:path w="10871" h="10871">
                <a:moveTo>
                  <a:pt x="2628" y="4622"/>
                </a:moveTo>
                <a:lnTo>
                  <a:pt x="0" y="10629"/>
                </a:lnTo>
                <a:lnTo>
                  <a:pt x="4000" y="10871"/>
                </a:lnTo>
                <a:lnTo>
                  <a:pt x="10871" y="2387"/>
                </a:lnTo>
                <a:lnTo>
                  <a:pt x="8508" y="0"/>
                </a:lnTo>
                <a:lnTo>
                  <a:pt x="2628" y="462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619355" y="9135421"/>
            <a:ext cx="58356" cy="18732"/>
          </a:xfrm>
          <a:custGeom>
            <a:avLst/>
            <a:gdLst/>
            <a:ahLst/>
            <a:cxnLst/>
            <a:rect l="l" t="t" r="r" b="b"/>
            <a:pathLst>
              <a:path w="58356" h="18732">
                <a:moveTo>
                  <a:pt x="38735" y="11747"/>
                </a:moveTo>
                <a:lnTo>
                  <a:pt x="46977" y="9118"/>
                </a:lnTo>
                <a:lnTo>
                  <a:pt x="57848" y="1993"/>
                </a:lnTo>
                <a:lnTo>
                  <a:pt x="58356" y="749"/>
                </a:lnTo>
                <a:lnTo>
                  <a:pt x="54356" y="0"/>
                </a:lnTo>
                <a:lnTo>
                  <a:pt x="51104" y="1739"/>
                </a:lnTo>
                <a:lnTo>
                  <a:pt x="28867" y="9740"/>
                </a:lnTo>
                <a:lnTo>
                  <a:pt x="9867" y="9867"/>
                </a:lnTo>
                <a:lnTo>
                  <a:pt x="0" y="4864"/>
                </a:lnTo>
                <a:lnTo>
                  <a:pt x="3251" y="9867"/>
                </a:lnTo>
                <a:lnTo>
                  <a:pt x="14236" y="16370"/>
                </a:lnTo>
                <a:lnTo>
                  <a:pt x="28486" y="18732"/>
                </a:lnTo>
                <a:lnTo>
                  <a:pt x="41224" y="18364"/>
                </a:lnTo>
                <a:lnTo>
                  <a:pt x="33604" y="16116"/>
                </a:lnTo>
                <a:lnTo>
                  <a:pt x="33604" y="12496"/>
                </a:lnTo>
                <a:lnTo>
                  <a:pt x="38735" y="117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582620" y="9094436"/>
            <a:ext cx="5626" cy="19735"/>
          </a:xfrm>
          <a:custGeom>
            <a:avLst/>
            <a:gdLst/>
            <a:ahLst/>
            <a:cxnLst/>
            <a:rect l="l" t="t" r="r" b="b"/>
            <a:pathLst>
              <a:path w="5626" h="19735">
                <a:moveTo>
                  <a:pt x="2616" y="5740"/>
                </a:moveTo>
                <a:lnTo>
                  <a:pt x="1117" y="241"/>
                </a:lnTo>
                <a:lnTo>
                  <a:pt x="127" y="0"/>
                </a:lnTo>
                <a:lnTo>
                  <a:pt x="0" y="8750"/>
                </a:lnTo>
                <a:lnTo>
                  <a:pt x="1117" y="9499"/>
                </a:lnTo>
                <a:lnTo>
                  <a:pt x="1371" y="15239"/>
                </a:lnTo>
                <a:lnTo>
                  <a:pt x="2120" y="19735"/>
                </a:lnTo>
                <a:lnTo>
                  <a:pt x="5626" y="14617"/>
                </a:lnTo>
                <a:lnTo>
                  <a:pt x="5626" y="6870"/>
                </a:lnTo>
                <a:lnTo>
                  <a:pt x="2616" y="5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757545" y="9029082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0" y="4495"/>
                </a:moveTo>
                <a:lnTo>
                  <a:pt x="1244" y="11125"/>
                </a:lnTo>
                <a:lnTo>
                  <a:pt x="3378" y="6997"/>
                </a:lnTo>
                <a:lnTo>
                  <a:pt x="2247" y="127"/>
                </a:lnTo>
                <a:lnTo>
                  <a:pt x="1003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2611457" y="8740203"/>
            <a:ext cx="2870" cy="21615"/>
          </a:xfrm>
          <a:custGeom>
            <a:avLst/>
            <a:gdLst/>
            <a:ahLst/>
            <a:cxnLst/>
            <a:rect l="l" t="t" r="r" b="b"/>
            <a:pathLst>
              <a:path w="2870" h="21615">
                <a:moveTo>
                  <a:pt x="0" y="21615"/>
                </a:moveTo>
                <a:lnTo>
                  <a:pt x="2870" y="20116"/>
                </a:lnTo>
                <a:lnTo>
                  <a:pt x="2489" y="495"/>
                </a:lnTo>
                <a:lnTo>
                  <a:pt x="622" y="0"/>
                </a:lnTo>
                <a:lnTo>
                  <a:pt x="0" y="2161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2272717" y="9464029"/>
            <a:ext cx="2870" cy="23253"/>
          </a:xfrm>
          <a:custGeom>
            <a:avLst/>
            <a:gdLst/>
            <a:ahLst/>
            <a:cxnLst/>
            <a:rect l="l" t="t" r="r" b="b"/>
            <a:pathLst>
              <a:path w="2870" h="23253">
                <a:moveTo>
                  <a:pt x="126" y="23113"/>
                </a:moveTo>
                <a:lnTo>
                  <a:pt x="2362" y="23253"/>
                </a:lnTo>
                <a:lnTo>
                  <a:pt x="2870" y="1371"/>
                </a:lnTo>
                <a:lnTo>
                  <a:pt x="0" y="0"/>
                </a:lnTo>
                <a:lnTo>
                  <a:pt x="126" y="2311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407810" y="8832659"/>
            <a:ext cx="158559" cy="207048"/>
          </a:xfrm>
          <a:custGeom>
            <a:avLst/>
            <a:gdLst/>
            <a:ahLst/>
            <a:cxnLst/>
            <a:rect l="l" t="t" r="r" b="b"/>
            <a:pathLst>
              <a:path w="158559" h="207048">
                <a:moveTo>
                  <a:pt x="134823" y="6134"/>
                </a:moveTo>
                <a:lnTo>
                  <a:pt x="133197" y="3378"/>
                </a:lnTo>
                <a:lnTo>
                  <a:pt x="108711" y="0"/>
                </a:lnTo>
                <a:lnTo>
                  <a:pt x="96583" y="2882"/>
                </a:lnTo>
                <a:lnTo>
                  <a:pt x="83477" y="7378"/>
                </a:lnTo>
                <a:lnTo>
                  <a:pt x="77088" y="12001"/>
                </a:lnTo>
                <a:lnTo>
                  <a:pt x="75844" y="13754"/>
                </a:lnTo>
                <a:lnTo>
                  <a:pt x="71843" y="12128"/>
                </a:lnTo>
                <a:lnTo>
                  <a:pt x="68592" y="12623"/>
                </a:lnTo>
                <a:lnTo>
                  <a:pt x="65481" y="16370"/>
                </a:lnTo>
                <a:lnTo>
                  <a:pt x="65722" y="18376"/>
                </a:lnTo>
                <a:lnTo>
                  <a:pt x="63106" y="22618"/>
                </a:lnTo>
                <a:lnTo>
                  <a:pt x="58978" y="20878"/>
                </a:lnTo>
                <a:lnTo>
                  <a:pt x="48729" y="31241"/>
                </a:lnTo>
                <a:lnTo>
                  <a:pt x="49974" y="33121"/>
                </a:lnTo>
                <a:lnTo>
                  <a:pt x="43853" y="38366"/>
                </a:lnTo>
                <a:lnTo>
                  <a:pt x="37858" y="46608"/>
                </a:lnTo>
                <a:lnTo>
                  <a:pt x="37236" y="48361"/>
                </a:lnTo>
                <a:lnTo>
                  <a:pt x="29362" y="57607"/>
                </a:lnTo>
                <a:lnTo>
                  <a:pt x="10871" y="93840"/>
                </a:lnTo>
                <a:lnTo>
                  <a:pt x="4254" y="113207"/>
                </a:lnTo>
                <a:lnTo>
                  <a:pt x="0" y="137325"/>
                </a:lnTo>
                <a:lnTo>
                  <a:pt x="0" y="160439"/>
                </a:lnTo>
                <a:lnTo>
                  <a:pt x="1993" y="173685"/>
                </a:lnTo>
                <a:lnTo>
                  <a:pt x="6997" y="185305"/>
                </a:lnTo>
                <a:lnTo>
                  <a:pt x="9245" y="188048"/>
                </a:lnTo>
                <a:lnTo>
                  <a:pt x="15875" y="197307"/>
                </a:lnTo>
                <a:lnTo>
                  <a:pt x="24498" y="202793"/>
                </a:lnTo>
                <a:lnTo>
                  <a:pt x="46481" y="207048"/>
                </a:lnTo>
                <a:lnTo>
                  <a:pt x="75349" y="197421"/>
                </a:lnTo>
                <a:lnTo>
                  <a:pt x="96837" y="181927"/>
                </a:lnTo>
                <a:lnTo>
                  <a:pt x="115201" y="165569"/>
                </a:lnTo>
                <a:lnTo>
                  <a:pt x="138950" y="128574"/>
                </a:lnTo>
                <a:lnTo>
                  <a:pt x="149821" y="104711"/>
                </a:lnTo>
                <a:lnTo>
                  <a:pt x="156311" y="80848"/>
                </a:lnTo>
                <a:lnTo>
                  <a:pt x="158559" y="47485"/>
                </a:lnTo>
                <a:lnTo>
                  <a:pt x="154317" y="27863"/>
                </a:lnTo>
                <a:lnTo>
                  <a:pt x="146062" y="13995"/>
                </a:lnTo>
                <a:lnTo>
                  <a:pt x="134823" y="613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108181" y="8686972"/>
            <a:ext cx="68224" cy="153555"/>
          </a:xfrm>
          <a:custGeom>
            <a:avLst/>
            <a:gdLst/>
            <a:ahLst/>
            <a:cxnLst/>
            <a:rect l="l" t="t" r="r" b="b"/>
            <a:pathLst>
              <a:path w="68224" h="153555">
                <a:moveTo>
                  <a:pt x="3492" y="153555"/>
                </a:moveTo>
                <a:lnTo>
                  <a:pt x="5499" y="149186"/>
                </a:lnTo>
                <a:lnTo>
                  <a:pt x="6375" y="139572"/>
                </a:lnTo>
                <a:lnTo>
                  <a:pt x="9880" y="133819"/>
                </a:lnTo>
                <a:lnTo>
                  <a:pt x="12369" y="104216"/>
                </a:lnTo>
                <a:lnTo>
                  <a:pt x="13614" y="103466"/>
                </a:lnTo>
                <a:lnTo>
                  <a:pt x="16865" y="89217"/>
                </a:lnTo>
                <a:lnTo>
                  <a:pt x="17995" y="88214"/>
                </a:lnTo>
                <a:lnTo>
                  <a:pt x="19494" y="80962"/>
                </a:lnTo>
                <a:lnTo>
                  <a:pt x="24371" y="79349"/>
                </a:lnTo>
                <a:lnTo>
                  <a:pt x="25247" y="73850"/>
                </a:lnTo>
                <a:lnTo>
                  <a:pt x="30860" y="72720"/>
                </a:lnTo>
                <a:lnTo>
                  <a:pt x="34112" y="65100"/>
                </a:lnTo>
                <a:lnTo>
                  <a:pt x="37617" y="64719"/>
                </a:lnTo>
                <a:lnTo>
                  <a:pt x="51104" y="31864"/>
                </a:lnTo>
                <a:lnTo>
                  <a:pt x="51981" y="22237"/>
                </a:lnTo>
                <a:lnTo>
                  <a:pt x="55854" y="13119"/>
                </a:lnTo>
                <a:lnTo>
                  <a:pt x="68224" y="6248"/>
                </a:lnTo>
                <a:lnTo>
                  <a:pt x="62852" y="0"/>
                </a:lnTo>
                <a:lnTo>
                  <a:pt x="57848" y="6502"/>
                </a:lnTo>
                <a:lnTo>
                  <a:pt x="50723" y="7619"/>
                </a:lnTo>
                <a:lnTo>
                  <a:pt x="43865" y="14617"/>
                </a:lnTo>
                <a:lnTo>
                  <a:pt x="43484" y="17995"/>
                </a:lnTo>
                <a:lnTo>
                  <a:pt x="33362" y="27495"/>
                </a:lnTo>
                <a:lnTo>
                  <a:pt x="33108" y="29616"/>
                </a:lnTo>
                <a:lnTo>
                  <a:pt x="29121" y="31483"/>
                </a:lnTo>
                <a:lnTo>
                  <a:pt x="28613" y="35991"/>
                </a:lnTo>
                <a:lnTo>
                  <a:pt x="25996" y="41859"/>
                </a:lnTo>
                <a:lnTo>
                  <a:pt x="24117" y="40614"/>
                </a:lnTo>
                <a:lnTo>
                  <a:pt x="20751" y="44729"/>
                </a:lnTo>
                <a:lnTo>
                  <a:pt x="21615" y="45605"/>
                </a:lnTo>
                <a:lnTo>
                  <a:pt x="19621" y="52984"/>
                </a:lnTo>
                <a:lnTo>
                  <a:pt x="15875" y="55232"/>
                </a:lnTo>
                <a:lnTo>
                  <a:pt x="14503" y="56603"/>
                </a:lnTo>
                <a:lnTo>
                  <a:pt x="5880" y="80340"/>
                </a:lnTo>
                <a:lnTo>
                  <a:pt x="0" y="107073"/>
                </a:lnTo>
                <a:lnTo>
                  <a:pt x="0" y="130200"/>
                </a:lnTo>
                <a:lnTo>
                  <a:pt x="3492" y="153555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146515" y="8906017"/>
            <a:ext cx="39979" cy="342734"/>
          </a:xfrm>
          <a:custGeom>
            <a:avLst/>
            <a:gdLst/>
            <a:ahLst/>
            <a:cxnLst/>
            <a:rect l="l" t="t" r="r" b="b"/>
            <a:pathLst>
              <a:path w="39979" h="342734">
                <a:moveTo>
                  <a:pt x="0" y="34353"/>
                </a:moveTo>
                <a:lnTo>
                  <a:pt x="3378" y="341858"/>
                </a:lnTo>
                <a:lnTo>
                  <a:pt x="4749" y="342734"/>
                </a:lnTo>
                <a:lnTo>
                  <a:pt x="12001" y="334733"/>
                </a:lnTo>
                <a:lnTo>
                  <a:pt x="38862" y="313867"/>
                </a:lnTo>
                <a:lnTo>
                  <a:pt x="39979" y="312242"/>
                </a:lnTo>
                <a:lnTo>
                  <a:pt x="39484" y="0"/>
                </a:lnTo>
                <a:lnTo>
                  <a:pt x="18491" y="15481"/>
                </a:lnTo>
                <a:lnTo>
                  <a:pt x="0" y="3435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652960" y="9147163"/>
            <a:ext cx="11874" cy="6629"/>
          </a:xfrm>
          <a:custGeom>
            <a:avLst/>
            <a:gdLst/>
            <a:ahLst/>
            <a:cxnLst/>
            <a:rect l="l" t="t" r="r" b="b"/>
            <a:pathLst>
              <a:path w="11874" h="6629">
                <a:moveTo>
                  <a:pt x="0" y="749"/>
                </a:moveTo>
                <a:lnTo>
                  <a:pt x="0" y="4368"/>
                </a:lnTo>
                <a:lnTo>
                  <a:pt x="7620" y="6629"/>
                </a:lnTo>
                <a:lnTo>
                  <a:pt x="11874" y="4368"/>
                </a:lnTo>
                <a:lnTo>
                  <a:pt x="5245" y="1498"/>
                </a:lnTo>
                <a:lnTo>
                  <a:pt x="5118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655842" y="8932252"/>
            <a:ext cx="113322" cy="38735"/>
          </a:xfrm>
          <a:custGeom>
            <a:avLst/>
            <a:gdLst/>
            <a:ahLst/>
            <a:cxnLst/>
            <a:rect l="l" t="t" r="r" b="b"/>
            <a:pathLst>
              <a:path w="113322" h="38734">
                <a:moveTo>
                  <a:pt x="31978" y="15862"/>
                </a:moveTo>
                <a:lnTo>
                  <a:pt x="48729" y="8623"/>
                </a:lnTo>
                <a:lnTo>
                  <a:pt x="54343" y="8369"/>
                </a:lnTo>
                <a:lnTo>
                  <a:pt x="56718" y="7492"/>
                </a:lnTo>
                <a:lnTo>
                  <a:pt x="82080" y="6616"/>
                </a:lnTo>
                <a:lnTo>
                  <a:pt x="82842" y="7988"/>
                </a:lnTo>
                <a:lnTo>
                  <a:pt x="88709" y="8623"/>
                </a:lnTo>
                <a:lnTo>
                  <a:pt x="95961" y="14490"/>
                </a:lnTo>
                <a:lnTo>
                  <a:pt x="102082" y="16992"/>
                </a:lnTo>
                <a:lnTo>
                  <a:pt x="104584" y="23113"/>
                </a:lnTo>
                <a:lnTo>
                  <a:pt x="108331" y="25857"/>
                </a:lnTo>
                <a:lnTo>
                  <a:pt x="108826" y="29730"/>
                </a:lnTo>
                <a:lnTo>
                  <a:pt x="113322" y="31737"/>
                </a:lnTo>
                <a:lnTo>
                  <a:pt x="110324" y="21742"/>
                </a:lnTo>
                <a:lnTo>
                  <a:pt x="104076" y="12496"/>
                </a:lnTo>
                <a:lnTo>
                  <a:pt x="99199" y="10871"/>
                </a:lnTo>
                <a:lnTo>
                  <a:pt x="99949" y="7619"/>
                </a:lnTo>
                <a:lnTo>
                  <a:pt x="93205" y="2247"/>
                </a:lnTo>
                <a:lnTo>
                  <a:pt x="90589" y="2997"/>
                </a:lnTo>
                <a:lnTo>
                  <a:pt x="86334" y="622"/>
                </a:lnTo>
                <a:lnTo>
                  <a:pt x="61722" y="0"/>
                </a:lnTo>
                <a:lnTo>
                  <a:pt x="55473" y="2362"/>
                </a:lnTo>
                <a:lnTo>
                  <a:pt x="46101" y="3378"/>
                </a:lnTo>
                <a:lnTo>
                  <a:pt x="39357" y="5867"/>
                </a:lnTo>
                <a:lnTo>
                  <a:pt x="38481" y="7124"/>
                </a:lnTo>
                <a:lnTo>
                  <a:pt x="19862" y="16738"/>
                </a:lnTo>
                <a:lnTo>
                  <a:pt x="15240" y="21361"/>
                </a:lnTo>
                <a:lnTo>
                  <a:pt x="12992" y="24980"/>
                </a:lnTo>
                <a:lnTo>
                  <a:pt x="6870" y="27482"/>
                </a:lnTo>
                <a:lnTo>
                  <a:pt x="4127" y="31978"/>
                </a:lnTo>
                <a:lnTo>
                  <a:pt x="0" y="36360"/>
                </a:lnTo>
                <a:lnTo>
                  <a:pt x="2362" y="38734"/>
                </a:lnTo>
                <a:lnTo>
                  <a:pt x="13868" y="30238"/>
                </a:lnTo>
                <a:lnTo>
                  <a:pt x="16484" y="26365"/>
                </a:lnTo>
                <a:lnTo>
                  <a:pt x="28232" y="20243"/>
                </a:lnTo>
                <a:lnTo>
                  <a:pt x="31978" y="15862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613949" y="8740696"/>
            <a:ext cx="2120" cy="19621"/>
          </a:xfrm>
          <a:custGeom>
            <a:avLst/>
            <a:gdLst/>
            <a:ahLst/>
            <a:cxnLst/>
            <a:rect l="l" t="t" r="r" b="b"/>
            <a:pathLst>
              <a:path w="2120" h="19621">
                <a:moveTo>
                  <a:pt x="0" y="0"/>
                </a:moveTo>
                <a:lnTo>
                  <a:pt x="381" y="19621"/>
                </a:lnTo>
                <a:lnTo>
                  <a:pt x="2120" y="19126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725556" y="8946861"/>
            <a:ext cx="37490" cy="113080"/>
          </a:xfrm>
          <a:custGeom>
            <a:avLst/>
            <a:gdLst/>
            <a:ahLst/>
            <a:cxnLst/>
            <a:rect l="l" t="t" r="r" b="b"/>
            <a:pathLst>
              <a:path w="37490" h="113080">
                <a:moveTo>
                  <a:pt x="23240" y="7251"/>
                </a:moveTo>
                <a:lnTo>
                  <a:pt x="17373" y="2755"/>
                </a:lnTo>
                <a:lnTo>
                  <a:pt x="10998" y="0"/>
                </a:lnTo>
                <a:lnTo>
                  <a:pt x="0" y="380"/>
                </a:lnTo>
                <a:lnTo>
                  <a:pt x="12369" y="7124"/>
                </a:lnTo>
                <a:lnTo>
                  <a:pt x="20993" y="20129"/>
                </a:lnTo>
                <a:lnTo>
                  <a:pt x="25361" y="33248"/>
                </a:lnTo>
                <a:lnTo>
                  <a:pt x="25361" y="70853"/>
                </a:lnTo>
                <a:lnTo>
                  <a:pt x="23126" y="79476"/>
                </a:lnTo>
                <a:lnTo>
                  <a:pt x="14376" y="105460"/>
                </a:lnTo>
                <a:lnTo>
                  <a:pt x="13119" y="112839"/>
                </a:lnTo>
                <a:lnTo>
                  <a:pt x="14871" y="113080"/>
                </a:lnTo>
                <a:lnTo>
                  <a:pt x="23990" y="91224"/>
                </a:lnTo>
                <a:lnTo>
                  <a:pt x="26111" y="82473"/>
                </a:lnTo>
                <a:lnTo>
                  <a:pt x="28740" y="65100"/>
                </a:lnTo>
                <a:lnTo>
                  <a:pt x="28613" y="58610"/>
                </a:lnTo>
                <a:lnTo>
                  <a:pt x="29235" y="39369"/>
                </a:lnTo>
                <a:lnTo>
                  <a:pt x="31737" y="39242"/>
                </a:lnTo>
                <a:lnTo>
                  <a:pt x="32245" y="43116"/>
                </a:lnTo>
                <a:lnTo>
                  <a:pt x="34239" y="52235"/>
                </a:lnTo>
                <a:lnTo>
                  <a:pt x="36372" y="54114"/>
                </a:lnTo>
                <a:lnTo>
                  <a:pt x="37490" y="49860"/>
                </a:lnTo>
                <a:lnTo>
                  <a:pt x="36487" y="43243"/>
                </a:lnTo>
                <a:lnTo>
                  <a:pt x="34861" y="36868"/>
                </a:lnTo>
                <a:lnTo>
                  <a:pt x="32486" y="30365"/>
                </a:lnTo>
                <a:lnTo>
                  <a:pt x="27368" y="20129"/>
                </a:lnTo>
                <a:lnTo>
                  <a:pt x="27749" y="15125"/>
                </a:lnTo>
                <a:lnTo>
                  <a:pt x="28486" y="13004"/>
                </a:lnTo>
                <a:lnTo>
                  <a:pt x="23240" y="725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604479" y="9005468"/>
            <a:ext cx="3378" cy="4241"/>
          </a:xfrm>
          <a:custGeom>
            <a:avLst/>
            <a:gdLst/>
            <a:ahLst/>
            <a:cxnLst/>
            <a:rect l="l" t="t" r="r" b="b"/>
            <a:pathLst>
              <a:path w="3378" h="4241">
                <a:moveTo>
                  <a:pt x="2006" y="495"/>
                </a:moveTo>
                <a:lnTo>
                  <a:pt x="0" y="4241"/>
                </a:lnTo>
                <a:lnTo>
                  <a:pt x="3251" y="4114"/>
                </a:lnTo>
                <a:lnTo>
                  <a:pt x="3378" y="0"/>
                </a:lnTo>
                <a:lnTo>
                  <a:pt x="2006" y="49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759800" y="9027086"/>
            <a:ext cx="3365" cy="8991"/>
          </a:xfrm>
          <a:custGeom>
            <a:avLst/>
            <a:gdLst/>
            <a:ahLst/>
            <a:cxnLst/>
            <a:rect l="l" t="t" r="r" b="b"/>
            <a:pathLst>
              <a:path w="3365" h="8991">
                <a:moveTo>
                  <a:pt x="990" y="0"/>
                </a:moveTo>
                <a:lnTo>
                  <a:pt x="0" y="2120"/>
                </a:lnTo>
                <a:lnTo>
                  <a:pt x="1117" y="8991"/>
                </a:lnTo>
                <a:lnTo>
                  <a:pt x="3365" y="4508"/>
                </a:lnTo>
                <a:lnTo>
                  <a:pt x="2247" y="0"/>
                </a:lnTo>
                <a:lnTo>
                  <a:pt x="99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601480" y="9038088"/>
            <a:ext cx="6248" cy="12738"/>
          </a:xfrm>
          <a:custGeom>
            <a:avLst/>
            <a:gdLst/>
            <a:ahLst/>
            <a:cxnLst/>
            <a:rect l="l" t="t" r="r" b="b"/>
            <a:pathLst>
              <a:path w="6248" h="12738">
                <a:moveTo>
                  <a:pt x="0" y="12738"/>
                </a:moveTo>
                <a:lnTo>
                  <a:pt x="4864" y="11493"/>
                </a:lnTo>
                <a:lnTo>
                  <a:pt x="6248" y="8483"/>
                </a:lnTo>
                <a:lnTo>
                  <a:pt x="4127" y="0"/>
                </a:lnTo>
                <a:lnTo>
                  <a:pt x="0" y="127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597365" y="9057318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0" y="8864"/>
                </a:lnTo>
                <a:lnTo>
                  <a:pt x="1879" y="8864"/>
                </a:lnTo>
                <a:lnTo>
                  <a:pt x="2743" y="2501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595112" y="9066199"/>
            <a:ext cx="2997" cy="8737"/>
          </a:xfrm>
          <a:custGeom>
            <a:avLst/>
            <a:gdLst/>
            <a:ahLst/>
            <a:cxnLst/>
            <a:rect l="l" t="t" r="r" b="b"/>
            <a:pathLst>
              <a:path w="2997" h="8737">
                <a:moveTo>
                  <a:pt x="127" y="0"/>
                </a:moveTo>
                <a:lnTo>
                  <a:pt x="0" y="8737"/>
                </a:lnTo>
                <a:lnTo>
                  <a:pt x="1752" y="8623"/>
                </a:lnTo>
                <a:lnTo>
                  <a:pt x="2997" y="4495"/>
                </a:lnTo>
                <a:lnTo>
                  <a:pt x="2247" y="0"/>
                </a:lnTo>
                <a:lnTo>
                  <a:pt x="127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593113" y="9074943"/>
            <a:ext cx="2120" cy="6362"/>
          </a:xfrm>
          <a:custGeom>
            <a:avLst/>
            <a:gdLst/>
            <a:ahLst/>
            <a:cxnLst/>
            <a:rect l="l" t="t" r="r" b="b"/>
            <a:pathLst>
              <a:path w="2120" h="6362">
                <a:moveTo>
                  <a:pt x="0" y="0"/>
                </a:moveTo>
                <a:lnTo>
                  <a:pt x="127" y="6362"/>
                </a:lnTo>
                <a:lnTo>
                  <a:pt x="2120" y="5753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275095" y="9465398"/>
            <a:ext cx="4864" cy="21882"/>
          </a:xfrm>
          <a:custGeom>
            <a:avLst/>
            <a:gdLst/>
            <a:ahLst/>
            <a:cxnLst/>
            <a:rect l="l" t="t" r="r" b="b"/>
            <a:pathLst>
              <a:path w="4864" h="21882">
                <a:moveTo>
                  <a:pt x="0" y="21882"/>
                </a:moveTo>
                <a:lnTo>
                  <a:pt x="4864" y="20243"/>
                </a:lnTo>
                <a:lnTo>
                  <a:pt x="4114" y="634"/>
                </a:lnTo>
                <a:lnTo>
                  <a:pt x="495" y="0"/>
                </a:lnTo>
                <a:lnTo>
                  <a:pt x="0" y="2188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466011" y="87733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489492" y="8766816"/>
            <a:ext cx="76479" cy="822540"/>
          </a:xfrm>
          <a:custGeom>
            <a:avLst/>
            <a:gdLst/>
            <a:ahLst/>
            <a:cxnLst/>
            <a:rect l="l" t="t" r="r" b="b"/>
            <a:pathLst>
              <a:path w="76479" h="822540">
                <a:moveTo>
                  <a:pt x="76479" y="23990"/>
                </a:moveTo>
                <a:lnTo>
                  <a:pt x="6388" y="254"/>
                </a:lnTo>
                <a:lnTo>
                  <a:pt x="507" y="0"/>
                </a:lnTo>
                <a:lnTo>
                  <a:pt x="0" y="805548"/>
                </a:lnTo>
                <a:lnTo>
                  <a:pt x="6134" y="808418"/>
                </a:lnTo>
                <a:lnTo>
                  <a:pt x="76352" y="822540"/>
                </a:lnTo>
                <a:lnTo>
                  <a:pt x="76479" y="2399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583740" y="9083690"/>
            <a:ext cx="7620" cy="17614"/>
          </a:xfrm>
          <a:custGeom>
            <a:avLst/>
            <a:gdLst/>
            <a:ahLst/>
            <a:cxnLst/>
            <a:rect l="l" t="t" r="r" b="b"/>
            <a:pathLst>
              <a:path w="7619" h="17614">
                <a:moveTo>
                  <a:pt x="1257" y="6375"/>
                </a:moveTo>
                <a:lnTo>
                  <a:pt x="0" y="10998"/>
                </a:lnTo>
                <a:lnTo>
                  <a:pt x="1498" y="16497"/>
                </a:lnTo>
                <a:lnTo>
                  <a:pt x="4508" y="17614"/>
                </a:lnTo>
                <a:lnTo>
                  <a:pt x="7366" y="15125"/>
                </a:lnTo>
                <a:lnTo>
                  <a:pt x="7620" y="4254"/>
                </a:lnTo>
                <a:lnTo>
                  <a:pt x="6616" y="0"/>
                </a:lnTo>
                <a:lnTo>
                  <a:pt x="1257" y="6375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613355" y="9148164"/>
            <a:ext cx="42735" cy="18618"/>
          </a:xfrm>
          <a:custGeom>
            <a:avLst/>
            <a:gdLst/>
            <a:ahLst/>
            <a:cxnLst/>
            <a:rect l="l" t="t" r="r" b="b"/>
            <a:pathLst>
              <a:path w="42735" h="18618">
                <a:moveTo>
                  <a:pt x="3378" y="0"/>
                </a:moveTo>
                <a:lnTo>
                  <a:pt x="0" y="1371"/>
                </a:lnTo>
                <a:lnTo>
                  <a:pt x="622" y="5499"/>
                </a:lnTo>
                <a:lnTo>
                  <a:pt x="3124" y="7619"/>
                </a:lnTo>
                <a:lnTo>
                  <a:pt x="7365" y="13741"/>
                </a:lnTo>
                <a:lnTo>
                  <a:pt x="18745" y="18618"/>
                </a:lnTo>
                <a:lnTo>
                  <a:pt x="23113" y="17360"/>
                </a:lnTo>
                <a:lnTo>
                  <a:pt x="42735" y="13614"/>
                </a:lnTo>
                <a:lnTo>
                  <a:pt x="36233" y="13119"/>
                </a:lnTo>
                <a:lnTo>
                  <a:pt x="25234" y="13246"/>
                </a:lnTo>
                <a:lnTo>
                  <a:pt x="17868" y="12369"/>
                </a:lnTo>
                <a:lnTo>
                  <a:pt x="14744" y="9499"/>
                </a:lnTo>
                <a:lnTo>
                  <a:pt x="9740" y="6870"/>
                </a:lnTo>
                <a:lnTo>
                  <a:pt x="6743" y="6248"/>
                </a:lnTo>
                <a:lnTo>
                  <a:pt x="6121" y="2997"/>
                </a:lnTo>
                <a:lnTo>
                  <a:pt x="3378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655964" y="8933244"/>
            <a:ext cx="28359" cy="15621"/>
          </a:xfrm>
          <a:custGeom>
            <a:avLst/>
            <a:gdLst/>
            <a:ahLst/>
            <a:cxnLst/>
            <a:rect l="l" t="t" r="r" b="b"/>
            <a:pathLst>
              <a:path w="28359" h="15621">
                <a:moveTo>
                  <a:pt x="24117" y="0"/>
                </a:moveTo>
                <a:lnTo>
                  <a:pt x="9626" y="7874"/>
                </a:lnTo>
                <a:lnTo>
                  <a:pt x="0" y="15621"/>
                </a:lnTo>
                <a:lnTo>
                  <a:pt x="10744" y="13246"/>
                </a:lnTo>
                <a:lnTo>
                  <a:pt x="14363" y="8128"/>
                </a:lnTo>
                <a:lnTo>
                  <a:pt x="19735" y="7505"/>
                </a:lnTo>
                <a:lnTo>
                  <a:pt x="24612" y="4876"/>
                </a:lnTo>
                <a:lnTo>
                  <a:pt x="28359" y="1003"/>
                </a:lnTo>
                <a:lnTo>
                  <a:pt x="24117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590358" y="9081185"/>
            <a:ext cx="3263" cy="6756"/>
          </a:xfrm>
          <a:custGeom>
            <a:avLst/>
            <a:gdLst/>
            <a:ahLst/>
            <a:cxnLst/>
            <a:rect l="l" t="t" r="r" b="b"/>
            <a:pathLst>
              <a:path w="3263" h="6756">
                <a:moveTo>
                  <a:pt x="0" y="2501"/>
                </a:moveTo>
                <a:lnTo>
                  <a:pt x="1003" y="6756"/>
                </a:lnTo>
                <a:lnTo>
                  <a:pt x="3263" y="2628"/>
                </a:lnTo>
                <a:lnTo>
                  <a:pt x="876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615949" y="8740696"/>
            <a:ext cx="2120" cy="19126"/>
          </a:xfrm>
          <a:custGeom>
            <a:avLst/>
            <a:gdLst/>
            <a:ahLst/>
            <a:cxnLst/>
            <a:rect l="l" t="t" r="r" b="b"/>
            <a:pathLst>
              <a:path w="2120" h="19126">
                <a:moveTo>
                  <a:pt x="0" y="0"/>
                </a:moveTo>
                <a:lnTo>
                  <a:pt x="127" y="19126"/>
                </a:lnTo>
                <a:lnTo>
                  <a:pt x="2120" y="18999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279215" y="9466037"/>
            <a:ext cx="2870" cy="19608"/>
          </a:xfrm>
          <a:custGeom>
            <a:avLst/>
            <a:gdLst/>
            <a:ahLst/>
            <a:cxnLst/>
            <a:rect l="l" t="t" r="r" b="b"/>
            <a:pathLst>
              <a:path w="2870" h="19608">
                <a:moveTo>
                  <a:pt x="749" y="19608"/>
                </a:moveTo>
                <a:lnTo>
                  <a:pt x="2374" y="18986"/>
                </a:lnTo>
                <a:lnTo>
                  <a:pt x="2870" y="1612"/>
                </a:lnTo>
                <a:lnTo>
                  <a:pt x="0" y="0"/>
                </a:lnTo>
                <a:lnTo>
                  <a:pt x="749" y="1960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1455421" y="8893636"/>
            <a:ext cx="47104" cy="76974"/>
          </a:xfrm>
          <a:custGeom>
            <a:avLst/>
            <a:gdLst/>
            <a:ahLst/>
            <a:cxnLst/>
            <a:rect l="l" t="t" r="r" b="b"/>
            <a:pathLst>
              <a:path w="47104" h="76974">
                <a:moveTo>
                  <a:pt x="0" y="73723"/>
                </a:moveTo>
                <a:lnTo>
                  <a:pt x="2743" y="76974"/>
                </a:lnTo>
                <a:lnTo>
                  <a:pt x="2247" y="50114"/>
                </a:lnTo>
                <a:lnTo>
                  <a:pt x="3251" y="48742"/>
                </a:lnTo>
                <a:lnTo>
                  <a:pt x="8991" y="33121"/>
                </a:lnTo>
                <a:lnTo>
                  <a:pt x="12242" y="29235"/>
                </a:lnTo>
                <a:lnTo>
                  <a:pt x="16116" y="22364"/>
                </a:lnTo>
                <a:lnTo>
                  <a:pt x="27482" y="10375"/>
                </a:lnTo>
                <a:lnTo>
                  <a:pt x="30734" y="9626"/>
                </a:lnTo>
                <a:lnTo>
                  <a:pt x="33362" y="7251"/>
                </a:lnTo>
                <a:lnTo>
                  <a:pt x="37477" y="4749"/>
                </a:lnTo>
                <a:lnTo>
                  <a:pt x="47104" y="1003"/>
                </a:lnTo>
                <a:lnTo>
                  <a:pt x="46101" y="0"/>
                </a:lnTo>
                <a:lnTo>
                  <a:pt x="32118" y="4000"/>
                </a:lnTo>
                <a:lnTo>
                  <a:pt x="16611" y="16751"/>
                </a:lnTo>
                <a:lnTo>
                  <a:pt x="6870" y="30988"/>
                </a:lnTo>
                <a:lnTo>
                  <a:pt x="0" y="47980"/>
                </a:lnTo>
                <a:lnTo>
                  <a:pt x="0" y="73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1752927" y="8961983"/>
            <a:ext cx="7365" cy="15240"/>
          </a:xfrm>
          <a:custGeom>
            <a:avLst/>
            <a:gdLst/>
            <a:ahLst/>
            <a:cxnLst/>
            <a:rect l="l" t="t" r="r" b="b"/>
            <a:pathLst>
              <a:path w="7366" h="15240">
                <a:moveTo>
                  <a:pt x="0" y="5003"/>
                </a:moveTo>
                <a:lnTo>
                  <a:pt x="5118" y="15239"/>
                </a:lnTo>
                <a:lnTo>
                  <a:pt x="6997" y="6502"/>
                </a:lnTo>
                <a:lnTo>
                  <a:pt x="7365" y="4749"/>
                </a:lnTo>
                <a:lnTo>
                  <a:pt x="4737" y="2374"/>
                </a:lnTo>
                <a:lnTo>
                  <a:pt x="381" y="0"/>
                </a:lnTo>
                <a:lnTo>
                  <a:pt x="0" y="500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1762053" y="9024960"/>
            <a:ext cx="2743" cy="6629"/>
          </a:xfrm>
          <a:custGeom>
            <a:avLst/>
            <a:gdLst/>
            <a:ahLst/>
            <a:cxnLst/>
            <a:rect l="l" t="t" r="r" b="b"/>
            <a:pathLst>
              <a:path w="2743" h="6629">
                <a:moveTo>
                  <a:pt x="863" y="0"/>
                </a:moveTo>
                <a:lnTo>
                  <a:pt x="0" y="2120"/>
                </a:lnTo>
                <a:lnTo>
                  <a:pt x="1117" y="6629"/>
                </a:lnTo>
                <a:lnTo>
                  <a:pt x="2743" y="6629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118062" y="8790433"/>
            <a:ext cx="5613" cy="30619"/>
          </a:xfrm>
          <a:custGeom>
            <a:avLst/>
            <a:gdLst/>
            <a:ahLst/>
            <a:cxnLst/>
            <a:rect l="l" t="t" r="r" b="b"/>
            <a:pathLst>
              <a:path w="5613" h="30619">
                <a:moveTo>
                  <a:pt x="2489" y="749"/>
                </a:moveTo>
                <a:lnTo>
                  <a:pt x="0" y="30365"/>
                </a:lnTo>
                <a:lnTo>
                  <a:pt x="1371" y="30619"/>
                </a:lnTo>
                <a:lnTo>
                  <a:pt x="5613" y="19621"/>
                </a:lnTo>
                <a:lnTo>
                  <a:pt x="4368" y="6502"/>
                </a:lnTo>
                <a:lnTo>
                  <a:pt x="3733" y="0"/>
                </a:lnTo>
                <a:lnTo>
                  <a:pt x="2489" y="7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260748" y="8809798"/>
            <a:ext cx="19989" cy="15367"/>
          </a:xfrm>
          <a:custGeom>
            <a:avLst/>
            <a:gdLst/>
            <a:ahLst/>
            <a:cxnLst/>
            <a:rect l="l" t="t" r="r" b="b"/>
            <a:pathLst>
              <a:path w="19989" h="15367">
                <a:moveTo>
                  <a:pt x="19989" y="11620"/>
                </a:moveTo>
                <a:lnTo>
                  <a:pt x="1752" y="0"/>
                </a:lnTo>
                <a:lnTo>
                  <a:pt x="0" y="3873"/>
                </a:lnTo>
                <a:lnTo>
                  <a:pt x="1498" y="4876"/>
                </a:lnTo>
                <a:lnTo>
                  <a:pt x="4495" y="10617"/>
                </a:lnTo>
                <a:lnTo>
                  <a:pt x="10871" y="13868"/>
                </a:lnTo>
                <a:lnTo>
                  <a:pt x="16992" y="13995"/>
                </a:lnTo>
                <a:lnTo>
                  <a:pt x="18110" y="15367"/>
                </a:lnTo>
                <a:lnTo>
                  <a:pt x="19989" y="116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1313228" y="8927002"/>
            <a:ext cx="88328" cy="58229"/>
          </a:xfrm>
          <a:custGeom>
            <a:avLst/>
            <a:gdLst/>
            <a:ahLst/>
            <a:cxnLst/>
            <a:rect l="l" t="t" r="r" b="b"/>
            <a:pathLst>
              <a:path w="88328" h="58229">
                <a:moveTo>
                  <a:pt x="88214" y="58229"/>
                </a:moveTo>
                <a:lnTo>
                  <a:pt x="88328" y="50482"/>
                </a:lnTo>
                <a:lnTo>
                  <a:pt x="81470" y="48729"/>
                </a:lnTo>
                <a:lnTo>
                  <a:pt x="80594" y="45732"/>
                </a:lnTo>
                <a:lnTo>
                  <a:pt x="77469" y="42100"/>
                </a:lnTo>
                <a:lnTo>
                  <a:pt x="73596" y="41109"/>
                </a:lnTo>
                <a:lnTo>
                  <a:pt x="66344" y="40106"/>
                </a:lnTo>
                <a:lnTo>
                  <a:pt x="62852" y="34988"/>
                </a:lnTo>
                <a:lnTo>
                  <a:pt x="55346" y="33731"/>
                </a:lnTo>
                <a:lnTo>
                  <a:pt x="49098" y="28981"/>
                </a:lnTo>
                <a:lnTo>
                  <a:pt x="47599" y="26238"/>
                </a:lnTo>
                <a:lnTo>
                  <a:pt x="40360" y="24866"/>
                </a:lnTo>
                <a:lnTo>
                  <a:pt x="38861" y="21996"/>
                </a:lnTo>
                <a:lnTo>
                  <a:pt x="33858" y="20497"/>
                </a:lnTo>
                <a:lnTo>
                  <a:pt x="32359" y="17614"/>
                </a:lnTo>
                <a:lnTo>
                  <a:pt x="24980" y="16116"/>
                </a:lnTo>
                <a:lnTo>
                  <a:pt x="24231" y="13246"/>
                </a:lnTo>
                <a:lnTo>
                  <a:pt x="21234" y="10744"/>
                </a:lnTo>
                <a:lnTo>
                  <a:pt x="14122" y="9867"/>
                </a:lnTo>
                <a:lnTo>
                  <a:pt x="7746" y="5118"/>
                </a:lnTo>
                <a:lnTo>
                  <a:pt x="6870" y="2247"/>
                </a:lnTo>
                <a:lnTo>
                  <a:pt x="2247" y="0"/>
                </a:lnTo>
                <a:lnTo>
                  <a:pt x="0" y="6743"/>
                </a:lnTo>
                <a:lnTo>
                  <a:pt x="88214" y="5822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758048" y="8968478"/>
            <a:ext cx="8864" cy="28244"/>
          </a:xfrm>
          <a:custGeom>
            <a:avLst/>
            <a:gdLst/>
            <a:ahLst/>
            <a:cxnLst/>
            <a:rect l="l" t="t" r="r" b="b"/>
            <a:pathLst>
              <a:path w="8864" h="28244">
                <a:moveTo>
                  <a:pt x="3619" y="16116"/>
                </a:moveTo>
                <a:lnTo>
                  <a:pt x="4000" y="21615"/>
                </a:lnTo>
                <a:lnTo>
                  <a:pt x="4991" y="28244"/>
                </a:lnTo>
                <a:lnTo>
                  <a:pt x="8369" y="25996"/>
                </a:lnTo>
                <a:lnTo>
                  <a:pt x="8864" y="17246"/>
                </a:lnTo>
                <a:lnTo>
                  <a:pt x="6616" y="10871"/>
                </a:lnTo>
                <a:lnTo>
                  <a:pt x="4737" y="4508"/>
                </a:lnTo>
                <a:lnTo>
                  <a:pt x="1879" y="0"/>
                </a:lnTo>
                <a:lnTo>
                  <a:pt x="0" y="8750"/>
                </a:lnTo>
                <a:lnTo>
                  <a:pt x="1371" y="9626"/>
                </a:lnTo>
                <a:lnTo>
                  <a:pt x="2374" y="15252"/>
                </a:lnTo>
                <a:lnTo>
                  <a:pt x="3619" y="1611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595113" y="9074816"/>
            <a:ext cx="4622" cy="5880"/>
          </a:xfrm>
          <a:custGeom>
            <a:avLst/>
            <a:gdLst/>
            <a:ahLst/>
            <a:cxnLst/>
            <a:rect l="l" t="t" r="r" b="b"/>
            <a:pathLst>
              <a:path w="4622" h="5880">
                <a:moveTo>
                  <a:pt x="0" y="126"/>
                </a:moveTo>
                <a:lnTo>
                  <a:pt x="127" y="5880"/>
                </a:lnTo>
                <a:lnTo>
                  <a:pt x="4127" y="4622"/>
                </a:lnTo>
                <a:lnTo>
                  <a:pt x="4622" y="2133"/>
                </a:lnTo>
                <a:lnTo>
                  <a:pt x="1752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1658081" y="9144542"/>
            <a:ext cx="15367" cy="6997"/>
          </a:xfrm>
          <a:custGeom>
            <a:avLst/>
            <a:gdLst/>
            <a:ahLst/>
            <a:cxnLst/>
            <a:rect l="l" t="t" r="r" b="b"/>
            <a:pathLst>
              <a:path w="15367" h="6997">
                <a:moveTo>
                  <a:pt x="0" y="2616"/>
                </a:moveTo>
                <a:lnTo>
                  <a:pt x="127" y="4127"/>
                </a:lnTo>
                <a:lnTo>
                  <a:pt x="6756" y="6997"/>
                </a:lnTo>
                <a:lnTo>
                  <a:pt x="15367" y="4864"/>
                </a:lnTo>
                <a:lnTo>
                  <a:pt x="8623" y="1752"/>
                </a:lnTo>
                <a:lnTo>
                  <a:pt x="8255" y="0"/>
                </a:lnTo>
                <a:lnTo>
                  <a:pt x="0" y="261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186001" y="8881521"/>
            <a:ext cx="34734" cy="336740"/>
          </a:xfrm>
          <a:custGeom>
            <a:avLst/>
            <a:gdLst/>
            <a:ahLst/>
            <a:cxnLst/>
            <a:rect l="l" t="t" r="r" b="b"/>
            <a:pathLst>
              <a:path w="34734" h="336740">
                <a:moveTo>
                  <a:pt x="34734" y="312496"/>
                </a:moveTo>
                <a:lnTo>
                  <a:pt x="34239" y="0"/>
                </a:lnTo>
                <a:lnTo>
                  <a:pt x="31115" y="749"/>
                </a:lnTo>
                <a:lnTo>
                  <a:pt x="0" y="24485"/>
                </a:lnTo>
                <a:lnTo>
                  <a:pt x="495" y="336740"/>
                </a:lnTo>
                <a:lnTo>
                  <a:pt x="5994" y="334111"/>
                </a:lnTo>
                <a:lnTo>
                  <a:pt x="34734" y="31249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1262500" y="8779309"/>
            <a:ext cx="29235" cy="42113"/>
          </a:xfrm>
          <a:custGeom>
            <a:avLst/>
            <a:gdLst/>
            <a:ahLst/>
            <a:cxnLst/>
            <a:rect l="l" t="t" r="r" b="b"/>
            <a:pathLst>
              <a:path w="29235" h="42113">
                <a:moveTo>
                  <a:pt x="20739" y="749"/>
                </a:moveTo>
                <a:lnTo>
                  <a:pt x="0" y="30492"/>
                </a:lnTo>
                <a:lnTo>
                  <a:pt x="18237" y="42113"/>
                </a:lnTo>
                <a:lnTo>
                  <a:pt x="20116" y="35483"/>
                </a:lnTo>
                <a:lnTo>
                  <a:pt x="18986" y="32232"/>
                </a:lnTo>
                <a:lnTo>
                  <a:pt x="29235" y="4749"/>
                </a:lnTo>
                <a:lnTo>
                  <a:pt x="22237" y="0"/>
                </a:lnTo>
                <a:lnTo>
                  <a:pt x="20739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458669" y="8922870"/>
            <a:ext cx="49974" cy="41617"/>
          </a:xfrm>
          <a:custGeom>
            <a:avLst/>
            <a:gdLst/>
            <a:ahLst/>
            <a:cxnLst/>
            <a:rect l="l" t="t" r="r" b="b"/>
            <a:pathLst>
              <a:path w="49974" h="41617">
                <a:moveTo>
                  <a:pt x="40233" y="20497"/>
                </a:moveTo>
                <a:lnTo>
                  <a:pt x="36487" y="15506"/>
                </a:lnTo>
                <a:lnTo>
                  <a:pt x="25107" y="11633"/>
                </a:lnTo>
                <a:lnTo>
                  <a:pt x="10744" y="2006"/>
                </a:lnTo>
                <a:lnTo>
                  <a:pt x="9004" y="0"/>
                </a:lnTo>
                <a:lnTo>
                  <a:pt x="5740" y="3886"/>
                </a:lnTo>
                <a:lnTo>
                  <a:pt x="0" y="19507"/>
                </a:lnTo>
                <a:lnTo>
                  <a:pt x="38862" y="41617"/>
                </a:lnTo>
                <a:lnTo>
                  <a:pt x="44729" y="36245"/>
                </a:lnTo>
                <a:lnTo>
                  <a:pt x="49974" y="26619"/>
                </a:lnTo>
                <a:lnTo>
                  <a:pt x="40233" y="2049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596862" y="9070690"/>
            <a:ext cx="2870" cy="6248"/>
          </a:xfrm>
          <a:custGeom>
            <a:avLst/>
            <a:gdLst/>
            <a:ahLst/>
            <a:cxnLst/>
            <a:rect l="l" t="t" r="r" b="b"/>
            <a:pathLst>
              <a:path w="2870" h="6248">
                <a:moveTo>
                  <a:pt x="0" y="4127"/>
                </a:moveTo>
                <a:lnTo>
                  <a:pt x="2870" y="6248"/>
                </a:lnTo>
                <a:lnTo>
                  <a:pt x="2870" y="508"/>
                </a:lnTo>
                <a:lnTo>
                  <a:pt x="1244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593239" y="9081310"/>
            <a:ext cx="4381" cy="4635"/>
          </a:xfrm>
          <a:custGeom>
            <a:avLst/>
            <a:gdLst/>
            <a:ahLst/>
            <a:cxnLst/>
            <a:rect l="l" t="t" r="r" b="b"/>
            <a:pathLst>
              <a:path w="4381" h="4635">
                <a:moveTo>
                  <a:pt x="0" y="0"/>
                </a:moveTo>
                <a:lnTo>
                  <a:pt x="2628" y="4635"/>
                </a:lnTo>
                <a:lnTo>
                  <a:pt x="4381" y="4381"/>
                </a:lnTo>
                <a:lnTo>
                  <a:pt x="3746" y="126"/>
                </a:lnTo>
                <a:lnTo>
                  <a:pt x="0" y="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565977" y="8790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D4B4E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572470" y="9591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581214" y="87929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587715" y="8783678"/>
            <a:ext cx="65214" cy="818553"/>
          </a:xfrm>
          <a:custGeom>
            <a:avLst/>
            <a:gdLst/>
            <a:ahLst/>
            <a:cxnLst/>
            <a:rect l="l" t="t" r="r" b="b"/>
            <a:pathLst>
              <a:path w="65214" h="818553">
                <a:moveTo>
                  <a:pt x="0" y="809929"/>
                </a:moveTo>
                <a:lnTo>
                  <a:pt x="65214" y="818553"/>
                </a:lnTo>
                <a:lnTo>
                  <a:pt x="64719" y="0"/>
                </a:lnTo>
                <a:lnTo>
                  <a:pt x="0" y="9258"/>
                </a:lnTo>
                <a:lnTo>
                  <a:pt x="0" y="80992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680575" y="8929500"/>
            <a:ext cx="25996" cy="8991"/>
          </a:xfrm>
          <a:custGeom>
            <a:avLst/>
            <a:gdLst/>
            <a:ahLst/>
            <a:cxnLst/>
            <a:rect l="l" t="t" r="r" b="b"/>
            <a:pathLst>
              <a:path w="25996" h="8991">
                <a:moveTo>
                  <a:pt x="10744" y="2247"/>
                </a:moveTo>
                <a:lnTo>
                  <a:pt x="3746" y="4749"/>
                </a:lnTo>
                <a:lnTo>
                  <a:pt x="0" y="8610"/>
                </a:lnTo>
                <a:lnTo>
                  <a:pt x="5880" y="8991"/>
                </a:lnTo>
                <a:lnTo>
                  <a:pt x="14617" y="8610"/>
                </a:lnTo>
                <a:lnTo>
                  <a:pt x="17373" y="4622"/>
                </a:lnTo>
                <a:lnTo>
                  <a:pt x="21120" y="4749"/>
                </a:lnTo>
                <a:lnTo>
                  <a:pt x="25996" y="1993"/>
                </a:lnTo>
                <a:lnTo>
                  <a:pt x="25247" y="0"/>
                </a:lnTo>
                <a:lnTo>
                  <a:pt x="10744" y="2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759926" y="8961987"/>
            <a:ext cx="13119" cy="36855"/>
          </a:xfrm>
          <a:custGeom>
            <a:avLst/>
            <a:gdLst/>
            <a:ahLst/>
            <a:cxnLst/>
            <a:rect l="l" t="t" r="r" b="b"/>
            <a:pathLst>
              <a:path w="13119" h="36855">
                <a:moveTo>
                  <a:pt x="8991" y="10871"/>
                </a:moveTo>
                <a:lnTo>
                  <a:pt x="4737" y="0"/>
                </a:lnTo>
                <a:lnTo>
                  <a:pt x="3124" y="253"/>
                </a:lnTo>
                <a:lnTo>
                  <a:pt x="368" y="4749"/>
                </a:lnTo>
                <a:lnTo>
                  <a:pt x="0" y="6502"/>
                </a:lnTo>
                <a:lnTo>
                  <a:pt x="2870" y="10998"/>
                </a:lnTo>
                <a:lnTo>
                  <a:pt x="3987" y="11493"/>
                </a:lnTo>
                <a:lnTo>
                  <a:pt x="4737" y="17373"/>
                </a:lnTo>
                <a:lnTo>
                  <a:pt x="5994" y="18237"/>
                </a:lnTo>
                <a:lnTo>
                  <a:pt x="6997" y="23736"/>
                </a:lnTo>
                <a:lnTo>
                  <a:pt x="8242" y="24739"/>
                </a:lnTo>
                <a:lnTo>
                  <a:pt x="9118" y="34861"/>
                </a:lnTo>
                <a:lnTo>
                  <a:pt x="13119" y="36855"/>
                </a:lnTo>
                <a:lnTo>
                  <a:pt x="12992" y="32613"/>
                </a:lnTo>
                <a:lnTo>
                  <a:pt x="11366" y="17246"/>
                </a:lnTo>
                <a:lnTo>
                  <a:pt x="8991" y="108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220240" y="8801172"/>
            <a:ext cx="163804" cy="392849"/>
          </a:xfrm>
          <a:custGeom>
            <a:avLst/>
            <a:gdLst/>
            <a:ahLst/>
            <a:cxnLst/>
            <a:rect l="l" t="t" r="r" b="b"/>
            <a:pathLst>
              <a:path w="163804" h="392849">
                <a:moveTo>
                  <a:pt x="57721" y="44361"/>
                </a:moveTo>
                <a:lnTo>
                  <a:pt x="7746" y="74726"/>
                </a:lnTo>
                <a:lnTo>
                  <a:pt x="0" y="80352"/>
                </a:lnTo>
                <a:lnTo>
                  <a:pt x="495" y="392849"/>
                </a:lnTo>
                <a:lnTo>
                  <a:pt x="64973" y="355485"/>
                </a:lnTo>
                <a:lnTo>
                  <a:pt x="129311" y="324370"/>
                </a:lnTo>
                <a:lnTo>
                  <a:pt x="163804" y="310629"/>
                </a:lnTo>
                <a:lnTo>
                  <a:pt x="160680" y="0"/>
                </a:lnTo>
                <a:lnTo>
                  <a:pt x="155308" y="749"/>
                </a:lnTo>
                <a:lnTo>
                  <a:pt x="127190" y="11747"/>
                </a:lnTo>
                <a:lnTo>
                  <a:pt x="57721" y="4436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666340" y="9135164"/>
            <a:ext cx="21856" cy="14249"/>
          </a:xfrm>
          <a:custGeom>
            <a:avLst/>
            <a:gdLst/>
            <a:ahLst/>
            <a:cxnLst/>
            <a:rect l="l" t="t" r="r" b="b"/>
            <a:pathLst>
              <a:path w="21856" h="14249">
                <a:moveTo>
                  <a:pt x="14236" y="6375"/>
                </a:moveTo>
                <a:lnTo>
                  <a:pt x="15862" y="495"/>
                </a:lnTo>
                <a:lnTo>
                  <a:pt x="13614" y="0"/>
                </a:lnTo>
                <a:lnTo>
                  <a:pt x="10858" y="2247"/>
                </a:lnTo>
                <a:lnTo>
                  <a:pt x="0" y="9372"/>
                </a:lnTo>
                <a:lnTo>
                  <a:pt x="368" y="11125"/>
                </a:lnTo>
                <a:lnTo>
                  <a:pt x="7112" y="14249"/>
                </a:lnTo>
                <a:lnTo>
                  <a:pt x="20866" y="7619"/>
                </a:lnTo>
                <a:lnTo>
                  <a:pt x="21856" y="4876"/>
                </a:lnTo>
                <a:lnTo>
                  <a:pt x="14236" y="637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628096" y="9157661"/>
            <a:ext cx="10617" cy="3733"/>
          </a:xfrm>
          <a:custGeom>
            <a:avLst/>
            <a:gdLst/>
            <a:ahLst/>
            <a:cxnLst/>
            <a:rect l="l" t="t" r="r" b="b"/>
            <a:pathLst>
              <a:path w="10617" h="3733">
                <a:moveTo>
                  <a:pt x="3124" y="2870"/>
                </a:moveTo>
                <a:lnTo>
                  <a:pt x="10502" y="3733"/>
                </a:lnTo>
                <a:lnTo>
                  <a:pt x="10617" y="2489"/>
                </a:lnTo>
                <a:lnTo>
                  <a:pt x="0" y="0"/>
                </a:lnTo>
                <a:lnTo>
                  <a:pt x="3124" y="2870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585083" y="8744577"/>
            <a:ext cx="2870" cy="13614"/>
          </a:xfrm>
          <a:custGeom>
            <a:avLst/>
            <a:gdLst/>
            <a:ahLst/>
            <a:cxnLst/>
            <a:rect l="l" t="t" r="r" b="b"/>
            <a:pathLst>
              <a:path w="2870" h="13614">
                <a:moveTo>
                  <a:pt x="507" y="622"/>
                </a:moveTo>
                <a:lnTo>
                  <a:pt x="0" y="13360"/>
                </a:lnTo>
                <a:lnTo>
                  <a:pt x="2870" y="13614"/>
                </a:lnTo>
                <a:lnTo>
                  <a:pt x="2120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479652" y="8840913"/>
            <a:ext cx="5257" cy="5499"/>
          </a:xfrm>
          <a:custGeom>
            <a:avLst/>
            <a:gdLst/>
            <a:ahLst/>
            <a:cxnLst/>
            <a:rect l="l" t="t" r="r" b="b"/>
            <a:pathLst>
              <a:path w="5257" h="5499">
                <a:moveTo>
                  <a:pt x="3378" y="126"/>
                </a:moveTo>
                <a:lnTo>
                  <a:pt x="0" y="3860"/>
                </a:lnTo>
                <a:lnTo>
                  <a:pt x="4000" y="5499"/>
                </a:lnTo>
                <a:lnTo>
                  <a:pt x="5257" y="3746"/>
                </a:lnTo>
                <a:lnTo>
                  <a:pt x="4876" y="0"/>
                </a:lnTo>
                <a:lnTo>
                  <a:pt x="3378" y="12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684077" y="8940622"/>
            <a:ext cx="26365" cy="12738"/>
          </a:xfrm>
          <a:custGeom>
            <a:avLst/>
            <a:gdLst/>
            <a:ahLst/>
            <a:cxnLst/>
            <a:rect l="l" t="t" r="r" b="b"/>
            <a:pathLst>
              <a:path w="26365" h="12738">
                <a:moveTo>
                  <a:pt x="20485" y="254"/>
                </a:moveTo>
                <a:lnTo>
                  <a:pt x="3746" y="7493"/>
                </a:lnTo>
                <a:lnTo>
                  <a:pt x="0" y="11861"/>
                </a:lnTo>
                <a:lnTo>
                  <a:pt x="2501" y="12738"/>
                </a:lnTo>
                <a:lnTo>
                  <a:pt x="11620" y="6743"/>
                </a:lnTo>
                <a:lnTo>
                  <a:pt x="15366" y="6121"/>
                </a:lnTo>
                <a:lnTo>
                  <a:pt x="26365" y="1371"/>
                </a:lnTo>
                <a:lnTo>
                  <a:pt x="26111" y="0"/>
                </a:lnTo>
                <a:lnTo>
                  <a:pt x="20485" y="25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607856" y="8952863"/>
            <a:ext cx="46101" cy="54610"/>
          </a:xfrm>
          <a:custGeom>
            <a:avLst/>
            <a:gdLst/>
            <a:ahLst/>
            <a:cxnLst/>
            <a:rect l="l" t="t" r="r" b="b"/>
            <a:pathLst>
              <a:path w="46100" h="54609">
                <a:moveTo>
                  <a:pt x="749" y="54610"/>
                </a:moveTo>
                <a:lnTo>
                  <a:pt x="7493" y="46482"/>
                </a:lnTo>
                <a:lnTo>
                  <a:pt x="19494" y="30238"/>
                </a:lnTo>
                <a:lnTo>
                  <a:pt x="22237" y="28740"/>
                </a:lnTo>
                <a:lnTo>
                  <a:pt x="23622" y="23495"/>
                </a:lnTo>
                <a:lnTo>
                  <a:pt x="26619" y="22618"/>
                </a:lnTo>
                <a:lnTo>
                  <a:pt x="33121" y="17868"/>
                </a:lnTo>
                <a:lnTo>
                  <a:pt x="35610" y="11747"/>
                </a:lnTo>
                <a:lnTo>
                  <a:pt x="46101" y="508"/>
                </a:lnTo>
                <a:lnTo>
                  <a:pt x="41732" y="0"/>
                </a:lnTo>
                <a:lnTo>
                  <a:pt x="40106" y="1003"/>
                </a:lnTo>
                <a:lnTo>
                  <a:pt x="15125" y="28117"/>
                </a:lnTo>
                <a:lnTo>
                  <a:pt x="0" y="52603"/>
                </a:lnTo>
                <a:lnTo>
                  <a:pt x="749" y="5461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760919" y="9045580"/>
            <a:ext cx="5740" cy="10236"/>
          </a:xfrm>
          <a:custGeom>
            <a:avLst/>
            <a:gdLst/>
            <a:ahLst/>
            <a:cxnLst/>
            <a:rect l="l" t="t" r="r" b="b"/>
            <a:pathLst>
              <a:path w="5740" h="10236">
                <a:moveTo>
                  <a:pt x="2374" y="0"/>
                </a:moveTo>
                <a:lnTo>
                  <a:pt x="0" y="9867"/>
                </a:lnTo>
                <a:lnTo>
                  <a:pt x="1625" y="10236"/>
                </a:lnTo>
                <a:lnTo>
                  <a:pt x="5384" y="4864"/>
                </a:lnTo>
                <a:lnTo>
                  <a:pt x="5740" y="1244"/>
                </a:lnTo>
                <a:lnTo>
                  <a:pt x="2374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596988" y="9079429"/>
            <a:ext cx="2755" cy="6261"/>
          </a:xfrm>
          <a:custGeom>
            <a:avLst/>
            <a:gdLst/>
            <a:ahLst/>
            <a:cxnLst/>
            <a:rect l="l" t="t" r="r" b="b"/>
            <a:pathLst>
              <a:path w="2755" h="6261">
                <a:moveTo>
                  <a:pt x="0" y="2006"/>
                </a:moveTo>
                <a:lnTo>
                  <a:pt x="622" y="6261"/>
                </a:lnTo>
                <a:lnTo>
                  <a:pt x="2755" y="5753"/>
                </a:lnTo>
                <a:lnTo>
                  <a:pt x="2247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248470" y="9469913"/>
            <a:ext cx="2997" cy="13601"/>
          </a:xfrm>
          <a:custGeom>
            <a:avLst/>
            <a:gdLst/>
            <a:ahLst/>
            <a:cxnLst/>
            <a:rect l="l" t="t" r="r" b="b"/>
            <a:pathLst>
              <a:path w="2997" h="13601">
                <a:moveTo>
                  <a:pt x="507" y="622"/>
                </a:moveTo>
                <a:lnTo>
                  <a:pt x="0" y="13360"/>
                </a:lnTo>
                <a:lnTo>
                  <a:pt x="2997" y="13601"/>
                </a:lnTo>
                <a:lnTo>
                  <a:pt x="2133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680072" y="8927621"/>
            <a:ext cx="12750" cy="6629"/>
          </a:xfrm>
          <a:custGeom>
            <a:avLst/>
            <a:gdLst/>
            <a:ahLst/>
            <a:cxnLst/>
            <a:rect l="l" t="t" r="r" b="b"/>
            <a:pathLst>
              <a:path w="12750" h="6629">
                <a:moveTo>
                  <a:pt x="9372" y="126"/>
                </a:moveTo>
                <a:lnTo>
                  <a:pt x="0" y="5626"/>
                </a:lnTo>
                <a:lnTo>
                  <a:pt x="4254" y="6629"/>
                </a:lnTo>
                <a:lnTo>
                  <a:pt x="11252" y="4127"/>
                </a:lnTo>
                <a:lnTo>
                  <a:pt x="12750" y="0"/>
                </a:lnTo>
                <a:lnTo>
                  <a:pt x="9372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649589" y="8948864"/>
            <a:ext cx="6375" cy="4495"/>
          </a:xfrm>
          <a:custGeom>
            <a:avLst/>
            <a:gdLst/>
            <a:ahLst/>
            <a:cxnLst/>
            <a:rect l="l" t="t" r="r" b="b"/>
            <a:pathLst>
              <a:path w="6375" h="4495">
                <a:moveTo>
                  <a:pt x="2628" y="749"/>
                </a:moveTo>
                <a:lnTo>
                  <a:pt x="0" y="4013"/>
                </a:lnTo>
                <a:lnTo>
                  <a:pt x="4381" y="4495"/>
                </a:lnTo>
                <a:lnTo>
                  <a:pt x="6375" y="0"/>
                </a:lnTo>
                <a:lnTo>
                  <a:pt x="2628" y="74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764165" y="9020582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1003" y="0"/>
                </a:moveTo>
                <a:lnTo>
                  <a:pt x="0" y="4381"/>
                </a:lnTo>
                <a:lnTo>
                  <a:pt x="622" y="11010"/>
                </a:lnTo>
                <a:lnTo>
                  <a:pt x="2247" y="11125"/>
                </a:lnTo>
                <a:lnTo>
                  <a:pt x="3378" y="6629"/>
                </a:lnTo>
                <a:lnTo>
                  <a:pt x="2133" y="0"/>
                </a:lnTo>
                <a:lnTo>
                  <a:pt x="1003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608109" y="8979232"/>
            <a:ext cx="39357" cy="56476"/>
          </a:xfrm>
          <a:custGeom>
            <a:avLst/>
            <a:gdLst/>
            <a:ahLst/>
            <a:cxnLst/>
            <a:rect l="l" t="t" r="r" b="b"/>
            <a:pathLst>
              <a:path w="39357" h="56476">
                <a:moveTo>
                  <a:pt x="26111" y="20116"/>
                </a:moveTo>
                <a:lnTo>
                  <a:pt x="28867" y="17360"/>
                </a:lnTo>
                <a:lnTo>
                  <a:pt x="29857" y="12242"/>
                </a:lnTo>
                <a:lnTo>
                  <a:pt x="32740" y="11493"/>
                </a:lnTo>
                <a:lnTo>
                  <a:pt x="39357" y="6743"/>
                </a:lnTo>
                <a:lnTo>
                  <a:pt x="39230" y="0"/>
                </a:lnTo>
                <a:lnTo>
                  <a:pt x="28486" y="8242"/>
                </a:lnTo>
                <a:lnTo>
                  <a:pt x="25615" y="10871"/>
                </a:lnTo>
                <a:lnTo>
                  <a:pt x="25488" y="12369"/>
                </a:lnTo>
                <a:lnTo>
                  <a:pt x="10375" y="36233"/>
                </a:lnTo>
                <a:lnTo>
                  <a:pt x="622" y="49974"/>
                </a:lnTo>
                <a:lnTo>
                  <a:pt x="0" y="56476"/>
                </a:lnTo>
                <a:lnTo>
                  <a:pt x="4749" y="54978"/>
                </a:lnTo>
                <a:lnTo>
                  <a:pt x="23241" y="22986"/>
                </a:lnTo>
                <a:lnTo>
                  <a:pt x="26111" y="2011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605606" y="9035707"/>
            <a:ext cx="4381" cy="10871"/>
          </a:xfrm>
          <a:custGeom>
            <a:avLst/>
            <a:gdLst/>
            <a:ahLst/>
            <a:cxnLst/>
            <a:rect l="l" t="t" r="r" b="b"/>
            <a:pathLst>
              <a:path w="4381" h="10871">
                <a:moveTo>
                  <a:pt x="0" y="2374"/>
                </a:moveTo>
                <a:lnTo>
                  <a:pt x="2120" y="10871"/>
                </a:lnTo>
                <a:lnTo>
                  <a:pt x="4381" y="4495"/>
                </a:lnTo>
                <a:lnTo>
                  <a:pt x="2501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599110" y="9050825"/>
            <a:ext cx="4622" cy="11125"/>
          </a:xfrm>
          <a:custGeom>
            <a:avLst/>
            <a:gdLst/>
            <a:ahLst/>
            <a:cxnLst/>
            <a:rect l="l" t="t" r="r" b="b"/>
            <a:pathLst>
              <a:path w="4622" h="11125">
                <a:moveTo>
                  <a:pt x="495" y="126"/>
                </a:moveTo>
                <a:lnTo>
                  <a:pt x="0" y="6489"/>
                </a:lnTo>
                <a:lnTo>
                  <a:pt x="3251" y="11125"/>
                </a:lnTo>
                <a:lnTo>
                  <a:pt x="4622" y="7124"/>
                </a:lnTo>
                <a:lnTo>
                  <a:pt x="2374" y="0"/>
                </a:lnTo>
                <a:lnTo>
                  <a:pt x="495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597365" y="9066199"/>
            <a:ext cx="3987" cy="4991"/>
          </a:xfrm>
          <a:custGeom>
            <a:avLst/>
            <a:gdLst/>
            <a:ahLst/>
            <a:cxnLst/>
            <a:rect l="l" t="t" r="r" b="b"/>
            <a:pathLst>
              <a:path w="3987" h="4991">
                <a:moveTo>
                  <a:pt x="0" y="0"/>
                </a:moveTo>
                <a:lnTo>
                  <a:pt x="736" y="4495"/>
                </a:lnTo>
                <a:lnTo>
                  <a:pt x="2374" y="4991"/>
                </a:lnTo>
                <a:lnTo>
                  <a:pt x="3987" y="2108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673706" y="9131546"/>
            <a:ext cx="6362" cy="4610"/>
          </a:xfrm>
          <a:custGeom>
            <a:avLst/>
            <a:gdLst/>
            <a:ahLst/>
            <a:cxnLst/>
            <a:rect l="l" t="t" r="r" b="b"/>
            <a:pathLst>
              <a:path w="6362" h="4610">
                <a:moveTo>
                  <a:pt x="0" y="3873"/>
                </a:moveTo>
                <a:lnTo>
                  <a:pt x="4000" y="4610"/>
                </a:lnTo>
                <a:lnTo>
                  <a:pt x="6248" y="3619"/>
                </a:lnTo>
                <a:lnTo>
                  <a:pt x="6362" y="0"/>
                </a:lnTo>
                <a:lnTo>
                  <a:pt x="0" y="387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2657177" y="87820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2659178" y="8781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663681" y="87799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25457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2669807" y="87771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2672059" y="8775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2674181" y="8731697"/>
            <a:ext cx="41605" cy="877023"/>
          </a:xfrm>
          <a:custGeom>
            <a:avLst/>
            <a:gdLst/>
            <a:ahLst/>
            <a:cxnLst/>
            <a:rect l="l" t="t" r="r" b="b"/>
            <a:pathLst>
              <a:path w="41605" h="877023">
                <a:moveTo>
                  <a:pt x="495" y="872655"/>
                </a:moveTo>
                <a:lnTo>
                  <a:pt x="41605" y="877023"/>
                </a:lnTo>
                <a:lnTo>
                  <a:pt x="41224" y="0"/>
                </a:lnTo>
                <a:lnTo>
                  <a:pt x="0" y="41236"/>
                </a:lnTo>
                <a:lnTo>
                  <a:pt x="495" y="872655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2618075" y="8740706"/>
            <a:ext cx="2755" cy="18986"/>
          </a:xfrm>
          <a:custGeom>
            <a:avLst/>
            <a:gdLst/>
            <a:ahLst/>
            <a:cxnLst/>
            <a:rect l="l" t="t" r="r" b="b"/>
            <a:pathLst>
              <a:path w="2755" h="18986">
                <a:moveTo>
                  <a:pt x="0" y="18986"/>
                </a:moveTo>
                <a:lnTo>
                  <a:pt x="2755" y="17360"/>
                </a:lnTo>
                <a:lnTo>
                  <a:pt x="2628" y="1625"/>
                </a:lnTo>
                <a:lnTo>
                  <a:pt x="0" y="0"/>
                </a:lnTo>
                <a:lnTo>
                  <a:pt x="0" y="1898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254246" y="8816417"/>
            <a:ext cx="22491" cy="25247"/>
          </a:xfrm>
          <a:custGeom>
            <a:avLst/>
            <a:gdLst/>
            <a:ahLst/>
            <a:cxnLst/>
            <a:rect l="l" t="t" r="r" b="b"/>
            <a:pathLst>
              <a:path w="22491" h="25247">
                <a:moveTo>
                  <a:pt x="4749" y="0"/>
                </a:moveTo>
                <a:lnTo>
                  <a:pt x="0" y="12750"/>
                </a:lnTo>
                <a:lnTo>
                  <a:pt x="5994" y="16116"/>
                </a:lnTo>
                <a:lnTo>
                  <a:pt x="12369" y="18618"/>
                </a:lnTo>
                <a:lnTo>
                  <a:pt x="18999" y="25247"/>
                </a:lnTo>
                <a:lnTo>
                  <a:pt x="22491" y="15239"/>
                </a:lnTo>
                <a:lnTo>
                  <a:pt x="21120" y="9753"/>
                </a:lnTo>
                <a:lnTo>
                  <a:pt x="19126" y="9880"/>
                </a:lnTo>
                <a:lnTo>
                  <a:pt x="17373" y="7251"/>
                </a:lnTo>
                <a:lnTo>
                  <a:pt x="10998" y="4000"/>
                </a:lnTo>
                <a:lnTo>
                  <a:pt x="4749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328218" y="8859902"/>
            <a:ext cx="93472" cy="63093"/>
          </a:xfrm>
          <a:custGeom>
            <a:avLst/>
            <a:gdLst/>
            <a:ahLst/>
            <a:cxnLst/>
            <a:rect l="l" t="t" r="r" b="b"/>
            <a:pathLst>
              <a:path w="93472" h="63093">
                <a:moveTo>
                  <a:pt x="41109" y="19989"/>
                </a:moveTo>
                <a:lnTo>
                  <a:pt x="36233" y="17373"/>
                </a:lnTo>
                <a:lnTo>
                  <a:pt x="34734" y="16865"/>
                </a:lnTo>
                <a:lnTo>
                  <a:pt x="27622" y="14363"/>
                </a:lnTo>
                <a:lnTo>
                  <a:pt x="25869" y="11125"/>
                </a:lnTo>
                <a:lnTo>
                  <a:pt x="16738" y="6997"/>
                </a:lnTo>
                <a:lnTo>
                  <a:pt x="15252" y="4876"/>
                </a:lnTo>
                <a:lnTo>
                  <a:pt x="8750" y="1625"/>
                </a:lnTo>
                <a:lnTo>
                  <a:pt x="4622" y="0"/>
                </a:lnTo>
                <a:lnTo>
                  <a:pt x="0" y="12496"/>
                </a:lnTo>
                <a:lnTo>
                  <a:pt x="29616" y="28994"/>
                </a:lnTo>
                <a:lnTo>
                  <a:pt x="44856" y="37731"/>
                </a:lnTo>
                <a:lnTo>
                  <a:pt x="51231" y="40233"/>
                </a:lnTo>
                <a:lnTo>
                  <a:pt x="87337" y="63093"/>
                </a:lnTo>
                <a:lnTo>
                  <a:pt x="93471" y="50609"/>
                </a:lnTo>
                <a:lnTo>
                  <a:pt x="91465" y="49479"/>
                </a:lnTo>
                <a:lnTo>
                  <a:pt x="83972" y="46977"/>
                </a:lnTo>
                <a:lnTo>
                  <a:pt x="82346" y="43853"/>
                </a:lnTo>
                <a:lnTo>
                  <a:pt x="77469" y="41236"/>
                </a:lnTo>
                <a:lnTo>
                  <a:pt x="75971" y="40741"/>
                </a:lnTo>
                <a:lnTo>
                  <a:pt x="67475" y="35115"/>
                </a:lnTo>
                <a:lnTo>
                  <a:pt x="65227" y="34112"/>
                </a:lnTo>
                <a:lnTo>
                  <a:pt x="57226" y="31610"/>
                </a:lnTo>
                <a:lnTo>
                  <a:pt x="56222" y="28867"/>
                </a:lnTo>
                <a:lnTo>
                  <a:pt x="49987" y="25615"/>
                </a:lnTo>
                <a:lnTo>
                  <a:pt x="42735" y="23114"/>
                </a:lnTo>
                <a:lnTo>
                  <a:pt x="41109" y="199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734182" y="9059696"/>
            <a:ext cx="4635" cy="8623"/>
          </a:xfrm>
          <a:custGeom>
            <a:avLst/>
            <a:gdLst/>
            <a:ahLst/>
            <a:cxnLst/>
            <a:rect l="l" t="t" r="r" b="b"/>
            <a:pathLst>
              <a:path w="4635" h="8623">
                <a:moveTo>
                  <a:pt x="0" y="8000"/>
                </a:moveTo>
                <a:lnTo>
                  <a:pt x="1625" y="8623"/>
                </a:lnTo>
                <a:lnTo>
                  <a:pt x="4635" y="6629"/>
                </a:lnTo>
                <a:lnTo>
                  <a:pt x="4508" y="0"/>
                </a:lnTo>
                <a:lnTo>
                  <a:pt x="0" y="800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728307" y="9072689"/>
            <a:ext cx="3619" cy="4368"/>
          </a:xfrm>
          <a:custGeom>
            <a:avLst/>
            <a:gdLst/>
            <a:ahLst/>
            <a:cxnLst/>
            <a:rect l="l" t="t" r="r" b="b"/>
            <a:pathLst>
              <a:path w="3619" h="4368">
                <a:moveTo>
                  <a:pt x="0" y="4368"/>
                </a:moveTo>
                <a:lnTo>
                  <a:pt x="3619" y="4254"/>
                </a:lnTo>
                <a:lnTo>
                  <a:pt x="3251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2281588" y="9467655"/>
            <a:ext cx="2616" cy="17373"/>
          </a:xfrm>
          <a:custGeom>
            <a:avLst/>
            <a:gdLst/>
            <a:ahLst/>
            <a:cxnLst/>
            <a:rect l="l" t="t" r="r" b="b"/>
            <a:pathLst>
              <a:path w="2616" h="17373">
                <a:moveTo>
                  <a:pt x="0" y="17373"/>
                </a:moveTo>
                <a:lnTo>
                  <a:pt x="2616" y="15735"/>
                </a:lnTo>
                <a:lnTo>
                  <a:pt x="2120" y="635"/>
                </a:lnTo>
                <a:lnTo>
                  <a:pt x="508" y="0"/>
                </a:lnTo>
                <a:lnTo>
                  <a:pt x="0" y="1737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742931" y="8946614"/>
            <a:ext cx="20116" cy="20116"/>
          </a:xfrm>
          <a:custGeom>
            <a:avLst/>
            <a:gdLst/>
            <a:ahLst/>
            <a:cxnLst/>
            <a:rect l="l" t="t" r="r" b="b"/>
            <a:pathLst>
              <a:path w="20116" h="20116">
                <a:moveTo>
                  <a:pt x="17487" y="8750"/>
                </a:moveTo>
                <a:lnTo>
                  <a:pt x="8864" y="126"/>
                </a:lnTo>
                <a:lnTo>
                  <a:pt x="4991" y="0"/>
                </a:lnTo>
                <a:lnTo>
                  <a:pt x="0" y="2997"/>
                </a:lnTo>
                <a:lnTo>
                  <a:pt x="5867" y="7505"/>
                </a:lnTo>
                <a:lnTo>
                  <a:pt x="11112" y="13246"/>
                </a:lnTo>
                <a:lnTo>
                  <a:pt x="12611" y="13627"/>
                </a:lnTo>
                <a:lnTo>
                  <a:pt x="14744" y="17741"/>
                </a:lnTo>
                <a:lnTo>
                  <a:pt x="17360" y="20116"/>
                </a:lnTo>
                <a:lnTo>
                  <a:pt x="20116" y="15620"/>
                </a:lnTo>
                <a:lnTo>
                  <a:pt x="17487" y="875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758551" y="9022723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2235" y="4356"/>
                </a:lnTo>
                <a:lnTo>
                  <a:pt x="1244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484528" y="8836660"/>
            <a:ext cx="6756" cy="8000"/>
          </a:xfrm>
          <a:custGeom>
            <a:avLst/>
            <a:gdLst/>
            <a:ahLst/>
            <a:cxnLst/>
            <a:rect l="l" t="t" r="r" b="b"/>
            <a:pathLst>
              <a:path w="6756" h="8000">
                <a:moveTo>
                  <a:pt x="0" y="4254"/>
                </a:moveTo>
                <a:lnTo>
                  <a:pt x="381" y="8001"/>
                </a:lnTo>
                <a:lnTo>
                  <a:pt x="6756" y="3378"/>
                </a:lnTo>
                <a:lnTo>
                  <a:pt x="6629" y="0"/>
                </a:lnTo>
                <a:lnTo>
                  <a:pt x="0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691318" y="8923634"/>
            <a:ext cx="56235" cy="11988"/>
          </a:xfrm>
          <a:custGeom>
            <a:avLst/>
            <a:gdLst/>
            <a:ahLst/>
            <a:cxnLst/>
            <a:rect l="l" t="t" r="r" b="b"/>
            <a:pathLst>
              <a:path w="56235" h="11988">
                <a:moveTo>
                  <a:pt x="1498" y="3987"/>
                </a:moveTo>
                <a:lnTo>
                  <a:pt x="0" y="8115"/>
                </a:lnTo>
                <a:lnTo>
                  <a:pt x="14503" y="5867"/>
                </a:lnTo>
                <a:lnTo>
                  <a:pt x="20751" y="3365"/>
                </a:lnTo>
                <a:lnTo>
                  <a:pt x="25120" y="2108"/>
                </a:lnTo>
                <a:lnTo>
                  <a:pt x="25615" y="3479"/>
                </a:lnTo>
                <a:lnTo>
                  <a:pt x="21501" y="5486"/>
                </a:lnTo>
                <a:lnTo>
                  <a:pt x="15252" y="7861"/>
                </a:lnTo>
                <a:lnTo>
                  <a:pt x="10375" y="10617"/>
                </a:lnTo>
                <a:lnTo>
                  <a:pt x="10629" y="11988"/>
                </a:lnTo>
                <a:lnTo>
                  <a:pt x="20002" y="10985"/>
                </a:lnTo>
                <a:lnTo>
                  <a:pt x="26250" y="8623"/>
                </a:lnTo>
                <a:lnTo>
                  <a:pt x="50863" y="9245"/>
                </a:lnTo>
                <a:lnTo>
                  <a:pt x="55105" y="11607"/>
                </a:lnTo>
                <a:lnTo>
                  <a:pt x="56235" y="10363"/>
                </a:lnTo>
                <a:lnTo>
                  <a:pt x="53225" y="6362"/>
                </a:lnTo>
                <a:lnTo>
                  <a:pt x="42354" y="1981"/>
                </a:lnTo>
                <a:lnTo>
                  <a:pt x="17627" y="0"/>
                </a:lnTo>
                <a:lnTo>
                  <a:pt x="1498" y="398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679958" y="9131548"/>
            <a:ext cx="4241" cy="4114"/>
          </a:xfrm>
          <a:custGeom>
            <a:avLst/>
            <a:gdLst/>
            <a:ahLst/>
            <a:cxnLst/>
            <a:rect l="l" t="t" r="r" b="b"/>
            <a:pathLst>
              <a:path w="4241" h="4114">
                <a:moveTo>
                  <a:pt x="0" y="3619"/>
                </a:moveTo>
                <a:lnTo>
                  <a:pt x="2235" y="4114"/>
                </a:lnTo>
                <a:lnTo>
                  <a:pt x="4241" y="241"/>
                </a:lnTo>
                <a:lnTo>
                  <a:pt x="114" y="0"/>
                </a:lnTo>
                <a:lnTo>
                  <a:pt x="0" y="361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754173" y="9005472"/>
            <a:ext cx="2235" cy="6489"/>
          </a:xfrm>
          <a:custGeom>
            <a:avLst/>
            <a:gdLst/>
            <a:ahLst/>
            <a:cxnLst/>
            <a:rect l="l" t="t" r="r" b="b"/>
            <a:pathLst>
              <a:path w="2235" h="6489">
                <a:moveTo>
                  <a:pt x="0" y="0"/>
                </a:moveTo>
                <a:lnTo>
                  <a:pt x="127" y="6489"/>
                </a:lnTo>
                <a:lnTo>
                  <a:pt x="2235" y="4241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753796" y="9044569"/>
            <a:ext cx="2247" cy="6261"/>
          </a:xfrm>
          <a:custGeom>
            <a:avLst/>
            <a:gdLst/>
            <a:ahLst/>
            <a:cxnLst/>
            <a:rect l="l" t="t" r="r" b="b"/>
            <a:pathLst>
              <a:path w="2247" h="6261">
                <a:moveTo>
                  <a:pt x="0" y="5880"/>
                </a:moveTo>
                <a:lnTo>
                  <a:pt x="2006" y="6261"/>
                </a:lnTo>
                <a:lnTo>
                  <a:pt x="2247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110060" y="8703343"/>
            <a:ext cx="153441" cy="202412"/>
          </a:xfrm>
          <a:custGeom>
            <a:avLst/>
            <a:gdLst/>
            <a:ahLst/>
            <a:cxnLst/>
            <a:rect l="l" t="t" r="r" b="b"/>
            <a:pathLst>
              <a:path w="153441" h="202412">
                <a:moveTo>
                  <a:pt x="622" y="148437"/>
                </a:moveTo>
                <a:lnTo>
                  <a:pt x="96583" y="202412"/>
                </a:lnTo>
                <a:lnTo>
                  <a:pt x="104457" y="186296"/>
                </a:lnTo>
                <a:lnTo>
                  <a:pt x="152311" y="62471"/>
                </a:lnTo>
                <a:lnTo>
                  <a:pt x="153441" y="56718"/>
                </a:lnTo>
                <a:lnTo>
                  <a:pt x="84962" y="16116"/>
                </a:lnTo>
                <a:lnTo>
                  <a:pt x="55600" y="0"/>
                </a:lnTo>
                <a:lnTo>
                  <a:pt x="49225" y="15494"/>
                </a:lnTo>
                <a:lnTo>
                  <a:pt x="35737" y="48348"/>
                </a:lnTo>
                <a:lnTo>
                  <a:pt x="33858" y="55232"/>
                </a:lnTo>
                <a:lnTo>
                  <a:pt x="32981" y="58102"/>
                </a:lnTo>
                <a:lnTo>
                  <a:pt x="19862" y="73469"/>
                </a:lnTo>
                <a:lnTo>
                  <a:pt x="18237" y="80467"/>
                </a:lnTo>
                <a:lnTo>
                  <a:pt x="25615" y="72466"/>
                </a:lnTo>
                <a:lnTo>
                  <a:pt x="26860" y="73596"/>
                </a:lnTo>
                <a:lnTo>
                  <a:pt x="17741" y="95453"/>
                </a:lnTo>
                <a:lnTo>
                  <a:pt x="16116" y="87083"/>
                </a:lnTo>
                <a:lnTo>
                  <a:pt x="13995" y="86969"/>
                </a:lnTo>
                <a:lnTo>
                  <a:pt x="13373" y="93713"/>
                </a:lnTo>
                <a:lnTo>
                  <a:pt x="15735" y="103835"/>
                </a:lnTo>
                <a:lnTo>
                  <a:pt x="13614" y="106705"/>
                </a:lnTo>
                <a:lnTo>
                  <a:pt x="9372" y="117703"/>
                </a:lnTo>
                <a:lnTo>
                  <a:pt x="3619" y="132816"/>
                </a:lnTo>
                <a:lnTo>
                  <a:pt x="1625" y="137198"/>
                </a:lnTo>
                <a:lnTo>
                  <a:pt x="0" y="142938"/>
                </a:lnTo>
                <a:lnTo>
                  <a:pt x="622" y="14843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471537" y="8903262"/>
            <a:ext cx="47358" cy="37477"/>
          </a:xfrm>
          <a:custGeom>
            <a:avLst/>
            <a:gdLst/>
            <a:ahLst/>
            <a:cxnLst/>
            <a:rect l="l" t="t" r="r" b="b"/>
            <a:pathLst>
              <a:path w="47358" h="37477">
                <a:moveTo>
                  <a:pt x="47358" y="17614"/>
                </a:moveTo>
                <a:lnTo>
                  <a:pt x="14617" y="0"/>
                </a:lnTo>
                <a:lnTo>
                  <a:pt x="11366" y="749"/>
                </a:lnTo>
                <a:lnTo>
                  <a:pt x="0" y="12738"/>
                </a:lnTo>
                <a:lnTo>
                  <a:pt x="3746" y="15874"/>
                </a:lnTo>
                <a:lnTo>
                  <a:pt x="41478" y="37477"/>
                </a:lnTo>
                <a:lnTo>
                  <a:pt x="47231" y="23367"/>
                </a:lnTo>
                <a:lnTo>
                  <a:pt x="47358" y="1761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754179" y="8986097"/>
            <a:ext cx="3619" cy="19380"/>
          </a:xfrm>
          <a:custGeom>
            <a:avLst/>
            <a:gdLst/>
            <a:ahLst/>
            <a:cxnLst/>
            <a:rect l="l" t="t" r="r" b="b"/>
            <a:pathLst>
              <a:path w="3619" h="19380">
                <a:moveTo>
                  <a:pt x="622" y="127"/>
                </a:moveTo>
                <a:lnTo>
                  <a:pt x="0" y="19380"/>
                </a:lnTo>
                <a:lnTo>
                  <a:pt x="2120" y="17119"/>
                </a:lnTo>
                <a:lnTo>
                  <a:pt x="3619" y="3886"/>
                </a:lnTo>
                <a:lnTo>
                  <a:pt x="3111" y="0"/>
                </a:lnTo>
                <a:lnTo>
                  <a:pt x="622" y="12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759802" y="9000968"/>
            <a:ext cx="3238" cy="26123"/>
          </a:xfrm>
          <a:custGeom>
            <a:avLst/>
            <a:gdLst/>
            <a:ahLst/>
            <a:cxnLst/>
            <a:rect l="l" t="t" r="r" b="b"/>
            <a:pathLst>
              <a:path w="3238" h="26123">
                <a:moveTo>
                  <a:pt x="863" y="0"/>
                </a:moveTo>
                <a:lnTo>
                  <a:pt x="114" y="15366"/>
                </a:lnTo>
                <a:lnTo>
                  <a:pt x="0" y="21755"/>
                </a:lnTo>
                <a:lnTo>
                  <a:pt x="990" y="26123"/>
                </a:lnTo>
                <a:lnTo>
                  <a:pt x="3111" y="23990"/>
                </a:lnTo>
                <a:lnTo>
                  <a:pt x="3238" y="4508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2172385" y="9470536"/>
            <a:ext cx="5499" cy="116319"/>
          </a:xfrm>
          <a:custGeom>
            <a:avLst/>
            <a:gdLst/>
            <a:ahLst/>
            <a:cxnLst/>
            <a:rect l="l" t="t" r="r" b="b"/>
            <a:pathLst>
              <a:path w="5499" h="116319">
                <a:moveTo>
                  <a:pt x="0" y="112699"/>
                </a:moveTo>
                <a:lnTo>
                  <a:pt x="4864" y="116319"/>
                </a:lnTo>
                <a:lnTo>
                  <a:pt x="5499" y="3873"/>
                </a:lnTo>
                <a:lnTo>
                  <a:pt x="622" y="0"/>
                </a:lnTo>
                <a:lnTo>
                  <a:pt x="0" y="11269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2277188" y="9648591"/>
            <a:ext cx="7010" cy="43789"/>
          </a:xfrm>
          <a:custGeom>
            <a:avLst/>
            <a:gdLst/>
            <a:ahLst/>
            <a:cxnLst/>
            <a:rect l="l" t="t" r="r" b="b"/>
            <a:pathLst>
              <a:path w="7010" h="43789">
                <a:moveTo>
                  <a:pt x="0" y="43789"/>
                </a:moveTo>
                <a:lnTo>
                  <a:pt x="6985" y="43789"/>
                </a:lnTo>
                <a:lnTo>
                  <a:pt x="7010" y="3860"/>
                </a:lnTo>
                <a:lnTo>
                  <a:pt x="25" y="0"/>
                </a:lnTo>
                <a:lnTo>
                  <a:pt x="0" y="4378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242897" y="9630722"/>
            <a:ext cx="4203" cy="61658"/>
          </a:xfrm>
          <a:custGeom>
            <a:avLst/>
            <a:gdLst/>
            <a:ahLst/>
            <a:cxnLst/>
            <a:rect l="l" t="t" r="r" b="b"/>
            <a:pathLst>
              <a:path w="4203" h="61658">
                <a:moveTo>
                  <a:pt x="0" y="61658"/>
                </a:moveTo>
                <a:lnTo>
                  <a:pt x="4178" y="61658"/>
                </a:lnTo>
                <a:lnTo>
                  <a:pt x="4203" y="2247"/>
                </a:lnTo>
                <a:lnTo>
                  <a:pt x="76" y="0"/>
                </a:lnTo>
                <a:lnTo>
                  <a:pt x="0" y="6165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358212" y="8778063"/>
            <a:ext cx="182791" cy="94703"/>
          </a:xfrm>
          <a:custGeom>
            <a:avLst/>
            <a:gdLst/>
            <a:ahLst/>
            <a:cxnLst/>
            <a:rect l="l" t="t" r="r" b="b"/>
            <a:pathLst>
              <a:path w="182791" h="94703">
                <a:moveTo>
                  <a:pt x="87464" y="94703"/>
                </a:moveTo>
                <a:lnTo>
                  <a:pt x="91960" y="92455"/>
                </a:lnTo>
                <a:lnTo>
                  <a:pt x="98336" y="85839"/>
                </a:lnTo>
                <a:lnTo>
                  <a:pt x="108572" y="75463"/>
                </a:lnTo>
                <a:lnTo>
                  <a:pt x="111823" y="71462"/>
                </a:lnTo>
                <a:lnTo>
                  <a:pt x="115074" y="70967"/>
                </a:lnTo>
                <a:lnTo>
                  <a:pt x="118198" y="67221"/>
                </a:lnTo>
                <a:lnTo>
                  <a:pt x="121450" y="66725"/>
                </a:lnTo>
                <a:lnTo>
                  <a:pt x="124815" y="62966"/>
                </a:lnTo>
                <a:lnTo>
                  <a:pt x="126314" y="62839"/>
                </a:lnTo>
                <a:lnTo>
                  <a:pt x="132943" y="58597"/>
                </a:lnTo>
                <a:lnTo>
                  <a:pt x="145313" y="54597"/>
                </a:lnTo>
                <a:lnTo>
                  <a:pt x="146189" y="57480"/>
                </a:lnTo>
                <a:lnTo>
                  <a:pt x="158305" y="54597"/>
                </a:lnTo>
                <a:lnTo>
                  <a:pt x="182791" y="57975"/>
                </a:lnTo>
                <a:lnTo>
                  <a:pt x="175806" y="51981"/>
                </a:lnTo>
                <a:lnTo>
                  <a:pt x="148056" y="35737"/>
                </a:lnTo>
                <a:lnTo>
                  <a:pt x="139192" y="29489"/>
                </a:lnTo>
                <a:lnTo>
                  <a:pt x="132067" y="26111"/>
                </a:lnTo>
                <a:lnTo>
                  <a:pt x="103949" y="10744"/>
                </a:lnTo>
                <a:lnTo>
                  <a:pt x="102577" y="8242"/>
                </a:lnTo>
                <a:lnTo>
                  <a:pt x="88709" y="2120"/>
                </a:lnTo>
                <a:lnTo>
                  <a:pt x="66217" y="0"/>
                </a:lnTo>
                <a:lnTo>
                  <a:pt x="49479" y="4991"/>
                </a:lnTo>
                <a:lnTo>
                  <a:pt x="31610" y="15366"/>
                </a:lnTo>
                <a:lnTo>
                  <a:pt x="14109" y="28359"/>
                </a:lnTo>
                <a:lnTo>
                  <a:pt x="0" y="42849"/>
                </a:lnTo>
                <a:lnTo>
                  <a:pt x="87464" y="9470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634571" y="8298125"/>
            <a:ext cx="287007" cy="351993"/>
          </a:xfrm>
          <a:custGeom>
            <a:avLst/>
            <a:gdLst/>
            <a:ahLst/>
            <a:cxnLst/>
            <a:rect l="l" t="t" r="r" b="b"/>
            <a:pathLst>
              <a:path w="287007" h="351993">
                <a:moveTo>
                  <a:pt x="223659" y="13373"/>
                </a:moveTo>
                <a:lnTo>
                  <a:pt x="202285" y="0"/>
                </a:lnTo>
                <a:lnTo>
                  <a:pt x="190423" y="0"/>
                </a:lnTo>
                <a:lnTo>
                  <a:pt x="62598" y="74091"/>
                </a:lnTo>
                <a:lnTo>
                  <a:pt x="126" y="235153"/>
                </a:lnTo>
                <a:lnTo>
                  <a:pt x="0" y="250024"/>
                </a:lnTo>
                <a:lnTo>
                  <a:pt x="63347" y="338747"/>
                </a:lnTo>
                <a:lnTo>
                  <a:pt x="84835" y="351993"/>
                </a:lnTo>
                <a:lnTo>
                  <a:pt x="95084" y="351993"/>
                </a:lnTo>
                <a:lnTo>
                  <a:pt x="223037" y="278015"/>
                </a:lnTo>
                <a:lnTo>
                  <a:pt x="287007" y="113830"/>
                </a:lnTo>
                <a:lnTo>
                  <a:pt x="287007" y="104216"/>
                </a:lnTo>
                <a:lnTo>
                  <a:pt x="223659" y="133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1281494" y="8721331"/>
            <a:ext cx="113944" cy="93472"/>
          </a:xfrm>
          <a:custGeom>
            <a:avLst/>
            <a:gdLst/>
            <a:ahLst/>
            <a:cxnLst/>
            <a:rect l="l" t="t" r="r" b="b"/>
            <a:pathLst>
              <a:path w="113944" h="93472">
                <a:moveTo>
                  <a:pt x="108204" y="127"/>
                </a:moveTo>
                <a:lnTo>
                  <a:pt x="81457" y="15367"/>
                </a:lnTo>
                <a:lnTo>
                  <a:pt x="80962" y="16370"/>
                </a:lnTo>
                <a:lnTo>
                  <a:pt x="14986" y="54724"/>
                </a:lnTo>
                <a:lnTo>
                  <a:pt x="10236" y="62725"/>
                </a:lnTo>
                <a:lnTo>
                  <a:pt x="0" y="90220"/>
                </a:lnTo>
                <a:lnTo>
                  <a:pt x="1117" y="93472"/>
                </a:lnTo>
                <a:lnTo>
                  <a:pt x="6235" y="82969"/>
                </a:lnTo>
                <a:lnTo>
                  <a:pt x="16611" y="58229"/>
                </a:lnTo>
                <a:lnTo>
                  <a:pt x="113944" y="0"/>
                </a:lnTo>
                <a:lnTo>
                  <a:pt x="108204" y="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637438" y="8300250"/>
            <a:ext cx="282016" cy="347865"/>
          </a:xfrm>
          <a:custGeom>
            <a:avLst/>
            <a:gdLst/>
            <a:ahLst/>
            <a:cxnLst/>
            <a:rect l="l" t="t" r="r" b="b"/>
            <a:pathLst>
              <a:path w="282016" h="347865">
                <a:moveTo>
                  <a:pt x="86715" y="89712"/>
                </a:moveTo>
                <a:lnTo>
                  <a:pt x="22618" y="254393"/>
                </a:lnTo>
                <a:lnTo>
                  <a:pt x="17119" y="254152"/>
                </a:lnTo>
                <a:lnTo>
                  <a:pt x="0" y="245529"/>
                </a:lnTo>
                <a:lnTo>
                  <a:pt x="1752" y="249656"/>
                </a:lnTo>
                <a:lnTo>
                  <a:pt x="62610" y="334365"/>
                </a:lnTo>
                <a:lnTo>
                  <a:pt x="84213" y="347865"/>
                </a:lnTo>
                <a:lnTo>
                  <a:pt x="89966" y="347865"/>
                </a:lnTo>
                <a:lnTo>
                  <a:pt x="218046" y="273646"/>
                </a:lnTo>
                <a:lnTo>
                  <a:pt x="282016" y="109461"/>
                </a:lnTo>
                <a:lnTo>
                  <a:pt x="282016" y="104330"/>
                </a:lnTo>
                <a:lnTo>
                  <a:pt x="218541" y="13373"/>
                </a:lnTo>
                <a:lnTo>
                  <a:pt x="197180" y="0"/>
                </a:lnTo>
                <a:lnTo>
                  <a:pt x="189801" y="0"/>
                </a:lnTo>
                <a:lnTo>
                  <a:pt x="63106" y="73596"/>
                </a:lnTo>
                <a:lnTo>
                  <a:pt x="86474" y="87096"/>
                </a:lnTo>
                <a:lnTo>
                  <a:pt x="86715" y="8971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699445" y="8940742"/>
            <a:ext cx="43611" cy="6489"/>
          </a:xfrm>
          <a:custGeom>
            <a:avLst/>
            <a:gdLst/>
            <a:ahLst/>
            <a:cxnLst/>
            <a:rect l="l" t="t" r="r" b="b"/>
            <a:pathLst>
              <a:path w="43611" h="6489">
                <a:moveTo>
                  <a:pt x="6502" y="6489"/>
                </a:moveTo>
                <a:lnTo>
                  <a:pt x="8864" y="5626"/>
                </a:lnTo>
                <a:lnTo>
                  <a:pt x="36106" y="4876"/>
                </a:lnTo>
                <a:lnTo>
                  <a:pt x="37109" y="6121"/>
                </a:lnTo>
                <a:lnTo>
                  <a:pt x="43611" y="4381"/>
                </a:lnTo>
                <a:lnTo>
                  <a:pt x="38735" y="1625"/>
                </a:lnTo>
                <a:lnTo>
                  <a:pt x="30365" y="0"/>
                </a:lnTo>
                <a:lnTo>
                  <a:pt x="17500" y="126"/>
                </a:lnTo>
                <a:lnTo>
                  <a:pt x="10998" y="1257"/>
                </a:lnTo>
                <a:lnTo>
                  <a:pt x="0" y="6007"/>
                </a:lnTo>
                <a:lnTo>
                  <a:pt x="6502" y="6489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686579" y="8946751"/>
            <a:ext cx="13119" cy="6616"/>
          </a:xfrm>
          <a:custGeom>
            <a:avLst/>
            <a:gdLst/>
            <a:ahLst/>
            <a:cxnLst/>
            <a:rect l="l" t="t" r="r" b="b"/>
            <a:pathLst>
              <a:path w="13119" h="6616">
                <a:moveTo>
                  <a:pt x="9118" y="622"/>
                </a:moveTo>
                <a:lnTo>
                  <a:pt x="0" y="6616"/>
                </a:lnTo>
                <a:lnTo>
                  <a:pt x="9994" y="3746"/>
                </a:lnTo>
                <a:lnTo>
                  <a:pt x="13119" y="1739"/>
                </a:lnTo>
                <a:lnTo>
                  <a:pt x="12865" y="0"/>
                </a:lnTo>
                <a:lnTo>
                  <a:pt x="9118" y="62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638094" y="8938126"/>
            <a:ext cx="48361" cy="43357"/>
          </a:xfrm>
          <a:custGeom>
            <a:avLst/>
            <a:gdLst/>
            <a:ahLst/>
            <a:cxnLst/>
            <a:rect l="l" t="t" r="r" b="b"/>
            <a:pathLst>
              <a:path w="48361" h="43357">
                <a:moveTo>
                  <a:pt x="18249" y="25615"/>
                </a:moveTo>
                <a:lnTo>
                  <a:pt x="20612" y="22237"/>
                </a:lnTo>
                <a:lnTo>
                  <a:pt x="24612" y="21615"/>
                </a:lnTo>
                <a:lnTo>
                  <a:pt x="31241" y="14859"/>
                </a:lnTo>
                <a:lnTo>
                  <a:pt x="33731" y="11366"/>
                </a:lnTo>
                <a:lnTo>
                  <a:pt x="37604" y="10871"/>
                </a:lnTo>
                <a:lnTo>
                  <a:pt x="42608" y="5118"/>
                </a:lnTo>
                <a:lnTo>
                  <a:pt x="48361" y="368"/>
                </a:lnTo>
                <a:lnTo>
                  <a:pt x="42481" y="0"/>
                </a:lnTo>
                <a:lnTo>
                  <a:pt x="37604" y="2616"/>
                </a:lnTo>
                <a:lnTo>
                  <a:pt x="36982" y="3746"/>
                </a:lnTo>
                <a:lnTo>
                  <a:pt x="28613" y="8369"/>
                </a:lnTo>
                <a:lnTo>
                  <a:pt x="20116" y="15494"/>
                </a:lnTo>
                <a:lnTo>
                  <a:pt x="2870" y="32600"/>
                </a:lnTo>
                <a:lnTo>
                  <a:pt x="0" y="38735"/>
                </a:lnTo>
                <a:lnTo>
                  <a:pt x="0" y="43357"/>
                </a:lnTo>
                <a:lnTo>
                  <a:pt x="18249" y="2561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680573" y="9109301"/>
            <a:ext cx="35737" cy="32232"/>
          </a:xfrm>
          <a:custGeom>
            <a:avLst/>
            <a:gdLst/>
            <a:ahLst/>
            <a:cxnLst/>
            <a:rect l="l" t="t" r="r" b="b"/>
            <a:pathLst>
              <a:path w="35737" h="32232">
                <a:moveTo>
                  <a:pt x="1638" y="26365"/>
                </a:moveTo>
                <a:lnTo>
                  <a:pt x="0" y="32232"/>
                </a:lnTo>
                <a:lnTo>
                  <a:pt x="7632" y="30734"/>
                </a:lnTo>
                <a:lnTo>
                  <a:pt x="25615" y="17500"/>
                </a:lnTo>
                <a:lnTo>
                  <a:pt x="29997" y="13119"/>
                </a:lnTo>
                <a:lnTo>
                  <a:pt x="34239" y="8623"/>
                </a:lnTo>
                <a:lnTo>
                  <a:pt x="35737" y="1130"/>
                </a:lnTo>
                <a:lnTo>
                  <a:pt x="32499" y="0"/>
                </a:lnTo>
                <a:lnTo>
                  <a:pt x="29235" y="4254"/>
                </a:lnTo>
                <a:lnTo>
                  <a:pt x="18872" y="12877"/>
                </a:lnTo>
                <a:lnTo>
                  <a:pt x="8127" y="21996"/>
                </a:lnTo>
                <a:lnTo>
                  <a:pt x="6756" y="25247"/>
                </a:lnTo>
                <a:lnTo>
                  <a:pt x="1638" y="2636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636471" y="9160023"/>
            <a:ext cx="34988" cy="6629"/>
          </a:xfrm>
          <a:custGeom>
            <a:avLst/>
            <a:gdLst/>
            <a:ahLst/>
            <a:cxnLst/>
            <a:rect l="l" t="t" r="r" b="b"/>
            <a:pathLst>
              <a:path w="34988" h="6629">
                <a:moveTo>
                  <a:pt x="19621" y="1765"/>
                </a:moveTo>
                <a:lnTo>
                  <a:pt x="0" y="5499"/>
                </a:lnTo>
                <a:lnTo>
                  <a:pt x="8750" y="6629"/>
                </a:lnTo>
                <a:lnTo>
                  <a:pt x="17487" y="6629"/>
                </a:lnTo>
                <a:lnTo>
                  <a:pt x="32245" y="3263"/>
                </a:lnTo>
                <a:lnTo>
                  <a:pt x="34988" y="1257"/>
                </a:lnTo>
                <a:lnTo>
                  <a:pt x="30733" y="0"/>
                </a:lnTo>
                <a:lnTo>
                  <a:pt x="19621" y="176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122438" y="8796935"/>
            <a:ext cx="3365" cy="13106"/>
          </a:xfrm>
          <a:custGeom>
            <a:avLst/>
            <a:gdLst/>
            <a:ahLst/>
            <a:cxnLst/>
            <a:rect l="l" t="t" r="r" b="b"/>
            <a:pathLst>
              <a:path w="3365" h="13106">
                <a:moveTo>
                  <a:pt x="1244" y="13106"/>
                </a:moveTo>
                <a:lnTo>
                  <a:pt x="3365" y="10236"/>
                </a:lnTo>
                <a:lnTo>
                  <a:pt x="990" y="126"/>
                </a:lnTo>
                <a:lnTo>
                  <a:pt x="0" y="0"/>
                </a:lnTo>
                <a:lnTo>
                  <a:pt x="1244" y="1310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259003" y="8813676"/>
            <a:ext cx="6235" cy="6743"/>
          </a:xfrm>
          <a:custGeom>
            <a:avLst/>
            <a:gdLst/>
            <a:ahLst/>
            <a:cxnLst/>
            <a:rect l="l" t="t" r="r" b="b"/>
            <a:pathLst>
              <a:path w="6235" h="6743">
                <a:moveTo>
                  <a:pt x="0" y="2743"/>
                </a:moveTo>
                <a:lnTo>
                  <a:pt x="6235" y="6743"/>
                </a:lnTo>
                <a:lnTo>
                  <a:pt x="3251" y="990"/>
                </a:lnTo>
                <a:lnTo>
                  <a:pt x="1739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271617" y="8823666"/>
            <a:ext cx="7251" cy="8001"/>
          </a:xfrm>
          <a:custGeom>
            <a:avLst/>
            <a:gdLst/>
            <a:ahLst/>
            <a:cxnLst/>
            <a:rect l="l" t="t" r="r" b="b"/>
            <a:pathLst>
              <a:path w="7251" h="8000">
                <a:moveTo>
                  <a:pt x="6121" y="127"/>
                </a:moveTo>
                <a:lnTo>
                  <a:pt x="0" y="0"/>
                </a:lnTo>
                <a:lnTo>
                  <a:pt x="1752" y="2628"/>
                </a:lnTo>
                <a:lnTo>
                  <a:pt x="3746" y="2501"/>
                </a:lnTo>
                <a:lnTo>
                  <a:pt x="5130" y="8001"/>
                </a:lnTo>
                <a:lnTo>
                  <a:pt x="7251" y="1498"/>
                </a:lnTo>
                <a:lnTo>
                  <a:pt x="6121" y="127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332840" y="8857156"/>
            <a:ext cx="4127" cy="4381"/>
          </a:xfrm>
          <a:custGeom>
            <a:avLst/>
            <a:gdLst/>
            <a:ahLst/>
            <a:cxnLst/>
            <a:rect l="l" t="t" r="r" b="b"/>
            <a:pathLst>
              <a:path w="4127" h="4381">
                <a:moveTo>
                  <a:pt x="0" y="2743"/>
                </a:moveTo>
                <a:lnTo>
                  <a:pt x="4127" y="4381"/>
                </a:lnTo>
                <a:lnTo>
                  <a:pt x="1752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343454" y="8864281"/>
            <a:ext cx="10629" cy="6743"/>
          </a:xfrm>
          <a:custGeom>
            <a:avLst/>
            <a:gdLst/>
            <a:ahLst/>
            <a:cxnLst/>
            <a:rect l="l" t="t" r="r" b="b"/>
            <a:pathLst>
              <a:path w="10629" h="6743">
                <a:moveTo>
                  <a:pt x="7251" y="876"/>
                </a:moveTo>
                <a:lnTo>
                  <a:pt x="0" y="495"/>
                </a:lnTo>
                <a:lnTo>
                  <a:pt x="1498" y="2616"/>
                </a:lnTo>
                <a:lnTo>
                  <a:pt x="10629" y="6743"/>
                </a:lnTo>
                <a:lnTo>
                  <a:pt x="8635" y="0"/>
                </a:lnTo>
                <a:lnTo>
                  <a:pt x="7251" y="87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354072" y="8871016"/>
            <a:ext cx="8890" cy="5753"/>
          </a:xfrm>
          <a:custGeom>
            <a:avLst/>
            <a:gdLst/>
            <a:ahLst/>
            <a:cxnLst/>
            <a:rect l="l" t="t" r="r" b="b"/>
            <a:pathLst>
              <a:path w="8890" h="5753">
                <a:moveTo>
                  <a:pt x="1765" y="3251"/>
                </a:moveTo>
                <a:lnTo>
                  <a:pt x="8889" y="5753"/>
                </a:lnTo>
                <a:lnTo>
                  <a:pt x="6261" y="127"/>
                </a:lnTo>
                <a:lnTo>
                  <a:pt x="0" y="0"/>
                </a:lnTo>
                <a:lnTo>
                  <a:pt x="1765" y="325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364456" y="8872891"/>
            <a:ext cx="4864" cy="6997"/>
          </a:xfrm>
          <a:custGeom>
            <a:avLst/>
            <a:gdLst/>
            <a:ahLst/>
            <a:cxnLst/>
            <a:rect l="l" t="t" r="r" b="b"/>
            <a:pathLst>
              <a:path w="4864" h="6997">
                <a:moveTo>
                  <a:pt x="0" y="4381"/>
                </a:moveTo>
                <a:lnTo>
                  <a:pt x="4864" y="6997"/>
                </a:lnTo>
                <a:lnTo>
                  <a:pt x="287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369325" y="8879902"/>
            <a:ext cx="8864" cy="5613"/>
          </a:xfrm>
          <a:custGeom>
            <a:avLst/>
            <a:gdLst/>
            <a:ahLst/>
            <a:cxnLst/>
            <a:rect l="l" t="t" r="r" b="b"/>
            <a:pathLst>
              <a:path w="8864" h="5613">
                <a:moveTo>
                  <a:pt x="0" y="0"/>
                </a:moveTo>
                <a:lnTo>
                  <a:pt x="1625" y="3124"/>
                </a:lnTo>
                <a:lnTo>
                  <a:pt x="8864" y="5613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239377" y="8883387"/>
            <a:ext cx="8496" cy="4508"/>
          </a:xfrm>
          <a:custGeom>
            <a:avLst/>
            <a:gdLst/>
            <a:ahLst/>
            <a:cxnLst/>
            <a:rect l="l" t="t" r="r" b="b"/>
            <a:pathLst>
              <a:path w="8496" h="4508">
                <a:moveTo>
                  <a:pt x="0" y="2755"/>
                </a:moveTo>
                <a:lnTo>
                  <a:pt x="8496" y="4508"/>
                </a:lnTo>
                <a:lnTo>
                  <a:pt x="1752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384447" y="8888517"/>
            <a:ext cx="8991" cy="5499"/>
          </a:xfrm>
          <a:custGeom>
            <a:avLst/>
            <a:gdLst/>
            <a:ahLst/>
            <a:cxnLst/>
            <a:rect l="l" t="t" r="r" b="b"/>
            <a:pathLst>
              <a:path w="8991" h="5499">
                <a:moveTo>
                  <a:pt x="0" y="254"/>
                </a:moveTo>
                <a:lnTo>
                  <a:pt x="1003" y="2997"/>
                </a:lnTo>
                <a:lnTo>
                  <a:pt x="8991" y="5499"/>
                </a:lnTo>
                <a:lnTo>
                  <a:pt x="6248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395690" y="8895010"/>
            <a:ext cx="8496" cy="5626"/>
          </a:xfrm>
          <a:custGeom>
            <a:avLst/>
            <a:gdLst/>
            <a:ahLst/>
            <a:cxnLst/>
            <a:rect l="l" t="t" r="r" b="b"/>
            <a:pathLst>
              <a:path w="8496" h="5626">
                <a:moveTo>
                  <a:pt x="8496" y="5626"/>
                </a:moveTo>
                <a:lnTo>
                  <a:pt x="5867" y="126"/>
                </a:lnTo>
                <a:lnTo>
                  <a:pt x="0" y="0"/>
                </a:lnTo>
                <a:lnTo>
                  <a:pt x="8496" y="562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405684" y="8896630"/>
            <a:ext cx="4876" cy="7124"/>
          </a:xfrm>
          <a:custGeom>
            <a:avLst/>
            <a:gdLst/>
            <a:ahLst/>
            <a:cxnLst/>
            <a:rect l="l" t="t" r="r" b="b"/>
            <a:pathLst>
              <a:path w="4876" h="7124">
                <a:moveTo>
                  <a:pt x="0" y="4508"/>
                </a:moveTo>
                <a:lnTo>
                  <a:pt x="4876" y="7124"/>
                </a:lnTo>
                <a:lnTo>
                  <a:pt x="2755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410564" y="8903756"/>
            <a:ext cx="9118" cy="5626"/>
          </a:xfrm>
          <a:custGeom>
            <a:avLst/>
            <a:gdLst/>
            <a:ahLst/>
            <a:cxnLst/>
            <a:rect l="l" t="t" r="r" b="b"/>
            <a:pathLst>
              <a:path w="9118" h="5626">
                <a:moveTo>
                  <a:pt x="0" y="0"/>
                </a:moveTo>
                <a:lnTo>
                  <a:pt x="1625" y="3136"/>
                </a:lnTo>
                <a:lnTo>
                  <a:pt x="9118" y="5626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320101" y="8929242"/>
            <a:ext cx="14363" cy="8509"/>
          </a:xfrm>
          <a:custGeom>
            <a:avLst/>
            <a:gdLst/>
            <a:ahLst/>
            <a:cxnLst/>
            <a:rect l="l" t="t" r="r" b="b"/>
            <a:pathLst>
              <a:path w="14363" h="8508">
                <a:moveTo>
                  <a:pt x="863" y="2882"/>
                </a:moveTo>
                <a:lnTo>
                  <a:pt x="7238" y="7632"/>
                </a:lnTo>
                <a:lnTo>
                  <a:pt x="14363" y="8509"/>
                </a:lnTo>
                <a:lnTo>
                  <a:pt x="0" y="0"/>
                </a:lnTo>
                <a:lnTo>
                  <a:pt x="863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337463" y="8940251"/>
            <a:ext cx="8115" cy="4368"/>
          </a:xfrm>
          <a:custGeom>
            <a:avLst/>
            <a:gdLst/>
            <a:ahLst/>
            <a:cxnLst/>
            <a:rect l="l" t="t" r="r" b="b"/>
            <a:pathLst>
              <a:path w="8115" h="4368">
                <a:moveTo>
                  <a:pt x="749" y="2870"/>
                </a:moveTo>
                <a:lnTo>
                  <a:pt x="8115" y="4368"/>
                </a:lnTo>
                <a:lnTo>
                  <a:pt x="2997" y="622"/>
                </a:lnTo>
                <a:lnTo>
                  <a:pt x="0" y="0"/>
                </a:lnTo>
                <a:lnTo>
                  <a:pt x="749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345582" y="8944617"/>
            <a:ext cx="6502" cy="4381"/>
          </a:xfrm>
          <a:custGeom>
            <a:avLst/>
            <a:gdLst/>
            <a:ahLst/>
            <a:cxnLst/>
            <a:rect l="l" t="t" r="r" b="b"/>
            <a:pathLst>
              <a:path w="6502" h="4381">
                <a:moveTo>
                  <a:pt x="1511" y="2870"/>
                </a:moveTo>
                <a:lnTo>
                  <a:pt x="6502" y="4381"/>
                </a:lnTo>
                <a:lnTo>
                  <a:pt x="3873" y="507"/>
                </a:lnTo>
                <a:lnTo>
                  <a:pt x="0" y="0"/>
                </a:lnTo>
                <a:lnTo>
                  <a:pt x="1511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352087" y="8948995"/>
            <a:ext cx="8750" cy="4241"/>
          </a:xfrm>
          <a:custGeom>
            <a:avLst/>
            <a:gdLst/>
            <a:ahLst/>
            <a:cxnLst/>
            <a:rect l="l" t="t" r="r" b="b"/>
            <a:pathLst>
              <a:path w="8750" h="4241">
                <a:moveTo>
                  <a:pt x="1498" y="2870"/>
                </a:moveTo>
                <a:lnTo>
                  <a:pt x="8750" y="4241"/>
                </a:lnTo>
                <a:lnTo>
                  <a:pt x="3746" y="634"/>
                </a:lnTo>
                <a:lnTo>
                  <a:pt x="0" y="0"/>
                </a:lnTo>
                <a:lnTo>
                  <a:pt x="1498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360831" y="8953235"/>
            <a:ext cx="15252" cy="8763"/>
          </a:xfrm>
          <a:custGeom>
            <a:avLst/>
            <a:gdLst/>
            <a:ahLst/>
            <a:cxnLst/>
            <a:rect l="l" t="t" r="r" b="b"/>
            <a:pathLst>
              <a:path w="15252" h="8763">
                <a:moveTo>
                  <a:pt x="1498" y="2755"/>
                </a:moveTo>
                <a:lnTo>
                  <a:pt x="7746" y="7505"/>
                </a:lnTo>
                <a:lnTo>
                  <a:pt x="15252" y="8762"/>
                </a:lnTo>
                <a:lnTo>
                  <a:pt x="3619" y="749"/>
                </a:lnTo>
                <a:lnTo>
                  <a:pt x="0" y="0"/>
                </a:lnTo>
                <a:lnTo>
                  <a:pt x="1498" y="275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1376072" y="8961995"/>
            <a:ext cx="10756" cy="6108"/>
          </a:xfrm>
          <a:custGeom>
            <a:avLst/>
            <a:gdLst/>
            <a:ahLst/>
            <a:cxnLst/>
            <a:rect l="l" t="t" r="r" b="b"/>
            <a:pathLst>
              <a:path w="10756" h="6108">
                <a:moveTo>
                  <a:pt x="3505" y="5118"/>
                </a:moveTo>
                <a:lnTo>
                  <a:pt x="10756" y="6108"/>
                </a:lnTo>
                <a:lnTo>
                  <a:pt x="3632" y="609"/>
                </a:lnTo>
                <a:lnTo>
                  <a:pt x="0" y="0"/>
                </a:lnTo>
                <a:lnTo>
                  <a:pt x="3505" y="511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1393825" y="8972734"/>
            <a:ext cx="8229" cy="4749"/>
          </a:xfrm>
          <a:custGeom>
            <a:avLst/>
            <a:gdLst/>
            <a:ahLst/>
            <a:cxnLst/>
            <a:rect l="l" t="t" r="r" b="b"/>
            <a:pathLst>
              <a:path w="8229" h="4749">
                <a:moveTo>
                  <a:pt x="863" y="2997"/>
                </a:moveTo>
                <a:lnTo>
                  <a:pt x="7746" y="4749"/>
                </a:lnTo>
                <a:lnTo>
                  <a:pt x="8229" y="2870"/>
                </a:lnTo>
                <a:lnTo>
                  <a:pt x="0" y="0"/>
                </a:lnTo>
                <a:lnTo>
                  <a:pt x="863" y="2997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758052" y="8977229"/>
            <a:ext cx="2362" cy="6502"/>
          </a:xfrm>
          <a:custGeom>
            <a:avLst/>
            <a:gdLst/>
            <a:ahLst/>
            <a:cxnLst/>
            <a:rect l="l" t="t" r="r" b="b"/>
            <a:pathLst>
              <a:path w="2362" h="6502">
                <a:moveTo>
                  <a:pt x="2362" y="6502"/>
                </a:moveTo>
                <a:lnTo>
                  <a:pt x="1371" y="876"/>
                </a:lnTo>
                <a:lnTo>
                  <a:pt x="0" y="0"/>
                </a:lnTo>
                <a:lnTo>
                  <a:pt x="2362" y="650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760410" y="8983736"/>
            <a:ext cx="1638" cy="6362"/>
          </a:xfrm>
          <a:custGeom>
            <a:avLst/>
            <a:gdLst/>
            <a:ahLst/>
            <a:cxnLst/>
            <a:rect l="l" t="t" r="r" b="b"/>
            <a:pathLst>
              <a:path w="1638" h="6362">
                <a:moveTo>
                  <a:pt x="1638" y="6362"/>
                </a:moveTo>
                <a:lnTo>
                  <a:pt x="1257" y="863"/>
                </a:lnTo>
                <a:lnTo>
                  <a:pt x="0" y="0"/>
                </a:lnTo>
                <a:lnTo>
                  <a:pt x="1638" y="636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761923" y="8996726"/>
            <a:ext cx="2743" cy="5994"/>
          </a:xfrm>
          <a:custGeom>
            <a:avLst/>
            <a:gdLst/>
            <a:ahLst/>
            <a:cxnLst/>
            <a:rect l="l" t="t" r="r" b="b"/>
            <a:pathLst>
              <a:path w="2743" h="5994">
                <a:moveTo>
                  <a:pt x="0" y="4241"/>
                </a:moveTo>
                <a:lnTo>
                  <a:pt x="2743" y="5994"/>
                </a:lnTo>
                <a:lnTo>
                  <a:pt x="2362" y="127"/>
                </a:lnTo>
                <a:lnTo>
                  <a:pt x="1117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595856" y="9135047"/>
            <a:ext cx="3746" cy="7112"/>
          </a:xfrm>
          <a:custGeom>
            <a:avLst/>
            <a:gdLst/>
            <a:ahLst/>
            <a:cxnLst/>
            <a:rect l="l" t="t" r="r" b="b"/>
            <a:pathLst>
              <a:path w="3746" h="7111">
                <a:moveTo>
                  <a:pt x="0" y="749"/>
                </a:moveTo>
                <a:lnTo>
                  <a:pt x="1003" y="7111"/>
                </a:lnTo>
                <a:lnTo>
                  <a:pt x="3746" y="2984"/>
                </a:lnTo>
                <a:lnTo>
                  <a:pt x="1625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231604" y="9624601"/>
            <a:ext cx="2628" cy="67779"/>
          </a:xfrm>
          <a:custGeom>
            <a:avLst/>
            <a:gdLst/>
            <a:ahLst/>
            <a:cxnLst/>
            <a:rect l="l" t="t" r="r" b="b"/>
            <a:pathLst>
              <a:path w="2628" h="67779">
                <a:moveTo>
                  <a:pt x="0" y="67779"/>
                </a:moveTo>
                <a:lnTo>
                  <a:pt x="2590" y="67779"/>
                </a:lnTo>
                <a:lnTo>
                  <a:pt x="2628" y="1739"/>
                </a:lnTo>
                <a:lnTo>
                  <a:pt x="0" y="0"/>
                </a:lnTo>
                <a:lnTo>
                  <a:pt x="0" y="6777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620703" y="8742334"/>
            <a:ext cx="2120" cy="15862"/>
          </a:xfrm>
          <a:custGeom>
            <a:avLst/>
            <a:gdLst/>
            <a:ahLst/>
            <a:cxnLst/>
            <a:rect l="l" t="t" r="r" b="b"/>
            <a:pathLst>
              <a:path w="2120" h="15862">
                <a:moveTo>
                  <a:pt x="126" y="15735"/>
                </a:moveTo>
                <a:lnTo>
                  <a:pt x="1498" y="15862"/>
                </a:lnTo>
                <a:lnTo>
                  <a:pt x="2120" y="2362"/>
                </a:lnTo>
                <a:lnTo>
                  <a:pt x="0" y="0"/>
                </a:lnTo>
                <a:lnTo>
                  <a:pt x="126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139040" y="8751688"/>
            <a:ext cx="6756" cy="8001"/>
          </a:xfrm>
          <a:custGeom>
            <a:avLst/>
            <a:gdLst/>
            <a:ahLst/>
            <a:cxnLst/>
            <a:rect l="l" t="t" r="r" b="b"/>
            <a:pathLst>
              <a:path w="6756" h="8000">
                <a:moveTo>
                  <a:pt x="3251" y="381"/>
                </a:moveTo>
                <a:lnTo>
                  <a:pt x="0" y="8001"/>
                </a:lnTo>
                <a:lnTo>
                  <a:pt x="4876" y="6883"/>
                </a:lnTo>
                <a:lnTo>
                  <a:pt x="6756" y="0"/>
                </a:lnTo>
                <a:lnTo>
                  <a:pt x="3251" y="38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132558" y="8759695"/>
            <a:ext cx="6489" cy="6616"/>
          </a:xfrm>
          <a:custGeom>
            <a:avLst/>
            <a:gdLst/>
            <a:ahLst/>
            <a:cxnLst/>
            <a:rect l="l" t="t" r="r" b="b"/>
            <a:pathLst>
              <a:path w="6489" h="6616">
                <a:moveTo>
                  <a:pt x="863" y="1117"/>
                </a:moveTo>
                <a:lnTo>
                  <a:pt x="0" y="6616"/>
                </a:lnTo>
                <a:lnTo>
                  <a:pt x="5981" y="1739"/>
                </a:lnTo>
                <a:lnTo>
                  <a:pt x="6489" y="0"/>
                </a:lnTo>
                <a:lnTo>
                  <a:pt x="863" y="111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126173" y="8766307"/>
            <a:ext cx="6375" cy="8890"/>
          </a:xfrm>
          <a:custGeom>
            <a:avLst/>
            <a:gdLst/>
            <a:ahLst/>
            <a:cxnLst/>
            <a:rect l="l" t="t" r="r" b="b"/>
            <a:pathLst>
              <a:path w="6375" h="8890">
                <a:moveTo>
                  <a:pt x="1498" y="1638"/>
                </a:moveTo>
                <a:lnTo>
                  <a:pt x="0" y="8889"/>
                </a:lnTo>
                <a:lnTo>
                  <a:pt x="6375" y="0"/>
                </a:lnTo>
                <a:lnTo>
                  <a:pt x="1498" y="163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121791" y="8775195"/>
            <a:ext cx="4508" cy="15227"/>
          </a:xfrm>
          <a:custGeom>
            <a:avLst/>
            <a:gdLst/>
            <a:ahLst/>
            <a:cxnLst/>
            <a:rect l="l" t="t" r="r" b="b"/>
            <a:pathLst>
              <a:path w="4508" h="15227">
                <a:moveTo>
                  <a:pt x="3263" y="990"/>
                </a:moveTo>
                <a:lnTo>
                  <a:pt x="0" y="15227"/>
                </a:lnTo>
                <a:lnTo>
                  <a:pt x="2260" y="15113"/>
                </a:lnTo>
                <a:lnTo>
                  <a:pt x="4508" y="8737"/>
                </a:lnTo>
                <a:lnTo>
                  <a:pt x="4381" y="0"/>
                </a:lnTo>
                <a:lnTo>
                  <a:pt x="3263" y="99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334589" y="8852648"/>
            <a:ext cx="17500" cy="12509"/>
          </a:xfrm>
          <a:custGeom>
            <a:avLst/>
            <a:gdLst/>
            <a:ahLst/>
            <a:cxnLst/>
            <a:rect l="l" t="t" r="r" b="b"/>
            <a:pathLst>
              <a:path w="17500" h="12509">
                <a:moveTo>
                  <a:pt x="0" y="4508"/>
                </a:moveTo>
                <a:lnTo>
                  <a:pt x="2374" y="8889"/>
                </a:lnTo>
                <a:lnTo>
                  <a:pt x="8864" y="12115"/>
                </a:lnTo>
                <a:lnTo>
                  <a:pt x="16116" y="12509"/>
                </a:lnTo>
                <a:lnTo>
                  <a:pt x="17500" y="11633"/>
                </a:lnTo>
                <a:lnTo>
                  <a:pt x="14744" y="7873"/>
                </a:lnTo>
                <a:lnTo>
                  <a:pt x="2247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352091" y="8863022"/>
            <a:ext cx="15239" cy="14249"/>
          </a:xfrm>
          <a:custGeom>
            <a:avLst/>
            <a:gdLst/>
            <a:ahLst/>
            <a:cxnLst/>
            <a:rect l="l" t="t" r="r" b="b"/>
            <a:pathLst>
              <a:path w="15240" h="14249">
                <a:moveTo>
                  <a:pt x="12484" y="6121"/>
                </a:moveTo>
                <a:lnTo>
                  <a:pt x="4368" y="1003"/>
                </a:lnTo>
                <a:lnTo>
                  <a:pt x="3619" y="0"/>
                </a:lnTo>
                <a:lnTo>
                  <a:pt x="0" y="1257"/>
                </a:lnTo>
                <a:lnTo>
                  <a:pt x="1993" y="8000"/>
                </a:lnTo>
                <a:lnTo>
                  <a:pt x="8242" y="8127"/>
                </a:lnTo>
                <a:lnTo>
                  <a:pt x="10871" y="13741"/>
                </a:lnTo>
                <a:lnTo>
                  <a:pt x="12357" y="14249"/>
                </a:lnTo>
                <a:lnTo>
                  <a:pt x="15239" y="9880"/>
                </a:lnTo>
                <a:lnTo>
                  <a:pt x="12484" y="612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367331" y="8872896"/>
            <a:ext cx="41109" cy="28244"/>
          </a:xfrm>
          <a:custGeom>
            <a:avLst/>
            <a:gdLst/>
            <a:ahLst/>
            <a:cxnLst/>
            <a:rect l="l" t="t" r="r" b="b"/>
            <a:pathLst>
              <a:path w="41109" h="28244">
                <a:moveTo>
                  <a:pt x="38481" y="20243"/>
                </a:moveTo>
                <a:lnTo>
                  <a:pt x="3619" y="622"/>
                </a:lnTo>
                <a:lnTo>
                  <a:pt x="0" y="0"/>
                </a:lnTo>
                <a:lnTo>
                  <a:pt x="1993" y="6997"/>
                </a:lnTo>
                <a:lnTo>
                  <a:pt x="8242" y="6997"/>
                </a:lnTo>
                <a:lnTo>
                  <a:pt x="10871" y="12623"/>
                </a:lnTo>
                <a:lnTo>
                  <a:pt x="17119" y="15875"/>
                </a:lnTo>
                <a:lnTo>
                  <a:pt x="23355" y="15621"/>
                </a:lnTo>
                <a:lnTo>
                  <a:pt x="26111" y="21120"/>
                </a:lnTo>
                <a:lnTo>
                  <a:pt x="28359" y="22123"/>
                </a:lnTo>
                <a:lnTo>
                  <a:pt x="34226" y="22237"/>
                </a:lnTo>
                <a:lnTo>
                  <a:pt x="36855" y="27736"/>
                </a:lnTo>
                <a:lnTo>
                  <a:pt x="38354" y="28244"/>
                </a:lnTo>
                <a:lnTo>
                  <a:pt x="41109" y="23736"/>
                </a:lnTo>
                <a:lnTo>
                  <a:pt x="38481" y="2024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239375" y="8886146"/>
            <a:ext cx="12496" cy="11239"/>
          </a:xfrm>
          <a:custGeom>
            <a:avLst/>
            <a:gdLst/>
            <a:ahLst/>
            <a:cxnLst/>
            <a:rect l="l" t="t" r="r" b="b"/>
            <a:pathLst>
              <a:path w="12496" h="11239">
                <a:moveTo>
                  <a:pt x="139" y="6248"/>
                </a:moveTo>
                <a:lnTo>
                  <a:pt x="8623" y="11239"/>
                </a:lnTo>
                <a:lnTo>
                  <a:pt x="12496" y="1993"/>
                </a:lnTo>
                <a:lnTo>
                  <a:pt x="8496" y="1739"/>
                </a:lnTo>
                <a:lnTo>
                  <a:pt x="0" y="0"/>
                </a:lnTo>
                <a:lnTo>
                  <a:pt x="139" y="624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408445" y="8895640"/>
            <a:ext cx="14986" cy="13741"/>
          </a:xfrm>
          <a:custGeom>
            <a:avLst/>
            <a:gdLst/>
            <a:ahLst/>
            <a:cxnLst/>
            <a:rect l="l" t="t" r="r" b="b"/>
            <a:pathLst>
              <a:path w="14986" h="13741">
                <a:moveTo>
                  <a:pt x="0" y="1003"/>
                </a:moveTo>
                <a:lnTo>
                  <a:pt x="2120" y="8115"/>
                </a:lnTo>
                <a:lnTo>
                  <a:pt x="8369" y="8115"/>
                </a:lnTo>
                <a:lnTo>
                  <a:pt x="11239" y="13741"/>
                </a:lnTo>
                <a:lnTo>
                  <a:pt x="14732" y="13614"/>
                </a:lnTo>
                <a:lnTo>
                  <a:pt x="14986" y="8369"/>
                </a:lnTo>
                <a:lnTo>
                  <a:pt x="374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488779" y="8898394"/>
            <a:ext cx="30365" cy="20104"/>
          </a:xfrm>
          <a:custGeom>
            <a:avLst/>
            <a:gdLst/>
            <a:ahLst/>
            <a:cxnLst/>
            <a:rect l="l" t="t" r="r" b="b"/>
            <a:pathLst>
              <a:path w="30365" h="20104">
                <a:moveTo>
                  <a:pt x="30365" y="15735"/>
                </a:moveTo>
                <a:lnTo>
                  <a:pt x="4127" y="0"/>
                </a:lnTo>
                <a:lnTo>
                  <a:pt x="0" y="2489"/>
                </a:lnTo>
                <a:lnTo>
                  <a:pt x="30238" y="20104"/>
                </a:lnTo>
                <a:lnTo>
                  <a:pt x="30365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469044" y="8923629"/>
            <a:ext cx="26111" cy="14744"/>
          </a:xfrm>
          <a:custGeom>
            <a:avLst/>
            <a:gdLst/>
            <a:ahLst/>
            <a:cxnLst/>
            <a:rect l="l" t="t" r="r" b="b"/>
            <a:pathLst>
              <a:path w="26111" h="14744">
                <a:moveTo>
                  <a:pt x="8242" y="2247"/>
                </a:moveTo>
                <a:lnTo>
                  <a:pt x="0" y="0"/>
                </a:lnTo>
                <a:lnTo>
                  <a:pt x="368" y="1244"/>
                </a:lnTo>
                <a:lnTo>
                  <a:pt x="14744" y="10871"/>
                </a:lnTo>
                <a:lnTo>
                  <a:pt x="26111" y="14744"/>
                </a:lnTo>
                <a:lnTo>
                  <a:pt x="8242" y="224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495148" y="8938369"/>
            <a:ext cx="15621" cy="11112"/>
          </a:xfrm>
          <a:custGeom>
            <a:avLst/>
            <a:gdLst/>
            <a:ahLst/>
            <a:cxnLst/>
            <a:rect l="l" t="t" r="r" b="b"/>
            <a:pathLst>
              <a:path w="15621" h="11112">
                <a:moveTo>
                  <a:pt x="3759" y="5003"/>
                </a:moveTo>
                <a:lnTo>
                  <a:pt x="13500" y="11112"/>
                </a:lnTo>
                <a:lnTo>
                  <a:pt x="15621" y="6883"/>
                </a:lnTo>
                <a:lnTo>
                  <a:pt x="0" y="0"/>
                </a:lnTo>
                <a:lnTo>
                  <a:pt x="3759" y="500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763168" y="9002713"/>
            <a:ext cx="4254" cy="17868"/>
          </a:xfrm>
          <a:custGeom>
            <a:avLst/>
            <a:gdLst/>
            <a:ahLst/>
            <a:cxnLst/>
            <a:rect l="l" t="t" r="r" b="b"/>
            <a:pathLst>
              <a:path w="4254" h="17868">
                <a:moveTo>
                  <a:pt x="0" y="381"/>
                </a:moveTo>
                <a:lnTo>
                  <a:pt x="622" y="3505"/>
                </a:lnTo>
                <a:lnTo>
                  <a:pt x="2006" y="17868"/>
                </a:lnTo>
                <a:lnTo>
                  <a:pt x="3124" y="17868"/>
                </a:lnTo>
                <a:lnTo>
                  <a:pt x="4254" y="13500"/>
                </a:lnTo>
                <a:lnTo>
                  <a:pt x="4254" y="2755"/>
                </a:lnTo>
                <a:lnTo>
                  <a:pt x="1498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601480" y="9049581"/>
            <a:ext cx="4876" cy="8369"/>
          </a:xfrm>
          <a:custGeom>
            <a:avLst/>
            <a:gdLst/>
            <a:ahLst/>
            <a:cxnLst/>
            <a:rect l="l" t="t" r="r" b="b"/>
            <a:pathLst>
              <a:path w="4876" h="8369">
                <a:moveTo>
                  <a:pt x="0" y="1244"/>
                </a:moveTo>
                <a:lnTo>
                  <a:pt x="2247" y="8369"/>
                </a:lnTo>
                <a:lnTo>
                  <a:pt x="487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596862" y="9138036"/>
            <a:ext cx="4495" cy="7746"/>
          </a:xfrm>
          <a:custGeom>
            <a:avLst/>
            <a:gdLst/>
            <a:ahLst/>
            <a:cxnLst/>
            <a:rect l="l" t="t" r="r" b="b"/>
            <a:pathLst>
              <a:path w="4495" h="7747">
                <a:moveTo>
                  <a:pt x="0" y="4127"/>
                </a:moveTo>
                <a:lnTo>
                  <a:pt x="4495" y="7747"/>
                </a:lnTo>
                <a:lnTo>
                  <a:pt x="2755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283697" y="9468281"/>
            <a:ext cx="2628" cy="15252"/>
          </a:xfrm>
          <a:custGeom>
            <a:avLst/>
            <a:gdLst/>
            <a:ahLst/>
            <a:cxnLst/>
            <a:rect l="l" t="t" r="r" b="b"/>
            <a:pathLst>
              <a:path w="2628" h="15252">
                <a:moveTo>
                  <a:pt x="507" y="15112"/>
                </a:moveTo>
                <a:lnTo>
                  <a:pt x="1892" y="15252"/>
                </a:lnTo>
                <a:lnTo>
                  <a:pt x="2628" y="1752"/>
                </a:lnTo>
                <a:lnTo>
                  <a:pt x="0" y="0"/>
                </a:lnTo>
                <a:lnTo>
                  <a:pt x="507" y="1511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715408" y="8730076"/>
            <a:ext cx="15621" cy="878649"/>
          </a:xfrm>
          <a:custGeom>
            <a:avLst/>
            <a:gdLst/>
            <a:ahLst/>
            <a:cxnLst/>
            <a:rect l="l" t="t" r="r" b="b"/>
            <a:pathLst>
              <a:path w="15620" h="878649">
                <a:moveTo>
                  <a:pt x="15620" y="878649"/>
                </a:moveTo>
                <a:lnTo>
                  <a:pt x="15620" y="0"/>
                </a:lnTo>
                <a:lnTo>
                  <a:pt x="1130" y="126"/>
                </a:lnTo>
                <a:lnTo>
                  <a:pt x="0" y="1625"/>
                </a:lnTo>
                <a:lnTo>
                  <a:pt x="380" y="878649"/>
                </a:lnTo>
                <a:lnTo>
                  <a:pt x="15620" y="8786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2587214" y="8742335"/>
            <a:ext cx="2247" cy="15862"/>
          </a:xfrm>
          <a:custGeom>
            <a:avLst/>
            <a:gdLst/>
            <a:ahLst/>
            <a:cxnLst/>
            <a:rect l="l" t="t" r="r" b="b"/>
            <a:pathLst>
              <a:path w="2247" h="15862">
                <a:moveTo>
                  <a:pt x="0" y="2235"/>
                </a:moveTo>
                <a:lnTo>
                  <a:pt x="749" y="15862"/>
                </a:lnTo>
                <a:lnTo>
                  <a:pt x="2247" y="15735"/>
                </a:lnTo>
                <a:lnTo>
                  <a:pt x="2247" y="0"/>
                </a:lnTo>
                <a:lnTo>
                  <a:pt x="0" y="223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705824" y="8927007"/>
            <a:ext cx="6997" cy="4495"/>
          </a:xfrm>
          <a:custGeom>
            <a:avLst/>
            <a:gdLst/>
            <a:ahLst/>
            <a:cxnLst/>
            <a:rect l="l" t="t" r="r" b="b"/>
            <a:pathLst>
              <a:path w="6997" h="4495">
                <a:moveTo>
                  <a:pt x="0" y="2489"/>
                </a:moveTo>
                <a:lnTo>
                  <a:pt x="749" y="4495"/>
                </a:lnTo>
                <a:lnTo>
                  <a:pt x="6997" y="2108"/>
                </a:lnTo>
                <a:lnTo>
                  <a:pt x="6235" y="0"/>
                </a:lnTo>
                <a:lnTo>
                  <a:pt x="0" y="248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695194" y="8934126"/>
            <a:ext cx="6756" cy="4000"/>
          </a:xfrm>
          <a:custGeom>
            <a:avLst/>
            <a:gdLst/>
            <a:ahLst/>
            <a:cxnLst/>
            <a:rect l="l" t="t" r="r" b="b"/>
            <a:pathLst>
              <a:path w="6756" h="4000">
                <a:moveTo>
                  <a:pt x="0" y="4000"/>
                </a:moveTo>
                <a:lnTo>
                  <a:pt x="6756" y="1498"/>
                </a:lnTo>
                <a:lnTo>
                  <a:pt x="6502" y="126"/>
                </a:lnTo>
                <a:lnTo>
                  <a:pt x="2755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699444" y="8946741"/>
            <a:ext cx="6502" cy="1752"/>
          </a:xfrm>
          <a:custGeom>
            <a:avLst/>
            <a:gdLst/>
            <a:ahLst/>
            <a:cxnLst/>
            <a:rect l="l" t="t" r="r" b="b"/>
            <a:pathLst>
              <a:path w="6502" h="1752">
                <a:moveTo>
                  <a:pt x="254" y="1752"/>
                </a:moveTo>
                <a:lnTo>
                  <a:pt x="6502" y="495"/>
                </a:lnTo>
                <a:lnTo>
                  <a:pt x="0" y="0"/>
                </a:lnTo>
                <a:lnTo>
                  <a:pt x="25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675706" y="8938124"/>
            <a:ext cx="19481" cy="10871"/>
          </a:xfrm>
          <a:custGeom>
            <a:avLst/>
            <a:gdLst/>
            <a:ahLst/>
            <a:cxnLst/>
            <a:rect l="l" t="t" r="r" b="b"/>
            <a:pathLst>
              <a:path w="19481" h="10871">
                <a:moveTo>
                  <a:pt x="10744" y="368"/>
                </a:moveTo>
                <a:lnTo>
                  <a:pt x="4991" y="5118"/>
                </a:lnTo>
                <a:lnTo>
                  <a:pt x="0" y="10871"/>
                </a:lnTo>
                <a:lnTo>
                  <a:pt x="18618" y="1244"/>
                </a:lnTo>
                <a:lnTo>
                  <a:pt x="19481" y="0"/>
                </a:lnTo>
                <a:lnTo>
                  <a:pt x="10744" y="36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653960" y="8946495"/>
            <a:ext cx="12750" cy="7124"/>
          </a:xfrm>
          <a:custGeom>
            <a:avLst/>
            <a:gdLst/>
            <a:ahLst/>
            <a:cxnLst/>
            <a:rect l="l" t="t" r="r" b="b"/>
            <a:pathLst>
              <a:path w="12750" h="7124">
                <a:moveTo>
                  <a:pt x="2006" y="2374"/>
                </a:moveTo>
                <a:lnTo>
                  <a:pt x="0" y="6870"/>
                </a:lnTo>
                <a:lnTo>
                  <a:pt x="4241" y="7124"/>
                </a:lnTo>
                <a:lnTo>
                  <a:pt x="12750" y="0"/>
                </a:lnTo>
                <a:lnTo>
                  <a:pt x="2006" y="237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662710" y="8952984"/>
            <a:ext cx="8369" cy="6756"/>
          </a:xfrm>
          <a:custGeom>
            <a:avLst/>
            <a:gdLst/>
            <a:ahLst/>
            <a:cxnLst/>
            <a:rect l="l" t="t" r="r" b="b"/>
            <a:pathLst>
              <a:path w="8369" h="6756">
                <a:moveTo>
                  <a:pt x="0" y="6756"/>
                </a:moveTo>
                <a:lnTo>
                  <a:pt x="6121" y="4254"/>
                </a:lnTo>
                <a:lnTo>
                  <a:pt x="8369" y="635"/>
                </a:lnTo>
                <a:lnTo>
                  <a:pt x="6616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768920" y="8972866"/>
            <a:ext cx="2374" cy="6362"/>
          </a:xfrm>
          <a:custGeom>
            <a:avLst/>
            <a:gdLst/>
            <a:ahLst/>
            <a:cxnLst/>
            <a:rect l="l" t="t" r="r" b="b"/>
            <a:pathLst>
              <a:path w="2374" h="6362">
                <a:moveTo>
                  <a:pt x="2374" y="6362"/>
                </a:moveTo>
                <a:lnTo>
                  <a:pt x="1371" y="990"/>
                </a:lnTo>
                <a:lnTo>
                  <a:pt x="0" y="0"/>
                </a:lnTo>
                <a:lnTo>
                  <a:pt x="2374" y="636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630100" y="8975484"/>
            <a:ext cx="4368" cy="6121"/>
          </a:xfrm>
          <a:custGeom>
            <a:avLst/>
            <a:gdLst/>
            <a:ahLst/>
            <a:cxnLst/>
            <a:rect l="l" t="t" r="r" b="b"/>
            <a:pathLst>
              <a:path w="4368" h="6121">
                <a:moveTo>
                  <a:pt x="1371" y="863"/>
                </a:moveTo>
                <a:lnTo>
                  <a:pt x="0" y="6121"/>
                </a:lnTo>
                <a:lnTo>
                  <a:pt x="4254" y="1612"/>
                </a:lnTo>
                <a:lnTo>
                  <a:pt x="4368" y="0"/>
                </a:lnTo>
                <a:lnTo>
                  <a:pt x="1371" y="86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2380919" y="8784183"/>
            <a:ext cx="48107" cy="770813"/>
          </a:xfrm>
          <a:custGeom>
            <a:avLst/>
            <a:gdLst/>
            <a:ahLst/>
            <a:cxnLst/>
            <a:rect l="l" t="t" r="r" b="b"/>
            <a:pathLst>
              <a:path w="48107" h="770813">
                <a:moveTo>
                  <a:pt x="42481" y="380"/>
                </a:moveTo>
                <a:lnTo>
                  <a:pt x="0" y="16992"/>
                </a:lnTo>
                <a:lnTo>
                  <a:pt x="3124" y="327621"/>
                </a:lnTo>
                <a:lnTo>
                  <a:pt x="8991" y="327990"/>
                </a:lnTo>
                <a:lnTo>
                  <a:pt x="16624" y="323621"/>
                </a:lnTo>
                <a:lnTo>
                  <a:pt x="19240" y="323875"/>
                </a:lnTo>
                <a:lnTo>
                  <a:pt x="20243" y="761314"/>
                </a:lnTo>
                <a:lnTo>
                  <a:pt x="47726" y="770813"/>
                </a:lnTo>
                <a:lnTo>
                  <a:pt x="48107" y="0"/>
                </a:lnTo>
                <a:lnTo>
                  <a:pt x="42481" y="38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647336" y="8979228"/>
            <a:ext cx="4762" cy="6743"/>
          </a:xfrm>
          <a:custGeom>
            <a:avLst/>
            <a:gdLst/>
            <a:ahLst/>
            <a:cxnLst/>
            <a:rect l="l" t="t" r="r" b="b"/>
            <a:pathLst>
              <a:path w="4762" h="6743">
                <a:moveTo>
                  <a:pt x="126" y="6743"/>
                </a:moveTo>
                <a:lnTo>
                  <a:pt x="4762" y="2120"/>
                </a:lnTo>
                <a:lnTo>
                  <a:pt x="4000" y="254"/>
                </a:lnTo>
                <a:lnTo>
                  <a:pt x="0" y="0"/>
                </a:lnTo>
                <a:lnTo>
                  <a:pt x="126" y="67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771295" y="8979228"/>
            <a:ext cx="2616" cy="15367"/>
          </a:xfrm>
          <a:custGeom>
            <a:avLst/>
            <a:gdLst/>
            <a:ahLst/>
            <a:cxnLst/>
            <a:rect l="l" t="t" r="r" b="b"/>
            <a:pathLst>
              <a:path w="2616" h="15367">
                <a:moveTo>
                  <a:pt x="0" y="0"/>
                </a:moveTo>
                <a:lnTo>
                  <a:pt x="1625" y="15367"/>
                </a:lnTo>
                <a:lnTo>
                  <a:pt x="2616" y="2247"/>
                </a:lnTo>
                <a:lnTo>
                  <a:pt x="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636974" y="8990732"/>
            <a:ext cx="4368" cy="6616"/>
          </a:xfrm>
          <a:custGeom>
            <a:avLst/>
            <a:gdLst/>
            <a:ahLst/>
            <a:cxnLst/>
            <a:rect l="l" t="t" r="r" b="b"/>
            <a:pathLst>
              <a:path w="4368" h="6616">
                <a:moveTo>
                  <a:pt x="990" y="749"/>
                </a:moveTo>
                <a:lnTo>
                  <a:pt x="0" y="5867"/>
                </a:lnTo>
                <a:lnTo>
                  <a:pt x="1739" y="6616"/>
                </a:lnTo>
                <a:lnTo>
                  <a:pt x="4368" y="3619"/>
                </a:lnTo>
                <a:lnTo>
                  <a:pt x="3873" y="0"/>
                </a:lnTo>
                <a:lnTo>
                  <a:pt x="990" y="74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764158" y="8996848"/>
            <a:ext cx="9753" cy="49974"/>
          </a:xfrm>
          <a:custGeom>
            <a:avLst/>
            <a:gdLst/>
            <a:ahLst/>
            <a:cxnLst/>
            <a:rect l="l" t="t" r="r" b="b"/>
            <a:pathLst>
              <a:path w="9753" h="49974">
                <a:moveTo>
                  <a:pt x="2501" y="49974"/>
                </a:moveTo>
                <a:lnTo>
                  <a:pt x="8508" y="29489"/>
                </a:lnTo>
                <a:lnTo>
                  <a:pt x="9258" y="17373"/>
                </a:lnTo>
                <a:lnTo>
                  <a:pt x="7886" y="16611"/>
                </a:lnTo>
                <a:lnTo>
                  <a:pt x="8762" y="8496"/>
                </a:lnTo>
                <a:lnTo>
                  <a:pt x="9753" y="6248"/>
                </a:lnTo>
                <a:lnTo>
                  <a:pt x="8889" y="1993"/>
                </a:lnTo>
                <a:lnTo>
                  <a:pt x="4889" y="0"/>
                </a:lnTo>
                <a:lnTo>
                  <a:pt x="4508" y="8623"/>
                </a:lnTo>
                <a:lnTo>
                  <a:pt x="4381" y="19367"/>
                </a:lnTo>
                <a:lnTo>
                  <a:pt x="3390" y="30365"/>
                </a:lnTo>
                <a:lnTo>
                  <a:pt x="2260" y="34861"/>
                </a:lnTo>
                <a:lnTo>
                  <a:pt x="1142" y="41236"/>
                </a:lnTo>
                <a:lnTo>
                  <a:pt x="0" y="47599"/>
                </a:lnTo>
                <a:lnTo>
                  <a:pt x="2501" y="4997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750173" y="9061949"/>
            <a:ext cx="9753" cy="17741"/>
          </a:xfrm>
          <a:custGeom>
            <a:avLst/>
            <a:gdLst/>
            <a:ahLst/>
            <a:cxnLst/>
            <a:rect l="l" t="t" r="r" b="b"/>
            <a:pathLst>
              <a:path w="9753" h="17741">
                <a:moveTo>
                  <a:pt x="0" y="17360"/>
                </a:moveTo>
                <a:lnTo>
                  <a:pt x="1498" y="17741"/>
                </a:lnTo>
                <a:lnTo>
                  <a:pt x="9753" y="1993"/>
                </a:lnTo>
                <a:lnTo>
                  <a:pt x="7747" y="0"/>
                </a:lnTo>
                <a:lnTo>
                  <a:pt x="0" y="1736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747429" y="9055447"/>
            <a:ext cx="4864" cy="9245"/>
          </a:xfrm>
          <a:custGeom>
            <a:avLst/>
            <a:gdLst/>
            <a:ahLst/>
            <a:cxnLst/>
            <a:rect l="l" t="t" r="r" b="b"/>
            <a:pathLst>
              <a:path w="4864" h="9245">
                <a:moveTo>
                  <a:pt x="0" y="8877"/>
                </a:moveTo>
                <a:lnTo>
                  <a:pt x="2120" y="9245"/>
                </a:lnTo>
                <a:lnTo>
                  <a:pt x="4864" y="4241"/>
                </a:lnTo>
                <a:lnTo>
                  <a:pt x="3619" y="0"/>
                </a:lnTo>
                <a:lnTo>
                  <a:pt x="0" y="887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738684" y="9059696"/>
            <a:ext cx="1739" cy="6629"/>
          </a:xfrm>
          <a:custGeom>
            <a:avLst/>
            <a:gdLst/>
            <a:ahLst/>
            <a:cxnLst/>
            <a:rect l="l" t="t" r="r" b="b"/>
            <a:pathLst>
              <a:path w="1739" h="6629">
                <a:moveTo>
                  <a:pt x="126" y="6629"/>
                </a:moveTo>
                <a:lnTo>
                  <a:pt x="1739" y="253"/>
                </a:lnTo>
                <a:lnTo>
                  <a:pt x="0" y="0"/>
                </a:lnTo>
                <a:lnTo>
                  <a:pt x="126" y="662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599740" y="8999348"/>
            <a:ext cx="35229" cy="78346"/>
          </a:xfrm>
          <a:custGeom>
            <a:avLst/>
            <a:gdLst/>
            <a:ahLst/>
            <a:cxnLst/>
            <a:rect l="l" t="t" r="r" b="b"/>
            <a:pathLst>
              <a:path w="35229" h="78346">
                <a:moveTo>
                  <a:pt x="0" y="71843"/>
                </a:moveTo>
                <a:lnTo>
                  <a:pt x="0" y="77597"/>
                </a:lnTo>
                <a:lnTo>
                  <a:pt x="2120" y="78346"/>
                </a:lnTo>
                <a:lnTo>
                  <a:pt x="4749" y="75349"/>
                </a:lnTo>
                <a:lnTo>
                  <a:pt x="8242" y="60604"/>
                </a:lnTo>
                <a:lnTo>
                  <a:pt x="22364" y="26365"/>
                </a:lnTo>
                <a:lnTo>
                  <a:pt x="35229" y="3873"/>
                </a:lnTo>
                <a:lnTo>
                  <a:pt x="34480" y="0"/>
                </a:lnTo>
                <a:lnTo>
                  <a:pt x="31610" y="2870"/>
                </a:lnTo>
                <a:lnTo>
                  <a:pt x="13119" y="34861"/>
                </a:lnTo>
                <a:lnTo>
                  <a:pt x="10236" y="40855"/>
                </a:lnTo>
                <a:lnTo>
                  <a:pt x="7988" y="47231"/>
                </a:lnTo>
                <a:lnTo>
                  <a:pt x="6616" y="50228"/>
                </a:lnTo>
                <a:lnTo>
                  <a:pt x="4000" y="58597"/>
                </a:lnTo>
                <a:lnTo>
                  <a:pt x="2616" y="62598"/>
                </a:lnTo>
                <a:lnTo>
                  <a:pt x="1625" y="68973"/>
                </a:lnTo>
                <a:lnTo>
                  <a:pt x="0" y="718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727803" y="9072816"/>
            <a:ext cx="8763" cy="15125"/>
          </a:xfrm>
          <a:custGeom>
            <a:avLst/>
            <a:gdLst/>
            <a:ahLst/>
            <a:cxnLst/>
            <a:rect l="l" t="t" r="r" b="b"/>
            <a:pathLst>
              <a:path w="8762" h="15125">
                <a:moveTo>
                  <a:pt x="4127" y="4127"/>
                </a:moveTo>
                <a:lnTo>
                  <a:pt x="0" y="15125"/>
                </a:lnTo>
                <a:lnTo>
                  <a:pt x="8000" y="5753"/>
                </a:lnTo>
                <a:lnTo>
                  <a:pt x="8762" y="0"/>
                </a:lnTo>
                <a:lnTo>
                  <a:pt x="4127" y="412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723438" y="9087939"/>
            <a:ext cx="4368" cy="6616"/>
          </a:xfrm>
          <a:custGeom>
            <a:avLst/>
            <a:gdLst/>
            <a:ahLst/>
            <a:cxnLst/>
            <a:rect l="l" t="t" r="r" b="b"/>
            <a:pathLst>
              <a:path w="4368" h="6616">
                <a:moveTo>
                  <a:pt x="1371" y="1371"/>
                </a:moveTo>
                <a:lnTo>
                  <a:pt x="0" y="6616"/>
                </a:lnTo>
                <a:lnTo>
                  <a:pt x="3746" y="3746"/>
                </a:lnTo>
                <a:lnTo>
                  <a:pt x="4368" y="0"/>
                </a:lnTo>
                <a:lnTo>
                  <a:pt x="1371" y="137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719694" y="9095186"/>
            <a:ext cx="3619" cy="3733"/>
          </a:xfrm>
          <a:custGeom>
            <a:avLst/>
            <a:gdLst/>
            <a:ahLst/>
            <a:cxnLst/>
            <a:rect l="l" t="t" r="r" b="b"/>
            <a:pathLst>
              <a:path w="3619" h="3733">
                <a:moveTo>
                  <a:pt x="2120" y="0"/>
                </a:moveTo>
                <a:lnTo>
                  <a:pt x="0" y="3733"/>
                </a:lnTo>
                <a:lnTo>
                  <a:pt x="3619" y="1371"/>
                </a:lnTo>
                <a:lnTo>
                  <a:pt x="212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727804" y="9081568"/>
            <a:ext cx="11379" cy="21615"/>
          </a:xfrm>
          <a:custGeom>
            <a:avLst/>
            <a:gdLst/>
            <a:ahLst/>
            <a:cxnLst/>
            <a:rect l="l" t="t" r="r" b="b"/>
            <a:pathLst>
              <a:path w="11379" h="21615">
                <a:moveTo>
                  <a:pt x="9372" y="622"/>
                </a:moveTo>
                <a:lnTo>
                  <a:pt x="0" y="21615"/>
                </a:lnTo>
                <a:lnTo>
                  <a:pt x="7873" y="12115"/>
                </a:lnTo>
                <a:lnTo>
                  <a:pt x="11379" y="4114"/>
                </a:lnTo>
                <a:lnTo>
                  <a:pt x="10502" y="0"/>
                </a:lnTo>
                <a:lnTo>
                  <a:pt x="9372" y="62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723311" y="9103182"/>
            <a:ext cx="4495" cy="5994"/>
          </a:xfrm>
          <a:custGeom>
            <a:avLst/>
            <a:gdLst/>
            <a:ahLst/>
            <a:cxnLst/>
            <a:rect l="l" t="t" r="r" b="b"/>
            <a:pathLst>
              <a:path w="4495" h="5994">
                <a:moveTo>
                  <a:pt x="2870" y="622"/>
                </a:moveTo>
                <a:lnTo>
                  <a:pt x="0" y="5994"/>
                </a:lnTo>
                <a:lnTo>
                  <a:pt x="3873" y="3873"/>
                </a:lnTo>
                <a:lnTo>
                  <a:pt x="4495" y="0"/>
                </a:lnTo>
                <a:lnTo>
                  <a:pt x="2870" y="62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600108" y="9103061"/>
            <a:ext cx="1244" cy="8864"/>
          </a:xfrm>
          <a:custGeom>
            <a:avLst/>
            <a:gdLst/>
            <a:ahLst/>
            <a:cxnLst/>
            <a:rect l="l" t="t" r="r" b="b"/>
            <a:pathLst>
              <a:path w="1244" h="8864">
                <a:moveTo>
                  <a:pt x="0" y="114"/>
                </a:moveTo>
                <a:lnTo>
                  <a:pt x="1244" y="8864"/>
                </a:lnTo>
                <a:lnTo>
                  <a:pt x="1244" y="0"/>
                </a:lnTo>
                <a:lnTo>
                  <a:pt x="0" y="11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597983" y="9113937"/>
            <a:ext cx="1130" cy="8737"/>
          </a:xfrm>
          <a:custGeom>
            <a:avLst/>
            <a:gdLst/>
            <a:ahLst/>
            <a:cxnLst/>
            <a:rect l="l" t="t" r="r" b="b"/>
            <a:pathLst>
              <a:path w="1130" h="8737">
                <a:moveTo>
                  <a:pt x="1130" y="8737"/>
                </a:moveTo>
                <a:lnTo>
                  <a:pt x="876" y="736"/>
                </a:lnTo>
                <a:lnTo>
                  <a:pt x="0" y="0"/>
                </a:lnTo>
                <a:lnTo>
                  <a:pt x="1130" y="873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638592" y="9160027"/>
            <a:ext cx="10998" cy="1371"/>
          </a:xfrm>
          <a:custGeom>
            <a:avLst/>
            <a:gdLst/>
            <a:ahLst/>
            <a:cxnLst/>
            <a:rect l="l" t="t" r="r" b="b"/>
            <a:pathLst>
              <a:path w="10998" h="1371">
                <a:moveTo>
                  <a:pt x="126" y="127"/>
                </a:moveTo>
                <a:lnTo>
                  <a:pt x="0" y="1371"/>
                </a:lnTo>
                <a:lnTo>
                  <a:pt x="10998" y="1257"/>
                </a:lnTo>
                <a:lnTo>
                  <a:pt x="10998" y="0"/>
                </a:lnTo>
                <a:lnTo>
                  <a:pt x="126" y="12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2237599" y="9352447"/>
            <a:ext cx="30988" cy="41363"/>
          </a:xfrm>
          <a:custGeom>
            <a:avLst/>
            <a:gdLst/>
            <a:ahLst/>
            <a:cxnLst/>
            <a:rect l="l" t="t" r="r" b="b"/>
            <a:pathLst>
              <a:path w="30987" h="41363">
                <a:moveTo>
                  <a:pt x="21869" y="3505"/>
                </a:moveTo>
                <a:lnTo>
                  <a:pt x="17741" y="0"/>
                </a:lnTo>
                <a:lnTo>
                  <a:pt x="0" y="30746"/>
                </a:lnTo>
                <a:lnTo>
                  <a:pt x="17373" y="41363"/>
                </a:lnTo>
                <a:lnTo>
                  <a:pt x="30988" y="5511"/>
                </a:lnTo>
                <a:lnTo>
                  <a:pt x="28117" y="6261"/>
                </a:lnTo>
                <a:lnTo>
                  <a:pt x="25869" y="1384"/>
                </a:lnTo>
                <a:lnTo>
                  <a:pt x="21869" y="350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2290588" y="9393688"/>
            <a:ext cx="40855" cy="33604"/>
          </a:xfrm>
          <a:custGeom>
            <a:avLst/>
            <a:gdLst/>
            <a:ahLst/>
            <a:cxnLst/>
            <a:rect l="l" t="t" r="r" b="b"/>
            <a:pathLst>
              <a:path w="40855" h="33604">
                <a:moveTo>
                  <a:pt x="36601" y="33604"/>
                </a:moveTo>
                <a:lnTo>
                  <a:pt x="40855" y="24866"/>
                </a:lnTo>
                <a:lnTo>
                  <a:pt x="37845" y="18986"/>
                </a:lnTo>
                <a:lnTo>
                  <a:pt x="33350" y="16611"/>
                </a:lnTo>
                <a:lnTo>
                  <a:pt x="29476" y="16992"/>
                </a:lnTo>
                <a:lnTo>
                  <a:pt x="27114" y="12242"/>
                </a:lnTo>
                <a:lnTo>
                  <a:pt x="24853" y="14617"/>
                </a:lnTo>
                <a:lnTo>
                  <a:pt x="22732" y="10375"/>
                </a:lnTo>
                <a:lnTo>
                  <a:pt x="20853" y="10248"/>
                </a:lnTo>
                <a:lnTo>
                  <a:pt x="16484" y="5372"/>
                </a:lnTo>
                <a:lnTo>
                  <a:pt x="13982" y="8128"/>
                </a:lnTo>
                <a:lnTo>
                  <a:pt x="11861" y="3873"/>
                </a:lnTo>
                <a:lnTo>
                  <a:pt x="7238" y="1371"/>
                </a:lnTo>
                <a:lnTo>
                  <a:pt x="6108" y="0"/>
                </a:lnTo>
                <a:lnTo>
                  <a:pt x="3124" y="4368"/>
                </a:lnTo>
                <a:lnTo>
                  <a:pt x="0" y="13614"/>
                </a:lnTo>
                <a:lnTo>
                  <a:pt x="36601" y="3360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2250601" y="9468154"/>
            <a:ext cx="2755" cy="15379"/>
          </a:xfrm>
          <a:custGeom>
            <a:avLst/>
            <a:gdLst/>
            <a:ahLst/>
            <a:cxnLst/>
            <a:rect l="l" t="t" r="r" b="b"/>
            <a:pathLst>
              <a:path w="2755" h="15379">
                <a:moveTo>
                  <a:pt x="0" y="1752"/>
                </a:moveTo>
                <a:lnTo>
                  <a:pt x="863" y="15379"/>
                </a:lnTo>
                <a:lnTo>
                  <a:pt x="2247" y="15239"/>
                </a:lnTo>
                <a:lnTo>
                  <a:pt x="275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2622202" y="8744695"/>
            <a:ext cx="5994" cy="15379"/>
          </a:xfrm>
          <a:custGeom>
            <a:avLst/>
            <a:gdLst/>
            <a:ahLst/>
            <a:cxnLst/>
            <a:rect l="l" t="t" r="r" b="b"/>
            <a:pathLst>
              <a:path w="5994" h="15379">
                <a:moveTo>
                  <a:pt x="0" y="13500"/>
                </a:moveTo>
                <a:lnTo>
                  <a:pt x="749" y="15379"/>
                </a:lnTo>
                <a:lnTo>
                  <a:pt x="5994" y="8381"/>
                </a:lnTo>
                <a:lnTo>
                  <a:pt x="1866" y="507"/>
                </a:lnTo>
                <a:lnTo>
                  <a:pt x="622" y="0"/>
                </a:lnTo>
                <a:lnTo>
                  <a:pt x="0" y="1350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2582334" y="8745198"/>
            <a:ext cx="3263" cy="12750"/>
          </a:xfrm>
          <a:custGeom>
            <a:avLst/>
            <a:gdLst/>
            <a:ahLst/>
            <a:cxnLst/>
            <a:rect l="l" t="t" r="r" b="b"/>
            <a:pathLst>
              <a:path w="3263" h="12750">
                <a:moveTo>
                  <a:pt x="0" y="2870"/>
                </a:moveTo>
                <a:lnTo>
                  <a:pt x="254" y="11379"/>
                </a:lnTo>
                <a:lnTo>
                  <a:pt x="2755" y="12750"/>
                </a:lnTo>
                <a:lnTo>
                  <a:pt x="3263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239506" y="8892379"/>
            <a:ext cx="8483" cy="17754"/>
          </a:xfrm>
          <a:custGeom>
            <a:avLst/>
            <a:gdLst/>
            <a:ahLst/>
            <a:cxnLst/>
            <a:rect l="l" t="t" r="r" b="b"/>
            <a:pathLst>
              <a:path w="8483" h="17754">
                <a:moveTo>
                  <a:pt x="3746" y="17754"/>
                </a:moveTo>
                <a:lnTo>
                  <a:pt x="8483" y="5016"/>
                </a:lnTo>
                <a:lnTo>
                  <a:pt x="0" y="0"/>
                </a:lnTo>
                <a:lnTo>
                  <a:pt x="3746" y="1775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492897" y="8894632"/>
            <a:ext cx="26250" cy="19494"/>
          </a:xfrm>
          <a:custGeom>
            <a:avLst/>
            <a:gdLst/>
            <a:ahLst/>
            <a:cxnLst/>
            <a:rect l="l" t="t" r="r" b="b"/>
            <a:pathLst>
              <a:path w="26250" h="19494">
                <a:moveTo>
                  <a:pt x="21374" y="5003"/>
                </a:moveTo>
                <a:lnTo>
                  <a:pt x="17119" y="635"/>
                </a:lnTo>
                <a:lnTo>
                  <a:pt x="9626" y="0"/>
                </a:lnTo>
                <a:lnTo>
                  <a:pt x="0" y="3759"/>
                </a:lnTo>
                <a:lnTo>
                  <a:pt x="26250" y="19494"/>
                </a:lnTo>
                <a:lnTo>
                  <a:pt x="21374" y="500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764300" y="8996601"/>
            <a:ext cx="3124" cy="6616"/>
          </a:xfrm>
          <a:custGeom>
            <a:avLst/>
            <a:gdLst/>
            <a:ahLst/>
            <a:cxnLst/>
            <a:rect l="l" t="t" r="r" b="b"/>
            <a:pathLst>
              <a:path w="3124" h="6616">
                <a:moveTo>
                  <a:pt x="0" y="241"/>
                </a:moveTo>
                <a:lnTo>
                  <a:pt x="368" y="6121"/>
                </a:lnTo>
                <a:lnTo>
                  <a:pt x="2006" y="6616"/>
                </a:lnTo>
                <a:lnTo>
                  <a:pt x="3124" y="0"/>
                </a:lnTo>
                <a:lnTo>
                  <a:pt x="0" y="24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430430" y="9035458"/>
            <a:ext cx="23863" cy="4241"/>
          </a:xfrm>
          <a:custGeom>
            <a:avLst/>
            <a:gdLst/>
            <a:ahLst/>
            <a:cxnLst/>
            <a:rect l="l" t="t" r="r" b="b"/>
            <a:pathLst>
              <a:path w="23863" h="4241">
                <a:moveTo>
                  <a:pt x="0" y="749"/>
                </a:moveTo>
                <a:lnTo>
                  <a:pt x="3124" y="3505"/>
                </a:lnTo>
                <a:lnTo>
                  <a:pt x="23863" y="4241"/>
                </a:lnTo>
                <a:lnTo>
                  <a:pt x="1879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608109" y="9034205"/>
            <a:ext cx="4749" cy="6007"/>
          </a:xfrm>
          <a:custGeom>
            <a:avLst/>
            <a:gdLst/>
            <a:ahLst/>
            <a:cxnLst/>
            <a:rect l="l" t="t" r="r" b="b"/>
            <a:pathLst>
              <a:path w="4749" h="6007">
                <a:moveTo>
                  <a:pt x="0" y="1498"/>
                </a:moveTo>
                <a:lnTo>
                  <a:pt x="1879" y="6007"/>
                </a:lnTo>
                <a:lnTo>
                  <a:pt x="4749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599239" y="9059824"/>
            <a:ext cx="3111" cy="8483"/>
          </a:xfrm>
          <a:custGeom>
            <a:avLst/>
            <a:gdLst/>
            <a:ahLst/>
            <a:cxnLst/>
            <a:rect l="l" t="t" r="r" b="b"/>
            <a:pathLst>
              <a:path w="3111" h="8483">
                <a:moveTo>
                  <a:pt x="0" y="6375"/>
                </a:moveTo>
                <a:lnTo>
                  <a:pt x="2108" y="8483"/>
                </a:lnTo>
                <a:lnTo>
                  <a:pt x="3111" y="2120"/>
                </a:lnTo>
                <a:lnTo>
                  <a:pt x="863" y="0"/>
                </a:lnTo>
                <a:lnTo>
                  <a:pt x="0" y="6375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2285588" y="9470031"/>
            <a:ext cx="4114" cy="15252"/>
          </a:xfrm>
          <a:custGeom>
            <a:avLst/>
            <a:gdLst/>
            <a:ahLst/>
            <a:cxnLst/>
            <a:rect l="l" t="t" r="r" b="b"/>
            <a:pathLst>
              <a:path w="4114" h="15252">
                <a:moveTo>
                  <a:pt x="0" y="13500"/>
                </a:moveTo>
                <a:lnTo>
                  <a:pt x="749" y="15252"/>
                </a:lnTo>
                <a:lnTo>
                  <a:pt x="4114" y="12750"/>
                </a:lnTo>
                <a:lnTo>
                  <a:pt x="4114" y="2755"/>
                </a:lnTo>
                <a:lnTo>
                  <a:pt x="749" y="0"/>
                </a:lnTo>
                <a:lnTo>
                  <a:pt x="0" y="1350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2245720" y="9470534"/>
            <a:ext cx="3263" cy="12750"/>
          </a:xfrm>
          <a:custGeom>
            <a:avLst/>
            <a:gdLst/>
            <a:ahLst/>
            <a:cxnLst/>
            <a:rect l="l" t="t" r="r" b="b"/>
            <a:pathLst>
              <a:path w="3263" h="12750">
                <a:moveTo>
                  <a:pt x="0" y="2870"/>
                </a:moveTo>
                <a:lnTo>
                  <a:pt x="254" y="11379"/>
                </a:lnTo>
                <a:lnTo>
                  <a:pt x="2755" y="12750"/>
                </a:lnTo>
                <a:lnTo>
                  <a:pt x="3263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466783" y="8849024"/>
            <a:ext cx="6743" cy="6261"/>
          </a:xfrm>
          <a:custGeom>
            <a:avLst/>
            <a:gdLst/>
            <a:ahLst/>
            <a:cxnLst/>
            <a:rect l="l" t="t" r="r" b="b"/>
            <a:pathLst>
              <a:path w="6743" h="6261">
                <a:moveTo>
                  <a:pt x="3251" y="507"/>
                </a:moveTo>
                <a:lnTo>
                  <a:pt x="0" y="4508"/>
                </a:lnTo>
                <a:lnTo>
                  <a:pt x="4127" y="6261"/>
                </a:lnTo>
                <a:lnTo>
                  <a:pt x="6743" y="2006"/>
                </a:lnTo>
                <a:lnTo>
                  <a:pt x="6502" y="0"/>
                </a:lnTo>
                <a:lnTo>
                  <a:pt x="3251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729804" y="8940236"/>
            <a:ext cx="8877" cy="2133"/>
          </a:xfrm>
          <a:custGeom>
            <a:avLst/>
            <a:gdLst/>
            <a:ahLst/>
            <a:cxnLst/>
            <a:rect l="l" t="t" r="r" b="b"/>
            <a:pathLst>
              <a:path w="8877" h="2133">
                <a:moveTo>
                  <a:pt x="0" y="507"/>
                </a:moveTo>
                <a:lnTo>
                  <a:pt x="8382" y="2133"/>
                </a:lnTo>
                <a:lnTo>
                  <a:pt x="8877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710190" y="8939754"/>
            <a:ext cx="6756" cy="2235"/>
          </a:xfrm>
          <a:custGeom>
            <a:avLst/>
            <a:gdLst/>
            <a:ahLst/>
            <a:cxnLst/>
            <a:rect l="l" t="t" r="r" b="b"/>
            <a:pathLst>
              <a:path w="6756" h="2235">
                <a:moveTo>
                  <a:pt x="0" y="863"/>
                </a:moveTo>
                <a:lnTo>
                  <a:pt x="254" y="2235"/>
                </a:lnTo>
                <a:lnTo>
                  <a:pt x="6756" y="1117"/>
                </a:lnTo>
                <a:lnTo>
                  <a:pt x="2374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666714" y="8940750"/>
            <a:ext cx="8991" cy="5740"/>
          </a:xfrm>
          <a:custGeom>
            <a:avLst/>
            <a:gdLst/>
            <a:ahLst/>
            <a:cxnLst/>
            <a:rect l="l" t="t" r="r" b="b"/>
            <a:pathLst>
              <a:path w="8991" h="5740">
                <a:moveTo>
                  <a:pt x="3619" y="622"/>
                </a:moveTo>
                <a:lnTo>
                  <a:pt x="0" y="5740"/>
                </a:lnTo>
                <a:lnTo>
                  <a:pt x="8356" y="1117"/>
                </a:lnTo>
                <a:lnTo>
                  <a:pt x="8991" y="0"/>
                </a:lnTo>
                <a:lnTo>
                  <a:pt x="3619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736559" y="8945117"/>
            <a:ext cx="11366" cy="4495"/>
          </a:xfrm>
          <a:custGeom>
            <a:avLst/>
            <a:gdLst/>
            <a:ahLst/>
            <a:cxnLst/>
            <a:rect l="l" t="t" r="r" b="b"/>
            <a:pathLst>
              <a:path w="11366" h="4495">
                <a:moveTo>
                  <a:pt x="0" y="1752"/>
                </a:moveTo>
                <a:lnTo>
                  <a:pt x="6362" y="4495"/>
                </a:lnTo>
                <a:lnTo>
                  <a:pt x="11366" y="1498"/>
                </a:lnTo>
                <a:lnTo>
                  <a:pt x="648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669342" y="8948980"/>
            <a:ext cx="6362" cy="4635"/>
          </a:xfrm>
          <a:custGeom>
            <a:avLst/>
            <a:gdLst/>
            <a:ahLst/>
            <a:cxnLst/>
            <a:rect l="l" t="t" r="r" b="b"/>
            <a:pathLst>
              <a:path w="6362" h="4635">
                <a:moveTo>
                  <a:pt x="2489" y="507"/>
                </a:moveTo>
                <a:lnTo>
                  <a:pt x="0" y="4000"/>
                </a:lnTo>
                <a:lnTo>
                  <a:pt x="1739" y="4635"/>
                </a:lnTo>
                <a:lnTo>
                  <a:pt x="6362" y="0"/>
                </a:lnTo>
                <a:lnTo>
                  <a:pt x="2489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656347" y="8959735"/>
            <a:ext cx="6362" cy="4495"/>
          </a:xfrm>
          <a:custGeom>
            <a:avLst/>
            <a:gdLst/>
            <a:ahLst/>
            <a:cxnLst/>
            <a:rect l="l" t="t" r="r" b="b"/>
            <a:pathLst>
              <a:path w="6362" h="4495">
                <a:moveTo>
                  <a:pt x="2362" y="622"/>
                </a:moveTo>
                <a:lnTo>
                  <a:pt x="0" y="4000"/>
                </a:lnTo>
                <a:lnTo>
                  <a:pt x="3619" y="4495"/>
                </a:lnTo>
                <a:lnTo>
                  <a:pt x="6362" y="0"/>
                </a:lnTo>
                <a:lnTo>
                  <a:pt x="2362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640970" y="8953360"/>
            <a:ext cx="17233" cy="17373"/>
          </a:xfrm>
          <a:custGeom>
            <a:avLst/>
            <a:gdLst/>
            <a:ahLst/>
            <a:cxnLst/>
            <a:rect l="l" t="t" r="r" b="b"/>
            <a:pathLst>
              <a:path w="17233" h="17373">
                <a:moveTo>
                  <a:pt x="0" y="17373"/>
                </a:moveTo>
                <a:lnTo>
                  <a:pt x="17233" y="253"/>
                </a:lnTo>
                <a:lnTo>
                  <a:pt x="12992" y="0"/>
                </a:lnTo>
                <a:lnTo>
                  <a:pt x="2489" y="11252"/>
                </a:lnTo>
                <a:lnTo>
                  <a:pt x="0" y="1737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651344" y="8952490"/>
            <a:ext cx="34480" cy="28867"/>
          </a:xfrm>
          <a:custGeom>
            <a:avLst/>
            <a:gdLst/>
            <a:ahLst/>
            <a:cxnLst/>
            <a:rect l="l" t="t" r="r" b="b"/>
            <a:pathLst>
              <a:path w="34480" h="28867">
                <a:moveTo>
                  <a:pt x="22860" y="10248"/>
                </a:moveTo>
                <a:lnTo>
                  <a:pt x="34480" y="2374"/>
                </a:lnTo>
                <a:lnTo>
                  <a:pt x="32740" y="0"/>
                </a:lnTo>
                <a:lnTo>
                  <a:pt x="20980" y="6121"/>
                </a:lnTo>
                <a:lnTo>
                  <a:pt x="18364" y="9994"/>
                </a:lnTo>
                <a:lnTo>
                  <a:pt x="6870" y="18491"/>
                </a:lnTo>
                <a:lnTo>
                  <a:pt x="0" y="26987"/>
                </a:lnTo>
                <a:lnTo>
                  <a:pt x="749" y="28867"/>
                </a:lnTo>
                <a:lnTo>
                  <a:pt x="22860" y="1024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640845" y="8985977"/>
            <a:ext cx="6616" cy="8369"/>
          </a:xfrm>
          <a:custGeom>
            <a:avLst/>
            <a:gdLst/>
            <a:ahLst/>
            <a:cxnLst/>
            <a:rect l="l" t="t" r="r" b="b"/>
            <a:pathLst>
              <a:path w="6616" h="8369">
                <a:moveTo>
                  <a:pt x="0" y="4749"/>
                </a:moveTo>
                <a:lnTo>
                  <a:pt x="508" y="8369"/>
                </a:lnTo>
                <a:lnTo>
                  <a:pt x="6007" y="3619"/>
                </a:lnTo>
                <a:lnTo>
                  <a:pt x="6616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634215" y="8996602"/>
            <a:ext cx="4508" cy="6616"/>
          </a:xfrm>
          <a:custGeom>
            <a:avLst/>
            <a:gdLst/>
            <a:ahLst/>
            <a:cxnLst/>
            <a:rect l="l" t="t" r="r" b="b"/>
            <a:pathLst>
              <a:path w="4508" h="6616">
                <a:moveTo>
                  <a:pt x="0" y="2743"/>
                </a:moveTo>
                <a:lnTo>
                  <a:pt x="749" y="6616"/>
                </a:lnTo>
                <a:lnTo>
                  <a:pt x="4508" y="2489"/>
                </a:lnTo>
                <a:lnTo>
                  <a:pt x="2755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772038" y="9005346"/>
            <a:ext cx="1371" cy="8864"/>
          </a:xfrm>
          <a:custGeom>
            <a:avLst/>
            <a:gdLst/>
            <a:ahLst/>
            <a:cxnLst/>
            <a:rect l="l" t="t" r="r" b="b"/>
            <a:pathLst>
              <a:path w="1371" h="8864">
                <a:moveTo>
                  <a:pt x="0" y="8115"/>
                </a:moveTo>
                <a:lnTo>
                  <a:pt x="1371" y="8864"/>
                </a:lnTo>
                <a:lnTo>
                  <a:pt x="876" y="0"/>
                </a:lnTo>
                <a:lnTo>
                  <a:pt x="0" y="81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609984" y="9010341"/>
            <a:ext cx="4991" cy="10363"/>
          </a:xfrm>
          <a:custGeom>
            <a:avLst/>
            <a:gdLst/>
            <a:ahLst/>
            <a:cxnLst/>
            <a:rect l="l" t="t" r="r" b="b"/>
            <a:pathLst>
              <a:path w="4991" h="10363">
                <a:moveTo>
                  <a:pt x="0" y="1371"/>
                </a:moveTo>
                <a:lnTo>
                  <a:pt x="1117" y="10363"/>
                </a:lnTo>
                <a:lnTo>
                  <a:pt x="4991" y="2997"/>
                </a:lnTo>
                <a:lnTo>
                  <a:pt x="4127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757922" y="9055458"/>
            <a:ext cx="4749" cy="8496"/>
          </a:xfrm>
          <a:custGeom>
            <a:avLst/>
            <a:gdLst/>
            <a:ahLst/>
            <a:cxnLst/>
            <a:rect l="l" t="t" r="r" b="b"/>
            <a:pathLst>
              <a:path w="4749" h="8496">
                <a:moveTo>
                  <a:pt x="0" y="6489"/>
                </a:moveTo>
                <a:lnTo>
                  <a:pt x="2006" y="8496"/>
                </a:lnTo>
                <a:lnTo>
                  <a:pt x="4749" y="2235"/>
                </a:lnTo>
                <a:lnTo>
                  <a:pt x="2997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599239" y="9077683"/>
            <a:ext cx="2616" cy="8001"/>
          </a:xfrm>
          <a:custGeom>
            <a:avLst/>
            <a:gdLst/>
            <a:ahLst/>
            <a:cxnLst/>
            <a:rect l="l" t="t" r="r" b="b"/>
            <a:pathLst>
              <a:path w="2616" h="8000">
                <a:moveTo>
                  <a:pt x="0" y="1752"/>
                </a:moveTo>
                <a:lnTo>
                  <a:pt x="495" y="7505"/>
                </a:lnTo>
                <a:lnTo>
                  <a:pt x="2108" y="8001"/>
                </a:lnTo>
                <a:lnTo>
                  <a:pt x="2616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682205" y="9131288"/>
            <a:ext cx="6502" cy="4381"/>
          </a:xfrm>
          <a:custGeom>
            <a:avLst/>
            <a:gdLst/>
            <a:ahLst/>
            <a:cxnLst/>
            <a:rect l="l" t="t" r="r" b="b"/>
            <a:pathLst>
              <a:path w="6502" h="4381">
                <a:moveTo>
                  <a:pt x="1993" y="507"/>
                </a:moveTo>
                <a:lnTo>
                  <a:pt x="0" y="4381"/>
                </a:lnTo>
                <a:lnTo>
                  <a:pt x="5130" y="3251"/>
                </a:lnTo>
                <a:lnTo>
                  <a:pt x="6502" y="0"/>
                </a:lnTo>
                <a:lnTo>
                  <a:pt x="1993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697573" y="9079307"/>
            <a:ext cx="53975" cy="63233"/>
          </a:xfrm>
          <a:custGeom>
            <a:avLst/>
            <a:gdLst/>
            <a:ahLst/>
            <a:cxnLst/>
            <a:rect l="l" t="t" r="r" b="b"/>
            <a:pathLst>
              <a:path w="53975" h="63233">
                <a:moveTo>
                  <a:pt x="40233" y="25247"/>
                </a:moveTo>
                <a:lnTo>
                  <a:pt x="53975" y="2006"/>
                </a:lnTo>
                <a:lnTo>
                  <a:pt x="52603" y="0"/>
                </a:lnTo>
                <a:lnTo>
                  <a:pt x="38100" y="23126"/>
                </a:lnTo>
                <a:lnTo>
                  <a:pt x="23241" y="40741"/>
                </a:lnTo>
                <a:lnTo>
                  <a:pt x="0" y="62611"/>
                </a:lnTo>
                <a:lnTo>
                  <a:pt x="3873" y="63233"/>
                </a:lnTo>
                <a:lnTo>
                  <a:pt x="19862" y="50355"/>
                </a:lnTo>
                <a:lnTo>
                  <a:pt x="40233" y="25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619477" y="9151152"/>
            <a:ext cx="3619" cy="3886"/>
          </a:xfrm>
          <a:custGeom>
            <a:avLst/>
            <a:gdLst/>
            <a:ahLst/>
            <a:cxnLst/>
            <a:rect l="l" t="t" r="r" b="b"/>
            <a:pathLst>
              <a:path w="3619" h="3886">
                <a:moveTo>
                  <a:pt x="622" y="3263"/>
                </a:moveTo>
                <a:lnTo>
                  <a:pt x="3619" y="3886"/>
                </a:lnTo>
                <a:lnTo>
                  <a:pt x="0" y="0"/>
                </a:lnTo>
                <a:lnTo>
                  <a:pt x="622" y="326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660334" y="9151038"/>
            <a:ext cx="23990" cy="10236"/>
          </a:xfrm>
          <a:custGeom>
            <a:avLst/>
            <a:gdLst/>
            <a:ahLst/>
            <a:cxnLst/>
            <a:rect l="l" t="t" r="r" b="b"/>
            <a:pathLst>
              <a:path w="23990" h="10236">
                <a:moveTo>
                  <a:pt x="14617" y="3492"/>
                </a:moveTo>
                <a:lnTo>
                  <a:pt x="0" y="7873"/>
                </a:lnTo>
                <a:lnTo>
                  <a:pt x="6870" y="8991"/>
                </a:lnTo>
                <a:lnTo>
                  <a:pt x="11125" y="10236"/>
                </a:lnTo>
                <a:lnTo>
                  <a:pt x="23990" y="3619"/>
                </a:lnTo>
                <a:lnTo>
                  <a:pt x="23495" y="0"/>
                </a:lnTo>
                <a:lnTo>
                  <a:pt x="14617" y="349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632101" y="9165526"/>
            <a:ext cx="13614" cy="3873"/>
          </a:xfrm>
          <a:custGeom>
            <a:avLst/>
            <a:gdLst/>
            <a:ahLst/>
            <a:cxnLst/>
            <a:rect l="l" t="t" r="r" b="b"/>
            <a:pathLst>
              <a:path w="13614" h="3873">
                <a:moveTo>
                  <a:pt x="0" y="1257"/>
                </a:moveTo>
                <a:lnTo>
                  <a:pt x="0" y="2374"/>
                </a:lnTo>
                <a:lnTo>
                  <a:pt x="10363" y="3873"/>
                </a:lnTo>
                <a:lnTo>
                  <a:pt x="13614" y="3009"/>
                </a:lnTo>
                <a:lnTo>
                  <a:pt x="13119" y="1130"/>
                </a:lnTo>
                <a:lnTo>
                  <a:pt x="4368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2589466" y="8740819"/>
            <a:ext cx="2743" cy="18872"/>
          </a:xfrm>
          <a:custGeom>
            <a:avLst/>
            <a:gdLst/>
            <a:ahLst/>
            <a:cxnLst/>
            <a:rect l="l" t="t" r="r" b="b"/>
            <a:pathLst>
              <a:path w="2743" h="18872">
                <a:moveTo>
                  <a:pt x="0" y="1511"/>
                </a:moveTo>
                <a:lnTo>
                  <a:pt x="0" y="17246"/>
                </a:lnTo>
                <a:lnTo>
                  <a:pt x="2616" y="18872"/>
                </a:lnTo>
                <a:lnTo>
                  <a:pt x="2743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450169" y="8863901"/>
            <a:ext cx="7620" cy="7124"/>
          </a:xfrm>
          <a:custGeom>
            <a:avLst/>
            <a:gdLst/>
            <a:ahLst/>
            <a:cxnLst/>
            <a:rect l="l" t="t" r="r" b="b"/>
            <a:pathLst>
              <a:path w="7619" h="7124">
                <a:moveTo>
                  <a:pt x="0" y="6616"/>
                </a:moveTo>
                <a:lnTo>
                  <a:pt x="1498" y="7124"/>
                </a:lnTo>
                <a:lnTo>
                  <a:pt x="7620" y="1866"/>
                </a:lnTo>
                <a:lnTo>
                  <a:pt x="6375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712065" y="8925760"/>
            <a:ext cx="4864" cy="3365"/>
          </a:xfrm>
          <a:custGeom>
            <a:avLst/>
            <a:gdLst/>
            <a:ahLst/>
            <a:cxnLst/>
            <a:rect l="l" t="t" r="r" b="b"/>
            <a:pathLst>
              <a:path w="4864" h="3365">
                <a:moveTo>
                  <a:pt x="0" y="1244"/>
                </a:moveTo>
                <a:lnTo>
                  <a:pt x="749" y="3365"/>
                </a:lnTo>
                <a:lnTo>
                  <a:pt x="4864" y="1371"/>
                </a:lnTo>
                <a:lnTo>
                  <a:pt x="4381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712568" y="8938873"/>
            <a:ext cx="26111" cy="1993"/>
          </a:xfrm>
          <a:custGeom>
            <a:avLst/>
            <a:gdLst/>
            <a:ahLst/>
            <a:cxnLst/>
            <a:rect l="l" t="t" r="r" b="b"/>
            <a:pathLst>
              <a:path w="26111" h="1993">
                <a:moveTo>
                  <a:pt x="0" y="876"/>
                </a:moveTo>
                <a:lnTo>
                  <a:pt x="4381" y="1993"/>
                </a:lnTo>
                <a:lnTo>
                  <a:pt x="17233" y="1866"/>
                </a:lnTo>
                <a:lnTo>
                  <a:pt x="26111" y="1384"/>
                </a:lnTo>
                <a:lnTo>
                  <a:pt x="25361" y="0"/>
                </a:lnTo>
                <a:lnTo>
                  <a:pt x="0" y="87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738182" y="8940246"/>
            <a:ext cx="13614" cy="6502"/>
          </a:xfrm>
          <a:custGeom>
            <a:avLst/>
            <a:gdLst/>
            <a:ahLst/>
            <a:cxnLst/>
            <a:rect l="l" t="t" r="r" b="b"/>
            <a:pathLst>
              <a:path w="13614" h="6502">
                <a:moveTo>
                  <a:pt x="0" y="2120"/>
                </a:moveTo>
                <a:lnTo>
                  <a:pt x="4864" y="4876"/>
                </a:lnTo>
                <a:lnTo>
                  <a:pt x="9753" y="6375"/>
                </a:lnTo>
                <a:lnTo>
                  <a:pt x="13614" y="6502"/>
                </a:lnTo>
                <a:lnTo>
                  <a:pt x="6362" y="622"/>
                </a:lnTo>
                <a:lnTo>
                  <a:pt x="495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708316" y="8945618"/>
            <a:ext cx="28232" cy="1625"/>
          </a:xfrm>
          <a:custGeom>
            <a:avLst/>
            <a:gdLst/>
            <a:ahLst/>
            <a:cxnLst/>
            <a:rect l="l" t="t" r="r" b="b"/>
            <a:pathLst>
              <a:path w="28232" h="1625">
                <a:moveTo>
                  <a:pt x="0" y="749"/>
                </a:moveTo>
                <a:lnTo>
                  <a:pt x="17246" y="1625"/>
                </a:lnTo>
                <a:lnTo>
                  <a:pt x="28232" y="1257"/>
                </a:lnTo>
                <a:lnTo>
                  <a:pt x="27241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751791" y="8946739"/>
            <a:ext cx="8623" cy="8623"/>
          </a:xfrm>
          <a:custGeom>
            <a:avLst/>
            <a:gdLst/>
            <a:ahLst/>
            <a:cxnLst/>
            <a:rect l="l" t="t" r="r" b="b"/>
            <a:pathLst>
              <a:path w="8623" h="8623">
                <a:moveTo>
                  <a:pt x="8623" y="8623"/>
                </a:moveTo>
                <a:lnTo>
                  <a:pt x="6134" y="2514"/>
                </a:lnTo>
                <a:lnTo>
                  <a:pt x="0" y="0"/>
                </a:lnTo>
                <a:lnTo>
                  <a:pt x="8623" y="862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760414" y="8955361"/>
            <a:ext cx="4254" cy="6870"/>
          </a:xfrm>
          <a:custGeom>
            <a:avLst/>
            <a:gdLst/>
            <a:ahLst/>
            <a:cxnLst/>
            <a:rect l="l" t="t" r="r" b="b"/>
            <a:pathLst>
              <a:path w="4254" h="6870">
                <a:moveTo>
                  <a:pt x="2628" y="6870"/>
                </a:moveTo>
                <a:lnTo>
                  <a:pt x="4254" y="6629"/>
                </a:lnTo>
                <a:lnTo>
                  <a:pt x="3759" y="2755"/>
                </a:lnTo>
                <a:lnTo>
                  <a:pt x="0" y="0"/>
                </a:lnTo>
                <a:lnTo>
                  <a:pt x="2628" y="687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753293" y="8960227"/>
            <a:ext cx="4381" cy="4127"/>
          </a:xfrm>
          <a:custGeom>
            <a:avLst/>
            <a:gdLst/>
            <a:ahLst/>
            <a:cxnLst/>
            <a:rect l="l" t="t" r="r" b="b"/>
            <a:pathLst>
              <a:path w="4381" h="4127">
                <a:moveTo>
                  <a:pt x="0" y="1765"/>
                </a:moveTo>
                <a:lnTo>
                  <a:pt x="4381" y="4127"/>
                </a:lnTo>
                <a:lnTo>
                  <a:pt x="2247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764663" y="8961978"/>
            <a:ext cx="4508" cy="10883"/>
          </a:xfrm>
          <a:custGeom>
            <a:avLst/>
            <a:gdLst/>
            <a:ahLst/>
            <a:cxnLst/>
            <a:rect l="l" t="t" r="r" b="b"/>
            <a:pathLst>
              <a:path w="4508" h="10883">
                <a:moveTo>
                  <a:pt x="4254" y="10883"/>
                </a:moveTo>
                <a:lnTo>
                  <a:pt x="4508" y="2006"/>
                </a:lnTo>
                <a:lnTo>
                  <a:pt x="0" y="0"/>
                </a:lnTo>
                <a:lnTo>
                  <a:pt x="4254" y="1088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762786" y="8972991"/>
            <a:ext cx="1879" cy="6362"/>
          </a:xfrm>
          <a:custGeom>
            <a:avLst/>
            <a:gdLst/>
            <a:ahLst/>
            <a:cxnLst/>
            <a:rect l="l" t="t" r="r" b="b"/>
            <a:pathLst>
              <a:path w="1879" h="6362">
                <a:moveTo>
                  <a:pt x="1879" y="6362"/>
                </a:moveTo>
                <a:lnTo>
                  <a:pt x="1142" y="482"/>
                </a:lnTo>
                <a:lnTo>
                  <a:pt x="0" y="0"/>
                </a:lnTo>
                <a:lnTo>
                  <a:pt x="1879" y="636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764670" y="8979357"/>
            <a:ext cx="2247" cy="6375"/>
          </a:xfrm>
          <a:custGeom>
            <a:avLst/>
            <a:gdLst/>
            <a:ahLst/>
            <a:cxnLst/>
            <a:rect l="l" t="t" r="r" b="b"/>
            <a:pathLst>
              <a:path w="2247" h="6375">
                <a:moveTo>
                  <a:pt x="2247" y="6375"/>
                </a:moveTo>
                <a:lnTo>
                  <a:pt x="1244" y="876"/>
                </a:lnTo>
                <a:lnTo>
                  <a:pt x="0" y="0"/>
                </a:lnTo>
                <a:lnTo>
                  <a:pt x="2247" y="637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766426" y="8985738"/>
            <a:ext cx="2616" cy="11099"/>
          </a:xfrm>
          <a:custGeom>
            <a:avLst/>
            <a:gdLst/>
            <a:ahLst/>
            <a:cxnLst/>
            <a:rect l="l" t="t" r="r" b="b"/>
            <a:pathLst>
              <a:path w="2616" h="11099">
                <a:moveTo>
                  <a:pt x="0" y="8737"/>
                </a:moveTo>
                <a:lnTo>
                  <a:pt x="2616" y="11099"/>
                </a:lnTo>
                <a:lnTo>
                  <a:pt x="1739" y="990"/>
                </a:lnTo>
                <a:lnTo>
                  <a:pt x="495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773050" y="8996842"/>
            <a:ext cx="2108" cy="6375"/>
          </a:xfrm>
          <a:custGeom>
            <a:avLst/>
            <a:gdLst/>
            <a:ahLst/>
            <a:cxnLst/>
            <a:rect l="l" t="t" r="r" b="b"/>
            <a:pathLst>
              <a:path w="2108" h="6375">
                <a:moveTo>
                  <a:pt x="736" y="0"/>
                </a:moveTo>
                <a:lnTo>
                  <a:pt x="0" y="2006"/>
                </a:lnTo>
                <a:lnTo>
                  <a:pt x="863" y="6248"/>
                </a:lnTo>
                <a:lnTo>
                  <a:pt x="2108" y="6375"/>
                </a:lnTo>
                <a:lnTo>
                  <a:pt x="2108" y="0"/>
                </a:lnTo>
                <a:lnTo>
                  <a:pt x="736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766290" y="9016216"/>
            <a:ext cx="2247" cy="10998"/>
          </a:xfrm>
          <a:custGeom>
            <a:avLst/>
            <a:gdLst/>
            <a:ahLst/>
            <a:cxnLst/>
            <a:rect l="l" t="t" r="r" b="b"/>
            <a:pathLst>
              <a:path w="2247" h="10998">
                <a:moveTo>
                  <a:pt x="1130" y="0"/>
                </a:moveTo>
                <a:lnTo>
                  <a:pt x="0" y="4381"/>
                </a:lnTo>
                <a:lnTo>
                  <a:pt x="1257" y="10998"/>
                </a:lnTo>
                <a:lnTo>
                  <a:pt x="2247" y="0"/>
                </a:lnTo>
                <a:lnTo>
                  <a:pt x="113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608730" y="8990101"/>
            <a:ext cx="24993" cy="39103"/>
          </a:xfrm>
          <a:custGeom>
            <a:avLst/>
            <a:gdLst/>
            <a:ahLst/>
            <a:cxnLst/>
            <a:rect l="l" t="t" r="r" b="b"/>
            <a:pathLst>
              <a:path w="24993" h="39103">
                <a:moveTo>
                  <a:pt x="24866" y="1498"/>
                </a:moveTo>
                <a:lnTo>
                  <a:pt x="24993" y="0"/>
                </a:lnTo>
                <a:lnTo>
                  <a:pt x="22237" y="876"/>
                </a:lnTo>
                <a:lnTo>
                  <a:pt x="12115" y="15366"/>
                </a:lnTo>
                <a:lnTo>
                  <a:pt x="6248" y="23240"/>
                </a:lnTo>
                <a:lnTo>
                  <a:pt x="2374" y="30606"/>
                </a:lnTo>
                <a:lnTo>
                  <a:pt x="0" y="39103"/>
                </a:lnTo>
                <a:lnTo>
                  <a:pt x="9753" y="25361"/>
                </a:lnTo>
                <a:lnTo>
                  <a:pt x="24866" y="149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764786" y="9031592"/>
            <a:ext cx="1638" cy="6489"/>
          </a:xfrm>
          <a:custGeom>
            <a:avLst/>
            <a:gdLst/>
            <a:ahLst/>
            <a:cxnLst/>
            <a:rect l="l" t="t" r="r" b="b"/>
            <a:pathLst>
              <a:path w="1638" h="6489">
                <a:moveTo>
                  <a:pt x="507" y="6489"/>
                </a:moveTo>
                <a:lnTo>
                  <a:pt x="1638" y="114"/>
                </a:lnTo>
                <a:lnTo>
                  <a:pt x="0" y="0"/>
                </a:lnTo>
                <a:lnTo>
                  <a:pt x="507" y="648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1731553" y="9067700"/>
            <a:ext cx="5003" cy="9245"/>
          </a:xfrm>
          <a:custGeom>
            <a:avLst/>
            <a:gdLst/>
            <a:ahLst/>
            <a:cxnLst/>
            <a:rect l="l" t="t" r="r" b="b"/>
            <a:pathLst>
              <a:path w="5003" h="9245">
                <a:moveTo>
                  <a:pt x="0" y="4991"/>
                </a:moveTo>
                <a:lnTo>
                  <a:pt x="381" y="9245"/>
                </a:lnTo>
                <a:lnTo>
                  <a:pt x="5003" y="5118"/>
                </a:lnTo>
                <a:lnTo>
                  <a:pt x="4254" y="622"/>
                </a:lnTo>
                <a:lnTo>
                  <a:pt x="2628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738311" y="9064329"/>
            <a:ext cx="11353" cy="21361"/>
          </a:xfrm>
          <a:custGeom>
            <a:avLst/>
            <a:gdLst/>
            <a:ahLst/>
            <a:cxnLst/>
            <a:rect l="l" t="t" r="r" b="b"/>
            <a:pathLst>
              <a:path w="11353" h="21361">
                <a:moveTo>
                  <a:pt x="2489" y="13106"/>
                </a:moveTo>
                <a:lnTo>
                  <a:pt x="0" y="17233"/>
                </a:lnTo>
                <a:lnTo>
                  <a:pt x="863" y="21361"/>
                </a:lnTo>
                <a:lnTo>
                  <a:pt x="6121" y="14236"/>
                </a:lnTo>
                <a:lnTo>
                  <a:pt x="11353" y="2108"/>
                </a:lnTo>
                <a:lnTo>
                  <a:pt x="9105" y="0"/>
                </a:lnTo>
                <a:lnTo>
                  <a:pt x="2489" y="1310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601362" y="9077191"/>
            <a:ext cx="2247" cy="10871"/>
          </a:xfrm>
          <a:custGeom>
            <a:avLst/>
            <a:gdLst/>
            <a:ahLst/>
            <a:cxnLst/>
            <a:rect l="l" t="t" r="r" b="b"/>
            <a:pathLst>
              <a:path w="2247" h="10871">
                <a:moveTo>
                  <a:pt x="495" y="495"/>
                </a:moveTo>
                <a:lnTo>
                  <a:pt x="0" y="8496"/>
                </a:lnTo>
                <a:lnTo>
                  <a:pt x="2247" y="10871"/>
                </a:lnTo>
                <a:lnTo>
                  <a:pt x="2133" y="0"/>
                </a:lnTo>
                <a:lnTo>
                  <a:pt x="495" y="49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600108" y="9096557"/>
            <a:ext cx="1879" cy="6616"/>
          </a:xfrm>
          <a:custGeom>
            <a:avLst/>
            <a:gdLst/>
            <a:ahLst/>
            <a:cxnLst/>
            <a:rect l="l" t="t" r="r" b="b"/>
            <a:pathLst>
              <a:path w="1879" h="6616">
                <a:moveTo>
                  <a:pt x="0" y="0"/>
                </a:moveTo>
                <a:lnTo>
                  <a:pt x="0" y="6616"/>
                </a:lnTo>
                <a:lnTo>
                  <a:pt x="1244" y="6502"/>
                </a:lnTo>
                <a:lnTo>
                  <a:pt x="1879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595616" y="9098683"/>
            <a:ext cx="1371" cy="6743"/>
          </a:xfrm>
          <a:custGeom>
            <a:avLst/>
            <a:gdLst/>
            <a:ahLst/>
            <a:cxnLst/>
            <a:rect l="l" t="t" r="r" b="b"/>
            <a:pathLst>
              <a:path w="1371" h="6743">
                <a:moveTo>
                  <a:pt x="0" y="0"/>
                </a:moveTo>
                <a:lnTo>
                  <a:pt x="254" y="6743"/>
                </a:lnTo>
                <a:lnTo>
                  <a:pt x="1371" y="6743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710568" y="9117915"/>
            <a:ext cx="5753" cy="5130"/>
          </a:xfrm>
          <a:custGeom>
            <a:avLst/>
            <a:gdLst/>
            <a:ahLst/>
            <a:cxnLst/>
            <a:rect l="l" t="t" r="r" b="b"/>
            <a:pathLst>
              <a:path w="5753" h="5130">
                <a:moveTo>
                  <a:pt x="0" y="4508"/>
                </a:moveTo>
                <a:lnTo>
                  <a:pt x="1879" y="5130"/>
                </a:lnTo>
                <a:lnTo>
                  <a:pt x="5753" y="2006"/>
                </a:lnTo>
                <a:lnTo>
                  <a:pt x="4241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604232" y="9125046"/>
            <a:ext cx="1625" cy="6121"/>
          </a:xfrm>
          <a:custGeom>
            <a:avLst/>
            <a:gdLst/>
            <a:ahLst/>
            <a:cxnLst/>
            <a:rect l="l" t="t" r="r" b="b"/>
            <a:pathLst>
              <a:path w="1625" h="6121">
                <a:moveTo>
                  <a:pt x="1625" y="6121"/>
                </a:moveTo>
                <a:lnTo>
                  <a:pt x="1244" y="622"/>
                </a:lnTo>
                <a:lnTo>
                  <a:pt x="0" y="0"/>
                </a:lnTo>
                <a:lnTo>
                  <a:pt x="1625" y="612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598988" y="9127049"/>
            <a:ext cx="4622" cy="12865"/>
          </a:xfrm>
          <a:custGeom>
            <a:avLst/>
            <a:gdLst/>
            <a:ahLst/>
            <a:cxnLst/>
            <a:rect l="l" t="t" r="r" b="b"/>
            <a:pathLst>
              <a:path w="4622" h="12865">
                <a:moveTo>
                  <a:pt x="0" y="8496"/>
                </a:moveTo>
                <a:lnTo>
                  <a:pt x="622" y="10985"/>
                </a:lnTo>
                <a:lnTo>
                  <a:pt x="4622" y="12865"/>
                </a:lnTo>
                <a:lnTo>
                  <a:pt x="1244" y="0"/>
                </a:lnTo>
                <a:lnTo>
                  <a:pt x="0" y="849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649589" y="9160028"/>
            <a:ext cx="6489" cy="1752"/>
          </a:xfrm>
          <a:custGeom>
            <a:avLst/>
            <a:gdLst/>
            <a:ahLst/>
            <a:cxnLst/>
            <a:rect l="l" t="t" r="r" b="b"/>
            <a:pathLst>
              <a:path w="6489" h="1752">
                <a:moveTo>
                  <a:pt x="0" y="1257"/>
                </a:moveTo>
                <a:lnTo>
                  <a:pt x="6489" y="1752"/>
                </a:lnTo>
                <a:lnTo>
                  <a:pt x="6489" y="126"/>
                </a:lnTo>
                <a:lnTo>
                  <a:pt x="0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2273333" y="9407309"/>
            <a:ext cx="53860" cy="40601"/>
          </a:xfrm>
          <a:custGeom>
            <a:avLst/>
            <a:gdLst/>
            <a:ahLst/>
            <a:cxnLst/>
            <a:rect l="l" t="t" r="r" b="b"/>
            <a:pathLst>
              <a:path w="53860" h="40601">
                <a:moveTo>
                  <a:pt x="7505" y="24485"/>
                </a:moveTo>
                <a:lnTo>
                  <a:pt x="40614" y="40601"/>
                </a:lnTo>
                <a:lnTo>
                  <a:pt x="44615" y="34112"/>
                </a:lnTo>
                <a:lnTo>
                  <a:pt x="53238" y="23114"/>
                </a:lnTo>
                <a:lnTo>
                  <a:pt x="53860" y="19989"/>
                </a:lnTo>
                <a:lnTo>
                  <a:pt x="17246" y="0"/>
                </a:lnTo>
                <a:lnTo>
                  <a:pt x="0" y="22364"/>
                </a:lnTo>
                <a:lnTo>
                  <a:pt x="7505" y="2448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2252849" y="9467650"/>
            <a:ext cx="2616" cy="17373"/>
          </a:xfrm>
          <a:custGeom>
            <a:avLst/>
            <a:gdLst/>
            <a:ahLst/>
            <a:cxnLst/>
            <a:rect l="l" t="t" r="r" b="b"/>
            <a:pathLst>
              <a:path w="2616" h="17373">
                <a:moveTo>
                  <a:pt x="495" y="508"/>
                </a:moveTo>
                <a:lnTo>
                  <a:pt x="0" y="15748"/>
                </a:lnTo>
                <a:lnTo>
                  <a:pt x="2616" y="17373"/>
                </a:lnTo>
                <a:lnTo>
                  <a:pt x="2120" y="0"/>
                </a:lnTo>
                <a:lnTo>
                  <a:pt x="495" y="5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2467759" y="8772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2428650" y="8773314"/>
            <a:ext cx="37363" cy="792683"/>
          </a:xfrm>
          <a:custGeom>
            <a:avLst/>
            <a:gdLst/>
            <a:ahLst/>
            <a:cxnLst/>
            <a:rect l="l" t="t" r="r" b="b"/>
            <a:pathLst>
              <a:path w="37363" h="792683">
                <a:moveTo>
                  <a:pt x="0" y="781685"/>
                </a:moveTo>
                <a:lnTo>
                  <a:pt x="36855" y="792683"/>
                </a:lnTo>
                <a:lnTo>
                  <a:pt x="37363" y="0"/>
                </a:lnTo>
                <a:lnTo>
                  <a:pt x="31610" y="368"/>
                </a:lnTo>
                <a:lnTo>
                  <a:pt x="381" y="10871"/>
                </a:lnTo>
                <a:lnTo>
                  <a:pt x="0" y="78168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2481132" y="87688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2470640" y="8771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2474252" y="87705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2472514" y="87710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2478072" y="8769065"/>
            <a:ext cx="0" cy="800684"/>
          </a:xfrm>
          <a:custGeom>
            <a:avLst/>
            <a:gdLst/>
            <a:ahLst/>
            <a:cxnLst/>
            <a:rect l="l" t="t" r="r" b="b"/>
            <a:pathLst>
              <a:path h="800684">
                <a:moveTo>
                  <a:pt x="0" y="0"/>
                </a:moveTo>
                <a:lnTo>
                  <a:pt x="0" y="800684"/>
                </a:lnTo>
              </a:path>
            </a:pathLst>
          </a:custGeom>
          <a:ln w="3149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2592082" y="8740694"/>
            <a:ext cx="2006" cy="19621"/>
          </a:xfrm>
          <a:custGeom>
            <a:avLst/>
            <a:gdLst/>
            <a:ahLst/>
            <a:cxnLst/>
            <a:rect l="l" t="t" r="r" b="b"/>
            <a:pathLst>
              <a:path w="2006" h="19621">
                <a:moveTo>
                  <a:pt x="126" y="126"/>
                </a:moveTo>
                <a:lnTo>
                  <a:pt x="0" y="18999"/>
                </a:lnTo>
                <a:lnTo>
                  <a:pt x="1625" y="19621"/>
                </a:lnTo>
                <a:lnTo>
                  <a:pt x="2006" y="0"/>
                </a:lnTo>
                <a:lnTo>
                  <a:pt x="126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491157" y="8832662"/>
            <a:ext cx="13233" cy="7378"/>
          </a:xfrm>
          <a:custGeom>
            <a:avLst/>
            <a:gdLst/>
            <a:ahLst/>
            <a:cxnLst/>
            <a:rect l="l" t="t" r="r" b="b"/>
            <a:pathLst>
              <a:path w="13233" h="7378">
                <a:moveTo>
                  <a:pt x="0" y="4000"/>
                </a:moveTo>
                <a:lnTo>
                  <a:pt x="127" y="7378"/>
                </a:lnTo>
                <a:lnTo>
                  <a:pt x="13233" y="2882"/>
                </a:lnTo>
                <a:lnTo>
                  <a:pt x="12369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437176" y="8877142"/>
            <a:ext cx="7874" cy="13131"/>
          </a:xfrm>
          <a:custGeom>
            <a:avLst/>
            <a:gdLst/>
            <a:ahLst/>
            <a:cxnLst/>
            <a:rect l="l" t="t" r="r" b="b"/>
            <a:pathLst>
              <a:path w="7874" h="13131">
                <a:moveTo>
                  <a:pt x="1117" y="5994"/>
                </a:moveTo>
                <a:lnTo>
                  <a:pt x="0" y="13131"/>
                </a:lnTo>
                <a:lnTo>
                  <a:pt x="7873" y="3873"/>
                </a:lnTo>
                <a:lnTo>
                  <a:pt x="6248" y="0"/>
                </a:lnTo>
                <a:lnTo>
                  <a:pt x="1117" y="599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768918" y="8963997"/>
            <a:ext cx="4000" cy="15227"/>
          </a:xfrm>
          <a:custGeom>
            <a:avLst/>
            <a:gdLst/>
            <a:ahLst/>
            <a:cxnLst/>
            <a:rect l="l" t="t" r="r" b="b"/>
            <a:pathLst>
              <a:path w="4000" h="15227">
                <a:moveTo>
                  <a:pt x="2120" y="2489"/>
                </a:moveTo>
                <a:lnTo>
                  <a:pt x="254" y="0"/>
                </a:lnTo>
                <a:lnTo>
                  <a:pt x="0" y="8864"/>
                </a:lnTo>
                <a:lnTo>
                  <a:pt x="1371" y="9855"/>
                </a:lnTo>
                <a:lnTo>
                  <a:pt x="2374" y="15227"/>
                </a:lnTo>
                <a:lnTo>
                  <a:pt x="4000" y="15227"/>
                </a:lnTo>
                <a:lnTo>
                  <a:pt x="2120" y="248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772918" y="8981483"/>
            <a:ext cx="2235" cy="15354"/>
          </a:xfrm>
          <a:custGeom>
            <a:avLst/>
            <a:gdLst/>
            <a:ahLst/>
            <a:cxnLst/>
            <a:rect l="l" t="t" r="r" b="b"/>
            <a:pathLst>
              <a:path w="2235" h="15354">
                <a:moveTo>
                  <a:pt x="0" y="13119"/>
                </a:moveTo>
                <a:lnTo>
                  <a:pt x="2235" y="15354"/>
                </a:lnTo>
                <a:lnTo>
                  <a:pt x="2006" y="749"/>
                </a:lnTo>
                <a:lnTo>
                  <a:pt x="990" y="0"/>
                </a:lnTo>
                <a:lnTo>
                  <a:pt x="0" y="1311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772918" y="9005346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495" y="8864"/>
                </a:lnTo>
                <a:lnTo>
                  <a:pt x="2743" y="126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767420" y="9005472"/>
            <a:ext cx="1244" cy="10744"/>
          </a:xfrm>
          <a:custGeom>
            <a:avLst/>
            <a:gdLst/>
            <a:ahLst/>
            <a:cxnLst/>
            <a:rect l="l" t="t" r="r" b="b"/>
            <a:pathLst>
              <a:path w="1244" h="10744">
                <a:moveTo>
                  <a:pt x="0" y="0"/>
                </a:moveTo>
                <a:lnTo>
                  <a:pt x="0" y="10744"/>
                </a:lnTo>
                <a:lnTo>
                  <a:pt x="1117" y="10744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602360" y="9088065"/>
            <a:ext cx="1244" cy="6235"/>
          </a:xfrm>
          <a:custGeom>
            <a:avLst/>
            <a:gdLst/>
            <a:ahLst/>
            <a:cxnLst/>
            <a:rect l="l" t="t" r="r" b="b"/>
            <a:pathLst>
              <a:path w="1244" h="6235">
                <a:moveTo>
                  <a:pt x="0" y="0"/>
                </a:moveTo>
                <a:lnTo>
                  <a:pt x="0" y="6235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254967" y="9466157"/>
            <a:ext cx="2882" cy="19380"/>
          </a:xfrm>
          <a:custGeom>
            <a:avLst/>
            <a:gdLst/>
            <a:ahLst/>
            <a:cxnLst/>
            <a:rect l="l" t="t" r="r" b="b"/>
            <a:pathLst>
              <a:path w="2882" h="19380">
                <a:moveTo>
                  <a:pt x="0" y="1498"/>
                </a:moveTo>
                <a:lnTo>
                  <a:pt x="508" y="18872"/>
                </a:lnTo>
                <a:lnTo>
                  <a:pt x="2120" y="19380"/>
                </a:lnTo>
                <a:lnTo>
                  <a:pt x="2882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126178" y="8758572"/>
            <a:ext cx="17741" cy="25361"/>
          </a:xfrm>
          <a:custGeom>
            <a:avLst/>
            <a:gdLst/>
            <a:ahLst/>
            <a:cxnLst/>
            <a:rect l="l" t="t" r="r" b="b"/>
            <a:pathLst>
              <a:path w="17741" h="25361">
                <a:moveTo>
                  <a:pt x="16865" y="2870"/>
                </a:moveTo>
                <a:lnTo>
                  <a:pt x="17741" y="0"/>
                </a:lnTo>
                <a:lnTo>
                  <a:pt x="12865" y="1117"/>
                </a:lnTo>
                <a:lnTo>
                  <a:pt x="12369" y="2870"/>
                </a:lnTo>
                <a:lnTo>
                  <a:pt x="6375" y="7747"/>
                </a:lnTo>
                <a:lnTo>
                  <a:pt x="0" y="16611"/>
                </a:lnTo>
                <a:lnTo>
                  <a:pt x="114" y="25361"/>
                </a:lnTo>
                <a:lnTo>
                  <a:pt x="2120" y="25234"/>
                </a:lnTo>
                <a:lnTo>
                  <a:pt x="3746" y="18237"/>
                </a:lnTo>
                <a:lnTo>
                  <a:pt x="16865" y="287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124049" y="8783939"/>
            <a:ext cx="2247" cy="6502"/>
          </a:xfrm>
          <a:custGeom>
            <a:avLst/>
            <a:gdLst/>
            <a:ahLst/>
            <a:cxnLst/>
            <a:rect l="l" t="t" r="r" b="b"/>
            <a:pathLst>
              <a:path w="2247" h="6502">
                <a:moveTo>
                  <a:pt x="0" y="6362"/>
                </a:moveTo>
                <a:lnTo>
                  <a:pt x="2120" y="6502"/>
                </a:lnTo>
                <a:lnTo>
                  <a:pt x="2247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121808" y="8790301"/>
            <a:ext cx="2235" cy="6756"/>
          </a:xfrm>
          <a:custGeom>
            <a:avLst/>
            <a:gdLst/>
            <a:ahLst/>
            <a:cxnLst/>
            <a:rect l="l" t="t" r="r" b="b"/>
            <a:pathLst>
              <a:path w="2235" h="6756">
                <a:moveTo>
                  <a:pt x="0" y="127"/>
                </a:moveTo>
                <a:lnTo>
                  <a:pt x="622" y="6629"/>
                </a:lnTo>
                <a:lnTo>
                  <a:pt x="1625" y="6756"/>
                </a:lnTo>
                <a:lnTo>
                  <a:pt x="2235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241126" y="8877279"/>
            <a:ext cx="12992" cy="10858"/>
          </a:xfrm>
          <a:custGeom>
            <a:avLst/>
            <a:gdLst/>
            <a:ahLst/>
            <a:cxnLst/>
            <a:rect l="l" t="t" r="r" b="b"/>
            <a:pathLst>
              <a:path w="12992" h="10858">
                <a:moveTo>
                  <a:pt x="0" y="6108"/>
                </a:moveTo>
                <a:lnTo>
                  <a:pt x="6743" y="10617"/>
                </a:lnTo>
                <a:lnTo>
                  <a:pt x="10744" y="10858"/>
                </a:lnTo>
                <a:lnTo>
                  <a:pt x="12992" y="4610"/>
                </a:lnTo>
                <a:lnTo>
                  <a:pt x="749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486165" y="8900888"/>
            <a:ext cx="32854" cy="19989"/>
          </a:xfrm>
          <a:custGeom>
            <a:avLst/>
            <a:gdLst/>
            <a:ahLst/>
            <a:cxnLst/>
            <a:rect l="l" t="t" r="r" b="b"/>
            <a:pathLst>
              <a:path w="32854" h="19989">
                <a:moveTo>
                  <a:pt x="32854" y="17614"/>
                </a:moveTo>
                <a:lnTo>
                  <a:pt x="2616" y="0"/>
                </a:lnTo>
                <a:lnTo>
                  <a:pt x="0" y="2374"/>
                </a:lnTo>
                <a:lnTo>
                  <a:pt x="32727" y="19989"/>
                </a:lnTo>
                <a:lnTo>
                  <a:pt x="32854" y="1761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467665" y="8916005"/>
            <a:ext cx="45351" cy="29235"/>
          </a:xfrm>
          <a:custGeom>
            <a:avLst/>
            <a:gdLst/>
            <a:ahLst/>
            <a:cxnLst/>
            <a:rect l="l" t="t" r="r" b="b"/>
            <a:pathLst>
              <a:path w="45351" h="29235">
                <a:moveTo>
                  <a:pt x="7619" y="3124"/>
                </a:moveTo>
                <a:lnTo>
                  <a:pt x="3873" y="0"/>
                </a:lnTo>
                <a:lnTo>
                  <a:pt x="0" y="6870"/>
                </a:lnTo>
                <a:lnTo>
                  <a:pt x="1371" y="7620"/>
                </a:lnTo>
                <a:lnTo>
                  <a:pt x="9626" y="9867"/>
                </a:lnTo>
                <a:lnTo>
                  <a:pt x="27482" y="22364"/>
                </a:lnTo>
                <a:lnTo>
                  <a:pt x="43103" y="29235"/>
                </a:lnTo>
                <a:lnTo>
                  <a:pt x="45351" y="24739"/>
                </a:lnTo>
                <a:lnTo>
                  <a:pt x="7619" y="312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315351" y="8918750"/>
            <a:ext cx="88582" cy="56857"/>
          </a:xfrm>
          <a:custGeom>
            <a:avLst/>
            <a:gdLst/>
            <a:ahLst/>
            <a:cxnLst/>
            <a:rect l="l" t="t" r="r" b="b"/>
            <a:pathLst>
              <a:path w="88582" h="56857">
                <a:moveTo>
                  <a:pt x="51473" y="28498"/>
                </a:moveTo>
                <a:lnTo>
                  <a:pt x="12242" y="6870"/>
                </a:lnTo>
                <a:lnTo>
                  <a:pt x="7746" y="2628"/>
                </a:lnTo>
                <a:lnTo>
                  <a:pt x="0" y="0"/>
                </a:lnTo>
                <a:lnTo>
                  <a:pt x="126" y="8255"/>
                </a:lnTo>
                <a:lnTo>
                  <a:pt x="4749" y="10502"/>
                </a:lnTo>
                <a:lnTo>
                  <a:pt x="19113" y="18999"/>
                </a:lnTo>
                <a:lnTo>
                  <a:pt x="22110" y="21501"/>
                </a:lnTo>
                <a:lnTo>
                  <a:pt x="25107" y="22123"/>
                </a:lnTo>
                <a:lnTo>
                  <a:pt x="30238" y="25869"/>
                </a:lnTo>
                <a:lnTo>
                  <a:pt x="34112" y="26365"/>
                </a:lnTo>
                <a:lnTo>
                  <a:pt x="36728" y="30238"/>
                </a:lnTo>
                <a:lnTo>
                  <a:pt x="40487" y="30861"/>
                </a:lnTo>
                <a:lnTo>
                  <a:pt x="45478" y="34493"/>
                </a:lnTo>
                <a:lnTo>
                  <a:pt x="49098" y="35242"/>
                </a:lnTo>
                <a:lnTo>
                  <a:pt x="60731" y="43230"/>
                </a:lnTo>
                <a:lnTo>
                  <a:pt x="64350" y="43865"/>
                </a:lnTo>
                <a:lnTo>
                  <a:pt x="71462" y="49364"/>
                </a:lnTo>
                <a:lnTo>
                  <a:pt x="75349" y="50355"/>
                </a:lnTo>
                <a:lnTo>
                  <a:pt x="78473" y="53987"/>
                </a:lnTo>
                <a:lnTo>
                  <a:pt x="86715" y="56857"/>
                </a:lnTo>
                <a:lnTo>
                  <a:pt x="88214" y="55613"/>
                </a:lnTo>
                <a:lnTo>
                  <a:pt x="88582" y="49987"/>
                </a:lnTo>
                <a:lnTo>
                  <a:pt x="68846" y="39357"/>
                </a:lnTo>
                <a:lnTo>
                  <a:pt x="51473" y="2849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766289" y="8996603"/>
            <a:ext cx="2755" cy="8864"/>
          </a:xfrm>
          <a:custGeom>
            <a:avLst/>
            <a:gdLst/>
            <a:ahLst/>
            <a:cxnLst/>
            <a:rect l="l" t="t" r="r" b="b"/>
            <a:pathLst>
              <a:path w="2755" h="8864">
                <a:moveTo>
                  <a:pt x="0" y="6616"/>
                </a:moveTo>
                <a:lnTo>
                  <a:pt x="2374" y="8864"/>
                </a:lnTo>
                <a:lnTo>
                  <a:pt x="2755" y="253"/>
                </a:lnTo>
                <a:lnTo>
                  <a:pt x="1130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762917" y="9005465"/>
            <a:ext cx="2247" cy="19494"/>
          </a:xfrm>
          <a:custGeom>
            <a:avLst/>
            <a:gdLst/>
            <a:ahLst/>
            <a:cxnLst/>
            <a:rect l="l" t="t" r="r" b="b"/>
            <a:pathLst>
              <a:path w="2247" h="19494">
                <a:moveTo>
                  <a:pt x="0" y="19494"/>
                </a:moveTo>
                <a:lnTo>
                  <a:pt x="1257" y="19494"/>
                </a:lnTo>
                <a:lnTo>
                  <a:pt x="2247" y="15113"/>
                </a:lnTo>
                <a:lnTo>
                  <a:pt x="876" y="749"/>
                </a:lnTo>
                <a:lnTo>
                  <a:pt x="127" y="0"/>
                </a:lnTo>
                <a:lnTo>
                  <a:pt x="0" y="1949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588735" y="9042082"/>
            <a:ext cx="2120" cy="6743"/>
          </a:xfrm>
          <a:custGeom>
            <a:avLst/>
            <a:gdLst/>
            <a:ahLst/>
            <a:cxnLst/>
            <a:rect l="l" t="t" r="r" b="b"/>
            <a:pathLst>
              <a:path w="2120" h="6743">
                <a:moveTo>
                  <a:pt x="0" y="6743"/>
                </a:moveTo>
                <a:lnTo>
                  <a:pt x="2120" y="6743"/>
                </a:lnTo>
                <a:lnTo>
                  <a:pt x="2120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755794" y="9044574"/>
            <a:ext cx="1879" cy="6248"/>
          </a:xfrm>
          <a:custGeom>
            <a:avLst/>
            <a:gdLst/>
            <a:ahLst/>
            <a:cxnLst/>
            <a:rect l="l" t="t" r="r" b="b"/>
            <a:pathLst>
              <a:path w="1879" h="6248">
                <a:moveTo>
                  <a:pt x="254" y="0"/>
                </a:moveTo>
                <a:lnTo>
                  <a:pt x="0" y="6248"/>
                </a:lnTo>
                <a:lnTo>
                  <a:pt x="1752" y="5753"/>
                </a:lnTo>
                <a:lnTo>
                  <a:pt x="1879" y="0"/>
                </a:lnTo>
                <a:lnTo>
                  <a:pt x="254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582375" y="9048823"/>
            <a:ext cx="6984" cy="28244"/>
          </a:xfrm>
          <a:custGeom>
            <a:avLst/>
            <a:gdLst/>
            <a:ahLst/>
            <a:cxnLst/>
            <a:rect l="l" t="t" r="r" b="b"/>
            <a:pathLst>
              <a:path w="6984" h="28244">
                <a:moveTo>
                  <a:pt x="3365" y="5626"/>
                </a:moveTo>
                <a:lnTo>
                  <a:pt x="0" y="28244"/>
                </a:lnTo>
                <a:lnTo>
                  <a:pt x="1993" y="28117"/>
                </a:lnTo>
                <a:lnTo>
                  <a:pt x="3987" y="21996"/>
                </a:lnTo>
                <a:lnTo>
                  <a:pt x="4610" y="19494"/>
                </a:lnTo>
                <a:lnTo>
                  <a:pt x="5854" y="10871"/>
                </a:lnTo>
                <a:lnTo>
                  <a:pt x="6985" y="6502"/>
                </a:lnTo>
                <a:lnTo>
                  <a:pt x="6362" y="0"/>
                </a:lnTo>
                <a:lnTo>
                  <a:pt x="3365" y="562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591110" y="9083812"/>
            <a:ext cx="4762" cy="14998"/>
          </a:xfrm>
          <a:custGeom>
            <a:avLst/>
            <a:gdLst/>
            <a:ahLst/>
            <a:cxnLst/>
            <a:rect l="l" t="t" r="r" b="b"/>
            <a:pathLst>
              <a:path w="4762" h="14998">
                <a:moveTo>
                  <a:pt x="253" y="4127"/>
                </a:moveTo>
                <a:lnTo>
                  <a:pt x="0" y="14998"/>
                </a:lnTo>
                <a:lnTo>
                  <a:pt x="4762" y="2120"/>
                </a:lnTo>
                <a:lnTo>
                  <a:pt x="2501" y="0"/>
                </a:lnTo>
                <a:lnTo>
                  <a:pt x="253" y="4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985711" y="9311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992632" y="9235498"/>
            <a:ext cx="180365" cy="456882"/>
          </a:xfrm>
          <a:custGeom>
            <a:avLst/>
            <a:gdLst/>
            <a:ahLst/>
            <a:cxnLst/>
            <a:rect l="l" t="t" r="r" b="b"/>
            <a:pathLst>
              <a:path w="180365" h="456882">
                <a:moveTo>
                  <a:pt x="0" y="456882"/>
                </a:moveTo>
                <a:lnTo>
                  <a:pt x="166204" y="456882"/>
                </a:lnTo>
                <a:lnTo>
                  <a:pt x="166509" y="339369"/>
                </a:lnTo>
                <a:lnTo>
                  <a:pt x="179755" y="347738"/>
                </a:lnTo>
                <a:lnTo>
                  <a:pt x="180365" y="235038"/>
                </a:lnTo>
                <a:lnTo>
                  <a:pt x="151511" y="213537"/>
                </a:lnTo>
                <a:lnTo>
                  <a:pt x="108140" y="176568"/>
                </a:lnTo>
                <a:lnTo>
                  <a:pt x="97269" y="163563"/>
                </a:lnTo>
                <a:lnTo>
                  <a:pt x="73291" y="139699"/>
                </a:lnTo>
                <a:lnTo>
                  <a:pt x="38430" y="89966"/>
                </a:lnTo>
                <a:lnTo>
                  <a:pt x="12319" y="37858"/>
                </a:lnTo>
                <a:lnTo>
                  <a:pt x="558" y="0"/>
                </a:lnTo>
                <a:lnTo>
                  <a:pt x="0" y="45688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2310081" y="9285978"/>
            <a:ext cx="42722" cy="43865"/>
          </a:xfrm>
          <a:custGeom>
            <a:avLst/>
            <a:gdLst/>
            <a:ahLst/>
            <a:cxnLst/>
            <a:rect l="l" t="t" r="r" b="b"/>
            <a:pathLst>
              <a:path w="42722" h="43865">
                <a:moveTo>
                  <a:pt x="27482" y="8750"/>
                </a:moveTo>
                <a:lnTo>
                  <a:pt x="16611" y="126"/>
                </a:lnTo>
                <a:lnTo>
                  <a:pt x="12865" y="0"/>
                </a:lnTo>
                <a:lnTo>
                  <a:pt x="0" y="507"/>
                </a:lnTo>
                <a:lnTo>
                  <a:pt x="6743" y="23494"/>
                </a:lnTo>
                <a:lnTo>
                  <a:pt x="7492" y="24612"/>
                </a:lnTo>
                <a:lnTo>
                  <a:pt x="11861" y="26746"/>
                </a:lnTo>
                <a:lnTo>
                  <a:pt x="14363" y="30746"/>
                </a:lnTo>
                <a:lnTo>
                  <a:pt x="20980" y="30746"/>
                </a:lnTo>
                <a:lnTo>
                  <a:pt x="25234" y="35483"/>
                </a:lnTo>
                <a:lnTo>
                  <a:pt x="27101" y="35483"/>
                </a:lnTo>
                <a:lnTo>
                  <a:pt x="33731" y="41732"/>
                </a:lnTo>
                <a:lnTo>
                  <a:pt x="41719" y="43865"/>
                </a:lnTo>
                <a:lnTo>
                  <a:pt x="42722" y="43230"/>
                </a:lnTo>
                <a:lnTo>
                  <a:pt x="40347" y="28371"/>
                </a:lnTo>
                <a:lnTo>
                  <a:pt x="27482" y="875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2177254" y="9474413"/>
            <a:ext cx="8750" cy="117309"/>
          </a:xfrm>
          <a:custGeom>
            <a:avLst/>
            <a:gdLst/>
            <a:ahLst/>
            <a:cxnLst/>
            <a:rect l="l" t="t" r="r" b="b"/>
            <a:pathLst>
              <a:path w="8750" h="117309">
                <a:moveTo>
                  <a:pt x="0" y="112445"/>
                </a:moveTo>
                <a:lnTo>
                  <a:pt x="2374" y="115570"/>
                </a:lnTo>
                <a:lnTo>
                  <a:pt x="8242" y="117309"/>
                </a:lnTo>
                <a:lnTo>
                  <a:pt x="8750" y="4864"/>
                </a:lnTo>
                <a:lnTo>
                  <a:pt x="622" y="0"/>
                </a:lnTo>
                <a:lnTo>
                  <a:pt x="0" y="11244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964960" y="9483149"/>
            <a:ext cx="20866" cy="75971"/>
          </a:xfrm>
          <a:custGeom>
            <a:avLst/>
            <a:gdLst/>
            <a:ahLst/>
            <a:cxnLst/>
            <a:rect l="l" t="t" r="r" b="b"/>
            <a:pathLst>
              <a:path w="20866" h="75971">
                <a:moveTo>
                  <a:pt x="18745" y="8623"/>
                </a:moveTo>
                <a:lnTo>
                  <a:pt x="0" y="0"/>
                </a:lnTo>
                <a:lnTo>
                  <a:pt x="3009" y="26873"/>
                </a:lnTo>
                <a:lnTo>
                  <a:pt x="11747" y="59474"/>
                </a:lnTo>
                <a:lnTo>
                  <a:pt x="20866" y="75971"/>
                </a:lnTo>
                <a:lnTo>
                  <a:pt x="20751" y="69595"/>
                </a:lnTo>
                <a:lnTo>
                  <a:pt x="18745" y="862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2234191" y="9626353"/>
            <a:ext cx="8788" cy="66027"/>
          </a:xfrm>
          <a:custGeom>
            <a:avLst/>
            <a:gdLst/>
            <a:ahLst/>
            <a:cxnLst/>
            <a:rect l="l" t="t" r="r" b="b"/>
            <a:pathLst>
              <a:path w="8788" h="66027">
                <a:moveTo>
                  <a:pt x="0" y="66027"/>
                </a:moveTo>
                <a:lnTo>
                  <a:pt x="8712" y="66027"/>
                </a:lnTo>
                <a:lnTo>
                  <a:pt x="8788" y="4368"/>
                </a:lnTo>
                <a:lnTo>
                  <a:pt x="38" y="0"/>
                </a:lnTo>
                <a:lnTo>
                  <a:pt x="0" y="660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2284180" y="9652452"/>
            <a:ext cx="11836" cy="39928"/>
          </a:xfrm>
          <a:custGeom>
            <a:avLst/>
            <a:gdLst/>
            <a:ahLst/>
            <a:cxnLst/>
            <a:rect l="l" t="t" r="r" b="b"/>
            <a:pathLst>
              <a:path w="11836" h="39928">
                <a:moveTo>
                  <a:pt x="0" y="39928"/>
                </a:moveTo>
                <a:lnTo>
                  <a:pt x="11836" y="39928"/>
                </a:lnTo>
                <a:lnTo>
                  <a:pt x="11772" y="5130"/>
                </a:lnTo>
                <a:lnTo>
                  <a:pt x="25" y="0"/>
                </a:lnTo>
                <a:lnTo>
                  <a:pt x="0" y="3992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3126242" y="9600609"/>
            <a:ext cx="2006" cy="91770"/>
          </a:xfrm>
          <a:custGeom>
            <a:avLst/>
            <a:gdLst/>
            <a:ahLst/>
            <a:cxnLst/>
            <a:rect l="l" t="t" r="r" b="b"/>
            <a:pathLst>
              <a:path w="2006" h="91770">
                <a:moveTo>
                  <a:pt x="0" y="114"/>
                </a:moveTo>
                <a:lnTo>
                  <a:pt x="444" y="91770"/>
                </a:lnTo>
                <a:lnTo>
                  <a:pt x="1854" y="91770"/>
                </a:lnTo>
                <a:lnTo>
                  <a:pt x="200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755550" y="8999093"/>
            <a:ext cx="5118" cy="17246"/>
          </a:xfrm>
          <a:custGeom>
            <a:avLst/>
            <a:gdLst/>
            <a:ahLst/>
            <a:cxnLst/>
            <a:rect l="l" t="t" r="r" b="b"/>
            <a:pathLst>
              <a:path w="5118" h="17246">
                <a:moveTo>
                  <a:pt x="749" y="4127"/>
                </a:moveTo>
                <a:lnTo>
                  <a:pt x="0" y="6375"/>
                </a:lnTo>
                <a:lnTo>
                  <a:pt x="876" y="10629"/>
                </a:lnTo>
                <a:lnTo>
                  <a:pt x="4368" y="17246"/>
                </a:lnTo>
                <a:lnTo>
                  <a:pt x="5118" y="1879"/>
                </a:lnTo>
                <a:lnTo>
                  <a:pt x="4241" y="0"/>
                </a:lnTo>
                <a:lnTo>
                  <a:pt x="749" y="412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751670" y="9011837"/>
            <a:ext cx="3873" cy="17500"/>
          </a:xfrm>
          <a:custGeom>
            <a:avLst/>
            <a:gdLst/>
            <a:ahLst/>
            <a:cxnLst/>
            <a:rect l="l" t="t" r="r" b="b"/>
            <a:pathLst>
              <a:path w="3873" h="17500">
                <a:moveTo>
                  <a:pt x="2628" y="127"/>
                </a:moveTo>
                <a:lnTo>
                  <a:pt x="0" y="17500"/>
                </a:lnTo>
                <a:lnTo>
                  <a:pt x="3619" y="10248"/>
                </a:lnTo>
                <a:lnTo>
                  <a:pt x="3873" y="0"/>
                </a:lnTo>
                <a:lnTo>
                  <a:pt x="2628" y="12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597365" y="9050955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1752" y="6362"/>
                </a:lnTo>
                <a:lnTo>
                  <a:pt x="2235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584369" y="9070822"/>
            <a:ext cx="2362" cy="6121"/>
          </a:xfrm>
          <a:custGeom>
            <a:avLst/>
            <a:gdLst/>
            <a:ahLst/>
            <a:cxnLst/>
            <a:rect l="l" t="t" r="r" b="b"/>
            <a:pathLst>
              <a:path w="2362" h="6121">
                <a:moveTo>
                  <a:pt x="0" y="6121"/>
                </a:moveTo>
                <a:lnTo>
                  <a:pt x="2362" y="2120"/>
                </a:lnTo>
                <a:lnTo>
                  <a:pt x="1993" y="0"/>
                </a:lnTo>
                <a:lnTo>
                  <a:pt x="0" y="612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683834" y="9141913"/>
            <a:ext cx="17614" cy="12750"/>
          </a:xfrm>
          <a:custGeom>
            <a:avLst/>
            <a:gdLst/>
            <a:ahLst/>
            <a:cxnLst/>
            <a:rect l="l" t="t" r="r" b="b"/>
            <a:pathLst>
              <a:path w="17614" h="12750">
                <a:moveTo>
                  <a:pt x="16484" y="3124"/>
                </a:moveTo>
                <a:lnTo>
                  <a:pt x="17614" y="622"/>
                </a:lnTo>
                <a:lnTo>
                  <a:pt x="13741" y="0"/>
                </a:lnTo>
                <a:lnTo>
                  <a:pt x="0" y="9118"/>
                </a:lnTo>
                <a:lnTo>
                  <a:pt x="495" y="12750"/>
                </a:lnTo>
                <a:lnTo>
                  <a:pt x="16484" y="312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656092" y="9158909"/>
            <a:ext cx="11125" cy="2870"/>
          </a:xfrm>
          <a:custGeom>
            <a:avLst/>
            <a:gdLst/>
            <a:ahLst/>
            <a:cxnLst/>
            <a:rect l="l" t="t" r="r" b="b"/>
            <a:pathLst>
              <a:path w="11125" h="2870">
                <a:moveTo>
                  <a:pt x="0" y="1244"/>
                </a:moveTo>
                <a:lnTo>
                  <a:pt x="0" y="2870"/>
                </a:lnTo>
                <a:lnTo>
                  <a:pt x="11125" y="1117"/>
                </a:lnTo>
                <a:lnTo>
                  <a:pt x="4241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645222" y="9166658"/>
            <a:ext cx="8750" cy="1879"/>
          </a:xfrm>
          <a:custGeom>
            <a:avLst/>
            <a:gdLst/>
            <a:ahLst/>
            <a:cxnLst/>
            <a:rect l="l" t="t" r="r" b="b"/>
            <a:pathLst>
              <a:path w="8750" h="1879">
                <a:moveTo>
                  <a:pt x="0" y="0"/>
                </a:moveTo>
                <a:lnTo>
                  <a:pt x="495" y="1879"/>
                </a:lnTo>
                <a:lnTo>
                  <a:pt x="8750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2246726" y="9286224"/>
            <a:ext cx="106083" cy="144449"/>
          </a:xfrm>
          <a:custGeom>
            <a:avLst/>
            <a:gdLst/>
            <a:ahLst/>
            <a:cxnLst/>
            <a:rect l="l" t="t" r="r" b="b"/>
            <a:pathLst>
              <a:path w="106083" h="144449">
                <a:moveTo>
                  <a:pt x="53098" y="2260"/>
                </a:moveTo>
                <a:lnTo>
                  <a:pt x="0" y="137706"/>
                </a:lnTo>
                <a:lnTo>
                  <a:pt x="3619" y="139077"/>
                </a:lnTo>
                <a:lnTo>
                  <a:pt x="10871" y="144449"/>
                </a:lnTo>
                <a:lnTo>
                  <a:pt x="22491" y="143319"/>
                </a:lnTo>
                <a:lnTo>
                  <a:pt x="41973" y="117335"/>
                </a:lnTo>
                <a:lnTo>
                  <a:pt x="46977" y="111836"/>
                </a:lnTo>
                <a:lnTo>
                  <a:pt x="49974" y="107467"/>
                </a:lnTo>
                <a:lnTo>
                  <a:pt x="53720" y="99847"/>
                </a:lnTo>
                <a:lnTo>
                  <a:pt x="90970" y="120840"/>
                </a:lnTo>
                <a:lnTo>
                  <a:pt x="101333" y="94094"/>
                </a:lnTo>
                <a:lnTo>
                  <a:pt x="105702" y="76720"/>
                </a:lnTo>
                <a:lnTo>
                  <a:pt x="106083" y="68859"/>
                </a:lnTo>
                <a:lnTo>
                  <a:pt x="69964" y="47231"/>
                </a:lnTo>
                <a:lnTo>
                  <a:pt x="66598" y="66103"/>
                </a:lnTo>
                <a:lnTo>
                  <a:pt x="66598" y="19621"/>
                </a:lnTo>
                <a:lnTo>
                  <a:pt x="60223" y="2006"/>
                </a:lnTo>
                <a:lnTo>
                  <a:pt x="58343" y="0"/>
                </a:lnTo>
                <a:lnTo>
                  <a:pt x="53098" y="226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2259595" y="9290480"/>
            <a:ext cx="34480" cy="58102"/>
          </a:xfrm>
          <a:custGeom>
            <a:avLst/>
            <a:gdLst/>
            <a:ahLst/>
            <a:cxnLst/>
            <a:rect l="l" t="t" r="r" b="b"/>
            <a:pathLst>
              <a:path w="34480" h="58102">
                <a:moveTo>
                  <a:pt x="20243" y="4622"/>
                </a:moveTo>
                <a:lnTo>
                  <a:pt x="17119" y="3873"/>
                </a:lnTo>
                <a:lnTo>
                  <a:pt x="15493" y="4495"/>
                </a:lnTo>
                <a:lnTo>
                  <a:pt x="12623" y="20485"/>
                </a:lnTo>
                <a:lnTo>
                  <a:pt x="0" y="51104"/>
                </a:lnTo>
                <a:lnTo>
                  <a:pt x="12750" y="58102"/>
                </a:lnTo>
                <a:lnTo>
                  <a:pt x="34480" y="5118"/>
                </a:lnTo>
                <a:lnTo>
                  <a:pt x="34366" y="126"/>
                </a:lnTo>
                <a:lnTo>
                  <a:pt x="26860" y="0"/>
                </a:lnTo>
                <a:lnTo>
                  <a:pt x="20243" y="462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968841" y="9311596"/>
            <a:ext cx="16865" cy="75717"/>
          </a:xfrm>
          <a:custGeom>
            <a:avLst/>
            <a:gdLst/>
            <a:ahLst/>
            <a:cxnLst/>
            <a:rect l="l" t="t" r="r" b="b"/>
            <a:pathLst>
              <a:path w="16865" h="75717">
                <a:moveTo>
                  <a:pt x="16865" y="10871"/>
                </a:moveTo>
                <a:lnTo>
                  <a:pt x="16865" y="0"/>
                </a:lnTo>
                <a:lnTo>
                  <a:pt x="12242" y="14363"/>
                </a:lnTo>
                <a:lnTo>
                  <a:pt x="3619" y="47104"/>
                </a:lnTo>
                <a:lnTo>
                  <a:pt x="0" y="75590"/>
                </a:lnTo>
                <a:lnTo>
                  <a:pt x="1371" y="75717"/>
                </a:lnTo>
                <a:lnTo>
                  <a:pt x="7874" y="49110"/>
                </a:lnTo>
                <a:lnTo>
                  <a:pt x="14490" y="29743"/>
                </a:lnTo>
                <a:lnTo>
                  <a:pt x="16865" y="1087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966836" y="9351330"/>
            <a:ext cx="16865" cy="88341"/>
          </a:xfrm>
          <a:custGeom>
            <a:avLst/>
            <a:gdLst/>
            <a:ahLst/>
            <a:cxnLst/>
            <a:rect l="l" t="t" r="r" b="b"/>
            <a:pathLst>
              <a:path w="16865" h="88341">
                <a:moveTo>
                  <a:pt x="0" y="79717"/>
                </a:moveTo>
                <a:lnTo>
                  <a:pt x="16865" y="88341"/>
                </a:lnTo>
                <a:lnTo>
                  <a:pt x="16497" y="0"/>
                </a:lnTo>
                <a:lnTo>
                  <a:pt x="13614" y="6743"/>
                </a:lnTo>
                <a:lnTo>
                  <a:pt x="2501" y="49352"/>
                </a:lnTo>
                <a:lnTo>
                  <a:pt x="254" y="60223"/>
                </a:lnTo>
                <a:lnTo>
                  <a:pt x="0" y="7971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443429" y="8870534"/>
            <a:ext cx="8242" cy="8737"/>
          </a:xfrm>
          <a:custGeom>
            <a:avLst/>
            <a:gdLst/>
            <a:ahLst/>
            <a:cxnLst/>
            <a:rect l="l" t="t" r="r" b="b"/>
            <a:pathLst>
              <a:path w="8242" h="8737">
                <a:moveTo>
                  <a:pt x="2247" y="2235"/>
                </a:moveTo>
                <a:lnTo>
                  <a:pt x="0" y="6616"/>
                </a:lnTo>
                <a:lnTo>
                  <a:pt x="2247" y="8737"/>
                </a:lnTo>
                <a:lnTo>
                  <a:pt x="8242" y="482"/>
                </a:lnTo>
                <a:lnTo>
                  <a:pt x="6743" y="0"/>
                </a:lnTo>
                <a:lnTo>
                  <a:pt x="2247" y="223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755053" y="8939870"/>
            <a:ext cx="4864" cy="4876"/>
          </a:xfrm>
          <a:custGeom>
            <a:avLst/>
            <a:gdLst/>
            <a:ahLst/>
            <a:cxnLst/>
            <a:rect l="l" t="t" r="r" b="b"/>
            <a:pathLst>
              <a:path w="4864" h="4876">
                <a:moveTo>
                  <a:pt x="0" y="3251"/>
                </a:moveTo>
                <a:lnTo>
                  <a:pt x="4864" y="4876"/>
                </a:lnTo>
                <a:lnTo>
                  <a:pt x="2489" y="749"/>
                </a:lnTo>
                <a:lnTo>
                  <a:pt x="749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706201" y="9122420"/>
            <a:ext cx="5867" cy="4381"/>
          </a:xfrm>
          <a:custGeom>
            <a:avLst/>
            <a:gdLst/>
            <a:ahLst/>
            <a:cxnLst/>
            <a:rect l="l" t="t" r="r" b="b"/>
            <a:pathLst>
              <a:path w="5867" h="4381">
                <a:moveTo>
                  <a:pt x="0" y="4381"/>
                </a:moveTo>
                <a:lnTo>
                  <a:pt x="5867" y="2006"/>
                </a:lnTo>
                <a:lnTo>
                  <a:pt x="4368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2151261" y="9111805"/>
            <a:ext cx="238658" cy="136944"/>
          </a:xfrm>
          <a:custGeom>
            <a:avLst/>
            <a:gdLst/>
            <a:ahLst/>
            <a:cxnLst/>
            <a:rect l="l" t="t" r="r" b="b"/>
            <a:pathLst>
              <a:path w="238658" h="136944">
                <a:moveTo>
                  <a:pt x="28740" y="122072"/>
                </a:moveTo>
                <a:lnTo>
                  <a:pt x="238658" y="368"/>
                </a:lnTo>
                <a:lnTo>
                  <a:pt x="232778" y="0"/>
                </a:lnTo>
                <a:lnTo>
                  <a:pt x="198297" y="13741"/>
                </a:lnTo>
                <a:lnTo>
                  <a:pt x="133946" y="44843"/>
                </a:lnTo>
                <a:lnTo>
                  <a:pt x="69469" y="82207"/>
                </a:lnTo>
                <a:lnTo>
                  <a:pt x="40741" y="103822"/>
                </a:lnTo>
                <a:lnTo>
                  <a:pt x="35242" y="106451"/>
                </a:lnTo>
                <a:lnTo>
                  <a:pt x="34112" y="108076"/>
                </a:lnTo>
                <a:lnTo>
                  <a:pt x="7251" y="128943"/>
                </a:lnTo>
                <a:lnTo>
                  <a:pt x="0" y="136944"/>
                </a:lnTo>
                <a:lnTo>
                  <a:pt x="28740" y="12207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2236359" y="9423921"/>
            <a:ext cx="21234" cy="6743"/>
          </a:xfrm>
          <a:custGeom>
            <a:avLst/>
            <a:gdLst/>
            <a:ahLst/>
            <a:cxnLst/>
            <a:rect l="l" t="t" r="r" b="b"/>
            <a:pathLst>
              <a:path w="21234" h="6743">
                <a:moveTo>
                  <a:pt x="0" y="5626"/>
                </a:moveTo>
                <a:lnTo>
                  <a:pt x="21234" y="6743"/>
                </a:lnTo>
                <a:lnTo>
                  <a:pt x="13995" y="1371"/>
                </a:lnTo>
                <a:lnTo>
                  <a:pt x="10363" y="0"/>
                </a:lnTo>
                <a:lnTo>
                  <a:pt x="0" y="5626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126180" y="8775809"/>
            <a:ext cx="10744" cy="22987"/>
          </a:xfrm>
          <a:custGeom>
            <a:avLst/>
            <a:gdLst/>
            <a:ahLst/>
            <a:cxnLst/>
            <a:rect l="l" t="t" r="r" b="b"/>
            <a:pathLst>
              <a:path w="10744" h="22986">
                <a:moveTo>
                  <a:pt x="2501" y="10502"/>
                </a:moveTo>
                <a:lnTo>
                  <a:pt x="0" y="14630"/>
                </a:lnTo>
                <a:lnTo>
                  <a:pt x="1612" y="22986"/>
                </a:lnTo>
                <a:lnTo>
                  <a:pt x="10744" y="1130"/>
                </a:lnTo>
                <a:lnTo>
                  <a:pt x="9486" y="0"/>
                </a:lnTo>
                <a:lnTo>
                  <a:pt x="2120" y="8000"/>
                </a:lnTo>
                <a:lnTo>
                  <a:pt x="2501" y="10502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241629" y="8846414"/>
            <a:ext cx="23241" cy="29235"/>
          </a:xfrm>
          <a:custGeom>
            <a:avLst/>
            <a:gdLst/>
            <a:ahLst/>
            <a:cxnLst/>
            <a:rect l="l" t="t" r="r" b="b"/>
            <a:pathLst>
              <a:path w="23240" h="29235">
                <a:moveTo>
                  <a:pt x="23240" y="9740"/>
                </a:moveTo>
                <a:lnTo>
                  <a:pt x="10998" y="3746"/>
                </a:lnTo>
                <a:lnTo>
                  <a:pt x="5994" y="0"/>
                </a:lnTo>
                <a:lnTo>
                  <a:pt x="4991" y="1117"/>
                </a:lnTo>
                <a:lnTo>
                  <a:pt x="0" y="22237"/>
                </a:lnTo>
                <a:lnTo>
                  <a:pt x="14998" y="29235"/>
                </a:lnTo>
                <a:lnTo>
                  <a:pt x="16624" y="28740"/>
                </a:lnTo>
                <a:lnTo>
                  <a:pt x="23113" y="14986"/>
                </a:lnTo>
                <a:lnTo>
                  <a:pt x="23240" y="9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315476" y="8890270"/>
            <a:ext cx="93586" cy="71589"/>
          </a:xfrm>
          <a:custGeom>
            <a:avLst/>
            <a:gdLst/>
            <a:ahLst/>
            <a:cxnLst/>
            <a:rect l="l" t="t" r="r" b="b"/>
            <a:pathLst>
              <a:path w="93586" h="71589">
                <a:moveTo>
                  <a:pt x="88341" y="71589"/>
                </a:moveTo>
                <a:lnTo>
                  <a:pt x="93586" y="49974"/>
                </a:lnTo>
                <a:lnTo>
                  <a:pt x="91338" y="48971"/>
                </a:lnTo>
                <a:lnTo>
                  <a:pt x="88087" y="46596"/>
                </a:lnTo>
                <a:lnTo>
                  <a:pt x="77215" y="40106"/>
                </a:lnTo>
                <a:lnTo>
                  <a:pt x="76098" y="40233"/>
                </a:lnTo>
                <a:lnTo>
                  <a:pt x="66344" y="33604"/>
                </a:lnTo>
                <a:lnTo>
                  <a:pt x="65227" y="33731"/>
                </a:lnTo>
                <a:lnTo>
                  <a:pt x="61975" y="31356"/>
                </a:lnTo>
                <a:lnTo>
                  <a:pt x="51231" y="24866"/>
                </a:lnTo>
                <a:lnTo>
                  <a:pt x="49987" y="24980"/>
                </a:lnTo>
                <a:lnTo>
                  <a:pt x="46850" y="22733"/>
                </a:lnTo>
                <a:lnTo>
                  <a:pt x="35991" y="16243"/>
                </a:lnTo>
                <a:lnTo>
                  <a:pt x="34861" y="16357"/>
                </a:lnTo>
                <a:lnTo>
                  <a:pt x="25107" y="9740"/>
                </a:lnTo>
                <a:lnTo>
                  <a:pt x="23990" y="9867"/>
                </a:lnTo>
                <a:lnTo>
                  <a:pt x="20739" y="7493"/>
                </a:lnTo>
                <a:lnTo>
                  <a:pt x="9994" y="1117"/>
                </a:lnTo>
                <a:lnTo>
                  <a:pt x="5626" y="0"/>
                </a:lnTo>
                <a:lnTo>
                  <a:pt x="2755" y="9613"/>
                </a:lnTo>
                <a:lnTo>
                  <a:pt x="0" y="21615"/>
                </a:lnTo>
                <a:lnTo>
                  <a:pt x="88341" y="715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756299" y="8989974"/>
            <a:ext cx="3492" cy="13246"/>
          </a:xfrm>
          <a:custGeom>
            <a:avLst/>
            <a:gdLst/>
            <a:ahLst/>
            <a:cxnLst/>
            <a:rect l="l" t="t" r="r" b="b"/>
            <a:pathLst>
              <a:path w="3492" h="13246">
                <a:moveTo>
                  <a:pt x="0" y="13246"/>
                </a:moveTo>
                <a:lnTo>
                  <a:pt x="3492" y="9118"/>
                </a:lnTo>
                <a:lnTo>
                  <a:pt x="1498" y="0"/>
                </a:lnTo>
                <a:lnTo>
                  <a:pt x="0" y="1324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735805" y="9066319"/>
            <a:ext cx="2997" cy="6502"/>
          </a:xfrm>
          <a:custGeom>
            <a:avLst/>
            <a:gdLst/>
            <a:ahLst/>
            <a:cxnLst/>
            <a:rect l="l" t="t" r="r" b="b"/>
            <a:pathLst>
              <a:path w="2997" h="6502">
                <a:moveTo>
                  <a:pt x="0" y="2006"/>
                </a:moveTo>
                <a:lnTo>
                  <a:pt x="749" y="6502"/>
                </a:lnTo>
                <a:lnTo>
                  <a:pt x="2120" y="6502"/>
                </a:lnTo>
                <a:lnTo>
                  <a:pt x="2997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2316692" y="9324718"/>
            <a:ext cx="36614" cy="30365"/>
          </a:xfrm>
          <a:custGeom>
            <a:avLst/>
            <a:gdLst/>
            <a:ahLst/>
            <a:cxnLst/>
            <a:rect l="l" t="t" r="r" b="b"/>
            <a:pathLst>
              <a:path w="36614" h="30365">
                <a:moveTo>
                  <a:pt x="36614" y="19989"/>
                </a:moveTo>
                <a:lnTo>
                  <a:pt x="127" y="0"/>
                </a:lnTo>
                <a:lnTo>
                  <a:pt x="0" y="8750"/>
                </a:lnTo>
                <a:lnTo>
                  <a:pt x="36118" y="30365"/>
                </a:lnTo>
                <a:lnTo>
                  <a:pt x="36614" y="199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2255347" y="9341584"/>
            <a:ext cx="16992" cy="17119"/>
          </a:xfrm>
          <a:custGeom>
            <a:avLst/>
            <a:gdLst/>
            <a:ahLst/>
            <a:cxnLst/>
            <a:rect l="l" t="t" r="r" b="b"/>
            <a:pathLst>
              <a:path w="16992" h="17119">
                <a:moveTo>
                  <a:pt x="16992" y="6997"/>
                </a:moveTo>
                <a:lnTo>
                  <a:pt x="4241" y="0"/>
                </a:lnTo>
                <a:lnTo>
                  <a:pt x="0" y="10871"/>
                </a:lnTo>
                <a:lnTo>
                  <a:pt x="4127" y="14363"/>
                </a:lnTo>
                <a:lnTo>
                  <a:pt x="8115" y="12242"/>
                </a:lnTo>
                <a:lnTo>
                  <a:pt x="10375" y="17119"/>
                </a:lnTo>
                <a:lnTo>
                  <a:pt x="13246" y="16370"/>
                </a:lnTo>
                <a:lnTo>
                  <a:pt x="16992" y="6997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2296706" y="9386064"/>
            <a:ext cx="40982" cy="32486"/>
          </a:xfrm>
          <a:custGeom>
            <a:avLst/>
            <a:gdLst/>
            <a:ahLst/>
            <a:cxnLst/>
            <a:rect l="l" t="t" r="r" b="b"/>
            <a:pathLst>
              <a:path w="40982" h="32486">
                <a:moveTo>
                  <a:pt x="40982" y="20993"/>
                </a:moveTo>
                <a:lnTo>
                  <a:pt x="3746" y="0"/>
                </a:lnTo>
                <a:lnTo>
                  <a:pt x="0" y="7619"/>
                </a:lnTo>
                <a:lnTo>
                  <a:pt x="1117" y="9004"/>
                </a:lnTo>
                <a:lnTo>
                  <a:pt x="5740" y="11493"/>
                </a:lnTo>
                <a:lnTo>
                  <a:pt x="7874" y="15747"/>
                </a:lnTo>
                <a:lnTo>
                  <a:pt x="10375" y="12992"/>
                </a:lnTo>
                <a:lnTo>
                  <a:pt x="14744" y="17868"/>
                </a:lnTo>
                <a:lnTo>
                  <a:pt x="16624" y="17995"/>
                </a:lnTo>
                <a:lnTo>
                  <a:pt x="18745" y="22237"/>
                </a:lnTo>
                <a:lnTo>
                  <a:pt x="20993" y="19862"/>
                </a:lnTo>
                <a:lnTo>
                  <a:pt x="23368" y="24612"/>
                </a:lnTo>
                <a:lnTo>
                  <a:pt x="27241" y="24244"/>
                </a:lnTo>
                <a:lnTo>
                  <a:pt x="31737" y="26619"/>
                </a:lnTo>
                <a:lnTo>
                  <a:pt x="34734" y="32486"/>
                </a:lnTo>
                <a:lnTo>
                  <a:pt x="40982" y="2099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967087" y="9387315"/>
            <a:ext cx="3124" cy="24244"/>
          </a:xfrm>
          <a:custGeom>
            <a:avLst/>
            <a:gdLst/>
            <a:ahLst/>
            <a:cxnLst/>
            <a:rect l="l" t="t" r="r" b="b"/>
            <a:pathLst>
              <a:path w="3124" h="24244">
                <a:moveTo>
                  <a:pt x="495" y="1130"/>
                </a:moveTo>
                <a:lnTo>
                  <a:pt x="0" y="24244"/>
                </a:lnTo>
                <a:lnTo>
                  <a:pt x="2260" y="13373"/>
                </a:lnTo>
                <a:lnTo>
                  <a:pt x="3124" y="0"/>
                </a:lnTo>
                <a:lnTo>
                  <a:pt x="495" y="113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965087" y="9431046"/>
            <a:ext cx="18618" cy="32486"/>
          </a:xfrm>
          <a:custGeom>
            <a:avLst/>
            <a:gdLst/>
            <a:ahLst/>
            <a:cxnLst/>
            <a:rect l="l" t="t" r="r" b="b"/>
            <a:pathLst>
              <a:path w="18618" h="32486">
                <a:moveTo>
                  <a:pt x="18618" y="8623"/>
                </a:moveTo>
                <a:lnTo>
                  <a:pt x="1752" y="0"/>
                </a:lnTo>
                <a:lnTo>
                  <a:pt x="749" y="1371"/>
                </a:lnTo>
                <a:lnTo>
                  <a:pt x="0" y="23863"/>
                </a:lnTo>
                <a:lnTo>
                  <a:pt x="18618" y="32486"/>
                </a:lnTo>
                <a:lnTo>
                  <a:pt x="18618" y="862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2247074" y="9632970"/>
            <a:ext cx="30137" cy="59410"/>
          </a:xfrm>
          <a:custGeom>
            <a:avLst/>
            <a:gdLst/>
            <a:ahLst/>
            <a:cxnLst/>
            <a:rect l="l" t="t" r="r" b="b"/>
            <a:pathLst>
              <a:path w="30137" h="59410">
                <a:moveTo>
                  <a:pt x="0" y="59410"/>
                </a:moveTo>
                <a:lnTo>
                  <a:pt x="30111" y="59410"/>
                </a:lnTo>
                <a:lnTo>
                  <a:pt x="30137" y="15621"/>
                </a:lnTo>
                <a:lnTo>
                  <a:pt x="25" y="0"/>
                </a:lnTo>
                <a:lnTo>
                  <a:pt x="0" y="5941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241883" y="8779560"/>
            <a:ext cx="97332" cy="169557"/>
          </a:xfrm>
          <a:custGeom>
            <a:avLst/>
            <a:gdLst/>
            <a:ahLst/>
            <a:cxnLst/>
            <a:rect l="l" t="t" r="r" b="b"/>
            <a:pathLst>
              <a:path w="97332" h="169557">
                <a:moveTo>
                  <a:pt x="56222" y="0"/>
                </a:moveTo>
                <a:lnTo>
                  <a:pt x="45847" y="24739"/>
                </a:lnTo>
                <a:lnTo>
                  <a:pt x="40728" y="35229"/>
                </a:lnTo>
                <a:lnTo>
                  <a:pt x="38849" y="41859"/>
                </a:lnTo>
                <a:lnTo>
                  <a:pt x="36982" y="45605"/>
                </a:lnTo>
                <a:lnTo>
                  <a:pt x="34861" y="52108"/>
                </a:lnTo>
                <a:lnTo>
                  <a:pt x="31356" y="62103"/>
                </a:lnTo>
                <a:lnTo>
                  <a:pt x="24739" y="55473"/>
                </a:lnTo>
                <a:lnTo>
                  <a:pt x="18364" y="52971"/>
                </a:lnTo>
                <a:lnTo>
                  <a:pt x="12369" y="49606"/>
                </a:lnTo>
                <a:lnTo>
                  <a:pt x="11112" y="50723"/>
                </a:lnTo>
                <a:lnTo>
                  <a:pt x="5740" y="66852"/>
                </a:lnTo>
                <a:lnTo>
                  <a:pt x="10744" y="70599"/>
                </a:lnTo>
                <a:lnTo>
                  <a:pt x="22987" y="76593"/>
                </a:lnTo>
                <a:lnTo>
                  <a:pt x="22860" y="81838"/>
                </a:lnTo>
                <a:lnTo>
                  <a:pt x="16370" y="95580"/>
                </a:lnTo>
                <a:lnTo>
                  <a:pt x="16865" y="97713"/>
                </a:lnTo>
                <a:lnTo>
                  <a:pt x="749" y="140322"/>
                </a:lnTo>
                <a:lnTo>
                  <a:pt x="0" y="147434"/>
                </a:lnTo>
                <a:lnTo>
                  <a:pt x="40106" y="169557"/>
                </a:lnTo>
                <a:lnTo>
                  <a:pt x="97332" y="22364"/>
                </a:lnTo>
                <a:lnTo>
                  <a:pt x="56222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126173" y="8783935"/>
            <a:ext cx="2501" cy="6489"/>
          </a:xfrm>
          <a:custGeom>
            <a:avLst/>
            <a:gdLst/>
            <a:ahLst/>
            <a:cxnLst/>
            <a:rect l="l" t="t" r="r" b="b"/>
            <a:pathLst>
              <a:path w="2501" h="6489">
                <a:moveTo>
                  <a:pt x="127" y="0"/>
                </a:moveTo>
                <a:lnTo>
                  <a:pt x="0" y="6489"/>
                </a:lnTo>
                <a:lnTo>
                  <a:pt x="2501" y="2362"/>
                </a:lnTo>
                <a:lnTo>
                  <a:pt x="127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241637" y="8868648"/>
            <a:ext cx="14986" cy="13246"/>
          </a:xfrm>
          <a:custGeom>
            <a:avLst/>
            <a:gdLst/>
            <a:ahLst/>
            <a:cxnLst/>
            <a:rect l="l" t="t" r="r" b="b"/>
            <a:pathLst>
              <a:path w="14986" h="13246">
                <a:moveTo>
                  <a:pt x="14986" y="6997"/>
                </a:moveTo>
                <a:lnTo>
                  <a:pt x="0" y="0"/>
                </a:lnTo>
                <a:lnTo>
                  <a:pt x="241" y="8623"/>
                </a:lnTo>
                <a:lnTo>
                  <a:pt x="12496" y="13246"/>
                </a:lnTo>
                <a:lnTo>
                  <a:pt x="14986" y="699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321092" y="8872395"/>
            <a:ext cx="94462" cy="67856"/>
          </a:xfrm>
          <a:custGeom>
            <a:avLst/>
            <a:gdLst/>
            <a:ahLst/>
            <a:cxnLst/>
            <a:rect l="l" t="t" r="r" b="b"/>
            <a:pathLst>
              <a:path w="94462" h="67856">
                <a:moveTo>
                  <a:pt x="5753" y="1257"/>
                </a:moveTo>
                <a:lnTo>
                  <a:pt x="0" y="17868"/>
                </a:lnTo>
                <a:lnTo>
                  <a:pt x="4381" y="18999"/>
                </a:lnTo>
                <a:lnTo>
                  <a:pt x="15125" y="25374"/>
                </a:lnTo>
                <a:lnTo>
                  <a:pt x="18376" y="27736"/>
                </a:lnTo>
                <a:lnTo>
                  <a:pt x="19494" y="27609"/>
                </a:lnTo>
                <a:lnTo>
                  <a:pt x="29248" y="34239"/>
                </a:lnTo>
                <a:lnTo>
                  <a:pt x="30365" y="34112"/>
                </a:lnTo>
                <a:lnTo>
                  <a:pt x="41236" y="40614"/>
                </a:lnTo>
                <a:lnTo>
                  <a:pt x="44361" y="42862"/>
                </a:lnTo>
                <a:lnTo>
                  <a:pt x="45618" y="42735"/>
                </a:lnTo>
                <a:lnTo>
                  <a:pt x="56362" y="49237"/>
                </a:lnTo>
                <a:lnTo>
                  <a:pt x="59613" y="51612"/>
                </a:lnTo>
                <a:lnTo>
                  <a:pt x="60731" y="51485"/>
                </a:lnTo>
                <a:lnTo>
                  <a:pt x="70472" y="58102"/>
                </a:lnTo>
                <a:lnTo>
                  <a:pt x="71602" y="57975"/>
                </a:lnTo>
                <a:lnTo>
                  <a:pt x="82473" y="64477"/>
                </a:lnTo>
                <a:lnTo>
                  <a:pt x="85712" y="66852"/>
                </a:lnTo>
                <a:lnTo>
                  <a:pt x="87972" y="67856"/>
                </a:lnTo>
                <a:lnTo>
                  <a:pt x="94462" y="50609"/>
                </a:lnTo>
                <a:lnTo>
                  <a:pt x="58356" y="27736"/>
                </a:lnTo>
                <a:lnTo>
                  <a:pt x="51981" y="25247"/>
                </a:lnTo>
                <a:lnTo>
                  <a:pt x="36741" y="16497"/>
                </a:lnTo>
                <a:lnTo>
                  <a:pt x="7124" y="0"/>
                </a:lnTo>
                <a:lnTo>
                  <a:pt x="5753" y="125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1315346" y="8911888"/>
            <a:ext cx="88595" cy="56845"/>
          </a:xfrm>
          <a:custGeom>
            <a:avLst/>
            <a:gdLst/>
            <a:ahLst/>
            <a:cxnLst/>
            <a:rect l="l" t="t" r="r" b="b"/>
            <a:pathLst>
              <a:path w="88595" h="56845">
                <a:moveTo>
                  <a:pt x="88468" y="49974"/>
                </a:moveTo>
                <a:lnTo>
                  <a:pt x="126" y="0"/>
                </a:lnTo>
                <a:lnTo>
                  <a:pt x="0" y="6870"/>
                </a:lnTo>
                <a:lnTo>
                  <a:pt x="7746" y="9486"/>
                </a:lnTo>
                <a:lnTo>
                  <a:pt x="12255" y="13741"/>
                </a:lnTo>
                <a:lnTo>
                  <a:pt x="51485" y="35356"/>
                </a:lnTo>
                <a:lnTo>
                  <a:pt x="68846" y="46228"/>
                </a:lnTo>
                <a:lnTo>
                  <a:pt x="88595" y="56845"/>
                </a:lnTo>
                <a:lnTo>
                  <a:pt x="88468" y="4997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1590861" y="9040456"/>
            <a:ext cx="4254" cy="8369"/>
          </a:xfrm>
          <a:custGeom>
            <a:avLst/>
            <a:gdLst/>
            <a:ahLst/>
            <a:cxnLst/>
            <a:rect l="l" t="t" r="r" b="b"/>
            <a:pathLst>
              <a:path w="4254" h="8369">
                <a:moveTo>
                  <a:pt x="0" y="1625"/>
                </a:moveTo>
                <a:lnTo>
                  <a:pt x="0" y="8369"/>
                </a:lnTo>
                <a:lnTo>
                  <a:pt x="4254" y="1625"/>
                </a:lnTo>
                <a:lnTo>
                  <a:pt x="4254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1588735" y="9048826"/>
            <a:ext cx="2120" cy="6489"/>
          </a:xfrm>
          <a:custGeom>
            <a:avLst/>
            <a:gdLst/>
            <a:ahLst/>
            <a:cxnLst/>
            <a:rect l="l" t="t" r="r" b="b"/>
            <a:pathLst>
              <a:path w="2120" h="6489">
                <a:moveTo>
                  <a:pt x="0" y="0"/>
                </a:moveTo>
                <a:lnTo>
                  <a:pt x="622" y="6489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751053" y="9050453"/>
            <a:ext cx="4749" cy="9245"/>
          </a:xfrm>
          <a:custGeom>
            <a:avLst/>
            <a:gdLst/>
            <a:ahLst/>
            <a:cxnLst/>
            <a:rect l="l" t="t" r="r" b="b"/>
            <a:pathLst>
              <a:path w="4749" h="9245">
                <a:moveTo>
                  <a:pt x="0" y="4991"/>
                </a:moveTo>
                <a:lnTo>
                  <a:pt x="1244" y="9245"/>
                </a:lnTo>
                <a:lnTo>
                  <a:pt x="4749" y="368"/>
                </a:lnTo>
                <a:lnTo>
                  <a:pt x="2743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582620" y="9103177"/>
            <a:ext cx="1371" cy="6502"/>
          </a:xfrm>
          <a:custGeom>
            <a:avLst/>
            <a:gdLst/>
            <a:ahLst/>
            <a:cxnLst/>
            <a:rect l="l" t="t" r="r" b="b"/>
            <a:pathLst>
              <a:path w="1371" h="6502">
                <a:moveTo>
                  <a:pt x="1371" y="6502"/>
                </a:moveTo>
                <a:lnTo>
                  <a:pt x="1117" y="749"/>
                </a:lnTo>
                <a:lnTo>
                  <a:pt x="0" y="0"/>
                </a:lnTo>
                <a:lnTo>
                  <a:pt x="1371" y="650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584751" y="9098810"/>
            <a:ext cx="6362" cy="20866"/>
          </a:xfrm>
          <a:custGeom>
            <a:avLst/>
            <a:gdLst/>
            <a:ahLst/>
            <a:cxnLst/>
            <a:rect l="l" t="t" r="r" b="b"/>
            <a:pathLst>
              <a:path w="6362" h="20866">
                <a:moveTo>
                  <a:pt x="1244" y="20739"/>
                </a:moveTo>
                <a:lnTo>
                  <a:pt x="3238" y="20866"/>
                </a:lnTo>
                <a:lnTo>
                  <a:pt x="5854" y="14998"/>
                </a:lnTo>
                <a:lnTo>
                  <a:pt x="6362" y="0"/>
                </a:lnTo>
                <a:lnTo>
                  <a:pt x="3492" y="2501"/>
                </a:lnTo>
                <a:lnTo>
                  <a:pt x="3492" y="10236"/>
                </a:lnTo>
                <a:lnTo>
                  <a:pt x="0" y="15354"/>
                </a:lnTo>
                <a:lnTo>
                  <a:pt x="1244" y="2073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316816" y="9309468"/>
            <a:ext cx="38112" cy="35242"/>
          </a:xfrm>
          <a:custGeom>
            <a:avLst/>
            <a:gdLst/>
            <a:ahLst/>
            <a:cxnLst/>
            <a:rect l="l" t="t" r="r" b="b"/>
            <a:pathLst>
              <a:path w="38112" h="35242">
                <a:moveTo>
                  <a:pt x="36487" y="35242"/>
                </a:moveTo>
                <a:lnTo>
                  <a:pt x="38112" y="31241"/>
                </a:lnTo>
                <a:lnTo>
                  <a:pt x="35991" y="19748"/>
                </a:lnTo>
                <a:lnTo>
                  <a:pt x="34988" y="20370"/>
                </a:lnTo>
                <a:lnTo>
                  <a:pt x="27000" y="18249"/>
                </a:lnTo>
                <a:lnTo>
                  <a:pt x="20370" y="12001"/>
                </a:lnTo>
                <a:lnTo>
                  <a:pt x="18491" y="12001"/>
                </a:lnTo>
                <a:lnTo>
                  <a:pt x="14249" y="7251"/>
                </a:lnTo>
                <a:lnTo>
                  <a:pt x="7619" y="7251"/>
                </a:lnTo>
                <a:lnTo>
                  <a:pt x="5130" y="3251"/>
                </a:lnTo>
                <a:lnTo>
                  <a:pt x="761" y="1130"/>
                </a:lnTo>
                <a:lnTo>
                  <a:pt x="0" y="0"/>
                </a:lnTo>
                <a:lnTo>
                  <a:pt x="0" y="15239"/>
                </a:lnTo>
                <a:lnTo>
                  <a:pt x="36487" y="3524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1962217" y="9454911"/>
            <a:ext cx="21488" cy="36855"/>
          </a:xfrm>
          <a:custGeom>
            <a:avLst/>
            <a:gdLst/>
            <a:ahLst/>
            <a:cxnLst/>
            <a:rect l="l" t="t" r="r" b="b"/>
            <a:pathLst>
              <a:path w="21488" h="36855">
                <a:moveTo>
                  <a:pt x="21488" y="8623"/>
                </a:moveTo>
                <a:lnTo>
                  <a:pt x="2870" y="0"/>
                </a:lnTo>
                <a:lnTo>
                  <a:pt x="0" y="6870"/>
                </a:lnTo>
                <a:lnTo>
                  <a:pt x="1244" y="9372"/>
                </a:lnTo>
                <a:lnTo>
                  <a:pt x="2743" y="28244"/>
                </a:lnTo>
                <a:lnTo>
                  <a:pt x="21488" y="36855"/>
                </a:lnTo>
                <a:lnTo>
                  <a:pt x="21488" y="8623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1967343" y="9488023"/>
            <a:ext cx="5372" cy="2247"/>
          </a:xfrm>
          <a:custGeom>
            <a:avLst/>
            <a:gdLst/>
            <a:ahLst/>
            <a:cxnLst/>
            <a:rect l="l" t="t" r="r" b="b"/>
            <a:pathLst>
              <a:path w="5372" h="2247">
                <a:moveTo>
                  <a:pt x="0" y="0"/>
                </a:moveTo>
                <a:lnTo>
                  <a:pt x="622" y="2247"/>
                </a:lnTo>
                <a:lnTo>
                  <a:pt x="5372" y="2247"/>
                </a:lnTo>
                <a:lnTo>
                  <a:pt x="2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1158914" y="8635998"/>
            <a:ext cx="219290" cy="124066"/>
          </a:xfrm>
          <a:custGeom>
            <a:avLst/>
            <a:gdLst/>
            <a:ahLst/>
            <a:cxnLst/>
            <a:rect l="l" t="t" r="r" b="b"/>
            <a:pathLst>
              <a:path w="219290" h="124066">
                <a:moveTo>
                  <a:pt x="87337" y="20358"/>
                </a:moveTo>
                <a:lnTo>
                  <a:pt x="61353" y="22605"/>
                </a:lnTo>
                <a:lnTo>
                  <a:pt x="46227" y="27114"/>
                </a:lnTo>
                <a:lnTo>
                  <a:pt x="30987" y="33604"/>
                </a:lnTo>
                <a:lnTo>
                  <a:pt x="13614" y="44475"/>
                </a:lnTo>
                <a:lnTo>
                  <a:pt x="0" y="58597"/>
                </a:lnTo>
                <a:lnTo>
                  <a:pt x="7124" y="57467"/>
                </a:lnTo>
                <a:lnTo>
                  <a:pt x="12115" y="50977"/>
                </a:lnTo>
                <a:lnTo>
                  <a:pt x="17487" y="57226"/>
                </a:lnTo>
                <a:lnTo>
                  <a:pt x="19494" y="58851"/>
                </a:lnTo>
                <a:lnTo>
                  <a:pt x="6743" y="67335"/>
                </a:lnTo>
                <a:lnTo>
                  <a:pt x="36106" y="83464"/>
                </a:lnTo>
                <a:lnTo>
                  <a:pt x="104584" y="124066"/>
                </a:lnTo>
                <a:lnTo>
                  <a:pt x="219290" y="58597"/>
                </a:lnTo>
                <a:lnTo>
                  <a:pt x="212039" y="53098"/>
                </a:lnTo>
                <a:lnTo>
                  <a:pt x="121196" y="0"/>
                </a:lnTo>
                <a:lnTo>
                  <a:pt x="118833" y="1498"/>
                </a:lnTo>
                <a:lnTo>
                  <a:pt x="87337" y="20358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298110" y="8712084"/>
            <a:ext cx="153936" cy="89839"/>
          </a:xfrm>
          <a:custGeom>
            <a:avLst/>
            <a:gdLst/>
            <a:ahLst/>
            <a:cxnLst/>
            <a:rect l="l" t="t" r="r" b="b"/>
            <a:pathLst>
              <a:path w="153936" h="89839">
                <a:moveTo>
                  <a:pt x="118325" y="3251"/>
                </a:moveTo>
                <a:lnTo>
                  <a:pt x="114452" y="0"/>
                </a:lnTo>
                <a:lnTo>
                  <a:pt x="112953" y="0"/>
                </a:lnTo>
                <a:lnTo>
                  <a:pt x="99453" y="8381"/>
                </a:lnTo>
                <a:lnTo>
                  <a:pt x="97332" y="9245"/>
                </a:lnTo>
                <a:lnTo>
                  <a:pt x="0" y="67475"/>
                </a:lnTo>
                <a:lnTo>
                  <a:pt x="41097" y="89839"/>
                </a:lnTo>
                <a:lnTo>
                  <a:pt x="153936" y="24371"/>
                </a:lnTo>
                <a:lnTo>
                  <a:pt x="118325" y="3251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141550" y="8701594"/>
            <a:ext cx="10490" cy="12865"/>
          </a:xfrm>
          <a:custGeom>
            <a:avLst/>
            <a:gdLst/>
            <a:ahLst/>
            <a:cxnLst/>
            <a:rect l="l" t="t" r="r" b="b"/>
            <a:pathLst>
              <a:path w="10490" h="12865">
                <a:moveTo>
                  <a:pt x="2489" y="6743"/>
                </a:moveTo>
                <a:lnTo>
                  <a:pt x="0" y="12865"/>
                </a:lnTo>
                <a:lnTo>
                  <a:pt x="10109" y="3365"/>
                </a:lnTo>
                <a:lnTo>
                  <a:pt x="10490" y="0"/>
                </a:lnTo>
                <a:lnTo>
                  <a:pt x="2489" y="6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1137296" y="8714464"/>
            <a:ext cx="4254" cy="4000"/>
          </a:xfrm>
          <a:custGeom>
            <a:avLst/>
            <a:gdLst/>
            <a:ahLst/>
            <a:cxnLst/>
            <a:rect l="l" t="t" r="r" b="b"/>
            <a:pathLst>
              <a:path w="4254" h="4000">
                <a:moveTo>
                  <a:pt x="0" y="4000"/>
                </a:moveTo>
                <a:lnTo>
                  <a:pt x="4000" y="2120"/>
                </a:lnTo>
                <a:lnTo>
                  <a:pt x="4254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132301" y="8720829"/>
            <a:ext cx="4495" cy="8001"/>
          </a:xfrm>
          <a:custGeom>
            <a:avLst/>
            <a:gdLst/>
            <a:ahLst/>
            <a:cxnLst/>
            <a:rect l="l" t="t" r="r" b="b"/>
            <a:pathLst>
              <a:path w="4495" h="8000">
                <a:moveTo>
                  <a:pt x="0" y="6756"/>
                </a:moveTo>
                <a:lnTo>
                  <a:pt x="1879" y="8001"/>
                </a:lnTo>
                <a:lnTo>
                  <a:pt x="4495" y="2120"/>
                </a:lnTo>
                <a:lnTo>
                  <a:pt x="2997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284737" y="8734962"/>
            <a:ext cx="78219" cy="49098"/>
          </a:xfrm>
          <a:custGeom>
            <a:avLst/>
            <a:gdLst/>
            <a:ahLst/>
            <a:cxnLst/>
            <a:rect l="l" t="t" r="r" b="b"/>
            <a:pathLst>
              <a:path w="78219" h="49098">
                <a:moveTo>
                  <a:pt x="77724" y="2743"/>
                </a:moveTo>
                <a:lnTo>
                  <a:pt x="78219" y="1739"/>
                </a:lnTo>
                <a:lnTo>
                  <a:pt x="68973" y="0"/>
                </a:lnTo>
                <a:lnTo>
                  <a:pt x="46355" y="6235"/>
                </a:lnTo>
                <a:lnTo>
                  <a:pt x="24612" y="19354"/>
                </a:lnTo>
                <a:lnTo>
                  <a:pt x="0" y="44348"/>
                </a:lnTo>
                <a:lnTo>
                  <a:pt x="6997" y="49098"/>
                </a:lnTo>
                <a:lnTo>
                  <a:pt x="11747" y="41097"/>
                </a:lnTo>
                <a:lnTo>
                  <a:pt x="77724" y="2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124049" y="8731702"/>
            <a:ext cx="5753" cy="10502"/>
          </a:xfrm>
          <a:custGeom>
            <a:avLst/>
            <a:gdLst/>
            <a:ahLst/>
            <a:cxnLst/>
            <a:rect l="l" t="t" r="r" b="b"/>
            <a:pathLst>
              <a:path w="5753" h="10502">
                <a:moveTo>
                  <a:pt x="0" y="10502"/>
                </a:moveTo>
                <a:lnTo>
                  <a:pt x="3746" y="8255"/>
                </a:lnTo>
                <a:lnTo>
                  <a:pt x="5753" y="876"/>
                </a:lnTo>
                <a:lnTo>
                  <a:pt x="4876" y="0"/>
                </a:lnTo>
                <a:lnTo>
                  <a:pt x="0" y="10502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541000" y="8836032"/>
            <a:ext cx="12877" cy="10629"/>
          </a:xfrm>
          <a:custGeom>
            <a:avLst/>
            <a:gdLst/>
            <a:ahLst/>
            <a:cxnLst/>
            <a:rect l="l" t="t" r="r" b="b"/>
            <a:pathLst>
              <a:path w="12877" h="10629">
                <a:moveTo>
                  <a:pt x="1638" y="2755"/>
                </a:moveTo>
                <a:lnTo>
                  <a:pt x="12877" y="10629"/>
                </a:lnTo>
                <a:lnTo>
                  <a:pt x="10502" y="4635"/>
                </a:lnTo>
                <a:lnTo>
                  <a:pt x="0" y="0"/>
                </a:lnTo>
                <a:lnTo>
                  <a:pt x="1638" y="2755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457661" y="8942374"/>
            <a:ext cx="39865" cy="33477"/>
          </a:xfrm>
          <a:custGeom>
            <a:avLst/>
            <a:gdLst/>
            <a:ahLst/>
            <a:cxnLst/>
            <a:rect l="l" t="t" r="r" b="b"/>
            <a:pathLst>
              <a:path w="39865" h="33477">
                <a:moveTo>
                  <a:pt x="39865" y="22110"/>
                </a:moveTo>
                <a:lnTo>
                  <a:pt x="1003" y="0"/>
                </a:lnTo>
                <a:lnTo>
                  <a:pt x="0" y="1371"/>
                </a:lnTo>
                <a:lnTo>
                  <a:pt x="507" y="28232"/>
                </a:lnTo>
                <a:lnTo>
                  <a:pt x="6502" y="33477"/>
                </a:lnTo>
                <a:lnTo>
                  <a:pt x="23367" y="33477"/>
                </a:lnTo>
                <a:lnTo>
                  <a:pt x="38493" y="24612"/>
                </a:lnTo>
                <a:lnTo>
                  <a:pt x="39865" y="2211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411685" y="9017966"/>
            <a:ext cx="5372" cy="3365"/>
          </a:xfrm>
          <a:custGeom>
            <a:avLst/>
            <a:gdLst/>
            <a:ahLst/>
            <a:cxnLst/>
            <a:rect l="l" t="t" r="r" b="b"/>
            <a:pathLst>
              <a:path w="5372" h="3365">
                <a:moveTo>
                  <a:pt x="0" y="1130"/>
                </a:moveTo>
                <a:lnTo>
                  <a:pt x="127" y="3365"/>
                </a:lnTo>
                <a:lnTo>
                  <a:pt x="5372" y="2755"/>
                </a:lnTo>
                <a:lnTo>
                  <a:pt x="3124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423686" y="9029948"/>
            <a:ext cx="8623" cy="6261"/>
          </a:xfrm>
          <a:custGeom>
            <a:avLst/>
            <a:gdLst/>
            <a:ahLst/>
            <a:cxnLst/>
            <a:rect l="l" t="t" r="r" b="b"/>
            <a:pathLst>
              <a:path w="8623" h="6261">
                <a:moveTo>
                  <a:pt x="0" y="3263"/>
                </a:moveTo>
                <a:lnTo>
                  <a:pt x="6743" y="6261"/>
                </a:lnTo>
                <a:lnTo>
                  <a:pt x="8623" y="5499"/>
                </a:lnTo>
                <a:lnTo>
                  <a:pt x="0" y="0"/>
                </a:lnTo>
                <a:lnTo>
                  <a:pt x="0" y="326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710668" y="8376229"/>
            <a:ext cx="134696" cy="195668"/>
          </a:xfrm>
          <a:custGeom>
            <a:avLst/>
            <a:gdLst/>
            <a:ahLst/>
            <a:cxnLst/>
            <a:rect l="l" t="t" r="r" b="b"/>
            <a:pathLst>
              <a:path w="134696" h="195668">
                <a:moveTo>
                  <a:pt x="128320" y="6616"/>
                </a:moveTo>
                <a:lnTo>
                  <a:pt x="121818" y="0"/>
                </a:lnTo>
                <a:lnTo>
                  <a:pt x="101333" y="0"/>
                </a:lnTo>
                <a:lnTo>
                  <a:pt x="86207" y="6743"/>
                </a:lnTo>
                <a:lnTo>
                  <a:pt x="62344" y="21856"/>
                </a:lnTo>
                <a:lnTo>
                  <a:pt x="41478" y="42227"/>
                </a:lnTo>
                <a:lnTo>
                  <a:pt x="19608" y="74587"/>
                </a:lnTo>
                <a:lnTo>
                  <a:pt x="6616" y="102946"/>
                </a:lnTo>
                <a:lnTo>
                  <a:pt x="114" y="128943"/>
                </a:lnTo>
                <a:lnTo>
                  <a:pt x="0" y="174053"/>
                </a:lnTo>
                <a:lnTo>
                  <a:pt x="4368" y="187045"/>
                </a:lnTo>
                <a:lnTo>
                  <a:pt x="11112" y="195668"/>
                </a:lnTo>
                <a:lnTo>
                  <a:pt x="18859" y="195668"/>
                </a:lnTo>
                <a:lnTo>
                  <a:pt x="36360" y="193535"/>
                </a:lnTo>
                <a:lnTo>
                  <a:pt x="60845" y="181051"/>
                </a:lnTo>
                <a:lnTo>
                  <a:pt x="80467" y="165925"/>
                </a:lnTo>
                <a:lnTo>
                  <a:pt x="92583" y="151930"/>
                </a:lnTo>
                <a:lnTo>
                  <a:pt x="112318" y="123939"/>
                </a:lnTo>
                <a:lnTo>
                  <a:pt x="125323" y="97205"/>
                </a:lnTo>
                <a:lnTo>
                  <a:pt x="131318" y="81838"/>
                </a:lnTo>
                <a:lnTo>
                  <a:pt x="134696" y="63842"/>
                </a:lnTo>
                <a:lnTo>
                  <a:pt x="134696" y="26238"/>
                </a:lnTo>
                <a:lnTo>
                  <a:pt x="128320" y="66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280118" y="8634749"/>
            <a:ext cx="130936" cy="85712"/>
          </a:xfrm>
          <a:custGeom>
            <a:avLst/>
            <a:gdLst/>
            <a:ahLst/>
            <a:cxnLst/>
            <a:rect l="l" t="t" r="r" b="b"/>
            <a:pathLst>
              <a:path w="130937" h="85712">
                <a:moveTo>
                  <a:pt x="90830" y="54343"/>
                </a:moveTo>
                <a:lnTo>
                  <a:pt x="98082" y="59842"/>
                </a:lnTo>
                <a:lnTo>
                  <a:pt x="99707" y="60591"/>
                </a:lnTo>
                <a:lnTo>
                  <a:pt x="117449" y="85712"/>
                </a:lnTo>
                <a:lnTo>
                  <a:pt x="130936" y="77343"/>
                </a:lnTo>
                <a:lnTo>
                  <a:pt x="129070" y="76085"/>
                </a:lnTo>
                <a:lnTo>
                  <a:pt x="122453" y="80467"/>
                </a:lnTo>
                <a:lnTo>
                  <a:pt x="116941" y="80467"/>
                </a:lnTo>
                <a:lnTo>
                  <a:pt x="99707" y="56222"/>
                </a:lnTo>
                <a:lnTo>
                  <a:pt x="1879" y="0"/>
                </a:lnTo>
                <a:lnTo>
                  <a:pt x="0" y="1244"/>
                </a:lnTo>
                <a:lnTo>
                  <a:pt x="90830" y="543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1159281" y="8693219"/>
            <a:ext cx="19126" cy="25615"/>
          </a:xfrm>
          <a:custGeom>
            <a:avLst/>
            <a:gdLst/>
            <a:ahLst/>
            <a:cxnLst/>
            <a:rect l="l" t="t" r="r" b="b"/>
            <a:pathLst>
              <a:path w="19126" h="25615">
                <a:moveTo>
                  <a:pt x="6375" y="10121"/>
                </a:moveTo>
                <a:lnTo>
                  <a:pt x="19126" y="1625"/>
                </a:lnTo>
                <a:lnTo>
                  <a:pt x="17119" y="0"/>
                </a:lnTo>
                <a:lnTo>
                  <a:pt x="4749" y="6870"/>
                </a:lnTo>
                <a:lnTo>
                  <a:pt x="876" y="15989"/>
                </a:lnTo>
                <a:lnTo>
                  <a:pt x="0" y="25615"/>
                </a:lnTo>
                <a:lnTo>
                  <a:pt x="6375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1460792" y="8786304"/>
            <a:ext cx="36614" cy="21247"/>
          </a:xfrm>
          <a:custGeom>
            <a:avLst/>
            <a:gdLst/>
            <a:ahLst/>
            <a:cxnLst/>
            <a:rect l="l" t="t" r="r" b="b"/>
            <a:pathLst>
              <a:path w="36614" h="21247">
                <a:moveTo>
                  <a:pt x="31737" y="15620"/>
                </a:moveTo>
                <a:lnTo>
                  <a:pt x="3378" y="380"/>
                </a:lnTo>
                <a:lnTo>
                  <a:pt x="0" y="0"/>
                </a:lnTo>
                <a:lnTo>
                  <a:pt x="1371" y="2501"/>
                </a:lnTo>
                <a:lnTo>
                  <a:pt x="29489" y="17868"/>
                </a:lnTo>
                <a:lnTo>
                  <a:pt x="36614" y="21247"/>
                </a:lnTo>
                <a:lnTo>
                  <a:pt x="31737" y="15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1113687" y="8820795"/>
            <a:ext cx="5740" cy="15367"/>
          </a:xfrm>
          <a:custGeom>
            <a:avLst/>
            <a:gdLst/>
            <a:ahLst/>
            <a:cxnLst/>
            <a:rect l="l" t="t" r="r" b="b"/>
            <a:pathLst>
              <a:path w="5740" h="15367">
                <a:moveTo>
                  <a:pt x="863" y="5740"/>
                </a:moveTo>
                <a:lnTo>
                  <a:pt x="0" y="15366"/>
                </a:lnTo>
                <a:lnTo>
                  <a:pt x="5740" y="253"/>
                </a:lnTo>
                <a:lnTo>
                  <a:pt x="4368" y="0"/>
                </a:lnTo>
                <a:lnTo>
                  <a:pt x="863" y="57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343463" y="8988355"/>
            <a:ext cx="32613" cy="18110"/>
          </a:xfrm>
          <a:custGeom>
            <a:avLst/>
            <a:gdLst/>
            <a:ahLst/>
            <a:cxnLst/>
            <a:rect l="l" t="t" r="r" b="b"/>
            <a:pathLst>
              <a:path w="32613" h="18110">
                <a:moveTo>
                  <a:pt x="32613" y="17614"/>
                </a:moveTo>
                <a:lnTo>
                  <a:pt x="3505" y="253"/>
                </a:lnTo>
                <a:lnTo>
                  <a:pt x="0" y="0"/>
                </a:lnTo>
                <a:lnTo>
                  <a:pt x="1371" y="2374"/>
                </a:lnTo>
                <a:lnTo>
                  <a:pt x="27495" y="18110"/>
                </a:lnTo>
                <a:lnTo>
                  <a:pt x="32613" y="176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1969343" y="9322466"/>
            <a:ext cx="16357" cy="230289"/>
          </a:xfrm>
          <a:custGeom>
            <a:avLst/>
            <a:gdLst/>
            <a:ahLst/>
            <a:cxnLst/>
            <a:rect l="l" t="t" r="r" b="b"/>
            <a:pathLst>
              <a:path w="16357" h="230289">
                <a:moveTo>
                  <a:pt x="14363" y="117195"/>
                </a:moveTo>
                <a:lnTo>
                  <a:pt x="14363" y="169303"/>
                </a:lnTo>
                <a:lnTo>
                  <a:pt x="16357" y="230289"/>
                </a:lnTo>
                <a:lnTo>
                  <a:pt x="16357" y="0"/>
                </a:lnTo>
                <a:lnTo>
                  <a:pt x="13982" y="18872"/>
                </a:lnTo>
                <a:lnTo>
                  <a:pt x="7366" y="38239"/>
                </a:lnTo>
                <a:lnTo>
                  <a:pt x="863" y="64846"/>
                </a:lnTo>
                <a:lnTo>
                  <a:pt x="0" y="78219"/>
                </a:lnTo>
                <a:lnTo>
                  <a:pt x="11112" y="35610"/>
                </a:lnTo>
                <a:lnTo>
                  <a:pt x="13982" y="28867"/>
                </a:lnTo>
                <a:lnTo>
                  <a:pt x="14363" y="11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636189" y="8373844"/>
            <a:ext cx="87972" cy="180809"/>
          </a:xfrm>
          <a:custGeom>
            <a:avLst/>
            <a:gdLst/>
            <a:ahLst/>
            <a:cxnLst/>
            <a:rect l="l" t="t" r="r" b="b"/>
            <a:pathLst>
              <a:path w="87972" h="180809">
                <a:moveTo>
                  <a:pt x="87718" y="13500"/>
                </a:moveTo>
                <a:lnTo>
                  <a:pt x="64350" y="0"/>
                </a:lnTo>
                <a:lnTo>
                  <a:pt x="63106" y="634"/>
                </a:lnTo>
                <a:lnTo>
                  <a:pt x="0" y="163309"/>
                </a:lnTo>
                <a:lnTo>
                  <a:pt x="1257" y="171932"/>
                </a:lnTo>
                <a:lnTo>
                  <a:pt x="18376" y="180555"/>
                </a:lnTo>
                <a:lnTo>
                  <a:pt x="23876" y="180809"/>
                </a:lnTo>
                <a:lnTo>
                  <a:pt x="87972" y="16128"/>
                </a:lnTo>
                <a:lnTo>
                  <a:pt x="87718" y="1350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2712786" y="8378468"/>
            <a:ext cx="130454" cy="191300"/>
          </a:xfrm>
          <a:custGeom>
            <a:avLst/>
            <a:gdLst/>
            <a:ahLst/>
            <a:cxnLst/>
            <a:rect l="l" t="t" r="r" b="b"/>
            <a:pathLst>
              <a:path w="130454" h="191300">
                <a:moveTo>
                  <a:pt x="123951" y="6502"/>
                </a:moveTo>
                <a:lnTo>
                  <a:pt x="117576" y="0"/>
                </a:lnTo>
                <a:lnTo>
                  <a:pt x="101460" y="0"/>
                </a:lnTo>
                <a:lnTo>
                  <a:pt x="86347" y="6629"/>
                </a:lnTo>
                <a:lnTo>
                  <a:pt x="62483" y="21869"/>
                </a:lnTo>
                <a:lnTo>
                  <a:pt x="41605" y="42240"/>
                </a:lnTo>
                <a:lnTo>
                  <a:pt x="19621" y="74599"/>
                </a:lnTo>
                <a:lnTo>
                  <a:pt x="6629" y="102844"/>
                </a:lnTo>
                <a:lnTo>
                  <a:pt x="126" y="128955"/>
                </a:lnTo>
                <a:lnTo>
                  <a:pt x="0" y="169557"/>
                </a:lnTo>
                <a:lnTo>
                  <a:pt x="4381" y="182549"/>
                </a:lnTo>
                <a:lnTo>
                  <a:pt x="11125" y="191300"/>
                </a:lnTo>
                <a:lnTo>
                  <a:pt x="32118" y="189179"/>
                </a:lnTo>
                <a:lnTo>
                  <a:pt x="56603" y="176682"/>
                </a:lnTo>
                <a:lnTo>
                  <a:pt x="76225" y="161569"/>
                </a:lnTo>
                <a:lnTo>
                  <a:pt x="88341" y="147573"/>
                </a:lnTo>
                <a:lnTo>
                  <a:pt x="108089" y="119583"/>
                </a:lnTo>
                <a:lnTo>
                  <a:pt x="119583" y="96342"/>
                </a:lnTo>
                <a:lnTo>
                  <a:pt x="126199" y="78968"/>
                </a:lnTo>
                <a:lnTo>
                  <a:pt x="130454" y="59486"/>
                </a:lnTo>
                <a:lnTo>
                  <a:pt x="130454" y="26123"/>
                </a:lnTo>
                <a:lnTo>
                  <a:pt x="123951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835995" y="8458061"/>
            <a:ext cx="29235" cy="27736"/>
          </a:xfrm>
          <a:custGeom>
            <a:avLst/>
            <a:gdLst/>
            <a:ahLst/>
            <a:cxnLst/>
            <a:rect l="l" t="t" r="r" b="b"/>
            <a:pathLst>
              <a:path w="29235" h="27736">
                <a:moveTo>
                  <a:pt x="28981" y="14122"/>
                </a:moveTo>
                <a:lnTo>
                  <a:pt x="5994" y="0"/>
                </a:lnTo>
                <a:lnTo>
                  <a:pt x="0" y="15379"/>
                </a:lnTo>
                <a:lnTo>
                  <a:pt x="20612" y="26987"/>
                </a:lnTo>
                <a:lnTo>
                  <a:pt x="24485" y="27736"/>
                </a:lnTo>
                <a:lnTo>
                  <a:pt x="29235" y="18872"/>
                </a:lnTo>
                <a:lnTo>
                  <a:pt x="28981" y="141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1607484" y="8949611"/>
            <a:ext cx="141312" cy="193433"/>
          </a:xfrm>
          <a:custGeom>
            <a:avLst/>
            <a:gdLst/>
            <a:ahLst/>
            <a:cxnLst/>
            <a:rect l="l" t="t" r="r" b="b"/>
            <a:pathLst>
              <a:path w="141312" h="193433">
                <a:moveTo>
                  <a:pt x="128320" y="6502"/>
                </a:moveTo>
                <a:lnTo>
                  <a:pt x="115201" y="0"/>
                </a:lnTo>
                <a:lnTo>
                  <a:pt x="101460" y="126"/>
                </a:lnTo>
                <a:lnTo>
                  <a:pt x="92709" y="2260"/>
                </a:lnTo>
                <a:lnTo>
                  <a:pt x="75463" y="10998"/>
                </a:lnTo>
                <a:lnTo>
                  <a:pt x="52476" y="29248"/>
                </a:lnTo>
                <a:lnTo>
                  <a:pt x="39484" y="44488"/>
                </a:lnTo>
                <a:lnTo>
                  <a:pt x="27355" y="60604"/>
                </a:lnTo>
                <a:lnTo>
                  <a:pt x="10871" y="89725"/>
                </a:lnTo>
                <a:lnTo>
                  <a:pt x="0" y="126707"/>
                </a:lnTo>
                <a:lnTo>
                  <a:pt x="0" y="163067"/>
                </a:lnTo>
                <a:lnTo>
                  <a:pt x="2120" y="171691"/>
                </a:lnTo>
                <a:lnTo>
                  <a:pt x="8623" y="182689"/>
                </a:lnTo>
                <a:lnTo>
                  <a:pt x="23863" y="193433"/>
                </a:lnTo>
                <a:lnTo>
                  <a:pt x="38607" y="193433"/>
                </a:lnTo>
                <a:lnTo>
                  <a:pt x="60972" y="185305"/>
                </a:lnTo>
                <a:lnTo>
                  <a:pt x="79590" y="171437"/>
                </a:lnTo>
                <a:lnTo>
                  <a:pt x="95707" y="157187"/>
                </a:lnTo>
                <a:lnTo>
                  <a:pt x="115201" y="131076"/>
                </a:lnTo>
                <a:lnTo>
                  <a:pt x="129692" y="102082"/>
                </a:lnTo>
                <a:lnTo>
                  <a:pt x="139065" y="74599"/>
                </a:lnTo>
                <a:lnTo>
                  <a:pt x="141312" y="65976"/>
                </a:lnTo>
                <a:lnTo>
                  <a:pt x="141312" y="32613"/>
                </a:lnTo>
                <a:lnTo>
                  <a:pt x="136944" y="19621"/>
                </a:lnTo>
                <a:lnTo>
                  <a:pt x="128320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193126" y="9301100"/>
            <a:ext cx="76962" cy="129324"/>
          </a:xfrm>
          <a:custGeom>
            <a:avLst/>
            <a:gdLst/>
            <a:ahLst/>
            <a:cxnLst/>
            <a:rect l="l" t="t" r="r" b="b"/>
            <a:pathLst>
              <a:path w="76962" h="129324">
                <a:moveTo>
                  <a:pt x="76962" y="7747"/>
                </a:moveTo>
                <a:lnTo>
                  <a:pt x="76835" y="254"/>
                </a:lnTo>
                <a:lnTo>
                  <a:pt x="74091" y="0"/>
                </a:lnTo>
                <a:lnTo>
                  <a:pt x="70218" y="3251"/>
                </a:lnTo>
                <a:lnTo>
                  <a:pt x="48729" y="22987"/>
                </a:lnTo>
                <a:lnTo>
                  <a:pt x="31483" y="44729"/>
                </a:lnTo>
                <a:lnTo>
                  <a:pt x="17487" y="67716"/>
                </a:lnTo>
                <a:lnTo>
                  <a:pt x="2870" y="107327"/>
                </a:lnTo>
                <a:lnTo>
                  <a:pt x="0" y="129324"/>
                </a:lnTo>
                <a:lnTo>
                  <a:pt x="6616" y="128574"/>
                </a:lnTo>
                <a:lnTo>
                  <a:pt x="42100" y="79336"/>
                </a:lnTo>
                <a:lnTo>
                  <a:pt x="61595" y="44475"/>
                </a:lnTo>
                <a:lnTo>
                  <a:pt x="76962" y="77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574596" y="87929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652434" y="87836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731027" y="87300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655189" y="87821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534853" y="8233161"/>
            <a:ext cx="215303" cy="565264"/>
          </a:xfrm>
          <a:custGeom>
            <a:avLst/>
            <a:gdLst/>
            <a:ahLst/>
            <a:cxnLst/>
            <a:rect l="l" t="t" r="r" b="b"/>
            <a:pathLst>
              <a:path w="215303" h="565264">
                <a:moveTo>
                  <a:pt x="4254" y="445185"/>
                </a:moveTo>
                <a:lnTo>
                  <a:pt x="8508" y="462559"/>
                </a:lnTo>
                <a:lnTo>
                  <a:pt x="17373" y="488543"/>
                </a:lnTo>
                <a:lnTo>
                  <a:pt x="30619" y="512165"/>
                </a:lnTo>
                <a:lnTo>
                  <a:pt x="45491" y="529907"/>
                </a:lnTo>
                <a:lnTo>
                  <a:pt x="62979" y="545020"/>
                </a:lnTo>
                <a:lnTo>
                  <a:pt x="93344" y="560273"/>
                </a:lnTo>
                <a:lnTo>
                  <a:pt x="110705" y="564515"/>
                </a:lnTo>
                <a:lnTo>
                  <a:pt x="145567" y="565264"/>
                </a:lnTo>
                <a:lnTo>
                  <a:pt x="167436" y="495046"/>
                </a:lnTo>
                <a:lnTo>
                  <a:pt x="136702" y="490791"/>
                </a:lnTo>
                <a:lnTo>
                  <a:pt x="117335" y="484174"/>
                </a:lnTo>
                <a:lnTo>
                  <a:pt x="91338" y="466686"/>
                </a:lnTo>
                <a:lnTo>
                  <a:pt x="73850" y="440690"/>
                </a:lnTo>
                <a:lnTo>
                  <a:pt x="64973" y="421322"/>
                </a:lnTo>
                <a:lnTo>
                  <a:pt x="58610" y="390842"/>
                </a:lnTo>
                <a:lnTo>
                  <a:pt x="56362" y="352475"/>
                </a:lnTo>
                <a:lnTo>
                  <a:pt x="60109" y="310502"/>
                </a:lnTo>
                <a:lnTo>
                  <a:pt x="71602" y="263271"/>
                </a:lnTo>
                <a:lnTo>
                  <a:pt x="91224" y="213410"/>
                </a:lnTo>
                <a:lnTo>
                  <a:pt x="104216" y="187413"/>
                </a:lnTo>
                <a:lnTo>
                  <a:pt x="124955" y="151688"/>
                </a:lnTo>
                <a:lnTo>
                  <a:pt x="153200" y="112699"/>
                </a:lnTo>
                <a:lnTo>
                  <a:pt x="167309" y="133070"/>
                </a:lnTo>
                <a:lnTo>
                  <a:pt x="215176" y="2501"/>
                </a:lnTo>
                <a:lnTo>
                  <a:pt x="215303" y="0"/>
                </a:lnTo>
                <a:lnTo>
                  <a:pt x="114211" y="49974"/>
                </a:lnTo>
                <a:lnTo>
                  <a:pt x="115087" y="53848"/>
                </a:lnTo>
                <a:lnTo>
                  <a:pt x="126072" y="71335"/>
                </a:lnTo>
                <a:lnTo>
                  <a:pt x="113080" y="87579"/>
                </a:lnTo>
                <a:lnTo>
                  <a:pt x="76225" y="142062"/>
                </a:lnTo>
                <a:lnTo>
                  <a:pt x="47853" y="196037"/>
                </a:lnTo>
                <a:lnTo>
                  <a:pt x="27622" y="245275"/>
                </a:lnTo>
                <a:lnTo>
                  <a:pt x="12877" y="291503"/>
                </a:lnTo>
                <a:lnTo>
                  <a:pt x="4381" y="334987"/>
                </a:lnTo>
                <a:lnTo>
                  <a:pt x="0" y="380593"/>
                </a:lnTo>
                <a:lnTo>
                  <a:pt x="0" y="405955"/>
                </a:lnTo>
                <a:lnTo>
                  <a:pt x="4254" y="445185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533982" y="8305629"/>
            <a:ext cx="127203" cy="375970"/>
          </a:xfrm>
          <a:custGeom>
            <a:avLst/>
            <a:gdLst/>
            <a:ahLst/>
            <a:cxnLst/>
            <a:rect l="l" t="t" r="r" b="b"/>
            <a:pathLst>
              <a:path w="127203" h="375970">
                <a:moveTo>
                  <a:pt x="5499" y="375970"/>
                </a:moveTo>
                <a:lnTo>
                  <a:pt x="5003" y="374345"/>
                </a:lnTo>
                <a:lnTo>
                  <a:pt x="4749" y="372719"/>
                </a:lnTo>
                <a:lnTo>
                  <a:pt x="3124" y="363105"/>
                </a:lnTo>
                <a:lnTo>
                  <a:pt x="2870" y="363105"/>
                </a:lnTo>
                <a:lnTo>
                  <a:pt x="1879" y="353606"/>
                </a:lnTo>
                <a:lnTo>
                  <a:pt x="749" y="343611"/>
                </a:lnTo>
                <a:lnTo>
                  <a:pt x="380" y="333489"/>
                </a:lnTo>
                <a:lnTo>
                  <a:pt x="0" y="323113"/>
                </a:lnTo>
                <a:lnTo>
                  <a:pt x="253" y="312623"/>
                </a:lnTo>
                <a:lnTo>
                  <a:pt x="495" y="301879"/>
                </a:lnTo>
                <a:lnTo>
                  <a:pt x="495" y="301752"/>
                </a:lnTo>
                <a:lnTo>
                  <a:pt x="1498" y="291007"/>
                </a:lnTo>
                <a:lnTo>
                  <a:pt x="2501" y="279882"/>
                </a:lnTo>
                <a:lnTo>
                  <a:pt x="4000" y="268770"/>
                </a:lnTo>
                <a:lnTo>
                  <a:pt x="5626" y="257390"/>
                </a:lnTo>
                <a:lnTo>
                  <a:pt x="7873" y="246024"/>
                </a:lnTo>
                <a:lnTo>
                  <a:pt x="10248" y="234530"/>
                </a:lnTo>
                <a:lnTo>
                  <a:pt x="13119" y="223037"/>
                </a:lnTo>
                <a:lnTo>
                  <a:pt x="15989" y="211289"/>
                </a:lnTo>
                <a:lnTo>
                  <a:pt x="16116" y="211162"/>
                </a:lnTo>
                <a:lnTo>
                  <a:pt x="19621" y="199669"/>
                </a:lnTo>
                <a:lnTo>
                  <a:pt x="23113" y="187794"/>
                </a:lnTo>
                <a:lnTo>
                  <a:pt x="23240" y="187794"/>
                </a:lnTo>
                <a:lnTo>
                  <a:pt x="27241" y="176174"/>
                </a:lnTo>
                <a:lnTo>
                  <a:pt x="30492" y="167182"/>
                </a:lnTo>
                <a:lnTo>
                  <a:pt x="30746" y="167182"/>
                </a:lnTo>
                <a:lnTo>
                  <a:pt x="34112" y="158178"/>
                </a:lnTo>
                <a:lnTo>
                  <a:pt x="35115" y="155435"/>
                </a:lnTo>
                <a:lnTo>
                  <a:pt x="36106" y="152806"/>
                </a:lnTo>
                <a:lnTo>
                  <a:pt x="41068" y="141108"/>
                </a:lnTo>
                <a:lnTo>
                  <a:pt x="46227" y="129565"/>
                </a:lnTo>
                <a:lnTo>
                  <a:pt x="51582" y="117975"/>
                </a:lnTo>
                <a:lnTo>
                  <a:pt x="57260" y="106759"/>
                </a:lnTo>
                <a:lnTo>
                  <a:pt x="63236" y="95236"/>
                </a:lnTo>
                <a:lnTo>
                  <a:pt x="69361" y="84369"/>
                </a:lnTo>
                <a:lnTo>
                  <a:pt x="69595" y="83959"/>
                </a:lnTo>
                <a:lnTo>
                  <a:pt x="74968" y="74345"/>
                </a:lnTo>
                <a:lnTo>
                  <a:pt x="75222" y="74472"/>
                </a:lnTo>
                <a:lnTo>
                  <a:pt x="80848" y="64846"/>
                </a:lnTo>
                <a:lnTo>
                  <a:pt x="81838" y="63347"/>
                </a:lnTo>
                <a:lnTo>
                  <a:pt x="82727" y="61849"/>
                </a:lnTo>
                <a:lnTo>
                  <a:pt x="89524" y="51153"/>
                </a:lnTo>
                <a:lnTo>
                  <a:pt x="96495" y="40799"/>
                </a:lnTo>
                <a:lnTo>
                  <a:pt x="96710" y="40487"/>
                </a:lnTo>
                <a:lnTo>
                  <a:pt x="104002" y="30040"/>
                </a:lnTo>
                <a:lnTo>
                  <a:pt x="111582" y="19862"/>
                </a:lnTo>
                <a:lnTo>
                  <a:pt x="119087" y="9740"/>
                </a:lnTo>
                <a:lnTo>
                  <a:pt x="127203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590594" y="8347235"/>
            <a:ext cx="112826" cy="381215"/>
          </a:xfrm>
          <a:custGeom>
            <a:avLst/>
            <a:gdLst/>
            <a:ahLst/>
            <a:cxnLst/>
            <a:rect l="l" t="t" r="r" b="b"/>
            <a:pathLst>
              <a:path w="112826" h="381215">
                <a:moveTo>
                  <a:pt x="97828" y="0"/>
                </a:moveTo>
                <a:lnTo>
                  <a:pt x="91706" y="7492"/>
                </a:lnTo>
                <a:lnTo>
                  <a:pt x="85839" y="15239"/>
                </a:lnTo>
                <a:lnTo>
                  <a:pt x="81711" y="20612"/>
                </a:lnTo>
                <a:lnTo>
                  <a:pt x="81838" y="20739"/>
                </a:lnTo>
                <a:lnTo>
                  <a:pt x="77838" y="26365"/>
                </a:lnTo>
                <a:lnTo>
                  <a:pt x="76085" y="28740"/>
                </a:lnTo>
                <a:lnTo>
                  <a:pt x="74333" y="31114"/>
                </a:lnTo>
                <a:lnTo>
                  <a:pt x="68846" y="39230"/>
                </a:lnTo>
                <a:lnTo>
                  <a:pt x="63588" y="47472"/>
                </a:lnTo>
                <a:lnTo>
                  <a:pt x="58343" y="55854"/>
                </a:lnTo>
                <a:lnTo>
                  <a:pt x="58343" y="55981"/>
                </a:lnTo>
                <a:lnTo>
                  <a:pt x="53467" y="64465"/>
                </a:lnTo>
                <a:lnTo>
                  <a:pt x="48602" y="73101"/>
                </a:lnTo>
                <a:lnTo>
                  <a:pt x="44107" y="81838"/>
                </a:lnTo>
                <a:lnTo>
                  <a:pt x="39598" y="90589"/>
                </a:lnTo>
                <a:lnTo>
                  <a:pt x="35610" y="99580"/>
                </a:lnTo>
                <a:lnTo>
                  <a:pt x="31483" y="108330"/>
                </a:lnTo>
                <a:lnTo>
                  <a:pt x="27851" y="117449"/>
                </a:lnTo>
                <a:lnTo>
                  <a:pt x="24231" y="126326"/>
                </a:lnTo>
                <a:lnTo>
                  <a:pt x="20980" y="135445"/>
                </a:lnTo>
                <a:lnTo>
                  <a:pt x="17983" y="143814"/>
                </a:lnTo>
                <a:lnTo>
                  <a:pt x="15481" y="152311"/>
                </a:lnTo>
                <a:lnTo>
                  <a:pt x="12611" y="161810"/>
                </a:lnTo>
                <a:lnTo>
                  <a:pt x="10109" y="171424"/>
                </a:lnTo>
                <a:lnTo>
                  <a:pt x="7861" y="180174"/>
                </a:lnTo>
                <a:lnTo>
                  <a:pt x="6108" y="189179"/>
                </a:lnTo>
                <a:lnTo>
                  <a:pt x="4368" y="197789"/>
                </a:lnTo>
                <a:lnTo>
                  <a:pt x="3124" y="206667"/>
                </a:lnTo>
                <a:lnTo>
                  <a:pt x="1866" y="215163"/>
                </a:lnTo>
                <a:lnTo>
                  <a:pt x="1117" y="223659"/>
                </a:lnTo>
                <a:lnTo>
                  <a:pt x="495" y="232028"/>
                </a:lnTo>
                <a:lnTo>
                  <a:pt x="241" y="240271"/>
                </a:lnTo>
                <a:lnTo>
                  <a:pt x="0" y="248272"/>
                </a:lnTo>
                <a:lnTo>
                  <a:pt x="0" y="248399"/>
                </a:lnTo>
                <a:lnTo>
                  <a:pt x="368" y="256400"/>
                </a:lnTo>
                <a:lnTo>
                  <a:pt x="609" y="264147"/>
                </a:lnTo>
                <a:lnTo>
                  <a:pt x="736" y="264147"/>
                </a:lnTo>
                <a:lnTo>
                  <a:pt x="1498" y="271767"/>
                </a:lnTo>
                <a:lnTo>
                  <a:pt x="1993" y="276644"/>
                </a:lnTo>
                <a:lnTo>
                  <a:pt x="2247" y="276644"/>
                </a:lnTo>
                <a:lnTo>
                  <a:pt x="2870" y="281381"/>
                </a:lnTo>
                <a:lnTo>
                  <a:pt x="3238" y="283883"/>
                </a:lnTo>
                <a:lnTo>
                  <a:pt x="3619" y="286511"/>
                </a:lnTo>
                <a:lnTo>
                  <a:pt x="5118" y="293382"/>
                </a:lnTo>
                <a:lnTo>
                  <a:pt x="6870" y="300380"/>
                </a:lnTo>
                <a:lnTo>
                  <a:pt x="8610" y="306882"/>
                </a:lnTo>
                <a:lnTo>
                  <a:pt x="10985" y="313245"/>
                </a:lnTo>
                <a:lnTo>
                  <a:pt x="13233" y="319366"/>
                </a:lnTo>
                <a:lnTo>
                  <a:pt x="13360" y="319493"/>
                </a:lnTo>
                <a:lnTo>
                  <a:pt x="16116" y="325246"/>
                </a:lnTo>
                <a:lnTo>
                  <a:pt x="18859" y="330860"/>
                </a:lnTo>
                <a:lnTo>
                  <a:pt x="18986" y="330987"/>
                </a:lnTo>
                <a:lnTo>
                  <a:pt x="22237" y="336232"/>
                </a:lnTo>
                <a:lnTo>
                  <a:pt x="25488" y="341363"/>
                </a:lnTo>
                <a:lnTo>
                  <a:pt x="29222" y="346113"/>
                </a:lnTo>
                <a:lnTo>
                  <a:pt x="32981" y="350735"/>
                </a:lnTo>
                <a:lnTo>
                  <a:pt x="37223" y="354863"/>
                </a:lnTo>
                <a:lnTo>
                  <a:pt x="41224" y="358851"/>
                </a:lnTo>
                <a:lnTo>
                  <a:pt x="45974" y="362483"/>
                </a:lnTo>
                <a:lnTo>
                  <a:pt x="50469" y="365848"/>
                </a:lnTo>
                <a:lnTo>
                  <a:pt x="50469" y="365975"/>
                </a:lnTo>
                <a:lnTo>
                  <a:pt x="55473" y="368719"/>
                </a:lnTo>
                <a:lnTo>
                  <a:pt x="60337" y="371601"/>
                </a:lnTo>
                <a:lnTo>
                  <a:pt x="65709" y="373849"/>
                </a:lnTo>
                <a:lnTo>
                  <a:pt x="70967" y="375970"/>
                </a:lnTo>
                <a:lnTo>
                  <a:pt x="76593" y="377469"/>
                </a:lnTo>
                <a:lnTo>
                  <a:pt x="82207" y="379094"/>
                </a:lnTo>
                <a:lnTo>
                  <a:pt x="82334" y="379094"/>
                </a:lnTo>
                <a:lnTo>
                  <a:pt x="88087" y="379971"/>
                </a:lnTo>
                <a:lnTo>
                  <a:pt x="94081" y="380847"/>
                </a:lnTo>
                <a:lnTo>
                  <a:pt x="100203" y="381101"/>
                </a:lnTo>
                <a:lnTo>
                  <a:pt x="106451" y="381215"/>
                </a:lnTo>
                <a:lnTo>
                  <a:pt x="112826" y="380847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539479" y="8681595"/>
            <a:ext cx="141198" cy="120078"/>
          </a:xfrm>
          <a:custGeom>
            <a:avLst/>
            <a:gdLst/>
            <a:ahLst/>
            <a:cxnLst/>
            <a:rect l="l" t="t" r="r" b="b"/>
            <a:pathLst>
              <a:path w="141198" h="120078">
                <a:moveTo>
                  <a:pt x="141198" y="119456"/>
                </a:moveTo>
                <a:lnTo>
                  <a:pt x="133070" y="119951"/>
                </a:lnTo>
                <a:lnTo>
                  <a:pt x="124828" y="119710"/>
                </a:lnTo>
                <a:lnTo>
                  <a:pt x="116954" y="119456"/>
                </a:lnTo>
                <a:lnTo>
                  <a:pt x="109092" y="118325"/>
                </a:lnTo>
                <a:lnTo>
                  <a:pt x="101587" y="117208"/>
                </a:lnTo>
                <a:lnTo>
                  <a:pt x="94081" y="115201"/>
                </a:lnTo>
                <a:lnTo>
                  <a:pt x="86969" y="113207"/>
                </a:lnTo>
                <a:lnTo>
                  <a:pt x="86715" y="113080"/>
                </a:lnTo>
                <a:lnTo>
                  <a:pt x="79844" y="110337"/>
                </a:lnTo>
                <a:lnTo>
                  <a:pt x="73101" y="107467"/>
                </a:lnTo>
                <a:lnTo>
                  <a:pt x="72974" y="107340"/>
                </a:lnTo>
                <a:lnTo>
                  <a:pt x="66598" y="103708"/>
                </a:lnTo>
                <a:lnTo>
                  <a:pt x="60223" y="100088"/>
                </a:lnTo>
                <a:lnTo>
                  <a:pt x="54228" y="95592"/>
                </a:lnTo>
                <a:lnTo>
                  <a:pt x="48234" y="91097"/>
                </a:lnTo>
                <a:lnTo>
                  <a:pt x="48234" y="90843"/>
                </a:lnTo>
                <a:lnTo>
                  <a:pt x="42862" y="85725"/>
                </a:lnTo>
                <a:lnTo>
                  <a:pt x="38239" y="81216"/>
                </a:lnTo>
                <a:lnTo>
                  <a:pt x="38480" y="80848"/>
                </a:lnTo>
                <a:lnTo>
                  <a:pt x="34112" y="76098"/>
                </a:lnTo>
                <a:lnTo>
                  <a:pt x="33362" y="75222"/>
                </a:lnTo>
                <a:lnTo>
                  <a:pt x="32613" y="74345"/>
                </a:lnTo>
                <a:lnTo>
                  <a:pt x="27863" y="67970"/>
                </a:lnTo>
                <a:lnTo>
                  <a:pt x="27609" y="68097"/>
                </a:lnTo>
                <a:lnTo>
                  <a:pt x="23494" y="61480"/>
                </a:lnTo>
                <a:lnTo>
                  <a:pt x="19126" y="54610"/>
                </a:lnTo>
                <a:lnTo>
                  <a:pt x="15493" y="47231"/>
                </a:lnTo>
                <a:lnTo>
                  <a:pt x="11747" y="39611"/>
                </a:lnTo>
                <a:lnTo>
                  <a:pt x="8750" y="31610"/>
                </a:lnTo>
                <a:lnTo>
                  <a:pt x="5753" y="23368"/>
                </a:lnTo>
                <a:lnTo>
                  <a:pt x="3378" y="14744"/>
                </a:lnTo>
                <a:lnTo>
                  <a:pt x="1371" y="7505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647555" y="8233656"/>
            <a:ext cx="103847" cy="134315"/>
          </a:xfrm>
          <a:custGeom>
            <a:avLst/>
            <a:gdLst/>
            <a:ahLst/>
            <a:cxnLst/>
            <a:rect l="l" t="t" r="r" b="b"/>
            <a:pathLst>
              <a:path w="103847" h="134315">
                <a:moveTo>
                  <a:pt x="13627" y="71970"/>
                </a:moveTo>
                <a:lnTo>
                  <a:pt x="0" y="51231"/>
                </a:lnTo>
                <a:lnTo>
                  <a:pt x="103847" y="0"/>
                </a:lnTo>
                <a:lnTo>
                  <a:pt x="54483" y="134315"/>
                </a:lnTo>
                <a:lnTo>
                  <a:pt x="40868" y="113576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680674" y="8728081"/>
            <a:ext cx="22745" cy="72974"/>
          </a:xfrm>
          <a:custGeom>
            <a:avLst/>
            <a:gdLst/>
            <a:ahLst/>
            <a:cxnLst/>
            <a:rect l="l" t="t" r="r" b="b"/>
            <a:pathLst>
              <a:path w="22745" h="72974">
                <a:moveTo>
                  <a:pt x="22745" y="0"/>
                </a:moveTo>
                <a:lnTo>
                  <a:pt x="0" y="72974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963218" y="9343828"/>
            <a:ext cx="22110" cy="216293"/>
          </a:xfrm>
          <a:custGeom>
            <a:avLst/>
            <a:gdLst/>
            <a:ahLst/>
            <a:cxnLst/>
            <a:rect l="l" t="t" r="r" b="b"/>
            <a:pathLst>
              <a:path w="22110" h="216293">
                <a:moveTo>
                  <a:pt x="22110" y="216293"/>
                </a:moveTo>
                <a:lnTo>
                  <a:pt x="17106" y="210045"/>
                </a:lnTo>
                <a:lnTo>
                  <a:pt x="13868" y="201421"/>
                </a:lnTo>
                <a:lnTo>
                  <a:pt x="9139" y="188087"/>
                </a:lnTo>
                <a:lnTo>
                  <a:pt x="6311" y="178418"/>
                </a:lnTo>
                <a:lnTo>
                  <a:pt x="3687" y="165060"/>
                </a:lnTo>
                <a:lnTo>
                  <a:pt x="1171" y="149686"/>
                </a:lnTo>
                <a:lnTo>
                  <a:pt x="205" y="139644"/>
                </a:lnTo>
                <a:lnTo>
                  <a:pt x="0" y="127644"/>
                </a:lnTo>
                <a:lnTo>
                  <a:pt x="0" y="120954"/>
                </a:lnTo>
                <a:lnTo>
                  <a:pt x="106" y="106185"/>
                </a:lnTo>
                <a:lnTo>
                  <a:pt x="644" y="95965"/>
                </a:lnTo>
                <a:lnTo>
                  <a:pt x="1938" y="85036"/>
                </a:lnTo>
                <a:lnTo>
                  <a:pt x="3492" y="73977"/>
                </a:lnTo>
                <a:lnTo>
                  <a:pt x="5788" y="59151"/>
                </a:lnTo>
                <a:lnTo>
                  <a:pt x="7752" y="48987"/>
                </a:lnTo>
                <a:lnTo>
                  <a:pt x="10191" y="38872"/>
                </a:lnTo>
                <a:lnTo>
                  <a:pt x="13868" y="24371"/>
                </a:lnTo>
                <a:lnTo>
                  <a:pt x="17244" y="12071"/>
                </a:lnTo>
                <a:lnTo>
                  <a:pt x="21922" y="438"/>
                </a:lnTo>
                <a:lnTo>
                  <a:pt x="2211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965338" y="9312845"/>
            <a:ext cx="19989" cy="112826"/>
          </a:xfrm>
          <a:custGeom>
            <a:avLst/>
            <a:gdLst/>
            <a:ahLst/>
            <a:cxnLst/>
            <a:rect l="l" t="t" r="r" b="b"/>
            <a:pathLst>
              <a:path w="19989" h="112826">
                <a:moveTo>
                  <a:pt x="19989" y="0"/>
                </a:moveTo>
                <a:lnTo>
                  <a:pt x="14934" y="13278"/>
                </a:lnTo>
                <a:lnTo>
                  <a:pt x="11967" y="22829"/>
                </a:lnTo>
                <a:lnTo>
                  <a:pt x="8884" y="35732"/>
                </a:lnTo>
                <a:lnTo>
                  <a:pt x="5330" y="52158"/>
                </a:lnTo>
                <a:lnTo>
                  <a:pt x="3697" y="62037"/>
                </a:lnTo>
                <a:lnTo>
                  <a:pt x="2297" y="73430"/>
                </a:lnTo>
                <a:lnTo>
                  <a:pt x="1244" y="82092"/>
                </a:lnTo>
                <a:lnTo>
                  <a:pt x="0" y="92341"/>
                </a:lnTo>
                <a:lnTo>
                  <a:pt x="495" y="92468"/>
                </a:lnTo>
                <a:lnTo>
                  <a:pt x="368" y="102958"/>
                </a:lnTo>
                <a:lnTo>
                  <a:pt x="241" y="107835"/>
                </a:lnTo>
                <a:lnTo>
                  <a:pt x="749" y="1128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157130" y="9575245"/>
            <a:ext cx="141071" cy="81584"/>
          </a:xfrm>
          <a:custGeom>
            <a:avLst/>
            <a:gdLst/>
            <a:ahLst/>
            <a:cxnLst/>
            <a:rect l="l" t="t" r="r" b="b"/>
            <a:pathLst>
              <a:path w="141071" h="81584">
                <a:moveTo>
                  <a:pt x="141071" y="81584"/>
                </a:moveTo>
                <a:lnTo>
                  <a:pt x="126157" y="74779"/>
                </a:lnTo>
                <a:lnTo>
                  <a:pt x="114878" y="69537"/>
                </a:lnTo>
                <a:lnTo>
                  <a:pt x="105700" y="65075"/>
                </a:lnTo>
                <a:lnTo>
                  <a:pt x="97093" y="60609"/>
                </a:lnTo>
                <a:lnTo>
                  <a:pt x="87524" y="55355"/>
                </a:lnTo>
                <a:lnTo>
                  <a:pt x="75461" y="48529"/>
                </a:lnTo>
                <a:lnTo>
                  <a:pt x="66598" y="43472"/>
                </a:lnTo>
                <a:lnTo>
                  <a:pt x="52974" y="35503"/>
                </a:lnTo>
                <a:lnTo>
                  <a:pt x="43113" y="29375"/>
                </a:lnTo>
                <a:lnTo>
                  <a:pt x="35075" y="24032"/>
                </a:lnTo>
                <a:lnTo>
                  <a:pt x="26920" y="18416"/>
                </a:lnTo>
                <a:lnTo>
                  <a:pt x="16708" y="11468"/>
                </a:lnTo>
                <a:lnTo>
                  <a:pt x="5753" y="4241"/>
                </a:lnTo>
                <a:lnTo>
                  <a:pt x="2755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1983563" y="9173524"/>
            <a:ext cx="173570" cy="1200518"/>
          </a:xfrm>
          <a:custGeom>
            <a:avLst/>
            <a:gdLst/>
            <a:ahLst/>
            <a:cxnLst/>
            <a:rect l="l" t="t" r="r" b="b"/>
            <a:pathLst>
              <a:path w="173570" h="1200518">
                <a:moveTo>
                  <a:pt x="1892" y="0"/>
                </a:moveTo>
                <a:lnTo>
                  <a:pt x="1535" y="65086"/>
                </a:lnTo>
                <a:lnTo>
                  <a:pt x="1216" y="124019"/>
                </a:lnTo>
                <a:lnTo>
                  <a:pt x="934" y="177482"/>
                </a:lnTo>
                <a:lnTo>
                  <a:pt x="690" y="226158"/>
                </a:lnTo>
                <a:lnTo>
                  <a:pt x="482" y="270731"/>
                </a:lnTo>
                <a:lnTo>
                  <a:pt x="312" y="311885"/>
                </a:lnTo>
                <a:lnTo>
                  <a:pt x="179" y="350302"/>
                </a:lnTo>
                <a:lnTo>
                  <a:pt x="82" y="386667"/>
                </a:lnTo>
                <a:lnTo>
                  <a:pt x="23" y="421663"/>
                </a:lnTo>
                <a:lnTo>
                  <a:pt x="0" y="455974"/>
                </a:lnTo>
                <a:lnTo>
                  <a:pt x="13" y="490283"/>
                </a:lnTo>
                <a:lnTo>
                  <a:pt x="54" y="51886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955192" y="96007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578962" y="95916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1985453" y="9173527"/>
            <a:ext cx="1627593" cy="468680"/>
          </a:xfrm>
          <a:custGeom>
            <a:avLst/>
            <a:gdLst/>
            <a:ahLst/>
            <a:cxnLst/>
            <a:rect l="l" t="t" r="r" b="b"/>
            <a:pathLst>
              <a:path w="1627593" h="468680">
                <a:moveTo>
                  <a:pt x="830426" y="468673"/>
                </a:moveTo>
                <a:lnTo>
                  <a:pt x="843246" y="468618"/>
                </a:lnTo>
                <a:lnTo>
                  <a:pt x="853730" y="468471"/>
                </a:lnTo>
                <a:lnTo>
                  <a:pt x="863345" y="468183"/>
                </a:lnTo>
                <a:lnTo>
                  <a:pt x="873556" y="467709"/>
                </a:lnTo>
                <a:lnTo>
                  <a:pt x="885832" y="467002"/>
                </a:lnTo>
                <a:lnTo>
                  <a:pt x="901638" y="466016"/>
                </a:lnTo>
                <a:lnTo>
                  <a:pt x="921444" y="464700"/>
                </a:lnTo>
                <a:lnTo>
                  <a:pt x="934189" y="463797"/>
                </a:lnTo>
                <a:lnTo>
                  <a:pt x="944605" y="462954"/>
                </a:lnTo>
                <a:lnTo>
                  <a:pt x="954176" y="462024"/>
                </a:lnTo>
                <a:lnTo>
                  <a:pt x="964387" y="460858"/>
                </a:lnTo>
                <a:lnTo>
                  <a:pt x="976720" y="459311"/>
                </a:lnTo>
                <a:lnTo>
                  <a:pt x="992660" y="457233"/>
                </a:lnTo>
                <a:lnTo>
                  <a:pt x="1011274" y="454783"/>
                </a:lnTo>
                <a:lnTo>
                  <a:pt x="1023862" y="453061"/>
                </a:lnTo>
                <a:lnTo>
                  <a:pt x="1034138" y="451530"/>
                </a:lnTo>
                <a:lnTo>
                  <a:pt x="1043622" y="449940"/>
                </a:lnTo>
                <a:lnTo>
                  <a:pt x="1053836" y="448044"/>
                </a:lnTo>
              </a:path>
              <a:path w="1627593" h="468680">
                <a:moveTo>
                  <a:pt x="1066299" y="445592"/>
                </a:moveTo>
                <a:lnTo>
                  <a:pt x="1082573" y="442328"/>
                </a:lnTo>
                <a:lnTo>
                  <a:pt x="1098743" y="439071"/>
                </a:lnTo>
                <a:lnTo>
                  <a:pt x="1111078" y="436519"/>
                </a:lnTo>
                <a:lnTo>
                  <a:pt x="1121147" y="434300"/>
                </a:lnTo>
                <a:lnTo>
                  <a:pt x="1130519" y="432041"/>
                </a:lnTo>
                <a:lnTo>
                  <a:pt x="1140764" y="429371"/>
                </a:lnTo>
                <a:lnTo>
                  <a:pt x="1148830" y="427174"/>
                </a:lnTo>
              </a:path>
              <a:path w="1627593" h="468680">
                <a:moveTo>
                  <a:pt x="0" y="0"/>
                </a:moveTo>
                <a:lnTo>
                  <a:pt x="91" y="14974"/>
                </a:lnTo>
                <a:lnTo>
                  <a:pt x="639" y="25525"/>
                </a:lnTo>
                <a:lnTo>
                  <a:pt x="2053" y="35855"/>
                </a:lnTo>
                <a:lnTo>
                  <a:pt x="4745" y="50169"/>
                </a:lnTo>
                <a:lnTo>
                  <a:pt x="7963" y="66331"/>
                </a:lnTo>
                <a:lnTo>
                  <a:pt x="10500" y="76725"/>
                </a:lnTo>
                <a:lnTo>
                  <a:pt x="13685" y="86415"/>
                </a:lnTo>
                <a:lnTo>
                  <a:pt x="18590" y="99147"/>
                </a:lnTo>
                <a:lnTo>
                  <a:pt x="25947" y="117511"/>
                </a:lnTo>
                <a:lnTo>
                  <a:pt x="30327" y="127424"/>
                </a:lnTo>
                <a:lnTo>
                  <a:pt x="34963" y="136291"/>
                </a:lnTo>
                <a:lnTo>
                  <a:pt x="41434" y="147335"/>
                </a:lnTo>
                <a:lnTo>
                  <a:pt x="53588" y="167256"/>
                </a:lnTo>
                <a:lnTo>
                  <a:pt x="59610" y="176495"/>
                </a:lnTo>
                <a:lnTo>
                  <a:pt x="65442" y="184431"/>
                </a:lnTo>
                <a:lnTo>
                  <a:pt x="72977" y="193719"/>
                </a:lnTo>
                <a:lnTo>
                  <a:pt x="80467" y="202666"/>
                </a:lnTo>
                <a:lnTo>
                  <a:pt x="90555" y="214671"/>
                </a:lnTo>
                <a:lnTo>
                  <a:pt x="97978" y="223143"/>
                </a:lnTo>
                <a:lnTo>
                  <a:pt x="104734" y="230193"/>
                </a:lnTo>
                <a:lnTo>
                  <a:pt x="112820" y="237931"/>
                </a:lnTo>
                <a:lnTo>
                  <a:pt x="124235" y="248468"/>
                </a:lnTo>
                <a:lnTo>
                  <a:pt x="136284" y="259491"/>
                </a:lnTo>
                <a:lnTo>
                  <a:pt x="144920" y="267140"/>
                </a:lnTo>
                <a:lnTo>
                  <a:pt x="152465" y="273354"/>
                </a:lnTo>
                <a:lnTo>
                  <a:pt x="160902" y="279762"/>
                </a:lnTo>
                <a:lnTo>
                  <a:pt x="172212" y="287990"/>
                </a:lnTo>
                <a:lnTo>
                  <a:pt x="177431" y="291757"/>
                </a:lnTo>
                <a:lnTo>
                  <a:pt x="190418" y="301144"/>
                </a:lnTo>
                <a:lnTo>
                  <a:pt x="200051" y="307932"/>
                </a:lnTo>
                <a:lnTo>
                  <a:pt x="208246" y="313367"/>
                </a:lnTo>
                <a:lnTo>
                  <a:pt x="216918" y="318698"/>
                </a:lnTo>
                <a:lnTo>
                  <a:pt x="227984" y="325171"/>
                </a:lnTo>
                <a:lnTo>
                  <a:pt x="238290" y="331114"/>
                </a:lnTo>
                <a:lnTo>
                  <a:pt x="252324" y="339173"/>
                </a:lnTo>
                <a:lnTo>
                  <a:pt x="262802" y="345065"/>
                </a:lnTo>
                <a:lnTo>
                  <a:pt x="271558" y="349743"/>
                </a:lnTo>
                <a:lnTo>
                  <a:pt x="280427" y="354161"/>
                </a:lnTo>
              </a:path>
              <a:path w="1627593" h="468680">
                <a:moveTo>
                  <a:pt x="291245" y="359275"/>
                </a:moveTo>
                <a:lnTo>
                  <a:pt x="305847" y="366039"/>
                </a:lnTo>
              </a:path>
              <a:path w="1627593" h="468680">
                <a:moveTo>
                  <a:pt x="306260" y="366229"/>
                </a:moveTo>
                <a:lnTo>
                  <a:pt x="321084" y="373025"/>
                </a:lnTo>
                <a:lnTo>
                  <a:pt x="332269" y="378037"/>
                </a:lnTo>
                <a:lnTo>
                  <a:pt x="341536" y="381985"/>
                </a:lnTo>
                <a:lnTo>
                  <a:pt x="350608" y="385589"/>
                </a:lnTo>
              </a:path>
              <a:path w="1627593" h="468680">
                <a:moveTo>
                  <a:pt x="361205" y="389567"/>
                </a:moveTo>
                <a:lnTo>
                  <a:pt x="375052" y="394639"/>
                </a:lnTo>
                <a:lnTo>
                  <a:pt x="380720" y="396709"/>
                </a:lnTo>
                <a:lnTo>
                  <a:pt x="396151" y="402294"/>
                </a:lnTo>
              </a:path>
              <a:path w="1627593" h="468680">
                <a:moveTo>
                  <a:pt x="407873" y="406448"/>
                </a:moveTo>
                <a:lnTo>
                  <a:pt x="426761" y="412590"/>
                </a:lnTo>
                <a:lnTo>
                  <a:pt x="437213" y="415644"/>
                </a:lnTo>
                <a:lnTo>
                  <a:pt x="450527" y="419394"/>
                </a:lnTo>
                <a:lnTo>
                  <a:pt x="476495" y="426584"/>
                </a:lnTo>
                <a:lnTo>
                  <a:pt x="488662" y="429877"/>
                </a:lnTo>
                <a:lnTo>
                  <a:pt x="508009" y="434675"/>
                </a:lnTo>
                <a:lnTo>
                  <a:pt x="518341" y="436925"/>
                </a:lnTo>
                <a:lnTo>
                  <a:pt x="531212" y="439572"/>
                </a:lnTo>
                <a:lnTo>
                  <a:pt x="544906" y="442328"/>
                </a:lnTo>
                <a:lnTo>
                  <a:pt x="561144" y="445586"/>
                </a:lnTo>
                <a:lnTo>
                  <a:pt x="573612" y="448039"/>
                </a:lnTo>
                <a:lnTo>
                  <a:pt x="593315" y="451526"/>
                </a:lnTo>
                <a:lnTo>
                  <a:pt x="616172" y="454779"/>
                </a:lnTo>
                <a:lnTo>
                  <a:pt x="632625" y="456945"/>
                </a:lnTo>
                <a:lnTo>
                  <a:pt x="649090" y="459095"/>
                </a:lnTo>
                <a:lnTo>
                  <a:pt x="661773" y="460698"/>
                </a:lnTo>
                <a:lnTo>
                  <a:pt x="681726" y="462851"/>
                </a:lnTo>
                <a:lnTo>
                  <a:pt x="704356" y="464585"/>
                </a:lnTo>
                <a:lnTo>
                  <a:pt x="720385" y="465663"/>
                </a:lnTo>
                <a:lnTo>
                  <a:pt x="722591" y="465810"/>
                </a:lnTo>
                <a:lnTo>
                  <a:pt x="739155" y="466849"/>
                </a:lnTo>
              </a:path>
              <a:path w="1627593" h="468680">
                <a:moveTo>
                  <a:pt x="751949" y="467602"/>
                </a:moveTo>
                <a:lnTo>
                  <a:pt x="762429" y="468113"/>
                </a:lnTo>
                <a:lnTo>
                  <a:pt x="772054" y="468430"/>
                </a:lnTo>
                <a:lnTo>
                  <a:pt x="782281" y="468600"/>
                </a:lnTo>
                <a:lnTo>
                  <a:pt x="794566" y="468667"/>
                </a:lnTo>
                <a:lnTo>
                  <a:pt x="810367" y="468680"/>
                </a:lnTo>
                <a:lnTo>
                  <a:pt x="813803" y="468680"/>
                </a:lnTo>
                <a:lnTo>
                  <a:pt x="830426" y="46867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485750" y="87669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487876" y="87669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479132" y="87690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985453" y="8724963"/>
            <a:ext cx="567893" cy="448564"/>
          </a:xfrm>
          <a:custGeom>
            <a:avLst/>
            <a:gdLst/>
            <a:ahLst/>
            <a:cxnLst/>
            <a:rect l="l" t="t" r="r" b="b"/>
            <a:pathLst>
              <a:path w="567893" h="448564">
                <a:moveTo>
                  <a:pt x="0" y="448563"/>
                </a:moveTo>
                <a:lnTo>
                  <a:pt x="12" y="433469"/>
                </a:lnTo>
                <a:lnTo>
                  <a:pt x="467" y="422766"/>
                </a:lnTo>
                <a:lnTo>
                  <a:pt x="1723" y="412624"/>
                </a:lnTo>
                <a:lnTo>
                  <a:pt x="4140" y="399213"/>
                </a:lnTo>
                <a:lnTo>
                  <a:pt x="7962" y="379865"/>
                </a:lnTo>
                <a:lnTo>
                  <a:pt x="10498" y="369469"/>
                </a:lnTo>
                <a:lnTo>
                  <a:pt x="13682" y="359781"/>
                </a:lnTo>
                <a:lnTo>
                  <a:pt x="18585" y="347055"/>
                </a:lnTo>
                <a:lnTo>
                  <a:pt x="25947" y="328677"/>
                </a:lnTo>
                <a:lnTo>
                  <a:pt x="30327" y="318764"/>
                </a:lnTo>
                <a:lnTo>
                  <a:pt x="34963" y="309897"/>
                </a:lnTo>
                <a:lnTo>
                  <a:pt x="41434" y="298853"/>
                </a:lnTo>
                <a:lnTo>
                  <a:pt x="53588" y="278932"/>
                </a:lnTo>
                <a:lnTo>
                  <a:pt x="59610" y="269693"/>
                </a:lnTo>
                <a:lnTo>
                  <a:pt x="65442" y="261757"/>
                </a:lnTo>
                <a:lnTo>
                  <a:pt x="72977" y="252469"/>
                </a:lnTo>
                <a:lnTo>
                  <a:pt x="80467" y="243522"/>
                </a:lnTo>
                <a:lnTo>
                  <a:pt x="90555" y="231517"/>
                </a:lnTo>
                <a:lnTo>
                  <a:pt x="97978" y="223045"/>
                </a:lnTo>
                <a:lnTo>
                  <a:pt x="112820" y="208257"/>
                </a:lnTo>
                <a:lnTo>
                  <a:pt x="124235" y="197720"/>
                </a:lnTo>
                <a:lnTo>
                  <a:pt x="136284" y="186696"/>
                </a:lnTo>
                <a:lnTo>
                  <a:pt x="144920" y="179045"/>
                </a:lnTo>
                <a:lnTo>
                  <a:pt x="160902" y="166421"/>
                </a:lnTo>
                <a:lnTo>
                  <a:pt x="172212" y="158196"/>
                </a:lnTo>
                <a:lnTo>
                  <a:pt x="177431" y="154431"/>
                </a:lnTo>
                <a:lnTo>
                  <a:pt x="190418" y="145044"/>
                </a:lnTo>
                <a:lnTo>
                  <a:pt x="200051" y="138256"/>
                </a:lnTo>
                <a:lnTo>
                  <a:pt x="216918" y="127490"/>
                </a:lnTo>
                <a:lnTo>
                  <a:pt x="227984" y="121017"/>
                </a:lnTo>
                <a:lnTo>
                  <a:pt x="238290" y="115074"/>
                </a:lnTo>
                <a:lnTo>
                  <a:pt x="252324" y="107019"/>
                </a:lnTo>
                <a:lnTo>
                  <a:pt x="262802" y="101129"/>
                </a:lnTo>
                <a:lnTo>
                  <a:pt x="280427" y="92029"/>
                </a:lnTo>
                <a:lnTo>
                  <a:pt x="291245" y="86914"/>
                </a:lnTo>
                <a:lnTo>
                  <a:pt x="305847" y="80150"/>
                </a:lnTo>
                <a:lnTo>
                  <a:pt x="321123" y="73156"/>
                </a:lnTo>
                <a:lnTo>
                  <a:pt x="332320" y="68125"/>
                </a:lnTo>
                <a:lnTo>
                  <a:pt x="350637" y="60544"/>
                </a:lnTo>
                <a:lnTo>
                  <a:pt x="375053" y="51531"/>
                </a:lnTo>
                <a:lnTo>
                  <a:pt x="396151" y="43894"/>
                </a:lnTo>
                <a:lnTo>
                  <a:pt x="407873" y="39740"/>
                </a:lnTo>
                <a:lnTo>
                  <a:pt x="426761" y="33598"/>
                </a:lnTo>
                <a:lnTo>
                  <a:pt x="450527" y="26794"/>
                </a:lnTo>
                <a:lnTo>
                  <a:pt x="476446" y="19672"/>
                </a:lnTo>
                <a:lnTo>
                  <a:pt x="488597" y="16501"/>
                </a:lnTo>
                <a:lnTo>
                  <a:pt x="507906" y="11933"/>
                </a:lnTo>
                <a:lnTo>
                  <a:pt x="530889" y="6953"/>
                </a:lnTo>
                <a:lnTo>
                  <a:pt x="544906" y="3873"/>
                </a:lnTo>
                <a:lnTo>
                  <a:pt x="556158" y="1371"/>
                </a:lnTo>
                <a:lnTo>
                  <a:pt x="556412" y="1244"/>
                </a:lnTo>
                <a:lnTo>
                  <a:pt x="56789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031470" y="8766815"/>
            <a:ext cx="458908" cy="667600"/>
          </a:xfrm>
          <a:custGeom>
            <a:avLst/>
            <a:gdLst/>
            <a:ahLst/>
            <a:cxnLst/>
            <a:rect l="l" t="t" r="r" b="b"/>
            <a:pathLst>
              <a:path w="458908" h="667600">
                <a:moveTo>
                  <a:pt x="458908" y="0"/>
                </a:moveTo>
                <a:lnTo>
                  <a:pt x="443115" y="4005"/>
                </a:lnTo>
                <a:lnTo>
                  <a:pt x="431309" y="7070"/>
                </a:lnTo>
                <a:lnTo>
                  <a:pt x="421651" y="9736"/>
                </a:lnTo>
                <a:lnTo>
                  <a:pt x="412301" y="12548"/>
                </a:lnTo>
                <a:lnTo>
                  <a:pt x="401420" y="16048"/>
                </a:lnTo>
                <a:lnTo>
                  <a:pt x="387169" y="20780"/>
                </a:lnTo>
                <a:lnTo>
                  <a:pt x="367095" y="27529"/>
                </a:lnTo>
                <a:lnTo>
                  <a:pt x="355729" y="31447"/>
                </a:lnTo>
                <a:lnTo>
                  <a:pt x="346402" y="34855"/>
                </a:lnTo>
                <a:lnTo>
                  <a:pt x="337187" y="38489"/>
                </a:lnTo>
                <a:lnTo>
                  <a:pt x="326157" y="43083"/>
                </a:lnTo>
                <a:lnTo>
                  <a:pt x="311383" y="49373"/>
                </a:lnTo>
                <a:lnTo>
                  <a:pt x="296052" y="55964"/>
                </a:lnTo>
                <a:lnTo>
                  <a:pt x="285203" y="60730"/>
                </a:lnTo>
                <a:lnTo>
                  <a:pt x="276272" y="64887"/>
                </a:lnTo>
                <a:lnTo>
                  <a:pt x="267238" y="69420"/>
                </a:lnTo>
                <a:lnTo>
                  <a:pt x="256082" y="75310"/>
                </a:lnTo>
                <a:lnTo>
                  <a:pt x="244862" y="81343"/>
                </a:lnTo>
                <a:lnTo>
                  <a:pt x="230839" y="88869"/>
                </a:lnTo>
                <a:lnTo>
                  <a:pt x="212263" y="99423"/>
                </a:lnTo>
                <a:lnTo>
                  <a:pt x="192098" y="112570"/>
                </a:lnTo>
                <a:lnTo>
                  <a:pt x="172321" y="125870"/>
                </a:lnTo>
                <a:lnTo>
                  <a:pt x="155215" y="138174"/>
                </a:lnTo>
                <a:lnTo>
                  <a:pt x="135195" y="154707"/>
                </a:lnTo>
                <a:lnTo>
                  <a:pt x="113134" y="173761"/>
                </a:lnTo>
                <a:lnTo>
                  <a:pt x="98069" y="189000"/>
                </a:lnTo>
                <a:lnTo>
                  <a:pt x="78721" y="210194"/>
                </a:lnTo>
                <a:lnTo>
                  <a:pt x="65542" y="226257"/>
                </a:lnTo>
                <a:lnTo>
                  <a:pt x="53321" y="243776"/>
                </a:lnTo>
                <a:lnTo>
                  <a:pt x="39234" y="265459"/>
                </a:lnTo>
                <a:lnTo>
                  <a:pt x="28556" y="286641"/>
                </a:lnTo>
                <a:lnTo>
                  <a:pt x="20331" y="304500"/>
                </a:lnTo>
                <a:lnTo>
                  <a:pt x="13159" y="324169"/>
                </a:lnTo>
                <a:lnTo>
                  <a:pt x="5361" y="353820"/>
                </a:lnTo>
                <a:lnTo>
                  <a:pt x="1989" y="374643"/>
                </a:lnTo>
                <a:lnTo>
                  <a:pt x="88" y="403426"/>
                </a:lnTo>
                <a:lnTo>
                  <a:pt x="0" y="413863"/>
                </a:lnTo>
                <a:lnTo>
                  <a:pt x="816" y="424423"/>
                </a:lnTo>
                <a:lnTo>
                  <a:pt x="4469" y="452953"/>
                </a:lnTo>
                <a:lnTo>
                  <a:pt x="9166" y="473460"/>
                </a:lnTo>
                <a:lnTo>
                  <a:pt x="18356" y="501566"/>
                </a:lnTo>
                <a:lnTo>
                  <a:pt x="26471" y="520797"/>
                </a:lnTo>
                <a:lnTo>
                  <a:pt x="41292" y="548765"/>
                </a:lnTo>
                <a:lnTo>
                  <a:pt x="52316" y="566397"/>
                </a:lnTo>
                <a:lnTo>
                  <a:pt x="63811" y="581888"/>
                </a:lnTo>
                <a:lnTo>
                  <a:pt x="79935" y="602671"/>
                </a:lnTo>
                <a:lnTo>
                  <a:pt x="95063" y="618832"/>
                </a:lnTo>
                <a:lnTo>
                  <a:pt x="113371" y="637145"/>
                </a:lnTo>
                <a:lnTo>
                  <a:pt x="128727" y="651355"/>
                </a:lnTo>
                <a:lnTo>
                  <a:pt x="137575" y="658573"/>
                </a:lnTo>
                <a:lnTo>
                  <a:pt x="149028" y="6676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181753" y="9433482"/>
            <a:ext cx="162801" cy="41298"/>
          </a:xfrm>
          <a:custGeom>
            <a:avLst/>
            <a:gdLst/>
            <a:ahLst/>
            <a:cxnLst/>
            <a:rect l="l" t="t" r="r" b="b"/>
            <a:pathLst>
              <a:path w="162801" h="41298">
                <a:moveTo>
                  <a:pt x="0" y="188"/>
                </a:moveTo>
                <a:lnTo>
                  <a:pt x="16438" y="90"/>
                </a:lnTo>
                <a:lnTo>
                  <a:pt x="28872" y="28"/>
                </a:lnTo>
                <a:lnTo>
                  <a:pt x="39042" y="0"/>
                </a:lnTo>
                <a:lnTo>
                  <a:pt x="48689" y="6"/>
                </a:lnTo>
                <a:lnTo>
                  <a:pt x="59551" y="48"/>
                </a:lnTo>
                <a:lnTo>
                  <a:pt x="73370" y="125"/>
                </a:lnTo>
                <a:lnTo>
                  <a:pt x="83845" y="188"/>
                </a:lnTo>
                <a:lnTo>
                  <a:pt x="88341" y="188"/>
                </a:lnTo>
                <a:lnTo>
                  <a:pt x="92837" y="938"/>
                </a:lnTo>
                <a:lnTo>
                  <a:pt x="97078" y="1560"/>
                </a:lnTo>
                <a:lnTo>
                  <a:pt x="101333" y="2944"/>
                </a:lnTo>
                <a:lnTo>
                  <a:pt x="104952" y="4189"/>
                </a:lnTo>
                <a:lnTo>
                  <a:pt x="105079" y="4189"/>
                </a:lnTo>
                <a:lnTo>
                  <a:pt x="108457" y="6183"/>
                </a:lnTo>
                <a:lnTo>
                  <a:pt x="121710" y="13586"/>
                </a:lnTo>
                <a:lnTo>
                  <a:pt x="130774" y="18723"/>
                </a:lnTo>
                <a:lnTo>
                  <a:pt x="139538" y="23833"/>
                </a:lnTo>
                <a:lnTo>
                  <a:pt x="151891" y="31155"/>
                </a:lnTo>
                <a:lnTo>
                  <a:pt x="153809" y="32294"/>
                </a:lnTo>
                <a:lnTo>
                  <a:pt x="156679" y="34047"/>
                </a:lnTo>
                <a:lnTo>
                  <a:pt x="157060" y="34174"/>
                </a:lnTo>
                <a:lnTo>
                  <a:pt x="159308" y="36422"/>
                </a:lnTo>
                <a:lnTo>
                  <a:pt x="161302" y="38428"/>
                </a:lnTo>
                <a:lnTo>
                  <a:pt x="161556" y="38796"/>
                </a:lnTo>
                <a:lnTo>
                  <a:pt x="162801" y="412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345811" y="9350585"/>
            <a:ext cx="1155788" cy="265056"/>
          </a:xfrm>
          <a:custGeom>
            <a:avLst/>
            <a:gdLst/>
            <a:ahLst/>
            <a:cxnLst/>
            <a:rect l="l" t="t" r="r" b="b"/>
            <a:pathLst>
              <a:path w="1155788" h="265056">
                <a:moveTo>
                  <a:pt x="0" y="179171"/>
                </a:moveTo>
                <a:lnTo>
                  <a:pt x="14935" y="185448"/>
                </a:lnTo>
                <a:lnTo>
                  <a:pt x="26051" y="190020"/>
                </a:lnTo>
                <a:lnTo>
                  <a:pt x="35300" y="193620"/>
                </a:lnTo>
                <a:lnTo>
                  <a:pt x="44633" y="196980"/>
                </a:lnTo>
                <a:lnTo>
                  <a:pt x="56002" y="200832"/>
                </a:lnTo>
                <a:lnTo>
                  <a:pt x="71348" y="205905"/>
                </a:lnTo>
              </a:path>
              <a:path w="1155788" h="265056">
                <a:moveTo>
                  <a:pt x="71348" y="205905"/>
                </a:moveTo>
                <a:lnTo>
                  <a:pt x="86815" y="211015"/>
                </a:lnTo>
                <a:lnTo>
                  <a:pt x="98439" y="214777"/>
                </a:lnTo>
                <a:lnTo>
                  <a:pt x="108042" y="217717"/>
                </a:lnTo>
                <a:lnTo>
                  <a:pt x="117449" y="220363"/>
                </a:lnTo>
                <a:lnTo>
                  <a:pt x="128482" y="223242"/>
                </a:lnTo>
                <a:lnTo>
                  <a:pt x="142965" y="226882"/>
                </a:lnTo>
                <a:lnTo>
                  <a:pt x="148069" y="228155"/>
                </a:lnTo>
                <a:lnTo>
                  <a:pt x="163938" y="232132"/>
                </a:lnTo>
                <a:lnTo>
                  <a:pt x="175923" y="235058"/>
                </a:lnTo>
                <a:lnTo>
                  <a:pt x="185782" y="237310"/>
                </a:lnTo>
                <a:lnTo>
                  <a:pt x="195276" y="239265"/>
                </a:lnTo>
                <a:lnTo>
                  <a:pt x="206164" y="241302"/>
                </a:lnTo>
                <a:lnTo>
                  <a:pt x="220205" y="243798"/>
                </a:lnTo>
                <a:lnTo>
                  <a:pt x="228536" y="245262"/>
                </a:lnTo>
              </a:path>
              <a:path w="1155788" h="265056">
                <a:moveTo>
                  <a:pt x="228536" y="245262"/>
                </a:moveTo>
                <a:lnTo>
                  <a:pt x="244708" y="248142"/>
                </a:lnTo>
                <a:lnTo>
                  <a:pt x="256984" y="250257"/>
                </a:lnTo>
                <a:lnTo>
                  <a:pt x="267062" y="251854"/>
                </a:lnTo>
                <a:lnTo>
                  <a:pt x="276642" y="253176"/>
                </a:lnTo>
                <a:lnTo>
                  <a:pt x="287420" y="254471"/>
                </a:lnTo>
                <a:lnTo>
                  <a:pt x="301097" y="255984"/>
                </a:lnTo>
                <a:lnTo>
                  <a:pt x="311746" y="257136"/>
                </a:lnTo>
              </a:path>
              <a:path w="1155788" h="265056">
                <a:moveTo>
                  <a:pt x="456343" y="264953"/>
                </a:moveTo>
                <a:lnTo>
                  <a:pt x="469680" y="264688"/>
                </a:lnTo>
                <a:lnTo>
                  <a:pt x="482676" y="264388"/>
                </a:lnTo>
                <a:lnTo>
                  <a:pt x="499142" y="264040"/>
                </a:lnTo>
                <a:lnTo>
                  <a:pt x="511661" y="263718"/>
                </a:lnTo>
                <a:lnTo>
                  <a:pt x="521900" y="263329"/>
                </a:lnTo>
                <a:lnTo>
                  <a:pt x="531523" y="262784"/>
                </a:lnTo>
                <a:lnTo>
                  <a:pt x="542195" y="261990"/>
                </a:lnTo>
                <a:lnTo>
                  <a:pt x="555580" y="260858"/>
                </a:lnTo>
                <a:lnTo>
                  <a:pt x="568020" y="259765"/>
                </a:lnTo>
                <a:lnTo>
                  <a:pt x="584391" y="258345"/>
                </a:lnTo>
                <a:lnTo>
                  <a:pt x="596806" y="257210"/>
                </a:lnTo>
                <a:lnTo>
                  <a:pt x="606956" y="256152"/>
                </a:lnTo>
                <a:lnTo>
                  <a:pt x="616532" y="254968"/>
                </a:lnTo>
                <a:lnTo>
                  <a:pt x="627225" y="253450"/>
                </a:lnTo>
                <a:lnTo>
                  <a:pt x="640725" y="251395"/>
                </a:lnTo>
                <a:lnTo>
                  <a:pt x="651992" y="249643"/>
                </a:lnTo>
                <a:lnTo>
                  <a:pt x="668197" y="247107"/>
                </a:lnTo>
                <a:lnTo>
                  <a:pt x="680425" y="245134"/>
                </a:lnTo>
                <a:lnTo>
                  <a:pt x="690418" y="243390"/>
                </a:lnTo>
                <a:lnTo>
                  <a:pt x="699915" y="241542"/>
                </a:lnTo>
              </a:path>
              <a:path w="1155788" h="265056">
                <a:moveTo>
                  <a:pt x="710658" y="239254"/>
                </a:moveTo>
                <a:lnTo>
                  <a:pt x="724387" y="236194"/>
                </a:lnTo>
                <a:lnTo>
                  <a:pt x="733450" y="234149"/>
                </a:lnTo>
                <a:lnTo>
                  <a:pt x="749392" y="230536"/>
                </a:lnTo>
                <a:lnTo>
                  <a:pt x="761354" y="227760"/>
                </a:lnTo>
                <a:lnTo>
                  <a:pt x="771137" y="225339"/>
                </a:lnTo>
                <a:lnTo>
                  <a:pt x="780539" y="222790"/>
                </a:lnTo>
                <a:lnTo>
                  <a:pt x="788471" y="220475"/>
                </a:lnTo>
              </a:path>
              <a:path w="1155788" h="265056">
                <a:moveTo>
                  <a:pt x="311746" y="257136"/>
                </a:moveTo>
                <a:lnTo>
                  <a:pt x="328142" y="258914"/>
                </a:lnTo>
                <a:lnTo>
                  <a:pt x="340608" y="260204"/>
                </a:lnTo>
                <a:lnTo>
                  <a:pt x="350813" y="261131"/>
                </a:lnTo>
                <a:lnTo>
                  <a:pt x="360425" y="261823"/>
                </a:lnTo>
                <a:lnTo>
                  <a:pt x="371114" y="262404"/>
                </a:lnTo>
                <a:lnTo>
                  <a:pt x="384549" y="263002"/>
                </a:lnTo>
              </a:path>
              <a:path w="1155788" h="265056">
                <a:moveTo>
                  <a:pt x="425806" y="264709"/>
                </a:moveTo>
                <a:lnTo>
                  <a:pt x="436057" y="264980"/>
                </a:lnTo>
                <a:lnTo>
                  <a:pt x="445686" y="265056"/>
                </a:lnTo>
                <a:lnTo>
                  <a:pt x="456343" y="2649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143511" y="9107679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257149" y="0"/>
                </a:moveTo>
                <a:lnTo>
                  <a:pt x="242283" y="5087"/>
                </a:lnTo>
                <a:lnTo>
                  <a:pt x="231758" y="8836"/>
                </a:lnTo>
                <a:lnTo>
                  <a:pt x="222720" y="12348"/>
                </a:lnTo>
                <a:lnTo>
                  <a:pt x="212319" y="16722"/>
                </a:lnTo>
                <a:lnTo>
                  <a:pt x="198424" y="22745"/>
                </a:lnTo>
                <a:lnTo>
                  <a:pt x="183719" y="29192"/>
                </a:lnTo>
                <a:lnTo>
                  <a:pt x="172932" y="33962"/>
                </a:lnTo>
                <a:lnTo>
                  <a:pt x="164039" y="38076"/>
                </a:lnTo>
                <a:lnTo>
                  <a:pt x="155019" y="42556"/>
                </a:lnTo>
                <a:lnTo>
                  <a:pt x="143849" y="48423"/>
                </a:lnTo>
                <a:lnTo>
                  <a:pt x="132829" y="54356"/>
                </a:lnTo>
                <a:lnTo>
                  <a:pt x="118790" y="61886"/>
                </a:lnTo>
                <a:lnTo>
                  <a:pt x="108628" y="67482"/>
                </a:lnTo>
                <a:lnTo>
                  <a:pt x="100202" y="72429"/>
                </a:lnTo>
                <a:lnTo>
                  <a:pt x="91373" y="78015"/>
                </a:lnTo>
                <a:lnTo>
                  <a:pt x="80002" y="85527"/>
                </a:lnTo>
                <a:lnTo>
                  <a:pt x="73355" y="89966"/>
                </a:lnTo>
                <a:lnTo>
                  <a:pt x="60431" y="98813"/>
                </a:lnTo>
                <a:lnTo>
                  <a:pt x="51297" y="105399"/>
                </a:lnTo>
                <a:lnTo>
                  <a:pt x="43663" y="111301"/>
                </a:lnTo>
                <a:lnTo>
                  <a:pt x="35237" y="118092"/>
                </a:lnTo>
                <a:lnTo>
                  <a:pt x="23730" y="127347"/>
                </a:lnTo>
                <a:lnTo>
                  <a:pt x="21247" y="129324"/>
                </a:lnTo>
                <a:lnTo>
                  <a:pt x="11130" y="137617"/>
                </a:lnTo>
                <a:lnTo>
                  <a:pt x="2937" y="145379"/>
                </a:lnTo>
                <a:lnTo>
                  <a:pt x="0" y="148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190245" y="9284853"/>
            <a:ext cx="116078" cy="148818"/>
          </a:xfrm>
          <a:custGeom>
            <a:avLst/>
            <a:gdLst/>
            <a:ahLst/>
            <a:cxnLst/>
            <a:rect l="l" t="t" r="r" b="b"/>
            <a:pathLst>
              <a:path w="116078" h="148818">
                <a:moveTo>
                  <a:pt x="0" y="148818"/>
                </a:moveTo>
                <a:lnTo>
                  <a:pt x="127" y="137198"/>
                </a:lnTo>
                <a:lnTo>
                  <a:pt x="127" y="136321"/>
                </a:lnTo>
                <a:lnTo>
                  <a:pt x="2755" y="125082"/>
                </a:lnTo>
                <a:lnTo>
                  <a:pt x="6020" y="111991"/>
                </a:lnTo>
                <a:lnTo>
                  <a:pt x="9523" y="102054"/>
                </a:lnTo>
                <a:lnTo>
                  <a:pt x="12496" y="94843"/>
                </a:lnTo>
                <a:lnTo>
                  <a:pt x="17982" y="82386"/>
                </a:lnTo>
                <a:lnTo>
                  <a:pt x="22990" y="73313"/>
                </a:lnTo>
                <a:lnTo>
                  <a:pt x="27863" y="65481"/>
                </a:lnTo>
                <a:lnTo>
                  <a:pt x="35277" y="54152"/>
                </a:lnTo>
                <a:lnTo>
                  <a:pt x="41780" y="45992"/>
                </a:lnTo>
                <a:lnTo>
                  <a:pt x="47612" y="39484"/>
                </a:lnTo>
                <a:lnTo>
                  <a:pt x="56711" y="29701"/>
                </a:lnTo>
                <a:lnTo>
                  <a:pt x="64988" y="22715"/>
                </a:lnTo>
                <a:lnTo>
                  <a:pt x="70091" y="18872"/>
                </a:lnTo>
                <a:lnTo>
                  <a:pt x="80707" y="11337"/>
                </a:lnTo>
                <a:lnTo>
                  <a:pt x="91457" y="6242"/>
                </a:lnTo>
                <a:lnTo>
                  <a:pt x="93586" y="5372"/>
                </a:lnTo>
                <a:lnTo>
                  <a:pt x="103581" y="1130"/>
                </a:lnTo>
                <a:lnTo>
                  <a:pt x="105206" y="749"/>
                </a:lnTo>
                <a:lnTo>
                  <a:pt x="11607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311077" y="9318593"/>
            <a:ext cx="43357" cy="133070"/>
          </a:xfrm>
          <a:custGeom>
            <a:avLst/>
            <a:gdLst/>
            <a:ahLst/>
            <a:cxnLst/>
            <a:rect l="l" t="t" r="r" b="b"/>
            <a:pathLst>
              <a:path w="43357" h="133070">
                <a:moveTo>
                  <a:pt x="40106" y="0"/>
                </a:moveTo>
                <a:lnTo>
                  <a:pt x="43230" y="11620"/>
                </a:lnTo>
                <a:lnTo>
                  <a:pt x="43357" y="12865"/>
                </a:lnTo>
                <a:lnTo>
                  <a:pt x="43357" y="24993"/>
                </a:lnTo>
                <a:lnTo>
                  <a:pt x="42996" y="38027"/>
                </a:lnTo>
                <a:lnTo>
                  <a:pt x="41056" y="49229"/>
                </a:lnTo>
                <a:lnTo>
                  <a:pt x="40106" y="53606"/>
                </a:lnTo>
                <a:lnTo>
                  <a:pt x="36946" y="66688"/>
                </a:lnTo>
                <a:lnTo>
                  <a:pt x="33362" y="76628"/>
                </a:lnTo>
                <a:lnTo>
                  <a:pt x="30365" y="83845"/>
                </a:lnTo>
                <a:lnTo>
                  <a:pt x="24842" y="96260"/>
                </a:lnTo>
                <a:lnTo>
                  <a:pt x="19810" y="105318"/>
                </a:lnTo>
                <a:lnTo>
                  <a:pt x="14985" y="113207"/>
                </a:lnTo>
                <a:lnTo>
                  <a:pt x="8610" y="123571"/>
                </a:lnTo>
                <a:lnTo>
                  <a:pt x="8115" y="124079"/>
                </a:lnTo>
                <a:lnTo>
                  <a:pt x="0" y="1330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199874" y="9294604"/>
            <a:ext cx="76339" cy="139065"/>
          </a:xfrm>
          <a:custGeom>
            <a:avLst/>
            <a:gdLst/>
            <a:ahLst/>
            <a:cxnLst/>
            <a:rect l="l" t="t" r="r" b="b"/>
            <a:pathLst>
              <a:path w="76339" h="139065">
                <a:moveTo>
                  <a:pt x="76339" y="0"/>
                </a:moveTo>
                <a:lnTo>
                  <a:pt x="74955" y="8750"/>
                </a:lnTo>
                <a:lnTo>
                  <a:pt x="71843" y="17614"/>
                </a:lnTo>
                <a:lnTo>
                  <a:pt x="66794" y="31328"/>
                </a:lnTo>
                <a:lnTo>
                  <a:pt x="63184" y="40712"/>
                </a:lnTo>
                <a:lnTo>
                  <a:pt x="58638" y="50924"/>
                </a:lnTo>
                <a:lnTo>
                  <a:pt x="54470" y="59601"/>
                </a:lnTo>
                <a:lnTo>
                  <a:pt x="47862" y="72720"/>
                </a:lnTo>
                <a:lnTo>
                  <a:pt x="42934" y="81599"/>
                </a:lnTo>
                <a:lnTo>
                  <a:pt x="36921" y="91061"/>
                </a:lnTo>
                <a:lnTo>
                  <a:pt x="31356" y="99453"/>
                </a:lnTo>
                <a:lnTo>
                  <a:pt x="23133" y="111321"/>
                </a:lnTo>
                <a:lnTo>
                  <a:pt x="17046" y="119156"/>
                </a:lnTo>
                <a:lnTo>
                  <a:pt x="10080" y="127628"/>
                </a:lnTo>
                <a:lnTo>
                  <a:pt x="3746" y="135572"/>
                </a:lnTo>
                <a:lnTo>
                  <a:pt x="2120" y="137439"/>
                </a:lnTo>
                <a:lnTo>
                  <a:pt x="1993" y="137566"/>
                </a:lnTo>
                <a:lnTo>
                  <a:pt x="0" y="1390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233982" y="9456910"/>
            <a:ext cx="62852" cy="12496"/>
          </a:xfrm>
          <a:custGeom>
            <a:avLst/>
            <a:gdLst/>
            <a:ahLst/>
            <a:cxnLst/>
            <a:rect l="l" t="t" r="r" b="b"/>
            <a:pathLst>
              <a:path w="62852" h="12496">
                <a:moveTo>
                  <a:pt x="0" y="12496"/>
                </a:moveTo>
                <a:lnTo>
                  <a:pt x="2870" y="9245"/>
                </a:lnTo>
                <a:lnTo>
                  <a:pt x="3378" y="8877"/>
                </a:lnTo>
                <a:lnTo>
                  <a:pt x="7251" y="6629"/>
                </a:lnTo>
                <a:lnTo>
                  <a:pt x="11747" y="4000"/>
                </a:lnTo>
                <a:lnTo>
                  <a:pt x="12242" y="4000"/>
                </a:lnTo>
                <a:lnTo>
                  <a:pt x="17360" y="2501"/>
                </a:lnTo>
                <a:lnTo>
                  <a:pt x="22987" y="876"/>
                </a:lnTo>
                <a:lnTo>
                  <a:pt x="23368" y="876"/>
                </a:lnTo>
                <a:lnTo>
                  <a:pt x="29362" y="507"/>
                </a:lnTo>
                <a:lnTo>
                  <a:pt x="35356" y="0"/>
                </a:lnTo>
                <a:lnTo>
                  <a:pt x="35725" y="0"/>
                </a:lnTo>
                <a:lnTo>
                  <a:pt x="41732" y="749"/>
                </a:lnTo>
                <a:lnTo>
                  <a:pt x="47472" y="1498"/>
                </a:lnTo>
                <a:lnTo>
                  <a:pt x="47853" y="1498"/>
                </a:lnTo>
                <a:lnTo>
                  <a:pt x="53352" y="3378"/>
                </a:lnTo>
                <a:lnTo>
                  <a:pt x="58229" y="5003"/>
                </a:lnTo>
                <a:lnTo>
                  <a:pt x="58597" y="5245"/>
                </a:lnTo>
                <a:lnTo>
                  <a:pt x="62852" y="80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235483" y="9490274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63347" y="1498"/>
                </a:moveTo>
                <a:lnTo>
                  <a:pt x="59474" y="4495"/>
                </a:lnTo>
                <a:lnTo>
                  <a:pt x="58978" y="4749"/>
                </a:lnTo>
                <a:lnTo>
                  <a:pt x="54470" y="6616"/>
                </a:lnTo>
                <a:lnTo>
                  <a:pt x="49352" y="8750"/>
                </a:lnTo>
                <a:lnTo>
                  <a:pt x="48856" y="8750"/>
                </a:lnTo>
                <a:lnTo>
                  <a:pt x="43357" y="9740"/>
                </a:lnTo>
                <a:lnTo>
                  <a:pt x="37363" y="10744"/>
                </a:lnTo>
                <a:lnTo>
                  <a:pt x="36982" y="10744"/>
                </a:lnTo>
                <a:lnTo>
                  <a:pt x="30860" y="10617"/>
                </a:lnTo>
                <a:lnTo>
                  <a:pt x="24866" y="10490"/>
                </a:lnTo>
                <a:lnTo>
                  <a:pt x="24612" y="10490"/>
                </a:lnTo>
                <a:lnTo>
                  <a:pt x="18745" y="9118"/>
                </a:lnTo>
                <a:lnTo>
                  <a:pt x="13360" y="7873"/>
                </a:lnTo>
                <a:lnTo>
                  <a:pt x="12865" y="7873"/>
                </a:lnTo>
                <a:lnTo>
                  <a:pt x="7988" y="5499"/>
                </a:lnTo>
                <a:lnTo>
                  <a:pt x="3873" y="3378"/>
                </a:lnTo>
                <a:lnTo>
                  <a:pt x="3378" y="312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270967" y="9297226"/>
            <a:ext cx="46355" cy="136944"/>
          </a:xfrm>
          <a:custGeom>
            <a:avLst/>
            <a:gdLst/>
            <a:ahLst/>
            <a:cxnLst/>
            <a:rect l="l" t="t" r="r" b="b"/>
            <a:pathLst>
              <a:path w="46355" h="136944">
                <a:moveTo>
                  <a:pt x="0" y="136944"/>
                </a:moveTo>
                <a:lnTo>
                  <a:pt x="8754" y="126970"/>
                </a:lnTo>
                <a:lnTo>
                  <a:pt x="14994" y="117965"/>
                </a:lnTo>
                <a:lnTo>
                  <a:pt x="17983" y="113207"/>
                </a:lnTo>
                <a:lnTo>
                  <a:pt x="25066" y="101585"/>
                </a:lnTo>
                <a:lnTo>
                  <a:pt x="29693" y="92335"/>
                </a:lnTo>
                <a:lnTo>
                  <a:pt x="33362" y="83845"/>
                </a:lnTo>
                <a:lnTo>
                  <a:pt x="38409" y="71349"/>
                </a:lnTo>
                <a:lnTo>
                  <a:pt x="41370" y="61189"/>
                </a:lnTo>
                <a:lnTo>
                  <a:pt x="43103" y="53606"/>
                </a:lnTo>
                <a:lnTo>
                  <a:pt x="45675" y="40695"/>
                </a:lnTo>
                <a:lnTo>
                  <a:pt x="46339" y="29449"/>
                </a:lnTo>
                <a:lnTo>
                  <a:pt x="46355" y="24866"/>
                </a:lnTo>
                <a:lnTo>
                  <a:pt x="46355" y="12865"/>
                </a:lnTo>
                <a:lnTo>
                  <a:pt x="46228" y="11620"/>
                </a:lnTo>
                <a:lnTo>
                  <a:pt x="4310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564343" y="8791798"/>
            <a:ext cx="26492" cy="2628"/>
          </a:xfrm>
          <a:custGeom>
            <a:avLst/>
            <a:gdLst/>
            <a:ahLst/>
            <a:cxnLst/>
            <a:rect l="l" t="t" r="r" b="b"/>
            <a:pathLst>
              <a:path w="26492" h="2628">
                <a:moveTo>
                  <a:pt x="26492" y="2006"/>
                </a:moveTo>
                <a:lnTo>
                  <a:pt x="22123" y="2628"/>
                </a:lnTo>
                <a:lnTo>
                  <a:pt x="21996" y="2628"/>
                </a:lnTo>
                <a:lnTo>
                  <a:pt x="17500" y="2628"/>
                </a:lnTo>
                <a:lnTo>
                  <a:pt x="12992" y="2628"/>
                </a:lnTo>
                <a:lnTo>
                  <a:pt x="8496" y="2006"/>
                </a:lnTo>
                <a:lnTo>
                  <a:pt x="4254" y="1384"/>
                </a:lnTo>
                <a:lnTo>
                  <a:pt x="4127" y="125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640064" y="8702471"/>
            <a:ext cx="972985" cy="471055"/>
          </a:xfrm>
          <a:custGeom>
            <a:avLst/>
            <a:gdLst/>
            <a:ahLst/>
            <a:cxnLst/>
            <a:rect l="l" t="t" r="r" b="b"/>
            <a:pathLst>
              <a:path w="972985" h="471055">
                <a:moveTo>
                  <a:pt x="494219" y="41461"/>
                </a:moveTo>
                <a:lnTo>
                  <a:pt x="484249" y="38746"/>
                </a:lnTo>
                <a:lnTo>
                  <a:pt x="474268" y="36177"/>
                </a:lnTo>
                <a:lnTo>
                  <a:pt x="464887" y="33967"/>
                </a:lnTo>
                <a:lnTo>
                  <a:pt x="454537" y="31737"/>
                </a:lnTo>
                <a:lnTo>
                  <a:pt x="441647" y="29108"/>
                </a:lnTo>
                <a:lnTo>
                  <a:pt x="427964" y="26365"/>
                </a:lnTo>
                <a:lnTo>
                  <a:pt x="411722" y="23062"/>
                </a:lnTo>
                <a:lnTo>
                  <a:pt x="399252" y="20590"/>
                </a:lnTo>
                <a:lnTo>
                  <a:pt x="389036" y="18693"/>
                </a:lnTo>
                <a:lnTo>
                  <a:pt x="379551" y="17115"/>
                </a:lnTo>
                <a:lnTo>
                  <a:pt x="369279" y="15601"/>
                </a:lnTo>
                <a:lnTo>
                  <a:pt x="356699" y="13894"/>
                </a:lnTo>
                <a:lnTo>
                  <a:pt x="340245" y="11734"/>
                </a:lnTo>
                <a:lnTo>
                  <a:pt x="323776" y="9584"/>
                </a:lnTo>
                <a:lnTo>
                  <a:pt x="311092" y="7982"/>
                </a:lnTo>
                <a:lnTo>
                  <a:pt x="300708" y="6779"/>
                </a:lnTo>
                <a:lnTo>
                  <a:pt x="291140" y="5828"/>
                </a:lnTo>
                <a:lnTo>
                  <a:pt x="280903" y="4983"/>
                </a:lnTo>
                <a:lnTo>
                  <a:pt x="268513" y="4095"/>
                </a:lnTo>
                <a:lnTo>
                  <a:pt x="252485" y="3017"/>
                </a:lnTo>
                <a:lnTo>
                  <a:pt x="250278" y="2870"/>
                </a:lnTo>
                <a:lnTo>
                  <a:pt x="233701" y="1829"/>
                </a:lnTo>
              </a:path>
              <a:path w="972985" h="471055">
                <a:moveTo>
                  <a:pt x="220911" y="1077"/>
                </a:moveTo>
                <a:lnTo>
                  <a:pt x="210444" y="565"/>
                </a:lnTo>
                <a:lnTo>
                  <a:pt x="200831" y="248"/>
                </a:lnTo>
                <a:lnTo>
                  <a:pt x="190606" y="79"/>
                </a:lnTo>
                <a:lnTo>
                  <a:pt x="178302" y="12"/>
                </a:lnTo>
                <a:lnTo>
                  <a:pt x="162452" y="0"/>
                </a:lnTo>
              </a:path>
              <a:path w="972985" h="471055">
                <a:moveTo>
                  <a:pt x="162452" y="0"/>
                </a:moveTo>
                <a:lnTo>
                  <a:pt x="159194" y="0"/>
                </a:lnTo>
                <a:lnTo>
                  <a:pt x="142588" y="13"/>
                </a:lnTo>
                <a:lnTo>
                  <a:pt x="129777" y="81"/>
                </a:lnTo>
                <a:lnTo>
                  <a:pt x="119296" y="243"/>
                </a:lnTo>
                <a:lnTo>
                  <a:pt x="109683" y="542"/>
                </a:lnTo>
              </a:path>
              <a:path w="972985" h="471055">
                <a:moveTo>
                  <a:pt x="99475" y="1017"/>
                </a:moveTo>
                <a:lnTo>
                  <a:pt x="87210" y="1709"/>
                </a:lnTo>
                <a:lnTo>
                  <a:pt x="71423" y="2660"/>
                </a:lnTo>
              </a:path>
              <a:path w="972985" h="471055">
                <a:moveTo>
                  <a:pt x="71423" y="2660"/>
                </a:moveTo>
                <a:lnTo>
                  <a:pt x="67970" y="2870"/>
                </a:lnTo>
                <a:lnTo>
                  <a:pt x="52080" y="3876"/>
                </a:lnTo>
              </a:path>
              <a:path w="972985" h="471055">
                <a:moveTo>
                  <a:pt x="40597" y="4703"/>
                </a:moveTo>
                <a:lnTo>
                  <a:pt x="30925" y="5610"/>
                </a:lnTo>
                <a:lnTo>
                  <a:pt x="20473" y="6857"/>
                </a:lnTo>
                <a:lnTo>
                  <a:pt x="6646" y="8704"/>
                </a:lnTo>
              </a:path>
              <a:path w="972985" h="471055">
                <a:moveTo>
                  <a:pt x="6646" y="8704"/>
                </a:moveTo>
                <a:lnTo>
                  <a:pt x="0" y="9613"/>
                </a:lnTo>
                <a:lnTo>
                  <a:pt x="6646" y="87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715417" y="8729331"/>
            <a:ext cx="851154" cy="491426"/>
          </a:xfrm>
          <a:custGeom>
            <a:avLst/>
            <a:gdLst/>
            <a:ahLst/>
            <a:cxnLst/>
            <a:rect l="l" t="t" r="r" b="b"/>
            <a:pathLst>
              <a:path w="851154" h="491426">
                <a:moveTo>
                  <a:pt x="418866" y="44499"/>
                </a:moveTo>
                <a:lnTo>
                  <a:pt x="417449" y="44107"/>
                </a:lnTo>
                <a:lnTo>
                  <a:pt x="401686" y="39692"/>
                </a:lnTo>
                <a:lnTo>
                  <a:pt x="389796" y="36450"/>
                </a:lnTo>
                <a:lnTo>
                  <a:pt x="380004" y="33949"/>
                </a:lnTo>
                <a:lnTo>
                  <a:pt x="370533" y="31757"/>
                </a:lnTo>
                <a:lnTo>
                  <a:pt x="359609" y="29441"/>
                </a:lnTo>
              </a:path>
              <a:path w="851154" h="491426">
                <a:moveTo>
                  <a:pt x="338239" y="25120"/>
                </a:moveTo>
                <a:lnTo>
                  <a:pt x="322125" y="21829"/>
                </a:lnTo>
              </a:path>
              <a:path w="851154" h="491426">
                <a:moveTo>
                  <a:pt x="309926" y="19407"/>
                </a:moveTo>
                <a:lnTo>
                  <a:pt x="299920" y="17563"/>
                </a:lnTo>
                <a:lnTo>
                  <a:pt x="290384" y="16004"/>
                </a:lnTo>
              </a:path>
              <a:path w="851154" h="491426">
                <a:moveTo>
                  <a:pt x="265832" y="12566"/>
                </a:moveTo>
                <a:lnTo>
                  <a:pt x="255892" y="11239"/>
                </a:lnTo>
                <a:lnTo>
                  <a:pt x="239582" y="9108"/>
                </a:lnTo>
                <a:lnTo>
                  <a:pt x="227175" y="7538"/>
                </a:lnTo>
                <a:lnTo>
                  <a:pt x="217001" y="6367"/>
                </a:lnTo>
                <a:lnTo>
                  <a:pt x="207390" y="5436"/>
                </a:lnTo>
                <a:lnTo>
                  <a:pt x="196670" y="4584"/>
                </a:lnTo>
                <a:lnTo>
                  <a:pt x="183171" y="3650"/>
                </a:lnTo>
                <a:lnTo>
                  <a:pt x="171297" y="2870"/>
                </a:lnTo>
                <a:lnTo>
                  <a:pt x="154858" y="1773"/>
                </a:lnTo>
                <a:lnTo>
                  <a:pt x="142350" y="998"/>
                </a:lnTo>
                <a:lnTo>
                  <a:pt x="132111" y="490"/>
                </a:lnTo>
                <a:lnTo>
                  <a:pt x="122481" y="193"/>
                </a:lnTo>
                <a:lnTo>
                  <a:pt x="111798" y="49"/>
                </a:lnTo>
                <a:lnTo>
                  <a:pt x="98401" y="3"/>
                </a:lnTo>
                <a:lnTo>
                  <a:pt x="85712" y="0"/>
                </a:lnTo>
              </a:path>
              <a:path w="851154" h="491426">
                <a:moveTo>
                  <a:pt x="85712" y="0"/>
                </a:moveTo>
                <a:lnTo>
                  <a:pt x="69237" y="8"/>
                </a:lnTo>
                <a:lnTo>
                  <a:pt x="56687" y="67"/>
                </a:lnTo>
                <a:lnTo>
                  <a:pt x="46415" y="229"/>
                </a:lnTo>
                <a:lnTo>
                  <a:pt x="36772" y="543"/>
                </a:lnTo>
                <a:lnTo>
                  <a:pt x="26109" y="1062"/>
                </a:lnTo>
                <a:lnTo>
                  <a:pt x="12780" y="1835"/>
                </a:lnTo>
                <a:lnTo>
                  <a:pt x="0" y="2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298202" y="9656832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355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157134" y="9575239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1171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490374" y="8766816"/>
            <a:ext cx="254" cy="810920"/>
          </a:xfrm>
          <a:custGeom>
            <a:avLst/>
            <a:gdLst/>
            <a:ahLst/>
            <a:cxnLst/>
            <a:rect l="l" t="t" r="r" b="b"/>
            <a:pathLst>
              <a:path w="254" h="810920">
                <a:moveTo>
                  <a:pt x="254" y="8109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180501" y="9433671"/>
            <a:ext cx="1257" cy="749"/>
          </a:xfrm>
          <a:custGeom>
            <a:avLst/>
            <a:gdLst/>
            <a:ahLst/>
            <a:cxnLst/>
            <a:rect l="l" t="t" r="r" b="b"/>
            <a:pathLst>
              <a:path w="1257" h="749">
                <a:moveTo>
                  <a:pt x="0" y="749"/>
                </a:moveTo>
                <a:lnTo>
                  <a:pt x="125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344558" y="9474780"/>
            <a:ext cx="1257" cy="54978"/>
          </a:xfrm>
          <a:custGeom>
            <a:avLst/>
            <a:gdLst/>
            <a:ahLst/>
            <a:cxnLst/>
            <a:rect l="l" t="t" r="r" b="b"/>
            <a:pathLst>
              <a:path w="1257" h="54978">
                <a:moveTo>
                  <a:pt x="0" y="0"/>
                </a:moveTo>
                <a:lnTo>
                  <a:pt x="1257" y="5245"/>
                </a:lnTo>
                <a:lnTo>
                  <a:pt x="1257" y="549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110529" y="9575735"/>
            <a:ext cx="47358" cy="863282"/>
          </a:xfrm>
          <a:custGeom>
            <a:avLst/>
            <a:gdLst/>
            <a:ahLst/>
            <a:cxnLst/>
            <a:rect l="l" t="t" r="r" b="b"/>
            <a:pathLst>
              <a:path w="47358" h="863282">
                <a:moveTo>
                  <a:pt x="47358" y="116650"/>
                </a:moveTo>
                <a:lnTo>
                  <a:pt x="4735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400660" y="9107681"/>
            <a:ext cx="0" cy="442569"/>
          </a:xfrm>
          <a:custGeom>
            <a:avLst/>
            <a:gdLst/>
            <a:ahLst/>
            <a:cxnLst/>
            <a:rect l="l" t="t" r="r" b="b"/>
            <a:pathLst>
              <a:path h="442569">
                <a:moveTo>
                  <a:pt x="0" y="4425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143514" y="9255993"/>
            <a:ext cx="0" cy="145567"/>
          </a:xfrm>
          <a:custGeom>
            <a:avLst/>
            <a:gdLst/>
            <a:ahLst/>
            <a:cxnLst/>
            <a:rect l="l" t="t" r="r" b="b"/>
            <a:pathLst>
              <a:path h="145567">
                <a:moveTo>
                  <a:pt x="0" y="0"/>
                </a:moveTo>
                <a:lnTo>
                  <a:pt x="0" y="14556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143514" y="9107683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0" y="148310"/>
                </a:moveTo>
                <a:lnTo>
                  <a:pt x="2571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157883" y="9621598"/>
            <a:ext cx="71475" cy="790054"/>
          </a:xfrm>
          <a:custGeom>
            <a:avLst/>
            <a:gdLst/>
            <a:ahLst/>
            <a:cxnLst/>
            <a:rect l="l" t="t" r="r" b="b"/>
            <a:pathLst>
              <a:path w="71475" h="790054">
                <a:moveTo>
                  <a:pt x="71475" y="70787"/>
                </a:moveTo>
                <a:lnTo>
                  <a:pt x="714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306325" y="9284855"/>
            <a:ext cx="44856" cy="33743"/>
          </a:xfrm>
          <a:custGeom>
            <a:avLst/>
            <a:gdLst/>
            <a:ahLst/>
            <a:cxnLst/>
            <a:rect l="l" t="t" r="r" b="b"/>
            <a:pathLst>
              <a:path w="44856" h="33743">
                <a:moveTo>
                  <a:pt x="0" y="0"/>
                </a:moveTo>
                <a:lnTo>
                  <a:pt x="19862" y="3378"/>
                </a:lnTo>
                <a:lnTo>
                  <a:pt x="35115" y="14744"/>
                </a:lnTo>
                <a:lnTo>
                  <a:pt x="44856" y="337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230361" y="9469407"/>
            <a:ext cx="5118" cy="20866"/>
          </a:xfrm>
          <a:custGeom>
            <a:avLst/>
            <a:gdLst/>
            <a:ahLst/>
            <a:cxnLst/>
            <a:rect l="l" t="t" r="r" b="b"/>
            <a:pathLst>
              <a:path w="5118" h="20866">
                <a:moveTo>
                  <a:pt x="5118" y="20866"/>
                </a:moveTo>
                <a:lnTo>
                  <a:pt x="622" y="14122"/>
                </a:lnTo>
                <a:lnTo>
                  <a:pt x="0" y="6997"/>
                </a:lnTo>
                <a:lnTo>
                  <a:pt x="361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296829" y="9464908"/>
            <a:ext cx="8991" cy="26860"/>
          </a:xfrm>
          <a:custGeom>
            <a:avLst/>
            <a:gdLst/>
            <a:ahLst/>
            <a:cxnLst/>
            <a:rect l="l" t="t" r="r" b="b"/>
            <a:pathLst>
              <a:path w="8991" h="26860">
                <a:moveTo>
                  <a:pt x="0" y="0"/>
                </a:moveTo>
                <a:lnTo>
                  <a:pt x="6375" y="6121"/>
                </a:lnTo>
                <a:lnTo>
                  <a:pt x="8991" y="13246"/>
                </a:lnTo>
                <a:lnTo>
                  <a:pt x="7378" y="20370"/>
                </a:lnTo>
                <a:lnTo>
                  <a:pt x="2006" y="2686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231236" y="9286231"/>
            <a:ext cx="69342" cy="147447"/>
          </a:xfrm>
          <a:custGeom>
            <a:avLst/>
            <a:gdLst/>
            <a:ahLst/>
            <a:cxnLst/>
            <a:rect l="l" t="t" r="r" b="b"/>
            <a:pathLst>
              <a:path w="69342" h="147447">
                <a:moveTo>
                  <a:pt x="69342" y="0"/>
                </a:moveTo>
                <a:lnTo>
                  <a:pt x="15481" y="138442"/>
                </a:lnTo>
                <a:lnTo>
                  <a:pt x="0" y="1474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246722" y="9424675"/>
            <a:ext cx="15621" cy="8991"/>
          </a:xfrm>
          <a:custGeom>
            <a:avLst/>
            <a:gdLst/>
            <a:ahLst/>
            <a:cxnLst/>
            <a:rect l="l" t="t" r="r" b="b"/>
            <a:pathLst>
              <a:path w="15620" h="8991">
                <a:moveTo>
                  <a:pt x="0" y="0"/>
                </a:moveTo>
                <a:lnTo>
                  <a:pt x="15621" y="899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307824" y="9285112"/>
            <a:ext cx="6248" cy="12115"/>
          </a:xfrm>
          <a:custGeom>
            <a:avLst/>
            <a:gdLst/>
            <a:ahLst/>
            <a:cxnLst/>
            <a:rect l="l" t="t" r="r" b="b"/>
            <a:pathLst>
              <a:path w="6248" h="12115">
                <a:moveTo>
                  <a:pt x="6248" y="1211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345312" y="9529254"/>
            <a:ext cx="495" cy="508"/>
          </a:xfrm>
          <a:custGeom>
            <a:avLst/>
            <a:gdLst/>
            <a:ahLst/>
            <a:cxnLst/>
            <a:rect l="l" t="t" r="r" b="b"/>
            <a:pathLst>
              <a:path w="495" h="507">
                <a:moveTo>
                  <a:pt x="0" y="253"/>
                </a:moveTo>
                <a:lnTo>
                  <a:pt x="495" y="507"/>
                </a:lnTo>
                <a:lnTo>
                  <a:pt x="495" y="0"/>
                </a:lnTo>
                <a:lnTo>
                  <a:pt x="0" y="2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345811" y="9517637"/>
            <a:ext cx="0" cy="11620"/>
          </a:xfrm>
          <a:custGeom>
            <a:avLst/>
            <a:gdLst/>
            <a:ahLst/>
            <a:cxnLst/>
            <a:rect l="l" t="t" r="r" b="b"/>
            <a:pathLst>
              <a:path h="11620">
                <a:moveTo>
                  <a:pt x="0" y="116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490628" y="8767191"/>
            <a:ext cx="73723" cy="826541"/>
          </a:xfrm>
          <a:custGeom>
            <a:avLst/>
            <a:gdLst/>
            <a:ahLst/>
            <a:cxnLst/>
            <a:rect l="l" t="t" r="r" b="b"/>
            <a:pathLst>
              <a:path w="73723" h="826541">
                <a:moveTo>
                  <a:pt x="0" y="0"/>
                </a:moveTo>
                <a:lnTo>
                  <a:pt x="73723" y="24612"/>
                </a:lnTo>
                <a:lnTo>
                  <a:pt x="73723" y="8265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490378" y="8766815"/>
            <a:ext cx="254" cy="5130"/>
          </a:xfrm>
          <a:custGeom>
            <a:avLst/>
            <a:gdLst/>
            <a:ahLst/>
            <a:cxnLst/>
            <a:rect l="l" t="t" r="r" b="b"/>
            <a:pathLst>
              <a:path w="254" h="5130">
                <a:moveTo>
                  <a:pt x="0" y="0"/>
                </a:moveTo>
                <a:lnTo>
                  <a:pt x="254" y="5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590835" y="8793801"/>
            <a:ext cx="0" cy="804430"/>
          </a:xfrm>
          <a:custGeom>
            <a:avLst/>
            <a:gdLst/>
            <a:ahLst/>
            <a:cxnLst/>
            <a:rect l="l" t="t" r="r" b="b"/>
            <a:pathLst>
              <a:path h="804430">
                <a:moveTo>
                  <a:pt x="0" y="80443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567221" y="8749823"/>
            <a:ext cx="21742" cy="23113"/>
          </a:xfrm>
          <a:custGeom>
            <a:avLst/>
            <a:gdLst/>
            <a:ahLst/>
            <a:cxnLst/>
            <a:rect l="l" t="t" r="r" b="b"/>
            <a:pathLst>
              <a:path w="21742" h="23114">
                <a:moveTo>
                  <a:pt x="21742" y="23114"/>
                </a:moveTo>
                <a:lnTo>
                  <a:pt x="13119" y="20243"/>
                </a:lnTo>
                <a:lnTo>
                  <a:pt x="4991" y="14744"/>
                </a:lnTo>
                <a:lnTo>
                  <a:pt x="495" y="8001"/>
                </a:lnTo>
                <a:lnTo>
                  <a:pt x="0" y="876"/>
                </a:lnTo>
                <a:lnTo>
                  <a:pt x="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590835" y="8789931"/>
            <a:ext cx="24612" cy="3873"/>
          </a:xfrm>
          <a:custGeom>
            <a:avLst/>
            <a:gdLst/>
            <a:ahLst/>
            <a:cxnLst/>
            <a:rect l="l" t="t" r="r" b="b"/>
            <a:pathLst>
              <a:path w="24612" h="3873">
                <a:moveTo>
                  <a:pt x="0" y="3873"/>
                </a:moveTo>
                <a:lnTo>
                  <a:pt x="2461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652810" y="8800302"/>
            <a:ext cx="0" cy="806805"/>
          </a:xfrm>
          <a:custGeom>
            <a:avLst/>
            <a:gdLst/>
            <a:ahLst/>
            <a:cxnLst/>
            <a:rect l="l" t="t" r="r" b="b"/>
            <a:pathLst>
              <a:path h="806805">
                <a:moveTo>
                  <a:pt x="0" y="0"/>
                </a:moveTo>
                <a:lnTo>
                  <a:pt x="0" y="8068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673927" y="8801180"/>
            <a:ext cx="0" cy="807796"/>
          </a:xfrm>
          <a:custGeom>
            <a:avLst/>
            <a:gdLst/>
            <a:ahLst/>
            <a:cxnLst/>
            <a:rect l="l" t="t" r="r" b="b"/>
            <a:pathLst>
              <a:path h="807796">
                <a:moveTo>
                  <a:pt x="0" y="80779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695545" y="8732950"/>
            <a:ext cx="20370" cy="879144"/>
          </a:xfrm>
          <a:custGeom>
            <a:avLst/>
            <a:gdLst/>
            <a:ahLst/>
            <a:cxnLst/>
            <a:rect l="l" t="t" r="r" b="b"/>
            <a:pathLst>
              <a:path w="20370" h="879144">
                <a:moveTo>
                  <a:pt x="0" y="20370"/>
                </a:moveTo>
                <a:lnTo>
                  <a:pt x="20370" y="0"/>
                </a:lnTo>
                <a:lnTo>
                  <a:pt x="20370" y="87914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715412" y="8731953"/>
            <a:ext cx="495" cy="1003"/>
          </a:xfrm>
          <a:custGeom>
            <a:avLst/>
            <a:gdLst/>
            <a:ahLst/>
            <a:cxnLst/>
            <a:rect l="l" t="t" r="r" b="b"/>
            <a:pathLst>
              <a:path w="495" h="1003">
                <a:moveTo>
                  <a:pt x="0" y="0"/>
                </a:moveTo>
                <a:lnTo>
                  <a:pt x="495" y="10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567094" y="8749949"/>
            <a:ext cx="21869" cy="23113"/>
          </a:xfrm>
          <a:custGeom>
            <a:avLst/>
            <a:gdLst/>
            <a:ahLst/>
            <a:cxnLst/>
            <a:rect l="l" t="t" r="r" b="b"/>
            <a:pathLst>
              <a:path w="21869" h="23114">
                <a:moveTo>
                  <a:pt x="21869" y="23113"/>
                </a:moveTo>
                <a:lnTo>
                  <a:pt x="20116" y="22745"/>
                </a:lnTo>
                <a:lnTo>
                  <a:pt x="10121" y="18491"/>
                </a:lnTo>
                <a:lnTo>
                  <a:pt x="3251" y="12496"/>
                </a:lnTo>
                <a:lnTo>
                  <a:pt x="0" y="5499"/>
                </a:lnTo>
                <a:lnTo>
                  <a:pt x="62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235479" y="9490273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0" y="0"/>
                </a:moveTo>
                <a:lnTo>
                  <a:pt x="3378" y="3124"/>
                </a:lnTo>
                <a:lnTo>
                  <a:pt x="3873" y="3378"/>
                </a:lnTo>
                <a:lnTo>
                  <a:pt x="8001" y="5499"/>
                </a:lnTo>
                <a:lnTo>
                  <a:pt x="12865" y="7874"/>
                </a:lnTo>
                <a:lnTo>
                  <a:pt x="13373" y="7874"/>
                </a:lnTo>
                <a:lnTo>
                  <a:pt x="18745" y="9118"/>
                </a:lnTo>
                <a:lnTo>
                  <a:pt x="24612" y="10490"/>
                </a:lnTo>
                <a:lnTo>
                  <a:pt x="24866" y="10490"/>
                </a:lnTo>
                <a:lnTo>
                  <a:pt x="30861" y="10617"/>
                </a:lnTo>
                <a:lnTo>
                  <a:pt x="36982" y="10744"/>
                </a:lnTo>
                <a:lnTo>
                  <a:pt x="37363" y="10744"/>
                </a:lnTo>
                <a:lnTo>
                  <a:pt x="43230" y="9740"/>
                </a:lnTo>
                <a:lnTo>
                  <a:pt x="48856" y="8750"/>
                </a:lnTo>
                <a:lnTo>
                  <a:pt x="49237" y="8750"/>
                </a:lnTo>
                <a:lnTo>
                  <a:pt x="54483" y="6502"/>
                </a:lnTo>
                <a:lnTo>
                  <a:pt x="58978" y="4749"/>
                </a:lnTo>
                <a:lnTo>
                  <a:pt x="59474" y="4495"/>
                </a:lnTo>
                <a:lnTo>
                  <a:pt x="63347" y="14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251350" y="9456907"/>
            <a:ext cx="45478" cy="8001"/>
          </a:xfrm>
          <a:custGeom>
            <a:avLst/>
            <a:gdLst/>
            <a:ahLst/>
            <a:cxnLst/>
            <a:rect l="l" t="t" r="r" b="b"/>
            <a:pathLst>
              <a:path w="45478" h="8000">
                <a:moveTo>
                  <a:pt x="45478" y="8000"/>
                </a:moveTo>
                <a:lnTo>
                  <a:pt x="41224" y="5245"/>
                </a:lnTo>
                <a:lnTo>
                  <a:pt x="40855" y="5003"/>
                </a:lnTo>
                <a:lnTo>
                  <a:pt x="35979" y="3378"/>
                </a:lnTo>
                <a:lnTo>
                  <a:pt x="30492" y="1498"/>
                </a:lnTo>
                <a:lnTo>
                  <a:pt x="30111" y="1498"/>
                </a:lnTo>
                <a:lnTo>
                  <a:pt x="24358" y="749"/>
                </a:lnTo>
                <a:lnTo>
                  <a:pt x="18364" y="0"/>
                </a:lnTo>
                <a:lnTo>
                  <a:pt x="17995" y="0"/>
                </a:lnTo>
                <a:lnTo>
                  <a:pt x="11988" y="507"/>
                </a:lnTo>
                <a:lnTo>
                  <a:pt x="5994" y="876"/>
                </a:lnTo>
                <a:lnTo>
                  <a:pt x="5740" y="876"/>
                </a:lnTo>
                <a:lnTo>
                  <a:pt x="0" y="250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252973" y="9486900"/>
            <a:ext cx="33985" cy="5626"/>
          </a:xfrm>
          <a:custGeom>
            <a:avLst/>
            <a:gdLst/>
            <a:ahLst/>
            <a:cxnLst/>
            <a:rect l="l" t="t" r="r" b="b"/>
            <a:pathLst>
              <a:path w="33985" h="5626">
                <a:moveTo>
                  <a:pt x="0" y="2374"/>
                </a:moveTo>
                <a:lnTo>
                  <a:pt x="2997" y="3873"/>
                </a:lnTo>
                <a:lnTo>
                  <a:pt x="3238" y="3873"/>
                </a:lnTo>
                <a:lnTo>
                  <a:pt x="6502" y="4622"/>
                </a:lnTo>
                <a:lnTo>
                  <a:pt x="10121" y="5499"/>
                </a:lnTo>
                <a:lnTo>
                  <a:pt x="10375" y="5499"/>
                </a:lnTo>
                <a:lnTo>
                  <a:pt x="13995" y="5626"/>
                </a:lnTo>
                <a:lnTo>
                  <a:pt x="17741" y="5626"/>
                </a:lnTo>
                <a:lnTo>
                  <a:pt x="17995" y="5626"/>
                </a:lnTo>
                <a:lnTo>
                  <a:pt x="21615" y="5003"/>
                </a:lnTo>
                <a:lnTo>
                  <a:pt x="25107" y="4495"/>
                </a:lnTo>
                <a:lnTo>
                  <a:pt x="25361" y="4381"/>
                </a:lnTo>
                <a:lnTo>
                  <a:pt x="28486" y="3124"/>
                </a:lnTo>
                <a:lnTo>
                  <a:pt x="31356" y="2006"/>
                </a:lnTo>
                <a:lnTo>
                  <a:pt x="31610" y="1752"/>
                </a:lnTo>
                <a:lnTo>
                  <a:pt x="3398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247102" y="9465403"/>
            <a:ext cx="38608" cy="7759"/>
          </a:xfrm>
          <a:custGeom>
            <a:avLst/>
            <a:gdLst/>
            <a:ahLst/>
            <a:cxnLst/>
            <a:rect l="l" t="t" r="r" b="b"/>
            <a:pathLst>
              <a:path w="38607" h="7759">
                <a:moveTo>
                  <a:pt x="38607" y="5003"/>
                </a:moveTo>
                <a:lnTo>
                  <a:pt x="35979" y="3251"/>
                </a:lnTo>
                <a:lnTo>
                  <a:pt x="35737" y="3124"/>
                </a:lnTo>
                <a:lnTo>
                  <a:pt x="32740" y="2133"/>
                </a:lnTo>
                <a:lnTo>
                  <a:pt x="29489" y="876"/>
                </a:lnTo>
                <a:lnTo>
                  <a:pt x="29235" y="876"/>
                </a:lnTo>
                <a:lnTo>
                  <a:pt x="25615" y="507"/>
                </a:lnTo>
                <a:lnTo>
                  <a:pt x="21983" y="0"/>
                </a:lnTo>
                <a:lnTo>
                  <a:pt x="21742" y="0"/>
                </a:lnTo>
                <a:lnTo>
                  <a:pt x="17983" y="253"/>
                </a:lnTo>
                <a:lnTo>
                  <a:pt x="14363" y="507"/>
                </a:lnTo>
                <a:lnTo>
                  <a:pt x="14122" y="634"/>
                </a:lnTo>
                <a:lnTo>
                  <a:pt x="10617" y="1498"/>
                </a:lnTo>
                <a:lnTo>
                  <a:pt x="7492" y="2501"/>
                </a:lnTo>
                <a:lnTo>
                  <a:pt x="7251" y="2501"/>
                </a:lnTo>
                <a:lnTo>
                  <a:pt x="4368" y="4127"/>
                </a:lnTo>
                <a:lnTo>
                  <a:pt x="1993" y="5499"/>
                </a:lnTo>
                <a:lnTo>
                  <a:pt x="1752" y="5753"/>
                </a:lnTo>
                <a:lnTo>
                  <a:pt x="0" y="775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296824" y="9464912"/>
            <a:ext cx="9004" cy="26860"/>
          </a:xfrm>
          <a:custGeom>
            <a:avLst/>
            <a:gdLst/>
            <a:ahLst/>
            <a:cxnLst/>
            <a:rect l="l" t="t" r="r" b="b"/>
            <a:pathLst>
              <a:path w="9004" h="26860">
                <a:moveTo>
                  <a:pt x="2006" y="26860"/>
                </a:moveTo>
                <a:lnTo>
                  <a:pt x="7378" y="20358"/>
                </a:lnTo>
                <a:lnTo>
                  <a:pt x="9004" y="13246"/>
                </a:lnTo>
                <a:lnTo>
                  <a:pt x="6375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230353" y="9459410"/>
            <a:ext cx="20993" cy="30861"/>
          </a:xfrm>
          <a:custGeom>
            <a:avLst/>
            <a:gdLst/>
            <a:ahLst/>
            <a:cxnLst/>
            <a:rect l="l" t="t" r="r" b="b"/>
            <a:pathLst>
              <a:path w="20993" h="30860">
                <a:moveTo>
                  <a:pt x="20993" y="0"/>
                </a:moveTo>
                <a:lnTo>
                  <a:pt x="18999" y="876"/>
                </a:lnTo>
                <a:lnTo>
                  <a:pt x="10871" y="4127"/>
                </a:lnTo>
                <a:lnTo>
                  <a:pt x="3632" y="9994"/>
                </a:lnTo>
                <a:lnTo>
                  <a:pt x="0" y="16992"/>
                </a:lnTo>
                <a:lnTo>
                  <a:pt x="507" y="24117"/>
                </a:lnTo>
                <a:lnTo>
                  <a:pt x="5118" y="3086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252348" y="9488900"/>
            <a:ext cx="622" cy="381"/>
          </a:xfrm>
          <a:custGeom>
            <a:avLst/>
            <a:gdLst/>
            <a:ahLst/>
            <a:cxnLst/>
            <a:rect l="l" t="t" r="r" b="b"/>
            <a:pathLst>
              <a:path w="622" h="380">
                <a:moveTo>
                  <a:pt x="0" y="0"/>
                </a:moveTo>
                <a:lnTo>
                  <a:pt x="622" y="38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285714" y="9470403"/>
            <a:ext cx="5499" cy="16497"/>
          </a:xfrm>
          <a:custGeom>
            <a:avLst/>
            <a:gdLst/>
            <a:ahLst/>
            <a:cxnLst/>
            <a:rect l="l" t="t" r="r" b="b"/>
            <a:pathLst>
              <a:path w="5499" h="16497">
                <a:moveTo>
                  <a:pt x="1244" y="16497"/>
                </a:moveTo>
                <a:lnTo>
                  <a:pt x="4622" y="12496"/>
                </a:lnTo>
                <a:lnTo>
                  <a:pt x="5499" y="8127"/>
                </a:lnTo>
                <a:lnTo>
                  <a:pt x="4000" y="37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230357" y="94764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244854" y="9473156"/>
            <a:ext cx="7493" cy="15748"/>
          </a:xfrm>
          <a:custGeom>
            <a:avLst/>
            <a:gdLst/>
            <a:ahLst/>
            <a:cxnLst/>
            <a:rect l="l" t="t" r="r" b="b"/>
            <a:pathLst>
              <a:path w="7493" h="15748">
                <a:moveTo>
                  <a:pt x="2247" y="0"/>
                </a:moveTo>
                <a:lnTo>
                  <a:pt x="0" y="4254"/>
                </a:lnTo>
                <a:lnTo>
                  <a:pt x="368" y="8623"/>
                </a:lnTo>
                <a:lnTo>
                  <a:pt x="3124" y="12750"/>
                </a:lnTo>
                <a:lnTo>
                  <a:pt x="7492" y="157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106562" y="8658484"/>
            <a:ext cx="136944" cy="183807"/>
          </a:xfrm>
          <a:custGeom>
            <a:avLst/>
            <a:gdLst/>
            <a:ahLst/>
            <a:cxnLst/>
            <a:rect l="l" t="t" r="r" b="b"/>
            <a:pathLst>
              <a:path w="136944" h="183807">
                <a:moveTo>
                  <a:pt x="136944" y="749"/>
                </a:moveTo>
                <a:lnTo>
                  <a:pt x="133565" y="495"/>
                </a:lnTo>
                <a:lnTo>
                  <a:pt x="130073" y="495"/>
                </a:lnTo>
                <a:lnTo>
                  <a:pt x="122440" y="749"/>
                </a:lnTo>
                <a:lnTo>
                  <a:pt x="121945" y="0"/>
                </a:lnTo>
                <a:lnTo>
                  <a:pt x="114820" y="1371"/>
                </a:lnTo>
                <a:lnTo>
                  <a:pt x="106705" y="2870"/>
                </a:lnTo>
                <a:lnTo>
                  <a:pt x="106705" y="3746"/>
                </a:lnTo>
                <a:lnTo>
                  <a:pt x="98577" y="6375"/>
                </a:lnTo>
                <a:lnTo>
                  <a:pt x="93840" y="7873"/>
                </a:lnTo>
                <a:lnTo>
                  <a:pt x="93586" y="7365"/>
                </a:lnTo>
                <a:lnTo>
                  <a:pt x="89204" y="9372"/>
                </a:lnTo>
                <a:lnTo>
                  <a:pt x="81343" y="12992"/>
                </a:lnTo>
                <a:lnTo>
                  <a:pt x="80962" y="12992"/>
                </a:lnTo>
                <a:lnTo>
                  <a:pt x="73850" y="17741"/>
                </a:lnTo>
                <a:lnTo>
                  <a:pt x="65963" y="22872"/>
                </a:lnTo>
                <a:lnTo>
                  <a:pt x="58597" y="29362"/>
                </a:lnTo>
                <a:lnTo>
                  <a:pt x="49606" y="37490"/>
                </a:lnTo>
                <a:lnTo>
                  <a:pt x="49479" y="37731"/>
                </a:lnTo>
                <a:lnTo>
                  <a:pt x="41478" y="46850"/>
                </a:lnTo>
                <a:lnTo>
                  <a:pt x="35229" y="53847"/>
                </a:lnTo>
                <a:lnTo>
                  <a:pt x="35102" y="54101"/>
                </a:lnTo>
                <a:lnTo>
                  <a:pt x="29743" y="61975"/>
                </a:lnTo>
                <a:lnTo>
                  <a:pt x="24358" y="69849"/>
                </a:lnTo>
                <a:lnTo>
                  <a:pt x="24231" y="70091"/>
                </a:lnTo>
                <a:lnTo>
                  <a:pt x="19735" y="78587"/>
                </a:lnTo>
                <a:lnTo>
                  <a:pt x="15367" y="86969"/>
                </a:lnTo>
                <a:lnTo>
                  <a:pt x="15240" y="87210"/>
                </a:lnTo>
                <a:lnTo>
                  <a:pt x="11747" y="96088"/>
                </a:lnTo>
                <a:lnTo>
                  <a:pt x="8496" y="104711"/>
                </a:lnTo>
                <a:lnTo>
                  <a:pt x="8864" y="104952"/>
                </a:lnTo>
                <a:lnTo>
                  <a:pt x="6121" y="113703"/>
                </a:lnTo>
                <a:lnTo>
                  <a:pt x="5245" y="116331"/>
                </a:lnTo>
                <a:lnTo>
                  <a:pt x="5118" y="116331"/>
                </a:lnTo>
                <a:lnTo>
                  <a:pt x="4622" y="119075"/>
                </a:lnTo>
                <a:lnTo>
                  <a:pt x="2616" y="128701"/>
                </a:lnTo>
                <a:lnTo>
                  <a:pt x="2120" y="128701"/>
                </a:lnTo>
                <a:lnTo>
                  <a:pt x="1117" y="138315"/>
                </a:lnTo>
                <a:lnTo>
                  <a:pt x="127" y="147192"/>
                </a:lnTo>
                <a:lnTo>
                  <a:pt x="0" y="147561"/>
                </a:lnTo>
                <a:lnTo>
                  <a:pt x="622" y="156438"/>
                </a:lnTo>
                <a:lnTo>
                  <a:pt x="990" y="164439"/>
                </a:lnTo>
                <a:lnTo>
                  <a:pt x="1625" y="164566"/>
                </a:lnTo>
                <a:lnTo>
                  <a:pt x="3124" y="172554"/>
                </a:lnTo>
                <a:lnTo>
                  <a:pt x="4000" y="177799"/>
                </a:lnTo>
                <a:lnTo>
                  <a:pt x="5245" y="183045"/>
                </a:lnTo>
                <a:lnTo>
                  <a:pt x="5372" y="183426"/>
                </a:lnTo>
                <a:lnTo>
                  <a:pt x="5613" y="18380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1127801" y="8745575"/>
            <a:ext cx="21869" cy="56349"/>
          </a:xfrm>
          <a:custGeom>
            <a:avLst/>
            <a:gdLst/>
            <a:ahLst/>
            <a:cxnLst/>
            <a:rect l="l" t="t" r="r" b="b"/>
            <a:pathLst>
              <a:path w="21869" h="56349">
                <a:moveTo>
                  <a:pt x="0" y="56349"/>
                </a:moveTo>
                <a:lnTo>
                  <a:pt x="254" y="53721"/>
                </a:lnTo>
                <a:lnTo>
                  <a:pt x="254" y="53479"/>
                </a:lnTo>
                <a:lnTo>
                  <a:pt x="1003" y="50850"/>
                </a:lnTo>
                <a:lnTo>
                  <a:pt x="4368" y="39357"/>
                </a:lnTo>
                <a:lnTo>
                  <a:pt x="4000" y="39103"/>
                </a:lnTo>
                <a:lnTo>
                  <a:pt x="8369" y="27990"/>
                </a:lnTo>
                <a:lnTo>
                  <a:pt x="12865" y="16497"/>
                </a:lnTo>
                <a:lnTo>
                  <a:pt x="13246" y="16497"/>
                </a:lnTo>
                <a:lnTo>
                  <a:pt x="18745" y="5372"/>
                </a:lnTo>
                <a:lnTo>
                  <a:pt x="19989" y="2616"/>
                </a:lnTo>
                <a:lnTo>
                  <a:pt x="20116" y="2501"/>
                </a:lnTo>
                <a:lnTo>
                  <a:pt x="21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239293" y="8736449"/>
            <a:ext cx="113045" cy="182054"/>
          </a:xfrm>
          <a:custGeom>
            <a:avLst/>
            <a:gdLst/>
            <a:ahLst/>
            <a:cxnLst/>
            <a:rect l="l" t="t" r="r" b="b"/>
            <a:pathLst>
              <a:path w="113045" h="182054">
                <a:moveTo>
                  <a:pt x="4587" y="182054"/>
                </a:moveTo>
                <a:lnTo>
                  <a:pt x="841" y="170941"/>
                </a:lnTo>
                <a:lnTo>
                  <a:pt x="587" y="169557"/>
                </a:lnTo>
                <a:lnTo>
                  <a:pt x="91" y="157937"/>
                </a:lnTo>
                <a:lnTo>
                  <a:pt x="0" y="144947"/>
                </a:lnTo>
                <a:lnTo>
                  <a:pt x="1616" y="133616"/>
                </a:lnTo>
                <a:lnTo>
                  <a:pt x="5070" y="116587"/>
                </a:lnTo>
                <a:lnTo>
                  <a:pt x="8410" y="106485"/>
                </a:lnTo>
                <a:lnTo>
                  <a:pt x="11090" y="99593"/>
                </a:lnTo>
                <a:lnTo>
                  <a:pt x="16138" y="87009"/>
                </a:lnTo>
                <a:lnTo>
                  <a:pt x="20884" y="77787"/>
                </a:lnTo>
                <a:lnTo>
                  <a:pt x="25580" y="69849"/>
                </a:lnTo>
                <a:lnTo>
                  <a:pt x="32651" y="58306"/>
                </a:lnTo>
                <a:lnTo>
                  <a:pt x="38900" y="50002"/>
                </a:lnTo>
                <a:lnTo>
                  <a:pt x="44694" y="43116"/>
                </a:lnTo>
                <a:lnTo>
                  <a:pt x="53539" y="33078"/>
                </a:lnTo>
                <a:lnTo>
                  <a:pt x="61471" y="25847"/>
                </a:lnTo>
                <a:lnTo>
                  <a:pt x="66805" y="21501"/>
                </a:lnTo>
                <a:lnTo>
                  <a:pt x="77200" y="13567"/>
                </a:lnTo>
                <a:lnTo>
                  <a:pt x="87475" y="8027"/>
                </a:lnTo>
                <a:lnTo>
                  <a:pt x="100421" y="2006"/>
                </a:lnTo>
                <a:lnTo>
                  <a:pt x="101920" y="1511"/>
                </a:lnTo>
                <a:lnTo>
                  <a:pt x="11304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1401973" y="8830288"/>
            <a:ext cx="113046" cy="182054"/>
          </a:xfrm>
          <a:custGeom>
            <a:avLst/>
            <a:gdLst/>
            <a:ahLst/>
            <a:cxnLst/>
            <a:rect l="l" t="t" r="r" b="b"/>
            <a:pathLst>
              <a:path w="113046" h="182054">
                <a:moveTo>
                  <a:pt x="4588" y="182054"/>
                </a:moveTo>
                <a:lnTo>
                  <a:pt x="841" y="171056"/>
                </a:lnTo>
                <a:lnTo>
                  <a:pt x="600" y="169684"/>
                </a:lnTo>
                <a:lnTo>
                  <a:pt x="92" y="158064"/>
                </a:lnTo>
                <a:lnTo>
                  <a:pt x="0" y="145072"/>
                </a:lnTo>
                <a:lnTo>
                  <a:pt x="1614" y="133746"/>
                </a:lnTo>
                <a:lnTo>
                  <a:pt x="2340" y="129819"/>
                </a:lnTo>
                <a:lnTo>
                  <a:pt x="5066" y="116703"/>
                </a:lnTo>
                <a:lnTo>
                  <a:pt x="8375" y="106586"/>
                </a:lnTo>
                <a:lnTo>
                  <a:pt x="11090" y="99580"/>
                </a:lnTo>
                <a:lnTo>
                  <a:pt x="16320" y="87511"/>
                </a:lnTo>
                <a:lnTo>
                  <a:pt x="21239" y="78462"/>
                </a:lnTo>
                <a:lnTo>
                  <a:pt x="25212" y="70726"/>
                </a:lnTo>
                <a:lnTo>
                  <a:pt x="25327" y="70345"/>
                </a:lnTo>
                <a:lnTo>
                  <a:pt x="25581" y="69977"/>
                </a:lnTo>
                <a:lnTo>
                  <a:pt x="33028" y="58882"/>
                </a:lnTo>
                <a:lnTo>
                  <a:pt x="38595" y="50729"/>
                </a:lnTo>
                <a:lnTo>
                  <a:pt x="44694" y="43230"/>
                </a:lnTo>
                <a:lnTo>
                  <a:pt x="53492" y="33166"/>
                </a:lnTo>
                <a:lnTo>
                  <a:pt x="61468" y="25926"/>
                </a:lnTo>
                <a:lnTo>
                  <a:pt x="66818" y="21615"/>
                </a:lnTo>
                <a:lnTo>
                  <a:pt x="77185" y="13648"/>
                </a:lnTo>
                <a:lnTo>
                  <a:pt x="87422" y="8059"/>
                </a:lnTo>
                <a:lnTo>
                  <a:pt x="90186" y="6756"/>
                </a:lnTo>
                <a:lnTo>
                  <a:pt x="100422" y="1993"/>
                </a:lnTo>
                <a:lnTo>
                  <a:pt x="101806" y="1625"/>
                </a:lnTo>
                <a:lnTo>
                  <a:pt x="11304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313433" y="8779186"/>
            <a:ext cx="112998" cy="182054"/>
          </a:xfrm>
          <a:custGeom>
            <a:avLst/>
            <a:gdLst/>
            <a:ahLst/>
            <a:cxnLst/>
            <a:rect l="l" t="t" r="r" b="b"/>
            <a:pathLst>
              <a:path w="112998" h="182054">
                <a:moveTo>
                  <a:pt x="112998" y="0"/>
                </a:moveTo>
                <a:lnTo>
                  <a:pt x="101873" y="1625"/>
                </a:lnTo>
                <a:lnTo>
                  <a:pt x="90252" y="6743"/>
                </a:lnTo>
                <a:lnTo>
                  <a:pt x="78695" y="12648"/>
                </a:lnTo>
                <a:lnTo>
                  <a:pt x="69281" y="19610"/>
                </a:lnTo>
                <a:lnTo>
                  <a:pt x="56558" y="30139"/>
                </a:lnTo>
                <a:lnTo>
                  <a:pt x="49160" y="37985"/>
                </a:lnTo>
                <a:lnTo>
                  <a:pt x="44647" y="43230"/>
                </a:lnTo>
                <a:lnTo>
                  <a:pt x="35979" y="53654"/>
                </a:lnTo>
                <a:lnTo>
                  <a:pt x="30147" y="62278"/>
                </a:lnTo>
                <a:lnTo>
                  <a:pt x="25533" y="69977"/>
                </a:lnTo>
                <a:lnTo>
                  <a:pt x="18738" y="81695"/>
                </a:lnTo>
                <a:lnTo>
                  <a:pt x="14373" y="91133"/>
                </a:lnTo>
                <a:lnTo>
                  <a:pt x="11043" y="99580"/>
                </a:lnTo>
                <a:lnTo>
                  <a:pt x="6386" y="112164"/>
                </a:lnTo>
                <a:lnTo>
                  <a:pt x="3731" y="122469"/>
                </a:lnTo>
                <a:lnTo>
                  <a:pt x="2292" y="129819"/>
                </a:lnTo>
                <a:lnTo>
                  <a:pt x="165" y="142715"/>
                </a:lnTo>
                <a:lnTo>
                  <a:pt x="0" y="154087"/>
                </a:lnTo>
                <a:lnTo>
                  <a:pt x="171" y="158064"/>
                </a:lnTo>
                <a:lnTo>
                  <a:pt x="667" y="169684"/>
                </a:lnTo>
                <a:lnTo>
                  <a:pt x="921" y="170929"/>
                </a:lnTo>
                <a:lnTo>
                  <a:pt x="4540" y="1820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406114" y="8834159"/>
            <a:ext cx="110148" cy="177431"/>
          </a:xfrm>
          <a:custGeom>
            <a:avLst/>
            <a:gdLst/>
            <a:ahLst/>
            <a:cxnLst/>
            <a:rect l="l" t="t" r="r" b="b"/>
            <a:pathLst>
              <a:path w="110148" h="177431">
                <a:moveTo>
                  <a:pt x="4446" y="177431"/>
                </a:moveTo>
                <a:lnTo>
                  <a:pt x="826" y="166687"/>
                </a:lnTo>
                <a:lnTo>
                  <a:pt x="572" y="165315"/>
                </a:lnTo>
                <a:lnTo>
                  <a:pt x="77" y="154063"/>
                </a:lnTo>
                <a:lnTo>
                  <a:pt x="0" y="141145"/>
                </a:lnTo>
                <a:lnTo>
                  <a:pt x="1726" y="129628"/>
                </a:lnTo>
                <a:lnTo>
                  <a:pt x="5010" y="113471"/>
                </a:lnTo>
                <a:lnTo>
                  <a:pt x="8445" y="103184"/>
                </a:lnTo>
                <a:lnTo>
                  <a:pt x="10821" y="97091"/>
                </a:lnTo>
                <a:lnTo>
                  <a:pt x="15831" y="84560"/>
                </a:lnTo>
                <a:lnTo>
                  <a:pt x="20735" y="75265"/>
                </a:lnTo>
                <a:lnTo>
                  <a:pt x="24944" y="68224"/>
                </a:lnTo>
                <a:lnTo>
                  <a:pt x="31940" y="56744"/>
                </a:lnTo>
                <a:lnTo>
                  <a:pt x="38291" y="48337"/>
                </a:lnTo>
                <a:lnTo>
                  <a:pt x="43562" y="42113"/>
                </a:lnTo>
                <a:lnTo>
                  <a:pt x="52257" y="32133"/>
                </a:lnTo>
                <a:lnTo>
                  <a:pt x="60382" y="24832"/>
                </a:lnTo>
                <a:lnTo>
                  <a:pt x="65165" y="20993"/>
                </a:lnTo>
                <a:lnTo>
                  <a:pt x="75435" y="13149"/>
                </a:lnTo>
                <a:lnTo>
                  <a:pt x="86041" y="7507"/>
                </a:lnTo>
                <a:lnTo>
                  <a:pt x="97905" y="2006"/>
                </a:lnTo>
                <a:lnTo>
                  <a:pt x="99289" y="1498"/>
                </a:lnTo>
                <a:lnTo>
                  <a:pt x="11014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478786" y="8863276"/>
            <a:ext cx="88014" cy="170929"/>
          </a:xfrm>
          <a:custGeom>
            <a:avLst/>
            <a:gdLst/>
            <a:ahLst/>
            <a:cxnLst/>
            <a:rect l="l" t="t" r="r" b="b"/>
            <a:pathLst>
              <a:path w="88014" h="170929">
                <a:moveTo>
                  <a:pt x="83464" y="0"/>
                </a:moveTo>
                <a:lnTo>
                  <a:pt x="87083" y="10871"/>
                </a:lnTo>
                <a:lnTo>
                  <a:pt x="87337" y="12115"/>
                </a:lnTo>
                <a:lnTo>
                  <a:pt x="87833" y="23494"/>
                </a:lnTo>
                <a:lnTo>
                  <a:pt x="88014" y="36389"/>
                </a:lnTo>
                <a:lnTo>
                  <a:pt x="86287" y="47953"/>
                </a:lnTo>
                <a:lnTo>
                  <a:pt x="82988" y="64053"/>
                </a:lnTo>
                <a:lnTo>
                  <a:pt x="79547" y="74301"/>
                </a:lnTo>
                <a:lnTo>
                  <a:pt x="77216" y="80340"/>
                </a:lnTo>
                <a:lnTo>
                  <a:pt x="72129" y="92845"/>
                </a:lnTo>
                <a:lnTo>
                  <a:pt x="67283" y="102150"/>
                </a:lnTo>
                <a:lnTo>
                  <a:pt x="63093" y="109334"/>
                </a:lnTo>
                <a:lnTo>
                  <a:pt x="55987" y="120830"/>
                </a:lnTo>
                <a:lnTo>
                  <a:pt x="49631" y="129216"/>
                </a:lnTo>
                <a:lnTo>
                  <a:pt x="44475" y="135318"/>
                </a:lnTo>
                <a:lnTo>
                  <a:pt x="35688" y="145335"/>
                </a:lnTo>
                <a:lnTo>
                  <a:pt x="27603" y="152636"/>
                </a:lnTo>
                <a:lnTo>
                  <a:pt x="22860" y="156438"/>
                </a:lnTo>
                <a:lnTo>
                  <a:pt x="12543" y="164272"/>
                </a:lnTo>
                <a:lnTo>
                  <a:pt x="2050" y="169925"/>
                </a:lnTo>
                <a:lnTo>
                  <a:pt x="0" y="17092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453421" y="8897515"/>
            <a:ext cx="36614" cy="69469"/>
          </a:xfrm>
          <a:custGeom>
            <a:avLst/>
            <a:gdLst/>
            <a:ahLst/>
            <a:cxnLst/>
            <a:rect l="l" t="t" r="r" b="b"/>
            <a:pathLst>
              <a:path w="36614" h="69469">
                <a:moveTo>
                  <a:pt x="1498" y="69469"/>
                </a:moveTo>
                <a:lnTo>
                  <a:pt x="0" y="64223"/>
                </a:lnTo>
                <a:lnTo>
                  <a:pt x="0" y="63474"/>
                </a:lnTo>
                <a:lnTo>
                  <a:pt x="126" y="57975"/>
                </a:lnTo>
                <a:lnTo>
                  <a:pt x="253" y="51358"/>
                </a:lnTo>
                <a:lnTo>
                  <a:pt x="2120" y="44475"/>
                </a:lnTo>
                <a:lnTo>
                  <a:pt x="4127" y="37363"/>
                </a:lnTo>
                <a:lnTo>
                  <a:pt x="7619" y="30480"/>
                </a:lnTo>
                <a:lnTo>
                  <a:pt x="10998" y="23736"/>
                </a:lnTo>
                <a:lnTo>
                  <a:pt x="11125" y="23368"/>
                </a:lnTo>
                <a:lnTo>
                  <a:pt x="15735" y="17487"/>
                </a:lnTo>
                <a:lnTo>
                  <a:pt x="20116" y="11861"/>
                </a:lnTo>
                <a:lnTo>
                  <a:pt x="20370" y="11493"/>
                </a:lnTo>
                <a:lnTo>
                  <a:pt x="25742" y="6997"/>
                </a:lnTo>
                <a:lnTo>
                  <a:pt x="30479" y="2997"/>
                </a:lnTo>
                <a:lnTo>
                  <a:pt x="30987" y="2743"/>
                </a:lnTo>
                <a:lnTo>
                  <a:pt x="3661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477415" y="8913380"/>
            <a:ext cx="42227" cy="65849"/>
          </a:xfrm>
          <a:custGeom>
            <a:avLst/>
            <a:gdLst/>
            <a:ahLst/>
            <a:cxnLst/>
            <a:rect l="l" t="t" r="r" b="b"/>
            <a:pathLst>
              <a:path w="42227" h="65849">
                <a:moveTo>
                  <a:pt x="41605" y="0"/>
                </a:moveTo>
                <a:lnTo>
                  <a:pt x="42227" y="6121"/>
                </a:lnTo>
                <a:lnTo>
                  <a:pt x="42227" y="6743"/>
                </a:lnTo>
                <a:lnTo>
                  <a:pt x="41351" y="12750"/>
                </a:lnTo>
                <a:lnTo>
                  <a:pt x="40220" y="19621"/>
                </a:lnTo>
                <a:lnTo>
                  <a:pt x="40106" y="20116"/>
                </a:lnTo>
                <a:lnTo>
                  <a:pt x="37477" y="26619"/>
                </a:lnTo>
                <a:lnTo>
                  <a:pt x="34861" y="33604"/>
                </a:lnTo>
                <a:lnTo>
                  <a:pt x="34607" y="33985"/>
                </a:lnTo>
                <a:lnTo>
                  <a:pt x="30606" y="40233"/>
                </a:lnTo>
                <a:lnTo>
                  <a:pt x="26733" y="46481"/>
                </a:lnTo>
                <a:lnTo>
                  <a:pt x="26479" y="46850"/>
                </a:lnTo>
                <a:lnTo>
                  <a:pt x="21361" y="52235"/>
                </a:lnTo>
                <a:lnTo>
                  <a:pt x="16738" y="56972"/>
                </a:lnTo>
                <a:lnTo>
                  <a:pt x="16357" y="57353"/>
                </a:lnTo>
                <a:lnTo>
                  <a:pt x="10858" y="60972"/>
                </a:lnTo>
                <a:lnTo>
                  <a:pt x="6870" y="63601"/>
                </a:lnTo>
                <a:lnTo>
                  <a:pt x="6248" y="63093"/>
                </a:lnTo>
                <a:lnTo>
                  <a:pt x="1739" y="65100"/>
                </a:lnTo>
                <a:lnTo>
                  <a:pt x="0" y="6584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1108690" y="8851157"/>
            <a:ext cx="155930" cy="138315"/>
          </a:xfrm>
          <a:custGeom>
            <a:avLst/>
            <a:gdLst/>
            <a:ahLst/>
            <a:cxnLst/>
            <a:rect l="l" t="t" r="r" b="b"/>
            <a:pathLst>
              <a:path w="155930" h="138315">
                <a:moveTo>
                  <a:pt x="11861" y="6870"/>
                </a:moveTo>
                <a:lnTo>
                  <a:pt x="98831" y="57099"/>
                </a:lnTo>
                <a:lnTo>
                  <a:pt x="155930" y="138315"/>
                </a:lnTo>
                <a:lnTo>
                  <a:pt x="57099" y="81216"/>
                </a:lnTo>
                <a:lnTo>
                  <a:pt x="0" y="0"/>
                </a:lnTo>
                <a:lnTo>
                  <a:pt x="11861" y="68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1108684" y="8638241"/>
            <a:ext cx="270014" cy="270014"/>
          </a:xfrm>
          <a:custGeom>
            <a:avLst/>
            <a:gdLst/>
            <a:ahLst/>
            <a:cxnLst/>
            <a:rect l="l" t="t" r="r" b="b"/>
            <a:pathLst>
              <a:path w="270014" h="270014">
                <a:moveTo>
                  <a:pt x="0" y="212915"/>
                </a:moveTo>
                <a:lnTo>
                  <a:pt x="57099" y="65849"/>
                </a:lnTo>
                <a:lnTo>
                  <a:pt x="169799" y="749"/>
                </a:lnTo>
                <a:lnTo>
                  <a:pt x="171183" y="0"/>
                </a:lnTo>
                <a:lnTo>
                  <a:pt x="270014" y="57099"/>
                </a:lnTo>
                <a:lnTo>
                  <a:pt x="155930" y="122948"/>
                </a:lnTo>
                <a:lnTo>
                  <a:pt x="98831" y="27001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1165786" y="8704089"/>
            <a:ext cx="98831" cy="57099"/>
          </a:xfrm>
          <a:custGeom>
            <a:avLst/>
            <a:gdLst/>
            <a:ahLst/>
            <a:cxnLst/>
            <a:rect l="l" t="t" r="r" b="b"/>
            <a:pathLst>
              <a:path w="98831" h="57099">
                <a:moveTo>
                  <a:pt x="0" y="0"/>
                </a:moveTo>
                <a:lnTo>
                  <a:pt x="98831" y="570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1240505" y="8714334"/>
            <a:ext cx="212407" cy="275145"/>
          </a:xfrm>
          <a:custGeom>
            <a:avLst/>
            <a:gdLst/>
            <a:ahLst/>
            <a:cxnLst/>
            <a:rect l="l" t="t" r="r" b="b"/>
            <a:pathLst>
              <a:path w="212407" h="275145">
                <a:moveTo>
                  <a:pt x="0" y="212915"/>
                </a:moveTo>
                <a:lnTo>
                  <a:pt x="41236" y="236651"/>
                </a:lnTo>
                <a:lnTo>
                  <a:pt x="98209" y="89585"/>
                </a:lnTo>
                <a:lnTo>
                  <a:pt x="212407" y="23736"/>
                </a:lnTo>
                <a:lnTo>
                  <a:pt x="171183" y="0"/>
                </a:lnTo>
                <a:lnTo>
                  <a:pt x="57099" y="65849"/>
                </a:lnTo>
                <a:lnTo>
                  <a:pt x="0" y="212915"/>
                </a:lnTo>
                <a:lnTo>
                  <a:pt x="37985" y="267017"/>
                </a:lnTo>
                <a:lnTo>
                  <a:pt x="24117" y="27514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1352336" y="8736451"/>
            <a:ext cx="18249" cy="1625"/>
          </a:xfrm>
          <a:custGeom>
            <a:avLst/>
            <a:gdLst/>
            <a:ahLst/>
            <a:cxnLst/>
            <a:rect l="l" t="t" r="r" b="b"/>
            <a:pathLst>
              <a:path w="18249" h="1625">
                <a:moveTo>
                  <a:pt x="0" y="0"/>
                </a:moveTo>
                <a:lnTo>
                  <a:pt x="18249" y="162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1278488" y="8950990"/>
            <a:ext cx="60223" cy="81216"/>
          </a:xfrm>
          <a:custGeom>
            <a:avLst/>
            <a:gdLst/>
            <a:ahLst/>
            <a:cxnLst/>
            <a:rect l="l" t="t" r="r" b="b"/>
            <a:pathLst>
              <a:path w="60223" h="81216">
                <a:moveTo>
                  <a:pt x="3251" y="0"/>
                </a:moveTo>
                <a:lnTo>
                  <a:pt x="60223" y="81216"/>
                </a:lnTo>
                <a:lnTo>
                  <a:pt x="19113" y="57480"/>
                </a:lnTo>
                <a:lnTo>
                  <a:pt x="0" y="3036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1297607" y="8780184"/>
            <a:ext cx="41109" cy="23736"/>
          </a:xfrm>
          <a:custGeom>
            <a:avLst/>
            <a:gdLst/>
            <a:ahLst/>
            <a:cxnLst/>
            <a:rect l="l" t="t" r="r" b="b"/>
            <a:pathLst>
              <a:path w="41109" h="23736">
                <a:moveTo>
                  <a:pt x="0" y="0"/>
                </a:moveTo>
                <a:lnTo>
                  <a:pt x="41109" y="237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1406566" y="9012337"/>
            <a:ext cx="26860" cy="28117"/>
          </a:xfrm>
          <a:custGeom>
            <a:avLst/>
            <a:gdLst/>
            <a:ahLst/>
            <a:cxnLst/>
            <a:rect l="l" t="t" r="r" b="b"/>
            <a:pathLst>
              <a:path w="26860" h="28117">
                <a:moveTo>
                  <a:pt x="26860" y="28117"/>
                </a:moveTo>
                <a:lnTo>
                  <a:pt x="10617" y="1774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1426425" y="8779186"/>
            <a:ext cx="108839" cy="52984"/>
          </a:xfrm>
          <a:custGeom>
            <a:avLst/>
            <a:gdLst/>
            <a:ahLst/>
            <a:cxnLst/>
            <a:rect l="l" t="t" r="r" b="b"/>
            <a:pathLst>
              <a:path w="108838" h="52984">
                <a:moveTo>
                  <a:pt x="88595" y="51104"/>
                </a:moveTo>
                <a:lnTo>
                  <a:pt x="108838" y="52984"/>
                </a:lnTo>
                <a:lnTo>
                  <a:pt x="20370" y="18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1317971" y="8961238"/>
            <a:ext cx="160807" cy="80962"/>
          </a:xfrm>
          <a:custGeom>
            <a:avLst/>
            <a:gdLst/>
            <a:ahLst/>
            <a:cxnLst/>
            <a:rect l="l" t="t" r="r" b="b"/>
            <a:pathLst>
              <a:path w="160807" h="80962">
                <a:moveTo>
                  <a:pt x="0" y="0"/>
                </a:moveTo>
                <a:lnTo>
                  <a:pt x="10744" y="17868"/>
                </a:lnTo>
                <a:lnTo>
                  <a:pt x="26987" y="28117"/>
                </a:lnTo>
                <a:lnTo>
                  <a:pt x="115455" y="79222"/>
                </a:lnTo>
                <a:lnTo>
                  <a:pt x="135826" y="80962"/>
                </a:lnTo>
                <a:lnTo>
                  <a:pt x="158559" y="74218"/>
                </a:lnTo>
                <a:lnTo>
                  <a:pt x="160807" y="72974"/>
                </a:lnTo>
                <a:lnTo>
                  <a:pt x="138569" y="79590"/>
                </a:lnTo>
                <a:lnTo>
                  <a:pt x="118833" y="77838"/>
                </a:lnTo>
                <a:lnTo>
                  <a:pt x="103085" y="67843"/>
                </a:lnTo>
                <a:lnTo>
                  <a:pt x="92583" y="5035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516269" y="8834163"/>
            <a:ext cx="45986" cy="29108"/>
          </a:xfrm>
          <a:custGeom>
            <a:avLst/>
            <a:gdLst/>
            <a:ahLst/>
            <a:cxnLst/>
            <a:rect l="l" t="t" r="r" b="b"/>
            <a:pathLst>
              <a:path w="45986" h="29108">
                <a:moveTo>
                  <a:pt x="0" y="0"/>
                </a:moveTo>
                <a:lnTo>
                  <a:pt x="19748" y="1752"/>
                </a:lnTo>
                <a:lnTo>
                  <a:pt x="35610" y="11747"/>
                </a:lnTo>
                <a:lnTo>
                  <a:pt x="45986" y="291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338717" y="9008967"/>
            <a:ext cx="40233" cy="23241"/>
          </a:xfrm>
          <a:custGeom>
            <a:avLst/>
            <a:gdLst/>
            <a:ahLst/>
            <a:cxnLst/>
            <a:rect l="l" t="t" r="r" b="b"/>
            <a:pathLst>
              <a:path w="40233" h="23241">
                <a:moveTo>
                  <a:pt x="0" y="23241"/>
                </a:moveTo>
                <a:lnTo>
                  <a:pt x="4023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1378698" y="8695344"/>
            <a:ext cx="19126" cy="26987"/>
          </a:xfrm>
          <a:custGeom>
            <a:avLst/>
            <a:gdLst/>
            <a:ahLst/>
            <a:cxnLst/>
            <a:rect l="l" t="t" r="r" b="b"/>
            <a:pathLst>
              <a:path w="19126" h="26987">
                <a:moveTo>
                  <a:pt x="0" y="0"/>
                </a:moveTo>
                <a:lnTo>
                  <a:pt x="19126" y="2698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1454914" y="8966988"/>
            <a:ext cx="5003" cy="8369"/>
          </a:xfrm>
          <a:custGeom>
            <a:avLst/>
            <a:gdLst/>
            <a:ahLst/>
            <a:cxnLst/>
            <a:rect l="l" t="t" r="r" b="b"/>
            <a:pathLst>
              <a:path w="5003" h="8369">
                <a:moveTo>
                  <a:pt x="5003" y="83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1490028" y="8895010"/>
            <a:ext cx="28994" cy="18376"/>
          </a:xfrm>
          <a:custGeom>
            <a:avLst/>
            <a:gdLst/>
            <a:ahLst/>
            <a:cxnLst/>
            <a:rect l="l" t="t" r="r" b="b"/>
            <a:pathLst>
              <a:path w="28994" h="18376">
                <a:moveTo>
                  <a:pt x="0" y="2501"/>
                </a:moveTo>
                <a:lnTo>
                  <a:pt x="10502" y="0"/>
                </a:lnTo>
                <a:lnTo>
                  <a:pt x="19367" y="1879"/>
                </a:lnTo>
                <a:lnTo>
                  <a:pt x="25742" y="8382"/>
                </a:lnTo>
                <a:lnTo>
                  <a:pt x="28994" y="1837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1459910" y="8975355"/>
            <a:ext cx="17500" cy="4254"/>
          </a:xfrm>
          <a:custGeom>
            <a:avLst/>
            <a:gdLst/>
            <a:ahLst/>
            <a:cxnLst/>
            <a:rect l="l" t="t" r="r" b="b"/>
            <a:pathLst>
              <a:path w="17500" h="4254">
                <a:moveTo>
                  <a:pt x="17500" y="3873"/>
                </a:moveTo>
                <a:lnTo>
                  <a:pt x="7759" y="425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1452918" y="8738077"/>
            <a:ext cx="54978" cy="78219"/>
          </a:xfrm>
          <a:custGeom>
            <a:avLst/>
            <a:gdLst/>
            <a:ahLst/>
            <a:cxnLst/>
            <a:rect l="l" t="t" r="r" b="b"/>
            <a:pathLst>
              <a:path w="54978" h="78219">
                <a:moveTo>
                  <a:pt x="0" y="0"/>
                </a:moveTo>
                <a:lnTo>
                  <a:pt x="54978" y="7821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1535261" y="8832162"/>
            <a:ext cx="31356" cy="54610"/>
          </a:xfrm>
          <a:custGeom>
            <a:avLst/>
            <a:gdLst/>
            <a:ahLst/>
            <a:cxnLst/>
            <a:rect l="l" t="t" r="r" b="b"/>
            <a:pathLst>
              <a:path w="31356" h="54609">
                <a:moveTo>
                  <a:pt x="0" y="0"/>
                </a:moveTo>
                <a:lnTo>
                  <a:pt x="16243" y="10248"/>
                </a:lnTo>
                <a:lnTo>
                  <a:pt x="26987" y="28117"/>
                </a:lnTo>
                <a:lnTo>
                  <a:pt x="31356" y="52108"/>
                </a:lnTo>
                <a:lnTo>
                  <a:pt x="31356" y="54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707197" y="8377977"/>
            <a:ext cx="105676" cy="176047"/>
          </a:xfrm>
          <a:custGeom>
            <a:avLst/>
            <a:gdLst/>
            <a:ahLst/>
            <a:cxnLst/>
            <a:rect l="l" t="t" r="r" b="b"/>
            <a:pathLst>
              <a:path w="105676" h="176047">
                <a:moveTo>
                  <a:pt x="4215" y="176047"/>
                </a:moveTo>
                <a:lnTo>
                  <a:pt x="1726" y="171424"/>
                </a:lnTo>
                <a:lnTo>
                  <a:pt x="1345" y="170294"/>
                </a:lnTo>
                <a:lnTo>
                  <a:pt x="977" y="165176"/>
                </a:lnTo>
                <a:lnTo>
                  <a:pt x="0" y="152311"/>
                </a:lnTo>
                <a:lnTo>
                  <a:pt x="707" y="140563"/>
                </a:lnTo>
                <a:lnTo>
                  <a:pt x="2794" y="125047"/>
                </a:lnTo>
                <a:lnTo>
                  <a:pt x="5588" y="114553"/>
                </a:lnTo>
                <a:lnTo>
                  <a:pt x="7593" y="108318"/>
                </a:lnTo>
                <a:lnTo>
                  <a:pt x="11911" y="95504"/>
                </a:lnTo>
                <a:lnTo>
                  <a:pt x="16215" y="85990"/>
                </a:lnTo>
                <a:lnTo>
                  <a:pt x="20217" y="78219"/>
                </a:lnTo>
                <a:lnTo>
                  <a:pt x="26694" y="66261"/>
                </a:lnTo>
                <a:lnTo>
                  <a:pt x="32438" y="57633"/>
                </a:lnTo>
                <a:lnTo>
                  <a:pt x="37959" y="50342"/>
                </a:lnTo>
                <a:lnTo>
                  <a:pt x="46193" y="39682"/>
                </a:lnTo>
                <a:lnTo>
                  <a:pt x="53531" y="32068"/>
                </a:lnTo>
                <a:lnTo>
                  <a:pt x="59321" y="26733"/>
                </a:lnTo>
                <a:lnTo>
                  <a:pt x="69206" y="17993"/>
                </a:lnTo>
                <a:lnTo>
                  <a:pt x="78586" y="11749"/>
                </a:lnTo>
                <a:lnTo>
                  <a:pt x="92925" y="3492"/>
                </a:lnTo>
                <a:lnTo>
                  <a:pt x="94055" y="2997"/>
                </a:lnTo>
                <a:lnTo>
                  <a:pt x="10567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766519" y="8399838"/>
            <a:ext cx="105926" cy="187426"/>
          </a:xfrm>
          <a:custGeom>
            <a:avLst/>
            <a:gdLst/>
            <a:ahLst/>
            <a:cxnLst/>
            <a:rect l="l" t="t" r="r" b="b"/>
            <a:pathLst>
              <a:path w="105926" h="187426">
                <a:moveTo>
                  <a:pt x="98082" y="0"/>
                </a:moveTo>
                <a:lnTo>
                  <a:pt x="102831" y="9740"/>
                </a:lnTo>
                <a:lnTo>
                  <a:pt x="103200" y="11366"/>
                </a:lnTo>
                <a:lnTo>
                  <a:pt x="104711" y="22123"/>
                </a:lnTo>
                <a:lnTo>
                  <a:pt x="105926" y="34877"/>
                </a:lnTo>
                <a:lnTo>
                  <a:pt x="105009" y="46646"/>
                </a:lnTo>
                <a:lnTo>
                  <a:pt x="102876" y="62367"/>
                </a:lnTo>
                <a:lnTo>
                  <a:pt x="100054" y="72852"/>
                </a:lnTo>
                <a:lnTo>
                  <a:pt x="98082" y="78968"/>
                </a:lnTo>
                <a:lnTo>
                  <a:pt x="93759" y="91779"/>
                </a:lnTo>
                <a:lnTo>
                  <a:pt x="89463" y="101293"/>
                </a:lnTo>
                <a:lnTo>
                  <a:pt x="85458" y="109080"/>
                </a:lnTo>
                <a:lnTo>
                  <a:pt x="78956" y="121013"/>
                </a:lnTo>
                <a:lnTo>
                  <a:pt x="73226" y="129657"/>
                </a:lnTo>
                <a:lnTo>
                  <a:pt x="67716" y="137071"/>
                </a:lnTo>
                <a:lnTo>
                  <a:pt x="59407" y="147660"/>
                </a:lnTo>
                <a:lnTo>
                  <a:pt x="52076" y="155273"/>
                </a:lnTo>
                <a:lnTo>
                  <a:pt x="46355" y="160553"/>
                </a:lnTo>
                <a:lnTo>
                  <a:pt x="36482" y="169271"/>
                </a:lnTo>
                <a:lnTo>
                  <a:pt x="27089" y="175484"/>
                </a:lnTo>
                <a:lnTo>
                  <a:pt x="12738" y="183807"/>
                </a:lnTo>
                <a:lnTo>
                  <a:pt x="11620" y="184302"/>
                </a:lnTo>
                <a:lnTo>
                  <a:pt x="0" y="1874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741777" y="8385591"/>
            <a:ext cx="105913" cy="187426"/>
          </a:xfrm>
          <a:custGeom>
            <a:avLst/>
            <a:gdLst/>
            <a:ahLst/>
            <a:cxnLst/>
            <a:rect l="l" t="t" r="r" b="b"/>
            <a:pathLst>
              <a:path w="105913" h="187426">
                <a:moveTo>
                  <a:pt x="0" y="187426"/>
                </a:moveTo>
                <a:lnTo>
                  <a:pt x="11620" y="184302"/>
                </a:lnTo>
                <a:lnTo>
                  <a:pt x="23241" y="177800"/>
                </a:lnTo>
                <a:lnTo>
                  <a:pt x="34324" y="170913"/>
                </a:lnTo>
                <a:lnTo>
                  <a:pt x="43024" y="163611"/>
                </a:lnTo>
                <a:lnTo>
                  <a:pt x="56139" y="151322"/>
                </a:lnTo>
                <a:lnTo>
                  <a:pt x="62997" y="143258"/>
                </a:lnTo>
                <a:lnTo>
                  <a:pt x="67716" y="137071"/>
                </a:lnTo>
                <a:lnTo>
                  <a:pt x="75786" y="126115"/>
                </a:lnTo>
                <a:lnTo>
                  <a:pt x="81113" y="117239"/>
                </a:lnTo>
                <a:lnTo>
                  <a:pt x="85471" y="109080"/>
                </a:lnTo>
                <a:lnTo>
                  <a:pt x="91567" y="96983"/>
                </a:lnTo>
                <a:lnTo>
                  <a:pt x="95375" y="87271"/>
                </a:lnTo>
                <a:lnTo>
                  <a:pt x="98082" y="78968"/>
                </a:lnTo>
                <a:lnTo>
                  <a:pt x="102011" y="66203"/>
                </a:lnTo>
                <a:lnTo>
                  <a:pt x="103935" y="55554"/>
                </a:lnTo>
                <a:lnTo>
                  <a:pt x="104711" y="49237"/>
                </a:lnTo>
                <a:lnTo>
                  <a:pt x="105913" y="36383"/>
                </a:lnTo>
                <a:lnTo>
                  <a:pt x="105051" y="24691"/>
                </a:lnTo>
                <a:lnTo>
                  <a:pt x="104711" y="22123"/>
                </a:lnTo>
                <a:lnTo>
                  <a:pt x="103327" y="11379"/>
                </a:lnTo>
                <a:lnTo>
                  <a:pt x="102831" y="9740"/>
                </a:lnTo>
                <a:lnTo>
                  <a:pt x="980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634190" y="8314117"/>
            <a:ext cx="286270" cy="336994"/>
          </a:xfrm>
          <a:custGeom>
            <a:avLst/>
            <a:gdLst/>
            <a:ahLst/>
            <a:cxnLst/>
            <a:rect l="l" t="t" r="r" b="b"/>
            <a:pathLst>
              <a:path w="286270" h="336994">
                <a:moveTo>
                  <a:pt x="90093" y="75476"/>
                </a:moveTo>
                <a:lnTo>
                  <a:pt x="65354" y="61239"/>
                </a:lnTo>
                <a:lnTo>
                  <a:pt x="0" y="229666"/>
                </a:lnTo>
                <a:lnTo>
                  <a:pt x="65354" y="322757"/>
                </a:lnTo>
                <a:lnTo>
                  <a:pt x="90093" y="336994"/>
                </a:lnTo>
                <a:lnTo>
                  <a:pt x="220916" y="261531"/>
                </a:lnTo>
                <a:lnTo>
                  <a:pt x="286270" y="92963"/>
                </a:lnTo>
                <a:lnTo>
                  <a:pt x="220916" y="0"/>
                </a:lnTo>
                <a:lnTo>
                  <a:pt x="90093" y="75476"/>
                </a:lnTo>
                <a:lnTo>
                  <a:pt x="24739" y="243903"/>
                </a:lnTo>
                <a:lnTo>
                  <a:pt x="90093" y="33699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634192" y="8543780"/>
            <a:ext cx="24739" cy="14236"/>
          </a:xfrm>
          <a:custGeom>
            <a:avLst/>
            <a:gdLst/>
            <a:ahLst/>
            <a:cxnLst/>
            <a:rect l="l" t="t" r="r" b="b"/>
            <a:pathLst>
              <a:path w="24739" h="14236">
                <a:moveTo>
                  <a:pt x="0" y="0"/>
                </a:moveTo>
                <a:lnTo>
                  <a:pt x="24739" y="142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812873" y="8376855"/>
            <a:ext cx="51727" cy="22987"/>
          </a:xfrm>
          <a:custGeom>
            <a:avLst/>
            <a:gdLst/>
            <a:ahLst/>
            <a:cxnLst/>
            <a:rect l="l" t="t" r="r" b="b"/>
            <a:pathLst>
              <a:path w="51727" h="22986">
                <a:moveTo>
                  <a:pt x="0" y="1117"/>
                </a:moveTo>
                <a:lnTo>
                  <a:pt x="21374" y="0"/>
                </a:lnTo>
                <a:lnTo>
                  <a:pt x="39103" y="7492"/>
                </a:lnTo>
                <a:lnTo>
                  <a:pt x="51727" y="2298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711411" y="8554026"/>
            <a:ext cx="55105" cy="34239"/>
          </a:xfrm>
          <a:custGeom>
            <a:avLst/>
            <a:gdLst/>
            <a:ahLst/>
            <a:cxnLst/>
            <a:rect l="l" t="t" r="r" b="b"/>
            <a:pathLst>
              <a:path w="55105" h="34239">
                <a:moveTo>
                  <a:pt x="55105" y="33235"/>
                </a:moveTo>
                <a:lnTo>
                  <a:pt x="33743" y="34239"/>
                </a:lnTo>
                <a:lnTo>
                  <a:pt x="16001" y="26733"/>
                </a:lnTo>
                <a:lnTo>
                  <a:pt x="3378" y="1136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699545" y="8299758"/>
            <a:ext cx="155562" cy="75590"/>
          </a:xfrm>
          <a:custGeom>
            <a:avLst/>
            <a:gdLst/>
            <a:ahLst/>
            <a:cxnLst/>
            <a:rect l="l" t="t" r="r" b="b"/>
            <a:pathLst>
              <a:path w="155562" h="75590">
                <a:moveTo>
                  <a:pt x="0" y="75590"/>
                </a:moveTo>
                <a:lnTo>
                  <a:pt x="130822" y="0"/>
                </a:lnTo>
                <a:lnTo>
                  <a:pt x="155562" y="143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721782" y="8573015"/>
            <a:ext cx="19989" cy="1003"/>
          </a:xfrm>
          <a:custGeom>
            <a:avLst/>
            <a:gdLst/>
            <a:ahLst/>
            <a:cxnLst/>
            <a:rect l="l" t="t" r="r" b="b"/>
            <a:pathLst>
              <a:path w="19989" h="1003">
                <a:moveTo>
                  <a:pt x="0" y="1003"/>
                </a:moveTo>
                <a:lnTo>
                  <a:pt x="1998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832865" y="8376970"/>
            <a:ext cx="6997" cy="8623"/>
          </a:xfrm>
          <a:custGeom>
            <a:avLst/>
            <a:gdLst/>
            <a:ahLst/>
            <a:cxnLst/>
            <a:rect l="l" t="t" r="r" b="b"/>
            <a:pathLst>
              <a:path w="6997" h="8623">
                <a:moveTo>
                  <a:pt x="6997" y="862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579617" y="8924259"/>
            <a:ext cx="196303" cy="247396"/>
          </a:xfrm>
          <a:custGeom>
            <a:avLst/>
            <a:gdLst/>
            <a:ahLst/>
            <a:cxnLst/>
            <a:rect l="l" t="t" r="r" b="b"/>
            <a:pathLst>
              <a:path w="196303" h="247396">
                <a:moveTo>
                  <a:pt x="14122" y="223151"/>
                </a:moveTo>
                <a:lnTo>
                  <a:pt x="10871" y="218033"/>
                </a:lnTo>
                <a:lnTo>
                  <a:pt x="9867" y="218147"/>
                </a:lnTo>
                <a:lnTo>
                  <a:pt x="7619" y="212775"/>
                </a:lnTo>
                <a:lnTo>
                  <a:pt x="4114" y="204787"/>
                </a:lnTo>
                <a:lnTo>
                  <a:pt x="4876" y="204279"/>
                </a:lnTo>
                <a:lnTo>
                  <a:pt x="2247" y="195541"/>
                </a:lnTo>
                <a:lnTo>
                  <a:pt x="1879" y="194411"/>
                </a:lnTo>
                <a:lnTo>
                  <a:pt x="1752" y="193040"/>
                </a:lnTo>
                <a:lnTo>
                  <a:pt x="749" y="183172"/>
                </a:lnTo>
                <a:lnTo>
                  <a:pt x="0" y="183045"/>
                </a:lnTo>
                <a:lnTo>
                  <a:pt x="0" y="173291"/>
                </a:lnTo>
                <a:lnTo>
                  <a:pt x="0" y="162547"/>
                </a:lnTo>
                <a:lnTo>
                  <a:pt x="126" y="162179"/>
                </a:lnTo>
                <a:lnTo>
                  <a:pt x="1752" y="151561"/>
                </a:lnTo>
                <a:lnTo>
                  <a:pt x="3619" y="140068"/>
                </a:lnTo>
                <a:lnTo>
                  <a:pt x="3746" y="139814"/>
                </a:lnTo>
                <a:lnTo>
                  <a:pt x="6997" y="128562"/>
                </a:lnTo>
                <a:lnTo>
                  <a:pt x="10502" y="116814"/>
                </a:lnTo>
                <a:lnTo>
                  <a:pt x="10617" y="116573"/>
                </a:lnTo>
                <a:lnTo>
                  <a:pt x="15493" y="105333"/>
                </a:lnTo>
                <a:lnTo>
                  <a:pt x="20716" y="93703"/>
                </a:lnTo>
                <a:lnTo>
                  <a:pt x="26987" y="82588"/>
                </a:lnTo>
                <a:lnTo>
                  <a:pt x="33235" y="71716"/>
                </a:lnTo>
                <a:lnTo>
                  <a:pt x="33362" y="71462"/>
                </a:lnTo>
                <a:lnTo>
                  <a:pt x="40855" y="61341"/>
                </a:lnTo>
                <a:lnTo>
                  <a:pt x="48234" y="51473"/>
                </a:lnTo>
                <a:lnTo>
                  <a:pt x="48361" y="51219"/>
                </a:lnTo>
                <a:lnTo>
                  <a:pt x="56857" y="42354"/>
                </a:lnTo>
                <a:lnTo>
                  <a:pt x="64846" y="33858"/>
                </a:lnTo>
                <a:lnTo>
                  <a:pt x="65100" y="33604"/>
                </a:lnTo>
                <a:lnTo>
                  <a:pt x="74091" y="26225"/>
                </a:lnTo>
                <a:lnTo>
                  <a:pt x="82473" y="19481"/>
                </a:lnTo>
                <a:lnTo>
                  <a:pt x="82715" y="19240"/>
                </a:lnTo>
                <a:lnTo>
                  <a:pt x="92087" y="13868"/>
                </a:lnTo>
                <a:lnTo>
                  <a:pt x="100456" y="8991"/>
                </a:lnTo>
                <a:lnTo>
                  <a:pt x="100964" y="9613"/>
                </a:lnTo>
                <a:lnTo>
                  <a:pt x="110083" y="5486"/>
                </a:lnTo>
                <a:lnTo>
                  <a:pt x="111201" y="4991"/>
                </a:lnTo>
                <a:lnTo>
                  <a:pt x="112458" y="4737"/>
                </a:lnTo>
                <a:lnTo>
                  <a:pt x="121196" y="2616"/>
                </a:lnTo>
                <a:lnTo>
                  <a:pt x="121450" y="1612"/>
                </a:lnTo>
                <a:lnTo>
                  <a:pt x="130073" y="736"/>
                </a:lnTo>
                <a:lnTo>
                  <a:pt x="137820" y="0"/>
                </a:lnTo>
                <a:lnTo>
                  <a:pt x="138188" y="990"/>
                </a:lnTo>
                <a:lnTo>
                  <a:pt x="146316" y="1371"/>
                </a:lnTo>
                <a:lnTo>
                  <a:pt x="147815" y="1498"/>
                </a:lnTo>
                <a:lnTo>
                  <a:pt x="147942" y="1244"/>
                </a:lnTo>
                <a:lnTo>
                  <a:pt x="149313" y="1739"/>
                </a:lnTo>
                <a:lnTo>
                  <a:pt x="156565" y="4114"/>
                </a:lnTo>
                <a:lnTo>
                  <a:pt x="163690" y="6985"/>
                </a:lnTo>
                <a:lnTo>
                  <a:pt x="165061" y="7620"/>
                </a:lnTo>
                <a:lnTo>
                  <a:pt x="166433" y="8623"/>
                </a:lnTo>
                <a:lnTo>
                  <a:pt x="172427" y="13233"/>
                </a:lnTo>
                <a:lnTo>
                  <a:pt x="178180" y="18364"/>
                </a:lnTo>
                <a:lnTo>
                  <a:pt x="179184" y="19240"/>
                </a:lnTo>
                <a:lnTo>
                  <a:pt x="179184" y="19481"/>
                </a:lnTo>
                <a:lnTo>
                  <a:pt x="179933" y="20853"/>
                </a:lnTo>
                <a:lnTo>
                  <a:pt x="184429" y="27609"/>
                </a:lnTo>
                <a:lnTo>
                  <a:pt x="185419" y="27482"/>
                </a:lnTo>
                <a:lnTo>
                  <a:pt x="188671" y="34480"/>
                </a:lnTo>
                <a:lnTo>
                  <a:pt x="192176" y="42468"/>
                </a:lnTo>
                <a:lnTo>
                  <a:pt x="191427" y="43103"/>
                </a:lnTo>
                <a:lnTo>
                  <a:pt x="193928" y="51727"/>
                </a:lnTo>
                <a:lnTo>
                  <a:pt x="194297" y="52971"/>
                </a:lnTo>
                <a:lnTo>
                  <a:pt x="194424" y="54343"/>
                </a:lnTo>
                <a:lnTo>
                  <a:pt x="195427" y="64096"/>
                </a:lnTo>
                <a:lnTo>
                  <a:pt x="196303" y="64338"/>
                </a:lnTo>
                <a:lnTo>
                  <a:pt x="196303" y="73964"/>
                </a:lnTo>
                <a:lnTo>
                  <a:pt x="196303" y="84709"/>
                </a:lnTo>
                <a:lnTo>
                  <a:pt x="196176" y="85077"/>
                </a:lnTo>
                <a:lnTo>
                  <a:pt x="194424" y="95834"/>
                </a:lnTo>
                <a:lnTo>
                  <a:pt x="192671" y="107327"/>
                </a:lnTo>
                <a:lnTo>
                  <a:pt x="192417" y="107442"/>
                </a:lnTo>
                <a:lnTo>
                  <a:pt x="189179" y="118694"/>
                </a:lnTo>
                <a:lnTo>
                  <a:pt x="186931" y="126695"/>
                </a:lnTo>
                <a:lnTo>
                  <a:pt x="186296" y="126568"/>
                </a:lnTo>
                <a:lnTo>
                  <a:pt x="183426" y="134442"/>
                </a:lnTo>
                <a:lnTo>
                  <a:pt x="182054" y="138315"/>
                </a:lnTo>
                <a:lnTo>
                  <a:pt x="182435" y="138430"/>
                </a:lnTo>
                <a:lnTo>
                  <a:pt x="180682" y="142062"/>
                </a:lnTo>
                <a:lnTo>
                  <a:pt x="175358" y="153534"/>
                </a:lnTo>
                <a:lnTo>
                  <a:pt x="169486" y="164472"/>
                </a:lnTo>
                <a:lnTo>
                  <a:pt x="162733" y="175691"/>
                </a:lnTo>
                <a:lnTo>
                  <a:pt x="155308" y="186042"/>
                </a:lnTo>
                <a:lnTo>
                  <a:pt x="148069" y="195910"/>
                </a:lnTo>
                <a:lnTo>
                  <a:pt x="147815" y="196164"/>
                </a:lnTo>
                <a:lnTo>
                  <a:pt x="139445" y="205028"/>
                </a:lnTo>
                <a:lnTo>
                  <a:pt x="131444" y="213525"/>
                </a:lnTo>
                <a:lnTo>
                  <a:pt x="131203" y="213779"/>
                </a:lnTo>
                <a:lnTo>
                  <a:pt x="122199" y="221030"/>
                </a:lnTo>
                <a:lnTo>
                  <a:pt x="113703" y="227774"/>
                </a:lnTo>
                <a:lnTo>
                  <a:pt x="113461" y="228155"/>
                </a:lnTo>
                <a:lnTo>
                  <a:pt x="104216" y="233527"/>
                </a:lnTo>
                <a:lnTo>
                  <a:pt x="95834" y="238264"/>
                </a:lnTo>
                <a:lnTo>
                  <a:pt x="95211" y="237769"/>
                </a:lnTo>
                <a:lnTo>
                  <a:pt x="86220" y="241769"/>
                </a:lnTo>
                <a:lnTo>
                  <a:pt x="85089" y="242265"/>
                </a:lnTo>
                <a:lnTo>
                  <a:pt x="84962" y="242392"/>
                </a:lnTo>
                <a:lnTo>
                  <a:pt x="83718" y="242646"/>
                </a:lnTo>
                <a:lnTo>
                  <a:pt x="74968" y="244767"/>
                </a:lnTo>
                <a:lnTo>
                  <a:pt x="74841" y="245770"/>
                </a:lnTo>
                <a:lnTo>
                  <a:pt x="66230" y="246646"/>
                </a:lnTo>
                <a:lnTo>
                  <a:pt x="58483" y="247396"/>
                </a:lnTo>
                <a:lnTo>
                  <a:pt x="58102" y="246392"/>
                </a:lnTo>
                <a:lnTo>
                  <a:pt x="49987" y="246024"/>
                </a:lnTo>
                <a:lnTo>
                  <a:pt x="48488" y="245897"/>
                </a:lnTo>
                <a:lnTo>
                  <a:pt x="48234" y="246024"/>
                </a:lnTo>
                <a:lnTo>
                  <a:pt x="46862" y="245643"/>
                </a:lnTo>
                <a:lnTo>
                  <a:pt x="39738" y="243268"/>
                </a:lnTo>
                <a:lnTo>
                  <a:pt x="39611" y="243141"/>
                </a:lnTo>
                <a:lnTo>
                  <a:pt x="32613" y="240271"/>
                </a:lnTo>
                <a:lnTo>
                  <a:pt x="31241" y="239776"/>
                </a:lnTo>
                <a:lnTo>
                  <a:pt x="31114" y="239649"/>
                </a:lnTo>
                <a:lnTo>
                  <a:pt x="29857" y="238772"/>
                </a:lnTo>
                <a:lnTo>
                  <a:pt x="23863" y="234022"/>
                </a:lnTo>
                <a:lnTo>
                  <a:pt x="18110" y="229031"/>
                </a:lnTo>
                <a:lnTo>
                  <a:pt x="16992" y="228028"/>
                </a:lnTo>
                <a:lnTo>
                  <a:pt x="17119" y="227774"/>
                </a:lnTo>
                <a:lnTo>
                  <a:pt x="16243" y="226529"/>
                </a:lnTo>
                <a:lnTo>
                  <a:pt x="15125" y="224904"/>
                </a:lnTo>
                <a:lnTo>
                  <a:pt x="15252" y="224904"/>
                </a:lnTo>
                <a:lnTo>
                  <a:pt x="14122" y="223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602607" y="8957233"/>
            <a:ext cx="81965" cy="141947"/>
          </a:xfrm>
          <a:custGeom>
            <a:avLst/>
            <a:gdLst/>
            <a:ahLst/>
            <a:cxnLst/>
            <a:rect l="l" t="t" r="r" b="b"/>
            <a:pathLst>
              <a:path w="81965" h="141947">
                <a:moveTo>
                  <a:pt x="0" y="141947"/>
                </a:moveTo>
                <a:lnTo>
                  <a:pt x="127" y="132448"/>
                </a:lnTo>
                <a:lnTo>
                  <a:pt x="127" y="132080"/>
                </a:lnTo>
                <a:lnTo>
                  <a:pt x="1625" y="122580"/>
                </a:lnTo>
                <a:lnTo>
                  <a:pt x="3251" y="112331"/>
                </a:lnTo>
                <a:lnTo>
                  <a:pt x="3378" y="112090"/>
                </a:lnTo>
                <a:lnTo>
                  <a:pt x="6248" y="102209"/>
                </a:lnTo>
                <a:lnTo>
                  <a:pt x="9372" y="91719"/>
                </a:lnTo>
                <a:lnTo>
                  <a:pt x="9499" y="91465"/>
                </a:lnTo>
                <a:lnTo>
                  <a:pt x="13868" y="81470"/>
                </a:lnTo>
                <a:lnTo>
                  <a:pt x="18364" y="71094"/>
                </a:lnTo>
                <a:lnTo>
                  <a:pt x="18491" y="70980"/>
                </a:lnTo>
                <a:lnTo>
                  <a:pt x="24117" y="61226"/>
                </a:lnTo>
                <a:lnTo>
                  <a:pt x="29743" y="51485"/>
                </a:lnTo>
                <a:lnTo>
                  <a:pt x="29743" y="51231"/>
                </a:lnTo>
                <a:lnTo>
                  <a:pt x="36487" y="42240"/>
                </a:lnTo>
                <a:lnTo>
                  <a:pt x="42989" y="33489"/>
                </a:lnTo>
                <a:lnTo>
                  <a:pt x="43103" y="33235"/>
                </a:lnTo>
                <a:lnTo>
                  <a:pt x="50596" y="25374"/>
                </a:lnTo>
                <a:lnTo>
                  <a:pt x="57734" y="17754"/>
                </a:lnTo>
                <a:lnTo>
                  <a:pt x="57975" y="17627"/>
                </a:lnTo>
                <a:lnTo>
                  <a:pt x="65976" y="11125"/>
                </a:lnTo>
                <a:lnTo>
                  <a:pt x="73469" y="5003"/>
                </a:lnTo>
                <a:lnTo>
                  <a:pt x="73723" y="4876"/>
                </a:lnTo>
                <a:lnTo>
                  <a:pt x="819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672577" y="8998723"/>
            <a:ext cx="80098" cy="138696"/>
          </a:xfrm>
          <a:custGeom>
            <a:avLst/>
            <a:gdLst/>
            <a:ahLst/>
            <a:cxnLst/>
            <a:rect l="l" t="t" r="r" b="b"/>
            <a:pathLst>
              <a:path w="80098" h="138696">
                <a:moveTo>
                  <a:pt x="80098" y="0"/>
                </a:moveTo>
                <a:lnTo>
                  <a:pt x="80098" y="8496"/>
                </a:lnTo>
                <a:lnTo>
                  <a:pt x="79971" y="8877"/>
                </a:lnTo>
                <a:lnTo>
                  <a:pt x="78714" y="17246"/>
                </a:lnTo>
                <a:lnTo>
                  <a:pt x="76974" y="27482"/>
                </a:lnTo>
                <a:lnTo>
                  <a:pt x="76974" y="27736"/>
                </a:lnTo>
                <a:lnTo>
                  <a:pt x="73977" y="37731"/>
                </a:lnTo>
                <a:lnTo>
                  <a:pt x="70853" y="48221"/>
                </a:lnTo>
                <a:lnTo>
                  <a:pt x="70726" y="48488"/>
                </a:lnTo>
                <a:lnTo>
                  <a:pt x="66484" y="58470"/>
                </a:lnTo>
                <a:lnTo>
                  <a:pt x="61975" y="68719"/>
                </a:lnTo>
                <a:lnTo>
                  <a:pt x="56235" y="78714"/>
                </a:lnTo>
                <a:lnTo>
                  <a:pt x="50609" y="88468"/>
                </a:lnTo>
                <a:lnTo>
                  <a:pt x="43865" y="97586"/>
                </a:lnTo>
                <a:lnTo>
                  <a:pt x="37236" y="106451"/>
                </a:lnTo>
                <a:lnTo>
                  <a:pt x="29616" y="114579"/>
                </a:lnTo>
                <a:lnTo>
                  <a:pt x="22491" y="122072"/>
                </a:lnTo>
                <a:lnTo>
                  <a:pt x="22364" y="122326"/>
                </a:lnTo>
                <a:lnTo>
                  <a:pt x="14249" y="128816"/>
                </a:lnTo>
                <a:lnTo>
                  <a:pt x="7632" y="134200"/>
                </a:lnTo>
                <a:lnTo>
                  <a:pt x="7378" y="134442"/>
                </a:lnTo>
                <a:lnTo>
                  <a:pt x="0" y="1386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1602861" y="9097182"/>
            <a:ext cx="5994" cy="31610"/>
          </a:xfrm>
          <a:custGeom>
            <a:avLst/>
            <a:gdLst/>
            <a:ahLst/>
            <a:cxnLst/>
            <a:rect l="l" t="t" r="r" b="b"/>
            <a:pathLst>
              <a:path w="5994" h="31610">
                <a:moveTo>
                  <a:pt x="0" y="0"/>
                </a:moveTo>
                <a:lnTo>
                  <a:pt x="1498" y="16992"/>
                </a:lnTo>
                <a:lnTo>
                  <a:pt x="5994" y="31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1614853" y="9137417"/>
            <a:ext cx="19367" cy="10744"/>
          </a:xfrm>
          <a:custGeom>
            <a:avLst/>
            <a:gdLst/>
            <a:ahLst/>
            <a:cxnLst/>
            <a:rect l="l" t="t" r="r" b="b"/>
            <a:pathLst>
              <a:path w="19367" h="10744">
                <a:moveTo>
                  <a:pt x="19367" y="10744"/>
                </a:moveTo>
                <a:lnTo>
                  <a:pt x="7620" y="637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1608476" y="9127415"/>
            <a:ext cx="6502" cy="10375"/>
          </a:xfrm>
          <a:custGeom>
            <a:avLst/>
            <a:gdLst/>
            <a:ahLst/>
            <a:cxnLst/>
            <a:rect l="l" t="t" r="r" b="b"/>
            <a:pathLst>
              <a:path w="6502" h="10375">
                <a:moveTo>
                  <a:pt x="6502" y="1037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631723" y="9147154"/>
            <a:ext cx="13246" cy="508"/>
          </a:xfrm>
          <a:custGeom>
            <a:avLst/>
            <a:gdLst/>
            <a:ahLst/>
            <a:cxnLst/>
            <a:rect l="l" t="t" r="r" b="b"/>
            <a:pathLst>
              <a:path w="13246" h="507">
                <a:moveTo>
                  <a:pt x="13246" y="50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1643595" y="9137416"/>
            <a:ext cx="29108" cy="10248"/>
          </a:xfrm>
          <a:custGeom>
            <a:avLst/>
            <a:gdLst/>
            <a:ahLst/>
            <a:cxnLst/>
            <a:rect l="l" t="t" r="r" b="b"/>
            <a:pathLst>
              <a:path w="29108" h="10248">
                <a:moveTo>
                  <a:pt x="29108" y="0"/>
                </a:moveTo>
                <a:lnTo>
                  <a:pt x="13487" y="7124"/>
                </a:lnTo>
                <a:lnTo>
                  <a:pt x="0" y="102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1682959" y="8947867"/>
            <a:ext cx="30480" cy="10617"/>
          </a:xfrm>
          <a:custGeom>
            <a:avLst/>
            <a:gdLst/>
            <a:ahLst/>
            <a:cxnLst/>
            <a:rect l="l" t="t" r="r" b="b"/>
            <a:pathLst>
              <a:path w="30480" h="10617">
                <a:moveTo>
                  <a:pt x="30480" y="0"/>
                </a:moveTo>
                <a:lnTo>
                  <a:pt x="15494" y="3378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1711940" y="8948248"/>
            <a:ext cx="12242" cy="368"/>
          </a:xfrm>
          <a:custGeom>
            <a:avLst/>
            <a:gdLst/>
            <a:ahLst/>
            <a:cxnLst/>
            <a:rect l="l" t="t" r="r" b="b"/>
            <a:pathLst>
              <a:path w="12242" h="368">
                <a:moveTo>
                  <a:pt x="12242" y="36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1723812" y="8948615"/>
            <a:ext cx="23990" cy="20993"/>
          </a:xfrm>
          <a:custGeom>
            <a:avLst/>
            <a:gdLst/>
            <a:ahLst/>
            <a:cxnLst/>
            <a:rect l="l" t="t" r="r" b="b"/>
            <a:pathLst>
              <a:path w="23990" h="20993">
                <a:moveTo>
                  <a:pt x="23990" y="20993"/>
                </a:moveTo>
                <a:lnTo>
                  <a:pt x="16865" y="9753"/>
                </a:lnTo>
                <a:lnTo>
                  <a:pt x="9245" y="350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1747050" y="8968482"/>
            <a:ext cx="5626" cy="30365"/>
          </a:xfrm>
          <a:custGeom>
            <a:avLst/>
            <a:gdLst/>
            <a:ahLst/>
            <a:cxnLst/>
            <a:rect l="l" t="t" r="r" b="b"/>
            <a:pathLst>
              <a:path w="5626" h="30365">
                <a:moveTo>
                  <a:pt x="5626" y="30365"/>
                </a:moveTo>
                <a:lnTo>
                  <a:pt x="4127" y="132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1740678" y="8958362"/>
            <a:ext cx="2120" cy="1752"/>
          </a:xfrm>
          <a:custGeom>
            <a:avLst/>
            <a:gdLst/>
            <a:ahLst/>
            <a:cxnLst/>
            <a:rect l="l" t="t" r="r" b="b"/>
            <a:pathLst>
              <a:path w="2120" h="1752">
                <a:moveTo>
                  <a:pt x="0" y="0"/>
                </a:moveTo>
                <a:lnTo>
                  <a:pt x="2120" y="17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1463417" y="8924127"/>
            <a:ext cx="143192" cy="82715"/>
          </a:xfrm>
          <a:custGeom>
            <a:avLst/>
            <a:gdLst/>
            <a:ahLst/>
            <a:cxnLst/>
            <a:rect l="l" t="t" r="r" b="b"/>
            <a:pathLst>
              <a:path w="143192" h="82715">
                <a:moveTo>
                  <a:pt x="0" y="0"/>
                </a:moveTo>
                <a:lnTo>
                  <a:pt x="143192" y="8271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1626726" y="9018464"/>
            <a:ext cx="358609" cy="207035"/>
          </a:xfrm>
          <a:custGeom>
            <a:avLst/>
            <a:gdLst/>
            <a:ahLst/>
            <a:cxnLst/>
            <a:rect l="l" t="t" r="r" b="b"/>
            <a:pathLst>
              <a:path w="358609" h="207035">
                <a:moveTo>
                  <a:pt x="0" y="0"/>
                </a:moveTo>
                <a:lnTo>
                  <a:pt x="358609" y="20703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284462" y="8787557"/>
            <a:ext cx="326110" cy="610628"/>
          </a:xfrm>
          <a:custGeom>
            <a:avLst/>
            <a:gdLst/>
            <a:ahLst/>
            <a:cxnLst/>
            <a:rect l="l" t="t" r="r" b="b"/>
            <a:pathLst>
              <a:path w="326110" h="610628">
                <a:moveTo>
                  <a:pt x="0" y="610628"/>
                </a:moveTo>
                <a:lnTo>
                  <a:pt x="32611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648315" y="8629996"/>
            <a:ext cx="46482" cy="87083"/>
          </a:xfrm>
          <a:custGeom>
            <a:avLst/>
            <a:gdLst/>
            <a:ahLst/>
            <a:cxnLst/>
            <a:rect l="l" t="t" r="r" b="b"/>
            <a:pathLst>
              <a:path w="46481" h="87083">
                <a:moveTo>
                  <a:pt x="46481" y="0"/>
                </a:moveTo>
                <a:lnTo>
                  <a:pt x="0" y="87083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724782" y="8475432"/>
            <a:ext cx="52603" cy="98336"/>
          </a:xfrm>
          <a:custGeom>
            <a:avLst/>
            <a:gdLst/>
            <a:ahLst/>
            <a:cxnLst/>
            <a:rect l="l" t="t" r="r" b="b"/>
            <a:pathLst>
              <a:path w="52603" h="98336">
                <a:moveTo>
                  <a:pt x="0" y="98336"/>
                </a:moveTo>
                <a:lnTo>
                  <a:pt x="52603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603839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603839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499257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99257" y="10069986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499257" y="10099269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99257" y="10099269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578273" y="9957229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578273" y="9957229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518472" y="9957224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518472" y="9957224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98933" y="10062142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98933" y="10062142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96877" y="10069986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96877" y="10069986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510079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510079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508221" y="10060440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508221" y="10060440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497447" y="10062142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497447" y="10062142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96873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496873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584623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84623" y="9964519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605651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05651" y="10063506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93013" y="1006043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93013" y="1006043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604165" y="10062147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04165" y="10062147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530631" y="9954274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30631" y="9954274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567707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567707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524827" y="9956044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524827" y="9956044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30631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530631" y="9955295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530631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30631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572469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572469" y="9956043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72465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72465" y="9955295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448764" y="10099944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448764" y="10099944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448763" y="10099944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448763" y="10099944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445453" y="9946822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445453" y="9946822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408679" y="9957390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408679" y="9957390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416710" y="9971759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416710" y="9971759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409949" y="998570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409949" y="998570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422206" y="995739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422206" y="995739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32350" y="997178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32350" y="997178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416389" y="1000036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16389" y="1000036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09629" y="1001431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409629" y="1001431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421886" y="998599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421886" y="998599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432030" y="1000039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432030" y="1000039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416575" y="1002886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416575" y="1002886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409817" y="1004281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409817" y="1004281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422074" y="1001449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422074" y="1001449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432217" y="100288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432217" y="1002889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416600" y="100573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416600" y="100573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409841" y="100713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409841" y="100713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422097" y="100429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422097" y="100429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432242" y="1005738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432242" y="1005738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416518" y="10085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416518" y="10085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409760" y="1009980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409760" y="1009980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422017" y="10071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22017" y="10071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432160" y="10085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432160" y="10085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16356" y="1011422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416356" y="1011422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09596" y="1012816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409596" y="1012816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421853" y="1009985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21853" y="1009985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431997" y="1011425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31997" y="1011425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416657" y="1014318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416657" y="1014318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409899" y="1015713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409899" y="1015713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422154" y="1012881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422154" y="1012881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432299" y="1014321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432299" y="1014321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416682" y="1017167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416682" y="1017167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409924" y="101856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409924" y="101856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422181" y="101573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422181" y="101573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432324" y="1017170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432324" y="1017170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489656" y="10148492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548072" y="10148148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558321" y="10155679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558321" y="10174005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587902" y="10150119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875331" y="10143038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839958" y="10131952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409760" y="9946822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5445453" y="9946822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5409760" y="10082221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48" name="object 48"/>
          <p:cNvSpPr txBox="1"/>
          <p:nvPr/>
        </p:nvSpPr>
        <p:spPr>
          <a:xfrm>
            <a:off x="5445453" y="10082221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45760" y="9946822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6381454" y="9946822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6345760" y="10082221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44" name="object 44"/>
          <p:cNvSpPr txBox="1"/>
          <p:nvPr/>
        </p:nvSpPr>
        <p:spPr>
          <a:xfrm>
            <a:off x="6381454" y="10082221"/>
            <a:ext cx="218491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8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75905" y="9940548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877816" y="9946821"/>
            <a:ext cx="35637" cy="139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5913454" y="9946821"/>
            <a:ext cx="185478" cy="139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877816" y="10086141"/>
            <a:ext cx="35637" cy="106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39"/>
              </a:spcBef>
            </a:pPr>
            <a:endParaRPr sz="800"/>
          </a:p>
        </p:txBody>
      </p:sp>
      <p:sp>
        <p:nvSpPr>
          <p:cNvPr id="39" name="object 39"/>
          <p:cNvSpPr txBox="1"/>
          <p:nvPr/>
        </p:nvSpPr>
        <p:spPr>
          <a:xfrm>
            <a:off x="5913454" y="10086141"/>
            <a:ext cx="218490" cy="106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7">
              <a:lnSpc>
                <a:spcPts val="455"/>
              </a:lnSpc>
              <a:spcBef>
                <a:spcPts val="40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3550" y="8118373"/>
            <a:ext cx="6632905" cy="161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7200" y="5393537"/>
            <a:ext cx="3358794" cy="243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60437" y="4542542"/>
            <a:ext cx="50869" cy="5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611307" y="4542542"/>
            <a:ext cx="50870" cy="5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567378" y="4339088"/>
            <a:ext cx="43932" cy="50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611310" y="4339088"/>
            <a:ext cx="50871" cy="50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76826" y="4254731"/>
            <a:ext cx="51275" cy="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28102" y="4254731"/>
            <a:ext cx="51291" cy="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560434" y="4135633"/>
            <a:ext cx="50895" cy="50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611330" y="4135633"/>
            <a:ext cx="50853" cy="50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192216" y="4019668"/>
            <a:ext cx="154253" cy="48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46469" y="4019668"/>
            <a:ext cx="171251" cy="6389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517721" y="4019668"/>
            <a:ext cx="187172" cy="6389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704894" y="4019668"/>
            <a:ext cx="40172" cy="6389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192216" y="4068480"/>
            <a:ext cx="154253" cy="5901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876828" y="4039341"/>
            <a:ext cx="51280" cy="61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28109" y="4039341"/>
            <a:ext cx="51284" cy="61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05460" y="3933139"/>
            <a:ext cx="147825" cy="48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53285" y="3933139"/>
            <a:ext cx="369150" cy="43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022436" y="3933139"/>
            <a:ext cx="40629" cy="43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05460" y="3981885"/>
            <a:ext cx="147825" cy="3895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868281" y="342949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868281" y="3789459"/>
            <a:ext cx="870165" cy="361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868281" y="4150907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868281" y="4510874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127947" y="342949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27947" y="3789459"/>
            <a:ext cx="870165" cy="361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27947" y="4150907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57200" y="3261144"/>
            <a:ext cx="3358794" cy="1842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R="142869" algn="r">
              <a:lnSpc>
                <a:spcPts val="894"/>
              </a:lnSpc>
            </a:pP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RF</a:t>
            </a:r>
            <a:r>
              <a:rPr sz="1200" b="1" spc="-44" baseline="3413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/DC/12-55/                                            </a:t>
            </a:r>
            <a:r>
              <a:rPr sz="1200" b="1" spc="160" baseline="341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RF</a:t>
            </a:r>
            <a:r>
              <a:rPr sz="1200" b="1" spc="-44" baseline="3413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/UC/115-230/</a:t>
            </a:r>
            <a:endParaRPr sz="800">
              <a:latin typeface="Calibri"/>
              <a:cs typeface="Calibri"/>
            </a:endParaRPr>
          </a:p>
          <a:p>
            <a:pPr marL="934191" marR="341091" algn="ctr">
              <a:lnSpc>
                <a:spcPts val="960"/>
              </a:lnSpc>
              <a:spcBef>
                <a:spcPts val="3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RMLED                                                             </a:t>
            </a:r>
            <a:r>
              <a:rPr sz="800" b="1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RMLED</a:t>
            </a:r>
            <a:endParaRPr sz="800">
              <a:latin typeface="Calibri"/>
              <a:cs typeface="Calibri"/>
            </a:endParaRPr>
          </a:p>
          <a:p>
            <a:pPr marR="479877" algn="r">
              <a:lnSpc>
                <a:spcPct val="101725"/>
              </a:lnSpc>
              <a:spcBef>
                <a:spcPts val="1335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                                      </a:t>
            </a:r>
            <a:r>
              <a:rPr sz="800" spc="7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2801182" marR="486481" indent="-2022754" algn="r">
              <a:lnSpc>
                <a:spcPct val="244791"/>
              </a:lnSpc>
              <a:spcBef>
                <a:spcPts val="726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(10-55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                                               </a:t>
            </a:r>
            <a:r>
              <a:rPr sz="800" spc="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P</a:t>
            </a:r>
            <a:endParaRPr sz="800">
              <a:latin typeface="Calibri"/>
              <a:cs typeface="Calibri"/>
            </a:endParaRPr>
          </a:p>
          <a:p>
            <a:pPr marR="158008" algn="r">
              <a:lnSpc>
                <a:spcPts val="960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(115-230V ac/dc)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7858" y="1718313"/>
            <a:ext cx="47976" cy="40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05835" y="1718313"/>
            <a:ext cx="33646" cy="40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94418" y="1718319"/>
            <a:ext cx="40817" cy="4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35235" y="1718319"/>
            <a:ext cx="40820" cy="4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28427" y="1610476"/>
            <a:ext cx="363289" cy="45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056964" y="1401356"/>
            <a:ext cx="3037687" cy="6426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CuadroTexto 292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2929" name="Imagen 29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2930" name="CuadroTexto 2929"/>
          <p:cNvSpPr txBox="1"/>
          <p:nvPr/>
        </p:nvSpPr>
        <p:spPr>
          <a:xfrm>
            <a:off x="463549" y="997906"/>
            <a:ext cx="508053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Giratoria Espejo LED RFT/RMLED</a:t>
            </a:r>
            <a:endParaRPr lang="es-ES" sz="1700" b="1" dirty="0" smtClean="0"/>
          </a:p>
          <a:p>
            <a:endParaRPr lang="es-E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C27105-4CB9-4D66-A94F-92B592C059E7}"/>
</file>

<file path=customXml/itemProps2.xml><?xml version="1.0" encoding="utf-8"?>
<ds:datastoreItem xmlns:ds="http://schemas.openxmlformats.org/officeDocument/2006/customXml" ds:itemID="{04F4819A-A8D7-4E11-AE84-D9817E49AC6A}"/>
</file>

<file path=customXml/itemProps3.xml><?xml version="1.0" encoding="utf-8"?>
<ds:datastoreItem xmlns:ds="http://schemas.openxmlformats.org/officeDocument/2006/customXml" ds:itemID="{A2EE0F1E-D23C-49AF-8310-2F868D3691C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79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2015-04-09T15:03:12Z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