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785100" cy="109093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536" y="-14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object 190"/>
          <p:cNvSpPr/>
          <p:nvPr/>
        </p:nvSpPr>
        <p:spPr>
          <a:xfrm>
            <a:off x="6350" y="9024353"/>
            <a:ext cx="455295" cy="1877301"/>
          </a:xfrm>
          <a:custGeom>
            <a:avLst/>
            <a:gdLst/>
            <a:ahLst/>
            <a:cxnLst/>
            <a:rect l="l" t="t" r="r" b="b"/>
            <a:pathLst>
              <a:path w="455295" h="1877301">
                <a:moveTo>
                  <a:pt x="0" y="1877301"/>
                </a:moveTo>
                <a:lnTo>
                  <a:pt x="455295" y="1877301"/>
                </a:lnTo>
                <a:lnTo>
                  <a:pt x="455295" y="0"/>
                </a:lnTo>
                <a:lnTo>
                  <a:pt x="0" y="0"/>
                </a:lnTo>
                <a:lnTo>
                  <a:pt x="0" y="1877301"/>
                </a:lnTo>
                <a:close/>
              </a:path>
            </a:pathLst>
          </a:custGeom>
          <a:ln w="1270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1189636" y="1618251"/>
            <a:ext cx="1436727" cy="215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716842" y="3139015"/>
            <a:ext cx="407873" cy="0"/>
          </a:xfrm>
          <a:custGeom>
            <a:avLst/>
            <a:gdLst/>
            <a:ahLst/>
            <a:cxnLst/>
            <a:rect l="l" t="t" r="r" b="b"/>
            <a:pathLst>
              <a:path w="407873">
                <a:moveTo>
                  <a:pt x="407873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4764822" y="2006175"/>
            <a:ext cx="0" cy="1075156"/>
          </a:xfrm>
          <a:custGeom>
            <a:avLst/>
            <a:gdLst/>
            <a:ahLst/>
            <a:cxnLst/>
            <a:rect l="l" t="t" r="r" b="b"/>
            <a:pathLst>
              <a:path h="1075156">
                <a:moveTo>
                  <a:pt x="0" y="1075156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4753663" y="3082903"/>
            <a:ext cx="19278" cy="57848"/>
          </a:xfrm>
          <a:custGeom>
            <a:avLst/>
            <a:gdLst/>
            <a:ahLst/>
            <a:cxnLst/>
            <a:rect l="l" t="t" r="r" b="b"/>
            <a:pathLst>
              <a:path w="19278" h="57848">
                <a:moveTo>
                  <a:pt x="0" y="0"/>
                </a:moveTo>
                <a:lnTo>
                  <a:pt x="9639" y="57848"/>
                </a:lnTo>
                <a:lnTo>
                  <a:pt x="19278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4716842" y="1948505"/>
            <a:ext cx="767765" cy="0"/>
          </a:xfrm>
          <a:custGeom>
            <a:avLst/>
            <a:gdLst/>
            <a:ahLst/>
            <a:cxnLst/>
            <a:rect l="l" t="t" r="r" b="b"/>
            <a:pathLst>
              <a:path w="767765">
                <a:moveTo>
                  <a:pt x="767765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4753663" y="1946760"/>
            <a:ext cx="19278" cy="57848"/>
          </a:xfrm>
          <a:custGeom>
            <a:avLst/>
            <a:gdLst/>
            <a:ahLst/>
            <a:cxnLst/>
            <a:rect l="l" t="t" r="r" b="b"/>
            <a:pathLst>
              <a:path w="19278" h="57848">
                <a:moveTo>
                  <a:pt x="0" y="57848"/>
                </a:moveTo>
                <a:lnTo>
                  <a:pt x="19278" y="57848"/>
                </a:lnTo>
                <a:lnTo>
                  <a:pt x="9639" y="0"/>
                </a:lnTo>
                <a:lnTo>
                  <a:pt x="0" y="5784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956284" y="2641561"/>
            <a:ext cx="191033" cy="0"/>
          </a:xfrm>
          <a:custGeom>
            <a:avLst/>
            <a:gdLst/>
            <a:ahLst/>
            <a:cxnLst/>
            <a:rect l="l" t="t" r="r" b="b"/>
            <a:pathLst>
              <a:path w="191033">
                <a:moveTo>
                  <a:pt x="191033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4956284" y="1948497"/>
            <a:ext cx="528332" cy="0"/>
          </a:xfrm>
          <a:custGeom>
            <a:avLst/>
            <a:gdLst/>
            <a:ahLst/>
            <a:cxnLst/>
            <a:rect l="l" t="t" r="r" b="b"/>
            <a:pathLst>
              <a:path w="528332">
                <a:moveTo>
                  <a:pt x="528332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5004163" y="2006053"/>
            <a:ext cx="0" cy="577951"/>
          </a:xfrm>
          <a:custGeom>
            <a:avLst/>
            <a:gdLst/>
            <a:ahLst/>
            <a:cxnLst/>
            <a:rect l="l" t="t" r="r" b="b"/>
            <a:pathLst>
              <a:path h="577951">
                <a:moveTo>
                  <a:pt x="0" y="577951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4993106" y="2585453"/>
            <a:ext cx="19278" cy="57848"/>
          </a:xfrm>
          <a:custGeom>
            <a:avLst/>
            <a:gdLst/>
            <a:ahLst/>
            <a:cxnLst/>
            <a:rect l="l" t="t" r="r" b="b"/>
            <a:pathLst>
              <a:path w="19278" h="57848">
                <a:moveTo>
                  <a:pt x="0" y="0"/>
                </a:moveTo>
                <a:lnTo>
                  <a:pt x="9639" y="57848"/>
                </a:lnTo>
                <a:lnTo>
                  <a:pt x="19278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4993106" y="1946760"/>
            <a:ext cx="19278" cy="57848"/>
          </a:xfrm>
          <a:custGeom>
            <a:avLst/>
            <a:gdLst/>
            <a:ahLst/>
            <a:cxnLst/>
            <a:rect l="l" t="t" r="r" b="b"/>
            <a:pathLst>
              <a:path w="19278" h="57848">
                <a:moveTo>
                  <a:pt x="0" y="57848"/>
                </a:moveTo>
                <a:lnTo>
                  <a:pt x="19278" y="57848"/>
                </a:lnTo>
                <a:lnTo>
                  <a:pt x="9639" y="0"/>
                </a:lnTo>
                <a:lnTo>
                  <a:pt x="0" y="5784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5320902" y="1968028"/>
            <a:ext cx="40817" cy="46990"/>
          </a:xfrm>
          <a:custGeom>
            <a:avLst/>
            <a:gdLst/>
            <a:ahLst/>
            <a:cxnLst/>
            <a:rect l="l" t="t" r="r" b="b"/>
            <a:pathLst>
              <a:path w="40817" h="46989">
                <a:moveTo>
                  <a:pt x="40817" y="0"/>
                </a:moveTo>
                <a:lnTo>
                  <a:pt x="28191" y="4511"/>
                </a:lnTo>
                <a:lnTo>
                  <a:pt x="17096" y="12399"/>
                </a:lnTo>
                <a:lnTo>
                  <a:pt x="8228" y="22862"/>
                </a:lnTo>
                <a:lnTo>
                  <a:pt x="2281" y="35102"/>
                </a:lnTo>
                <a:lnTo>
                  <a:pt x="0" y="4699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5174763" y="2816923"/>
            <a:ext cx="0" cy="255003"/>
          </a:xfrm>
          <a:custGeom>
            <a:avLst/>
            <a:gdLst/>
            <a:ahLst/>
            <a:cxnLst/>
            <a:rect l="l" t="t" r="r" b="b"/>
            <a:pathLst>
              <a:path h="255003">
                <a:moveTo>
                  <a:pt x="0" y="255003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5224395" y="2816923"/>
            <a:ext cx="0" cy="255003"/>
          </a:xfrm>
          <a:custGeom>
            <a:avLst/>
            <a:gdLst/>
            <a:ahLst/>
            <a:cxnLst/>
            <a:rect l="l" t="t" r="r" b="b"/>
            <a:pathLst>
              <a:path h="255003">
                <a:moveTo>
                  <a:pt x="0" y="0"/>
                </a:moveTo>
                <a:lnTo>
                  <a:pt x="0" y="255003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225398" y="2718295"/>
            <a:ext cx="0" cy="404152"/>
          </a:xfrm>
          <a:custGeom>
            <a:avLst/>
            <a:gdLst/>
            <a:ahLst/>
            <a:cxnLst/>
            <a:rect l="l" t="t" r="r" b="b"/>
            <a:pathLst>
              <a:path h="404152">
                <a:moveTo>
                  <a:pt x="0" y="0"/>
                </a:moveTo>
                <a:lnTo>
                  <a:pt x="0" y="404152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267816" y="2718295"/>
            <a:ext cx="0" cy="404152"/>
          </a:xfrm>
          <a:custGeom>
            <a:avLst/>
            <a:gdLst/>
            <a:ahLst/>
            <a:cxnLst/>
            <a:rect l="l" t="t" r="r" b="b"/>
            <a:pathLst>
              <a:path h="404152">
                <a:moveTo>
                  <a:pt x="0" y="0"/>
                </a:moveTo>
                <a:lnTo>
                  <a:pt x="0" y="404152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5894459" y="2816923"/>
            <a:ext cx="0" cy="255003"/>
          </a:xfrm>
          <a:custGeom>
            <a:avLst/>
            <a:gdLst/>
            <a:ahLst/>
            <a:cxnLst/>
            <a:rect l="l" t="t" r="r" b="b"/>
            <a:pathLst>
              <a:path h="255003">
                <a:moveTo>
                  <a:pt x="0" y="0"/>
                </a:moveTo>
                <a:lnTo>
                  <a:pt x="0" y="255003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5921815" y="2841942"/>
            <a:ext cx="0" cy="204965"/>
          </a:xfrm>
          <a:custGeom>
            <a:avLst/>
            <a:gdLst/>
            <a:ahLst/>
            <a:cxnLst/>
            <a:rect l="l" t="t" r="r" b="b"/>
            <a:pathLst>
              <a:path h="204965">
                <a:moveTo>
                  <a:pt x="0" y="0"/>
                </a:moveTo>
                <a:lnTo>
                  <a:pt x="0" y="204965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5843837" y="2718295"/>
            <a:ext cx="0" cy="404152"/>
          </a:xfrm>
          <a:custGeom>
            <a:avLst/>
            <a:gdLst/>
            <a:ahLst/>
            <a:cxnLst/>
            <a:rect l="l" t="t" r="r" b="b"/>
            <a:pathLst>
              <a:path h="404152">
                <a:moveTo>
                  <a:pt x="0" y="0"/>
                </a:moveTo>
                <a:lnTo>
                  <a:pt x="0" y="404152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5801419" y="2718295"/>
            <a:ext cx="0" cy="404152"/>
          </a:xfrm>
          <a:custGeom>
            <a:avLst/>
            <a:gdLst/>
            <a:ahLst/>
            <a:cxnLst/>
            <a:rect l="l" t="t" r="r" b="b"/>
            <a:pathLst>
              <a:path h="404152">
                <a:moveTo>
                  <a:pt x="0" y="0"/>
                </a:moveTo>
                <a:lnTo>
                  <a:pt x="0" y="404152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844973" y="3070631"/>
            <a:ext cx="50711" cy="0"/>
          </a:xfrm>
          <a:custGeom>
            <a:avLst/>
            <a:gdLst/>
            <a:ahLst/>
            <a:cxnLst/>
            <a:rect l="l" t="t" r="r" b="b"/>
            <a:pathLst>
              <a:path w="50711">
                <a:moveTo>
                  <a:pt x="50711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830799" y="3140405"/>
            <a:ext cx="64884" cy="0"/>
          </a:xfrm>
          <a:custGeom>
            <a:avLst/>
            <a:gdLst/>
            <a:ahLst/>
            <a:cxnLst/>
            <a:rect l="l" t="t" r="r" b="b"/>
            <a:pathLst>
              <a:path w="64884">
                <a:moveTo>
                  <a:pt x="0" y="0"/>
                </a:moveTo>
                <a:lnTo>
                  <a:pt x="64884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174768" y="3140405"/>
            <a:ext cx="720915" cy="0"/>
          </a:xfrm>
          <a:custGeom>
            <a:avLst/>
            <a:gdLst/>
            <a:ahLst/>
            <a:cxnLst/>
            <a:rect l="l" t="t" r="r" b="b"/>
            <a:pathLst>
              <a:path w="720915">
                <a:moveTo>
                  <a:pt x="720915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174768" y="3121151"/>
            <a:ext cx="720915" cy="0"/>
          </a:xfrm>
          <a:custGeom>
            <a:avLst/>
            <a:gdLst/>
            <a:ahLst/>
            <a:cxnLst/>
            <a:rect l="l" t="t" r="r" b="b"/>
            <a:pathLst>
              <a:path w="720915">
                <a:moveTo>
                  <a:pt x="720915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174768" y="3070631"/>
            <a:ext cx="49720" cy="0"/>
          </a:xfrm>
          <a:custGeom>
            <a:avLst/>
            <a:gdLst/>
            <a:ahLst/>
            <a:cxnLst/>
            <a:rect l="l" t="t" r="r" b="b"/>
            <a:pathLst>
              <a:path w="49720">
                <a:moveTo>
                  <a:pt x="49720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174768" y="3140405"/>
            <a:ext cx="64871" cy="0"/>
          </a:xfrm>
          <a:custGeom>
            <a:avLst/>
            <a:gdLst/>
            <a:ahLst/>
            <a:cxnLst/>
            <a:rect l="l" t="t" r="r" b="b"/>
            <a:pathLst>
              <a:path w="64871">
                <a:moveTo>
                  <a:pt x="64871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174768" y="3121151"/>
            <a:ext cx="0" cy="19253"/>
          </a:xfrm>
          <a:custGeom>
            <a:avLst/>
            <a:gdLst/>
            <a:ahLst/>
            <a:cxnLst/>
            <a:rect l="l" t="t" r="r" b="b"/>
            <a:pathLst>
              <a:path h="19253">
                <a:moveTo>
                  <a:pt x="0" y="19253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5199393" y="3070631"/>
            <a:ext cx="0" cy="50520"/>
          </a:xfrm>
          <a:custGeom>
            <a:avLst/>
            <a:gdLst/>
            <a:ahLst/>
            <a:cxnLst/>
            <a:rect l="l" t="t" r="r" b="b"/>
            <a:pathLst>
              <a:path h="50520">
                <a:moveTo>
                  <a:pt x="0" y="0"/>
                </a:moveTo>
                <a:lnTo>
                  <a:pt x="0" y="5052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871058" y="3070631"/>
            <a:ext cx="0" cy="50520"/>
          </a:xfrm>
          <a:custGeom>
            <a:avLst/>
            <a:gdLst/>
            <a:ahLst/>
            <a:cxnLst/>
            <a:rect l="l" t="t" r="r" b="b"/>
            <a:pathLst>
              <a:path h="50520">
                <a:moveTo>
                  <a:pt x="0" y="0"/>
                </a:moveTo>
                <a:lnTo>
                  <a:pt x="0" y="5052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895684" y="3121151"/>
            <a:ext cx="0" cy="19253"/>
          </a:xfrm>
          <a:custGeom>
            <a:avLst/>
            <a:gdLst/>
            <a:ahLst/>
            <a:cxnLst/>
            <a:rect l="l" t="t" r="r" b="b"/>
            <a:pathLst>
              <a:path h="19253">
                <a:moveTo>
                  <a:pt x="0" y="19253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5895684" y="3045612"/>
            <a:ext cx="27393" cy="0"/>
          </a:xfrm>
          <a:custGeom>
            <a:avLst/>
            <a:gdLst/>
            <a:ahLst/>
            <a:cxnLst/>
            <a:rect l="l" t="t" r="r" b="b"/>
            <a:pathLst>
              <a:path w="27393">
                <a:moveTo>
                  <a:pt x="27393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5844973" y="2815602"/>
            <a:ext cx="50711" cy="0"/>
          </a:xfrm>
          <a:custGeom>
            <a:avLst/>
            <a:gdLst/>
            <a:ahLst/>
            <a:cxnLst/>
            <a:rect l="l" t="t" r="r" b="b"/>
            <a:pathLst>
              <a:path w="50711">
                <a:moveTo>
                  <a:pt x="50711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5705407" y="1968028"/>
            <a:ext cx="40817" cy="46990"/>
          </a:xfrm>
          <a:custGeom>
            <a:avLst/>
            <a:gdLst/>
            <a:ahLst/>
            <a:cxnLst/>
            <a:rect l="l" t="t" r="r" b="b"/>
            <a:pathLst>
              <a:path w="40817" h="46989">
                <a:moveTo>
                  <a:pt x="40817" y="46990"/>
                </a:moveTo>
                <a:lnTo>
                  <a:pt x="38098" y="33833"/>
                </a:lnTo>
                <a:lnTo>
                  <a:pt x="31834" y="21734"/>
                </a:lnTo>
                <a:lnTo>
                  <a:pt x="22716" y="11490"/>
                </a:lnTo>
                <a:lnTo>
                  <a:pt x="11438" y="3901"/>
                </a:ln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5748021" y="2014969"/>
            <a:ext cx="53987" cy="617867"/>
          </a:xfrm>
          <a:custGeom>
            <a:avLst/>
            <a:gdLst/>
            <a:ahLst/>
            <a:cxnLst/>
            <a:rect l="l" t="t" r="r" b="b"/>
            <a:pathLst>
              <a:path w="53987" h="617867">
                <a:moveTo>
                  <a:pt x="0" y="0"/>
                </a:moveTo>
                <a:lnTo>
                  <a:pt x="53987" y="617867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5268443" y="2014969"/>
            <a:ext cx="53987" cy="617867"/>
          </a:xfrm>
          <a:custGeom>
            <a:avLst/>
            <a:gdLst/>
            <a:ahLst/>
            <a:cxnLst/>
            <a:rect l="l" t="t" r="r" b="b"/>
            <a:pathLst>
              <a:path w="53987" h="617867">
                <a:moveTo>
                  <a:pt x="53987" y="0"/>
                </a:moveTo>
                <a:lnTo>
                  <a:pt x="0" y="617867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5183493" y="2694343"/>
            <a:ext cx="703465" cy="0"/>
          </a:xfrm>
          <a:custGeom>
            <a:avLst/>
            <a:gdLst/>
            <a:ahLst/>
            <a:cxnLst/>
            <a:rect l="l" t="t" r="r" b="b"/>
            <a:pathLst>
              <a:path w="703465">
                <a:moveTo>
                  <a:pt x="0" y="0"/>
                </a:moveTo>
                <a:lnTo>
                  <a:pt x="703465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5196714" y="2643809"/>
            <a:ext cx="677024" cy="0"/>
          </a:xfrm>
          <a:custGeom>
            <a:avLst/>
            <a:gdLst/>
            <a:ahLst/>
            <a:cxnLst/>
            <a:rect l="l" t="t" r="r" b="b"/>
            <a:pathLst>
              <a:path w="677024">
                <a:moveTo>
                  <a:pt x="0" y="0"/>
                </a:moveTo>
                <a:lnTo>
                  <a:pt x="677024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5184979" y="2694343"/>
            <a:ext cx="700493" cy="0"/>
          </a:xfrm>
          <a:custGeom>
            <a:avLst/>
            <a:gdLst/>
            <a:ahLst/>
            <a:cxnLst/>
            <a:rect l="l" t="t" r="r" b="b"/>
            <a:pathLst>
              <a:path w="700493">
                <a:moveTo>
                  <a:pt x="0" y="0"/>
                </a:moveTo>
                <a:lnTo>
                  <a:pt x="700493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5199393" y="2694343"/>
            <a:ext cx="0" cy="121259"/>
          </a:xfrm>
          <a:custGeom>
            <a:avLst/>
            <a:gdLst/>
            <a:ahLst/>
            <a:cxnLst/>
            <a:rect l="l" t="t" r="r" b="b"/>
            <a:pathLst>
              <a:path h="121259">
                <a:moveTo>
                  <a:pt x="0" y="0"/>
                </a:moveTo>
                <a:lnTo>
                  <a:pt x="0" y="121259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5174768" y="2815602"/>
            <a:ext cx="49720" cy="0"/>
          </a:xfrm>
          <a:custGeom>
            <a:avLst/>
            <a:gdLst/>
            <a:ahLst/>
            <a:cxnLst/>
            <a:rect l="l" t="t" r="r" b="b"/>
            <a:pathLst>
              <a:path w="49720">
                <a:moveTo>
                  <a:pt x="49720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5187138" y="2643758"/>
            <a:ext cx="9575" cy="8839"/>
          </a:xfrm>
          <a:custGeom>
            <a:avLst/>
            <a:gdLst/>
            <a:ahLst/>
            <a:cxnLst/>
            <a:rect l="l" t="t" r="r" b="b"/>
            <a:pathLst>
              <a:path w="9575" h="8839">
                <a:moveTo>
                  <a:pt x="9575" y="50"/>
                </a:moveTo>
                <a:lnTo>
                  <a:pt x="4648" y="0"/>
                </a:lnTo>
                <a:lnTo>
                  <a:pt x="368" y="3924"/>
                </a:lnTo>
                <a:lnTo>
                  <a:pt x="0" y="8839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5183493" y="2652598"/>
            <a:ext cx="3644" cy="41744"/>
          </a:xfrm>
          <a:custGeom>
            <a:avLst/>
            <a:gdLst/>
            <a:ahLst/>
            <a:cxnLst/>
            <a:rect l="l" t="t" r="r" b="b"/>
            <a:pathLst>
              <a:path w="3644" h="41744">
                <a:moveTo>
                  <a:pt x="3644" y="0"/>
                </a:moveTo>
                <a:lnTo>
                  <a:pt x="0" y="41744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5225479" y="2716961"/>
            <a:ext cx="42494" cy="0"/>
          </a:xfrm>
          <a:custGeom>
            <a:avLst/>
            <a:gdLst/>
            <a:ahLst/>
            <a:cxnLst/>
            <a:rect l="l" t="t" r="r" b="b"/>
            <a:pathLst>
              <a:path w="42494">
                <a:moveTo>
                  <a:pt x="42494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5256467" y="2632836"/>
            <a:ext cx="11976" cy="11048"/>
          </a:xfrm>
          <a:custGeom>
            <a:avLst/>
            <a:gdLst/>
            <a:ahLst/>
            <a:cxnLst/>
            <a:rect l="l" t="t" r="r" b="b"/>
            <a:pathLst>
              <a:path w="11976" h="11049">
                <a:moveTo>
                  <a:pt x="0" y="10972"/>
                </a:moveTo>
                <a:lnTo>
                  <a:pt x="6159" y="11049"/>
                </a:lnTo>
                <a:lnTo>
                  <a:pt x="11506" y="6146"/>
                </a:lnTo>
                <a:lnTo>
                  <a:pt x="11976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5871058" y="2694343"/>
            <a:ext cx="0" cy="121259"/>
          </a:xfrm>
          <a:custGeom>
            <a:avLst/>
            <a:gdLst/>
            <a:ahLst/>
            <a:cxnLst/>
            <a:rect l="l" t="t" r="r" b="b"/>
            <a:pathLst>
              <a:path h="121259">
                <a:moveTo>
                  <a:pt x="0" y="0"/>
                </a:moveTo>
                <a:lnTo>
                  <a:pt x="0" y="121259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5873738" y="2643758"/>
            <a:ext cx="9575" cy="8839"/>
          </a:xfrm>
          <a:custGeom>
            <a:avLst/>
            <a:gdLst/>
            <a:ahLst/>
            <a:cxnLst/>
            <a:rect l="l" t="t" r="r" b="b"/>
            <a:pathLst>
              <a:path w="9575" h="8839">
                <a:moveTo>
                  <a:pt x="9575" y="8839"/>
                </a:moveTo>
                <a:lnTo>
                  <a:pt x="9194" y="3924"/>
                </a:lnTo>
                <a:lnTo>
                  <a:pt x="4927" y="0"/>
                </a:lnTo>
                <a:lnTo>
                  <a:pt x="0" y="5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5883314" y="2652598"/>
            <a:ext cx="3644" cy="41744"/>
          </a:xfrm>
          <a:custGeom>
            <a:avLst/>
            <a:gdLst/>
            <a:ahLst/>
            <a:cxnLst/>
            <a:rect l="l" t="t" r="r" b="b"/>
            <a:pathLst>
              <a:path w="3644" h="41744">
                <a:moveTo>
                  <a:pt x="0" y="0"/>
                </a:moveTo>
                <a:lnTo>
                  <a:pt x="3644" y="41744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5802478" y="2716961"/>
            <a:ext cx="42494" cy="0"/>
          </a:xfrm>
          <a:custGeom>
            <a:avLst/>
            <a:gdLst/>
            <a:ahLst/>
            <a:cxnLst/>
            <a:rect l="l" t="t" r="r" b="b"/>
            <a:pathLst>
              <a:path w="42494">
                <a:moveTo>
                  <a:pt x="42494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5802008" y="2632836"/>
            <a:ext cx="11976" cy="11048"/>
          </a:xfrm>
          <a:custGeom>
            <a:avLst/>
            <a:gdLst/>
            <a:ahLst/>
            <a:cxnLst/>
            <a:rect l="l" t="t" r="r" b="b"/>
            <a:pathLst>
              <a:path w="11976" h="11049">
                <a:moveTo>
                  <a:pt x="0" y="0"/>
                </a:moveTo>
                <a:lnTo>
                  <a:pt x="469" y="6146"/>
                </a:lnTo>
                <a:lnTo>
                  <a:pt x="5803" y="11049"/>
                </a:lnTo>
                <a:lnTo>
                  <a:pt x="11976" y="10972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5895684" y="2840621"/>
            <a:ext cx="27393" cy="0"/>
          </a:xfrm>
          <a:custGeom>
            <a:avLst/>
            <a:gdLst/>
            <a:ahLst/>
            <a:cxnLst/>
            <a:rect l="l" t="t" r="r" b="b"/>
            <a:pathLst>
              <a:path w="27393">
                <a:moveTo>
                  <a:pt x="27393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5400650" y="1948497"/>
            <a:ext cx="269151" cy="11887"/>
          </a:xfrm>
          <a:custGeom>
            <a:avLst/>
            <a:gdLst/>
            <a:ahLst/>
            <a:cxnLst/>
            <a:rect l="l" t="t" r="r" b="b"/>
            <a:pathLst>
              <a:path w="269151" h="11887">
                <a:moveTo>
                  <a:pt x="269151" y="11887"/>
                </a:moveTo>
                <a:lnTo>
                  <a:pt x="258129" y="9628"/>
                </a:lnTo>
                <a:lnTo>
                  <a:pt x="246337" y="7607"/>
                </a:lnTo>
                <a:lnTo>
                  <a:pt x="233862" y="5824"/>
                </a:lnTo>
                <a:lnTo>
                  <a:pt x="220788" y="4279"/>
                </a:lnTo>
                <a:lnTo>
                  <a:pt x="207202" y="2971"/>
                </a:lnTo>
                <a:lnTo>
                  <a:pt x="193189" y="1901"/>
                </a:lnTo>
                <a:lnTo>
                  <a:pt x="178833" y="1069"/>
                </a:lnTo>
                <a:lnTo>
                  <a:pt x="164221" y="475"/>
                </a:lnTo>
                <a:lnTo>
                  <a:pt x="149438" y="118"/>
                </a:lnTo>
                <a:lnTo>
                  <a:pt x="134570" y="0"/>
                </a:lnTo>
                <a:lnTo>
                  <a:pt x="119702" y="118"/>
                </a:lnTo>
                <a:lnTo>
                  <a:pt x="104920" y="475"/>
                </a:lnTo>
                <a:lnTo>
                  <a:pt x="90308" y="1069"/>
                </a:lnTo>
                <a:lnTo>
                  <a:pt x="75954" y="1901"/>
                </a:lnTo>
                <a:lnTo>
                  <a:pt x="61941" y="2971"/>
                </a:lnTo>
                <a:lnTo>
                  <a:pt x="48356" y="4279"/>
                </a:lnTo>
                <a:lnTo>
                  <a:pt x="35283" y="5824"/>
                </a:lnTo>
                <a:lnTo>
                  <a:pt x="22810" y="7607"/>
                </a:lnTo>
                <a:lnTo>
                  <a:pt x="11020" y="9628"/>
                </a:lnTo>
                <a:lnTo>
                  <a:pt x="0" y="11887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5400650" y="1955571"/>
            <a:ext cx="0" cy="4813"/>
          </a:xfrm>
          <a:custGeom>
            <a:avLst/>
            <a:gdLst/>
            <a:ahLst/>
            <a:cxnLst/>
            <a:rect l="l" t="t" r="r" b="b"/>
            <a:pathLst>
              <a:path h="4813">
                <a:moveTo>
                  <a:pt x="0" y="4813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5400650" y="1955571"/>
            <a:ext cx="30607" cy="0"/>
          </a:xfrm>
          <a:custGeom>
            <a:avLst/>
            <a:gdLst/>
            <a:ahLst/>
            <a:cxnLst/>
            <a:rect l="l" t="t" r="r" b="b"/>
            <a:pathLst>
              <a:path w="30607">
                <a:moveTo>
                  <a:pt x="0" y="0"/>
                </a:moveTo>
                <a:lnTo>
                  <a:pt x="30607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5363274" y="1960384"/>
            <a:ext cx="37376" cy="7607"/>
          </a:xfrm>
          <a:custGeom>
            <a:avLst/>
            <a:gdLst/>
            <a:ahLst/>
            <a:cxnLst/>
            <a:rect l="l" t="t" r="r" b="b"/>
            <a:pathLst>
              <a:path w="37376" h="7607">
                <a:moveTo>
                  <a:pt x="37376" y="0"/>
                </a:moveTo>
                <a:lnTo>
                  <a:pt x="25570" y="2186"/>
                </a:lnTo>
                <a:lnTo>
                  <a:pt x="11774" y="4996"/>
                </a:lnTo>
                <a:lnTo>
                  <a:pt x="0" y="7607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5669801" y="1955571"/>
            <a:ext cx="0" cy="4813"/>
          </a:xfrm>
          <a:custGeom>
            <a:avLst/>
            <a:gdLst/>
            <a:ahLst/>
            <a:cxnLst/>
            <a:rect l="l" t="t" r="r" b="b"/>
            <a:pathLst>
              <a:path h="4813">
                <a:moveTo>
                  <a:pt x="0" y="0"/>
                </a:moveTo>
                <a:lnTo>
                  <a:pt x="0" y="4813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5669801" y="1960384"/>
            <a:ext cx="37363" cy="7607"/>
          </a:xfrm>
          <a:custGeom>
            <a:avLst/>
            <a:gdLst/>
            <a:ahLst/>
            <a:cxnLst/>
            <a:rect l="l" t="t" r="r" b="b"/>
            <a:pathLst>
              <a:path w="37363" h="7607">
                <a:moveTo>
                  <a:pt x="37363" y="7607"/>
                </a:moveTo>
                <a:lnTo>
                  <a:pt x="25638" y="5005"/>
                </a:lnTo>
                <a:lnTo>
                  <a:pt x="11841" y="2193"/>
                </a:ln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5639194" y="1955571"/>
            <a:ext cx="30607" cy="0"/>
          </a:xfrm>
          <a:custGeom>
            <a:avLst/>
            <a:gdLst/>
            <a:ahLst/>
            <a:cxnLst/>
            <a:rect l="l" t="t" r="r" b="b"/>
            <a:pathLst>
              <a:path w="30607">
                <a:moveTo>
                  <a:pt x="0" y="0"/>
                </a:moveTo>
                <a:lnTo>
                  <a:pt x="30606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765036" y="3846828"/>
            <a:ext cx="432295" cy="0"/>
          </a:xfrm>
          <a:custGeom>
            <a:avLst/>
            <a:gdLst/>
            <a:ahLst/>
            <a:cxnLst/>
            <a:rect l="l" t="t" r="r" b="b"/>
            <a:pathLst>
              <a:path w="432295">
                <a:moveTo>
                  <a:pt x="432295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813067" y="3904600"/>
            <a:ext cx="0" cy="606539"/>
          </a:xfrm>
          <a:custGeom>
            <a:avLst/>
            <a:gdLst/>
            <a:ahLst/>
            <a:cxnLst/>
            <a:rect l="l" t="t" r="r" b="b"/>
            <a:pathLst>
              <a:path h="606539">
                <a:moveTo>
                  <a:pt x="0" y="0"/>
                </a:moveTo>
                <a:lnTo>
                  <a:pt x="0" y="606539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801864" y="3847599"/>
            <a:ext cx="19278" cy="57848"/>
          </a:xfrm>
          <a:custGeom>
            <a:avLst/>
            <a:gdLst/>
            <a:ahLst/>
            <a:cxnLst/>
            <a:rect l="l" t="t" r="r" b="b"/>
            <a:pathLst>
              <a:path w="19278" h="57848">
                <a:moveTo>
                  <a:pt x="0" y="57848"/>
                </a:moveTo>
                <a:lnTo>
                  <a:pt x="19278" y="57848"/>
                </a:lnTo>
                <a:lnTo>
                  <a:pt x="9639" y="0"/>
                </a:lnTo>
                <a:lnTo>
                  <a:pt x="0" y="5784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765036" y="4568912"/>
            <a:ext cx="432295" cy="0"/>
          </a:xfrm>
          <a:custGeom>
            <a:avLst/>
            <a:gdLst/>
            <a:ahLst/>
            <a:cxnLst/>
            <a:rect l="l" t="t" r="r" b="b"/>
            <a:pathLst>
              <a:path w="432295">
                <a:moveTo>
                  <a:pt x="432295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801864" y="4512801"/>
            <a:ext cx="19278" cy="57848"/>
          </a:xfrm>
          <a:custGeom>
            <a:avLst/>
            <a:gdLst/>
            <a:ahLst/>
            <a:cxnLst/>
            <a:rect l="l" t="t" r="r" b="b"/>
            <a:pathLst>
              <a:path w="19278" h="57848">
                <a:moveTo>
                  <a:pt x="0" y="0"/>
                </a:moveTo>
                <a:lnTo>
                  <a:pt x="9639" y="57848"/>
                </a:lnTo>
                <a:lnTo>
                  <a:pt x="19278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957846" y="3921644"/>
            <a:ext cx="221881" cy="0"/>
          </a:xfrm>
          <a:custGeom>
            <a:avLst/>
            <a:gdLst/>
            <a:ahLst/>
            <a:cxnLst/>
            <a:rect l="l" t="t" r="r" b="b"/>
            <a:pathLst>
              <a:path w="221881">
                <a:moveTo>
                  <a:pt x="221881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957846" y="4496611"/>
            <a:ext cx="221881" cy="0"/>
          </a:xfrm>
          <a:custGeom>
            <a:avLst/>
            <a:gdLst/>
            <a:ahLst/>
            <a:cxnLst/>
            <a:rect l="l" t="t" r="r" b="b"/>
            <a:pathLst>
              <a:path w="221881">
                <a:moveTo>
                  <a:pt x="221881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005306" y="3979137"/>
            <a:ext cx="0" cy="459968"/>
          </a:xfrm>
          <a:custGeom>
            <a:avLst/>
            <a:gdLst/>
            <a:ahLst/>
            <a:cxnLst/>
            <a:rect l="l" t="t" r="r" b="b"/>
            <a:pathLst>
              <a:path h="459968">
                <a:moveTo>
                  <a:pt x="0" y="0"/>
                </a:moveTo>
                <a:lnTo>
                  <a:pt x="0" y="459968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994676" y="3919903"/>
            <a:ext cx="19278" cy="57848"/>
          </a:xfrm>
          <a:custGeom>
            <a:avLst/>
            <a:gdLst/>
            <a:ahLst/>
            <a:cxnLst/>
            <a:rect l="l" t="t" r="r" b="b"/>
            <a:pathLst>
              <a:path w="19278" h="57848">
                <a:moveTo>
                  <a:pt x="0" y="57848"/>
                </a:moveTo>
                <a:lnTo>
                  <a:pt x="19278" y="57848"/>
                </a:lnTo>
                <a:lnTo>
                  <a:pt x="9639" y="0"/>
                </a:lnTo>
                <a:lnTo>
                  <a:pt x="0" y="5784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994676" y="4440500"/>
            <a:ext cx="19278" cy="57848"/>
          </a:xfrm>
          <a:custGeom>
            <a:avLst/>
            <a:gdLst/>
            <a:ahLst/>
            <a:cxnLst/>
            <a:rect l="l" t="t" r="r" b="b"/>
            <a:pathLst>
              <a:path w="19278" h="57848">
                <a:moveTo>
                  <a:pt x="0" y="0"/>
                </a:moveTo>
                <a:lnTo>
                  <a:pt x="9639" y="57848"/>
                </a:lnTo>
                <a:lnTo>
                  <a:pt x="19278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174764" y="3921644"/>
            <a:ext cx="0" cy="576541"/>
          </a:xfrm>
          <a:custGeom>
            <a:avLst/>
            <a:gdLst/>
            <a:ahLst/>
            <a:cxnLst/>
            <a:rect l="l" t="t" r="r" b="b"/>
            <a:pathLst>
              <a:path h="576541">
                <a:moveTo>
                  <a:pt x="0" y="0"/>
                </a:moveTo>
                <a:lnTo>
                  <a:pt x="0" y="576541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174764" y="4546230"/>
            <a:ext cx="0" cy="432409"/>
          </a:xfrm>
          <a:custGeom>
            <a:avLst/>
            <a:gdLst/>
            <a:ahLst/>
            <a:cxnLst/>
            <a:rect l="l" t="t" r="r" b="b"/>
            <a:pathLst>
              <a:path h="432409">
                <a:moveTo>
                  <a:pt x="0" y="0"/>
                </a:moveTo>
                <a:lnTo>
                  <a:pt x="0" y="432409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232334" y="4930583"/>
            <a:ext cx="604431" cy="0"/>
          </a:xfrm>
          <a:custGeom>
            <a:avLst/>
            <a:gdLst/>
            <a:ahLst/>
            <a:cxnLst/>
            <a:rect l="l" t="t" r="r" b="b"/>
            <a:pathLst>
              <a:path w="604431">
                <a:moveTo>
                  <a:pt x="0" y="0"/>
                </a:moveTo>
                <a:lnTo>
                  <a:pt x="604431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173023" y="4922527"/>
            <a:ext cx="57848" cy="19278"/>
          </a:xfrm>
          <a:custGeom>
            <a:avLst/>
            <a:gdLst/>
            <a:ahLst/>
            <a:cxnLst/>
            <a:rect l="l" t="t" r="r" b="b"/>
            <a:pathLst>
              <a:path w="57848" h="19278">
                <a:moveTo>
                  <a:pt x="57848" y="0"/>
                </a:moveTo>
                <a:lnTo>
                  <a:pt x="0" y="9639"/>
                </a:lnTo>
                <a:lnTo>
                  <a:pt x="57848" y="19278"/>
                </a:lnTo>
                <a:lnTo>
                  <a:pt x="57848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894334" y="4546230"/>
            <a:ext cx="0" cy="432409"/>
          </a:xfrm>
          <a:custGeom>
            <a:avLst/>
            <a:gdLst/>
            <a:ahLst/>
            <a:cxnLst/>
            <a:rect l="l" t="t" r="r" b="b"/>
            <a:pathLst>
              <a:path h="432409">
                <a:moveTo>
                  <a:pt x="0" y="0"/>
                </a:moveTo>
                <a:lnTo>
                  <a:pt x="0" y="432409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838225" y="4922527"/>
            <a:ext cx="57848" cy="19278"/>
          </a:xfrm>
          <a:custGeom>
            <a:avLst/>
            <a:gdLst/>
            <a:ahLst/>
            <a:cxnLst/>
            <a:rect l="l" t="t" r="r" b="b"/>
            <a:pathLst>
              <a:path w="57848" h="19278">
                <a:moveTo>
                  <a:pt x="0" y="0"/>
                </a:moveTo>
                <a:lnTo>
                  <a:pt x="0" y="19278"/>
                </a:lnTo>
                <a:lnTo>
                  <a:pt x="57848" y="9639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894334" y="3921644"/>
            <a:ext cx="0" cy="576541"/>
          </a:xfrm>
          <a:custGeom>
            <a:avLst/>
            <a:gdLst/>
            <a:ahLst/>
            <a:cxnLst/>
            <a:rect l="l" t="t" r="r" b="b"/>
            <a:pathLst>
              <a:path h="576541">
                <a:moveTo>
                  <a:pt x="0" y="0"/>
                </a:moveTo>
                <a:lnTo>
                  <a:pt x="0" y="576541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822415" y="4500077"/>
            <a:ext cx="71920" cy="71437"/>
          </a:xfrm>
          <a:custGeom>
            <a:avLst/>
            <a:gdLst/>
            <a:ahLst/>
            <a:cxnLst/>
            <a:rect l="l" t="t" r="r" b="b"/>
            <a:pathLst>
              <a:path w="71920" h="71437">
                <a:moveTo>
                  <a:pt x="0" y="71437"/>
                </a:moveTo>
                <a:lnTo>
                  <a:pt x="14527" y="69979"/>
                </a:lnTo>
                <a:lnTo>
                  <a:pt x="28055" y="65797"/>
                </a:lnTo>
                <a:lnTo>
                  <a:pt x="40291" y="59182"/>
                </a:lnTo>
                <a:lnTo>
                  <a:pt x="50945" y="50422"/>
                </a:lnTo>
                <a:lnTo>
                  <a:pt x="59726" y="39808"/>
                </a:lnTo>
                <a:lnTo>
                  <a:pt x="66343" y="27628"/>
                </a:lnTo>
                <a:lnTo>
                  <a:pt x="70504" y="14172"/>
                </a:lnTo>
                <a:lnTo>
                  <a:pt x="7192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247067" y="4563183"/>
            <a:ext cx="0" cy="222643"/>
          </a:xfrm>
          <a:custGeom>
            <a:avLst/>
            <a:gdLst/>
            <a:ahLst/>
            <a:cxnLst/>
            <a:rect l="l" t="t" r="r" b="b"/>
            <a:pathLst>
              <a:path h="222643">
                <a:moveTo>
                  <a:pt x="0" y="0"/>
                </a:moveTo>
                <a:lnTo>
                  <a:pt x="0" y="222643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822415" y="4563183"/>
            <a:ext cx="0" cy="222643"/>
          </a:xfrm>
          <a:custGeom>
            <a:avLst/>
            <a:gdLst/>
            <a:ahLst/>
            <a:cxnLst/>
            <a:rect l="l" t="t" r="r" b="b"/>
            <a:pathLst>
              <a:path h="222643">
                <a:moveTo>
                  <a:pt x="0" y="0"/>
                </a:moveTo>
                <a:lnTo>
                  <a:pt x="0" y="222643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304598" y="4738202"/>
            <a:ext cx="460286" cy="0"/>
          </a:xfrm>
          <a:custGeom>
            <a:avLst/>
            <a:gdLst/>
            <a:ahLst/>
            <a:cxnLst/>
            <a:rect l="l" t="t" r="r" b="b"/>
            <a:pathLst>
              <a:path w="460286">
                <a:moveTo>
                  <a:pt x="0" y="0"/>
                </a:moveTo>
                <a:lnTo>
                  <a:pt x="460286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245324" y="4729716"/>
            <a:ext cx="57848" cy="19278"/>
          </a:xfrm>
          <a:custGeom>
            <a:avLst/>
            <a:gdLst/>
            <a:ahLst/>
            <a:cxnLst/>
            <a:rect l="l" t="t" r="r" b="b"/>
            <a:pathLst>
              <a:path w="57848" h="19278">
                <a:moveTo>
                  <a:pt x="57848" y="0"/>
                </a:moveTo>
                <a:lnTo>
                  <a:pt x="0" y="9639"/>
                </a:lnTo>
                <a:lnTo>
                  <a:pt x="57848" y="19278"/>
                </a:lnTo>
                <a:lnTo>
                  <a:pt x="57848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765920" y="4729716"/>
            <a:ext cx="57848" cy="19278"/>
          </a:xfrm>
          <a:custGeom>
            <a:avLst/>
            <a:gdLst/>
            <a:ahLst/>
            <a:cxnLst/>
            <a:rect l="l" t="t" r="r" b="b"/>
            <a:pathLst>
              <a:path w="57848" h="19278">
                <a:moveTo>
                  <a:pt x="0" y="0"/>
                </a:moveTo>
                <a:lnTo>
                  <a:pt x="0" y="19278"/>
                </a:lnTo>
                <a:lnTo>
                  <a:pt x="57848" y="9639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492200" y="4541545"/>
            <a:ext cx="0" cy="22555"/>
          </a:xfrm>
          <a:custGeom>
            <a:avLst/>
            <a:gdLst/>
            <a:ahLst/>
            <a:cxnLst/>
            <a:rect l="l" t="t" r="r" b="b"/>
            <a:pathLst>
              <a:path h="22555">
                <a:moveTo>
                  <a:pt x="0" y="0"/>
                </a:moveTo>
                <a:lnTo>
                  <a:pt x="0" y="22555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577023" y="4541532"/>
            <a:ext cx="0" cy="22567"/>
          </a:xfrm>
          <a:custGeom>
            <a:avLst/>
            <a:gdLst/>
            <a:ahLst/>
            <a:cxnLst/>
            <a:rect l="l" t="t" r="r" b="b"/>
            <a:pathLst>
              <a:path h="22567">
                <a:moveTo>
                  <a:pt x="0" y="0"/>
                </a:moveTo>
                <a:lnTo>
                  <a:pt x="0" y="22567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174763" y="4496739"/>
            <a:ext cx="71970" cy="72174"/>
          </a:xfrm>
          <a:custGeom>
            <a:avLst/>
            <a:gdLst/>
            <a:ahLst/>
            <a:cxnLst/>
            <a:rect l="l" t="t" r="r" b="b"/>
            <a:pathLst>
              <a:path w="71970" h="72174">
                <a:moveTo>
                  <a:pt x="0" y="0"/>
                </a:moveTo>
                <a:lnTo>
                  <a:pt x="1452" y="14498"/>
                </a:lnTo>
                <a:lnTo>
                  <a:pt x="5620" y="28007"/>
                </a:lnTo>
                <a:lnTo>
                  <a:pt x="12216" y="40239"/>
                </a:lnTo>
                <a:lnTo>
                  <a:pt x="20954" y="50906"/>
                </a:lnTo>
                <a:lnTo>
                  <a:pt x="31546" y="59721"/>
                </a:lnTo>
                <a:lnTo>
                  <a:pt x="43707" y="66395"/>
                </a:lnTo>
                <a:lnTo>
                  <a:pt x="57151" y="70642"/>
                </a:lnTo>
                <a:lnTo>
                  <a:pt x="71589" y="72173"/>
                </a:lnTo>
                <a:lnTo>
                  <a:pt x="71970" y="72174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246734" y="4568913"/>
            <a:ext cx="240665" cy="0"/>
          </a:xfrm>
          <a:custGeom>
            <a:avLst/>
            <a:gdLst/>
            <a:ahLst/>
            <a:cxnLst/>
            <a:rect l="l" t="t" r="r" b="b"/>
            <a:pathLst>
              <a:path w="240664">
                <a:moveTo>
                  <a:pt x="0" y="0"/>
                </a:moveTo>
                <a:lnTo>
                  <a:pt x="240664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581823" y="4568913"/>
            <a:ext cx="240665" cy="0"/>
          </a:xfrm>
          <a:custGeom>
            <a:avLst/>
            <a:gdLst/>
            <a:ahLst/>
            <a:cxnLst/>
            <a:rect l="l" t="t" r="r" b="b"/>
            <a:pathLst>
              <a:path w="240664">
                <a:moveTo>
                  <a:pt x="0" y="0"/>
                </a:moveTo>
                <a:lnTo>
                  <a:pt x="240664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577023" y="4564100"/>
            <a:ext cx="4800" cy="4813"/>
          </a:xfrm>
          <a:custGeom>
            <a:avLst/>
            <a:gdLst/>
            <a:ahLst/>
            <a:cxnLst/>
            <a:rect l="l" t="t" r="r" b="b"/>
            <a:pathLst>
              <a:path w="4800" h="4813">
                <a:moveTo>
                  <a:pt x="0" y="0"/>
                </a:moveTo>
                <a:lnTo>
                  <a:pt x="0" y="2654"/>
                </a:lnTo>
                <a:lnTo>
                  <a:pt x="2159" y="4813"/>
                </a:lnTo>
                <a:lnTo>
                  <a:pt x="4800" y="4813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487399" y="4564100"/>
            <a:ext cx="4800" cy="4813"/>
          </a:xfrm>
          <a:custGeom>
            <a:avLst/>
            <a:gdLst/>
            <a:ahLst/>
            <a:cxnLst/>
            <a:rect l="l" t="t" r="r" b="b"/>
            <a:pathLst>
              <a:path w="4800" h="4813">
                <a:moveTo>
                  <a:pt x="0" y="4813"/>
                </a:moveTo>
                <a:lnTo>
                  <a:pt x="2654" y="4813"/>
                </a:lnTo>
                <a:lnTo>
                  <a:pt x="4800" y="2654"/>
                </a:lnTo>
                <a:lnTo>
                  <a:pt x="480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231138" y="4481106"/>
            <a:ext cx="31191" cy="31267"/>
          </a:xfrm>
          <a:custGeom>
            <a:avLst/>
            <a:gdLst/>
            <a:ahLst/>
            <a:cxnLst/>
            <a:rect l="l" t="t" r="r" b="b"/>
            <a:pathLst>
              <a:path w="31191" h="31267">
                <a:moveTo>
                  <a:pt x="31191" y="15633"/>
                </a:moveTo>
                <a:lnTo>
                  <a:pt x="31191" y="6997"/>
                </a:lnTo>
                <a:lnTo>
                  <a:pt x="24206" y="0"/>
                </a:lnTo>
                <a:lnTo>
                  <a:pt x="15595" y="0"/>
                </a:lnTo>
                <a:lnTo>
                  <a:pt x="6984" y="0"/>
                </a:lnTo>
                <a:lnTo>
                  <a:pt x="0" y="6997"/>
                </a:lnTo>
                <a:lnTo>
                  <a:pt x="0" y="15633"/>
                </a:lnTo>
                <a:lnTo>
                  <a:pt x="0" y="24269"/>
                </a:lnTo>
                <a:lnTo>
                  <a:pt x="6984" y="31267"/>
                </a:lnTo>
                <a:lnTo>
                  <a:pt x="15595" y="31267"/>
                </a:lnTo>
                <a:lnTo>
                  <a:pt x="24206" y="31267"/>
                </a:lnTo>
                <a:lnTo>
                  <a:pt x="31191" y="24269"/>
                </a:lnTo>
                <a:lnTo>
                  <a:pt x="31191" y="15633"/>
                </a:lnTo>
                <a:close/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554976" y="4519421"/>
            <a:ext cx="22059" cy="22123"/>
          </a:xfrm>
          <a:custGeom>
            <a:avLst/>
            <a:gdLst/>
            <a:ahLst/>
            <a:cxnLst/>
            <a:rect l="l" t="t" r="r" b="b"/>
            <a:pathLst>
              <a:path w="22059" h="22123">
                <a:moveTo>
                  <a:pt x="22059" y="22123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492200" y="4519421"/>
            <a:ext cx="22059" cy="22123"/>
          </a:xfrm>
          <a:custGeom>
            <a:avLst/>
            <a:gdLst/>
            <a:ahLst/>
            <a:cxnLst/>
            <a:rect l="l" t="t" r="r" b="b"/>
            <a:pathLst>
              <a:path w="22059" h="22123">
                <a:moveTo>
                  <a:pt x="0" y="22123"/>
                </a:moveTo>
                <a:lnTo>
                  <a:pt x="22059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806893" y="4481106"/>
            <a:ext cx="31191" cy="31267"/>
          </a:xfrm>
          <a:custGeom>
            <a:avLst/>
            <a:gdLst/>
            <a:ahLst/>
            <a:cxnLst/>
            <a:rect l="l" t="t" r="r" b="b"/>
            <a:pathLst>
              <a:path w="31191" h="31267">
                <a:moveTo>
                  <a:pt x="31191" y="15633"/>
                </a:moveTo>
                <a:lnTo>
                  <a:pt x="31191" y="6997"/>
                </a:lnTo>
                <a:lnTo>
                  <a:pt x="24206" y="0"/>
                </a:lnTo>
                <a:lnTo>
                  <a:pt x="15595" y="0"/>
                </a:lnTo>
                <a:lnTo>
                  <a:pt x="6985" y="0"/>
                </a:lnTo>
                <a:lnTo>
                  <a:pt x="0" y="6997"/>
                </a:lnTo>
                <a:lnTo>
                  <a:pt x="0" y="15633"/>
                </a:lnTo>
                <a:lnTo>
                  <a:pt x="0" y="24269"/>
                </a:lnTo>
                <a:lnTo>
                  <a:pt x="6985" y="31267"/>
                </a:lnTo>
                <a:lnTo>
                  <a:pt x="15595" y="31267"/>
                </a:lnTo>
                <a:lnTo>
                  <a:pt x="24206" y="31267"/>
                </a:lnTo>
                <a:lnTo>
                  <a:pt x="31191" y="24269"/>
                </a:lnTo>
                <a:lnTo>
                  <a:pt x="31191" y="15633"/>
                </a:lnTo>
                <a:close/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921815" y="4105592"/>
            <a:ext cx="0" cy="204952"/>
          </a:xfrm>
          <a:custGeom>
            <a:avLst/>
            <a:gdLst/>
            <a:ahLst/>
            <a:cxnLst/>
            <a:rect l="l" t="t" r="r" b="b"/>
            <a:pathLst>
              <a:path h="204952">
                <a:moveTo>
                  <a:pt x="0" y="204952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894459" y="4105592"/>
            <a:ext cx="0" cy="204952"/>
          </a:xfrm>
          <a:custGeom>
            <a:avLst/>
            <a:gdLst/>
            <a:ahLst/>
            <a:cxnLst/>
            <a:rect l="l" t="t" r="r" b="b"/>
            <a:pathLst>
              <a:path h="204952">
                <a:moveTo>
                  <a:pt x="0" y="204952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894459" y="4310545"/>
            <a:ext cx="27355" cy="0"/>
          </a:xfrm>
          <a:custGeom>
            <a:avLst/>
            <a:gdLst/>
            <a:ahLst/>
            <a:cxnLst/>
            <a:rect l="l" t="t" r="r" b="b"/>
            <a:pathLst>
              <a:path w="27355">
                <a:moveTo>
                  <a:pt x="0" y="0"/>
                </a:moveTo>
                <a:lnTo>
                  <a:pt x="27355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894459" y="4105592"/>
            <a:ext cx="27355" cy="0"/>
          </a:xfrm>
          <a:custGeom>
            <a:avLst/>
            <a:gdLst/>
            <a:ahLst/>
            <a:cxnLst/>
            <a:rect l="l" t="t" r="r" b="b"/>
            <a:pathLst>
              <a:path w="27355">
                <a:moveTo>
                  <a:pt x="0" y="0"/>
                </a:moveTo>
                <a:lnTo>
                  <a:pt x="27355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514259" y="4511034"/>
            <a:ext cx="40716" cy="8387"/>
          </a:xfrm>
          <a:custGeom>
            <a:avLst/>
            <a:gdLst/>
            <a:ahLst/>
            <a:cxnLst/>
            <a:rect l="l" t="t" r="r" b="b"/>
            <a:pathLst>
              <a:path w="40716" h="8387">
                <a:moveTo>
                  <a:pt x="40716" y="8387"/>
                </a:moveTo>
                <a:lnTo>
                  <a:pt x="30239" y="1675"/>
                </a:lnTo>
                <a:lnTo>
                  <a:pt x="18344" y="0"/>
                </a:lnTo>
                <a:lnTo>
                  <a:pt x="6730" y="3362"/>
                </a:lnTo>
                <a:lnTo>
                  <a:pt x="0" y="8387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256411" y="3861117"/>
            <a:ext cx="47713" cy="47713"/>
          </a:xfrm>
          <a:custGeom>
            <a:avLst/>
            <a:gdLst/>
            <a:ahLst/>
            <a:cxnLst/>
            <a:rect l="l" t="t" r="r" b="b"/>
            <a:pathLst>
              <a:path w="47713" h="47713">
                <a:moveTo>
                  <a:pt x="47713" y="13627"/>
                </a:moveTo>
                <a:lnTo>
                  <a:pt x="34086" y="0"/>
                </a:lnTo>
                <a:lnTo>
                  <a:pt x="0" y="47713"/>
                </a:lnTo>
                <a:lnTo>
                  <a:pt x="47713" y="136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298682" y="3771036"/>
            <a:ext cx="95161" cy="95275"/>
          </a:xfrm>
          <a:custGeom>
            <a:avLst/>
            <a:gdLst/>
            <a:ahLst/>
            <a:cxnLst/>
            <a:rect l="l" t="t" r="r" b="b"/>
            <a:pathLst>
              <a:path w="95161" h="95275">
                <a:moveTo>
                  <a:pt x="0" y="95275"/>
                </a:moveTo>
                <a:lnTo>
                  <a:pt x="95161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393843" y="3737013"/>
            <a:ext cx="33985" cy="34023"/>
          </a:xfrm>
          <a:custGeom>
            <a:avLst/>
            <a:gdLst/>
            <a:ahLst/>
            <a:cxnLst/>
            <a:rect l="l" t="t" r="r" b="b"/>
            <a:pathLst>
              <a:path w="33985" h="34023">
                <a:moveTo>
                  <a:pt x="0" y="34023"/>
                </a:moveTo>
                <a:lnTo>
                  <a:pt x="33985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427828" y="3733609"/>
            <a:ext cx="3390" cy="3403"/>
          </a:xfrm>
          <a:custGeom>
            <a:avLst/>
            <a:gdLst/>
            <a:ahLst/>
            <a:cxnLst/>
            <a:rect l="l" t="t" r="r" b="b"/>
            <a:pathLst>
              <a:path w="3390" h="3403">
                <a:moveTo>
                  <a:pt x="0" y="3403"/>
                </a:moveTo>
                <a:lnTo>
                  <a:pt x="339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431219" y="3730205"/>
            <a:ext cx="3403" cy="3403"/>
          </a:xfrm>
          <a:custGeom>
            <a:avLst/>
            <a:gdLst/>
            <a:ahLst/>
            <a:cxnLst/>
            <a:rect l="l" t="t" r="r" b="b"/>
            <a:pathLst>
              <a:path w="3403" h="3403">
                <a:moveTo>
                  <a:pt x="0" y="3403"/>
                </a:moveTo>
                <a:lnTo>
                  <a:pt x="3403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434623" y="3726814"/>
            <a:ext cx="3390" cy="3390"/>
          </a:xfrm>
          <a:custGeom>
            <a:avLst/>
            <a:gdLst/>
            <a:ahLst/>
            <a:cxnLst/>
            <a:rect l="l" t="t" r="r" b="b"/>
            <a:pathLst>
              <a:path w="3390" h="3390">
                <a:moveTo>
                  <a:pt x="0" y="3390"/>
                </a:moveTo>
                <a:lnTo>
                  <a:pt x="339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438014" y="3726814"/>
            <a:ext cx="48069" cy="0"/>
          </a:xfrm>
          <a:custGeom>
            <a:avLst/>
            <a:gdLst/>
            <a:ahLst/>
            <a:cxnLst/>
            <a:rect l="l" t="t" r="r" b="b"/>
            <a:pathLst>
              <a:path w="48069">
                <a:moveTo>
                  <a:pt x="0" y="0"/>
                </a:moveTo>
                <a:lnTo>
                  <a:pt x="48069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823598" y="3846017"/>
            <a:ext cx="72085" cy="72186"/>
          </a:xfrm>
          <a:custGeom>
            <a:avLst/>
            <a:gdLst/>
            <a:ahLst/>
            <a:cxnLst/>
            <a:rect l="l" t="t" r="r" b="b"/>
            <a:pathLst>
              <a:path w="72085" h="72186">
                <a:moveTo>
                  <a:pt x="72085" y="72186"/>
                </a:moveTo>
                <a:lnTo>
                  <a:pt x="70632" y="57696"/>
                </a:lnTo>
                <a:lnTo>
                  <a:pt x="66465" y="44195"/>
                </a:lnTo>
                <a:lnTo>
                  <a:pt x="59869" y="31968"/>
                </a:lnTo>
                <a:lnTo>
                  <a:pt x="51132" y="21303"/>
                </a:lnTo>
                <a:lnTo>
                  <a:pt x="40538" y="12488"/>
                </a:lnTo>
                <a:lnTo>
                  <a:pt x="28375" y="5807"/>
                </a:lnTo>
                <a:lnTo>
                  <a:pt x="14929" y="1550"/>
                </a:lnTo>
                <a:lnTo>
                  <a:pt x="486" y="1"/>
                </a:ln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246853" y="3846017"/>
            <a:ext cx="576745" cy="0"/>
          </a:xfrm>
          <a:custGeom>
            <a:avLst/>
            <a:gdLst/>
            <a:ahLst/>
            <a:cxnLst/>
            <a:rect l="l" t="t" r="r" b="b"/>
            <a:pathLst>
              <a:path w="576745">
                <a:moveTo>
                  <a:pt x="0" y="0"/>
                </a:moveTo>
                <a:lnTo>
                  <a:pt x="576745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246853" y="3884167"/>
            <a:ext cx="33985" cy="34036"/>
          </a:xfrm>
          <a:custGeom>
            <a:avLst/>
            <a:gdLst/>
            <a:ahLst/>
            <a:cxnLst/>
            <a:rect l="l" t="t" r="r" b="b"/>
            <a:pathLst>
              <a:path w="33985" h="34036">
                <a:moveTo>
                  <a:pt x="0" y="34036"/>
                </a:moveTo>
                <a:lnTo>
                  <a:pt x="33985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174768" y="3846017"/>
            <a:ext cx="72085" cy="72186"/>
          </a:xfrm>
          <a:custGeom>
            <a:avLst/>
            <a:gdLst/>
            <a:ahLst/>
            <a:cxnLst/>
            <a:rect l="l" t="t" r="r" b="b"/>
            <a:pathLst>
              <a:path w="72085" h="72186">
                <a:moveTo>
                  <a:pt x="72085" y="0"/>
                </a:moveTo>
                <a:lnTo>
                  <a:pt x="57614" y="1454"/>
                </a:lnTo>
                <a:lnTo>
                  <a:pt x="44130" y="5628"/>
                </a:lnTo>
                <a:lnTo>
                  <a:pt x="31921" y="12233"/>
                </a:lnTo>
                <a:lnTo>
                  <a:pt x="21271" y="20984"/>
                </a:lnTo>
                <a:lnTo>
                  <a:pt x="12469" y="31593"/>
                </a:lnTo>
                <a:lnTo>
                  <a:pt x="5798" y="43773"/>
                </a:lnTo>
                <a:lnTo>
                  <a:pt x="1547" y="57237"/>
                </a:lnTo>
                <a:lnTo>
                  <a:pt x="1" y="71699"/>
                </a:lnTo>
                <a:lnTo>
                  <a:pt x="0" y="72186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231232" y="3902557"/>
            <a:ext cx="31242" cy="31280"/>
          </a:xfrm>
          <a:custGeom>
            <a:avLst/>
            <a:gdLst/>
            <a:ahLst/>
            <a:cxnLst/>
            <a:rect l="l" t="t" r="r" b="b"/>
            <a:pathLst>
              <a:path w="31241" h="31280">
                <a:moveTo>
                  <a:pt x="31241" y="15646"/>
                </a:moveTo>
                <a:lnTo>
                  <a:pt x="31241" y="7010"/>
                </a:lnTo>
                <a:lnTo>
                  <a:pt x="24244" y="0"/>
                </a:lnTo>
                <a:lnTo>
                  <a:pt x="15620" y="0"/>
                </a:lnTo>
                <a:lnTo>
                  <a:pt x="6997" y="0"/>
                </a:lnTo>
                <a:lnTo>
                  <a:pt x="0" y="7010"/>
                </a:lnTo>
                <a:lnTo>
                  <a:pt x="0" y="15646"/>
                </a:lnTo>
                <a:lnTo>
                  <a:pt x="0" y="24282"/>
                </a:lnTo>
                <a:lnTo>
                  <a:pt x="6997" y="31280"/>
                </a:lnTo>
                <a:lnTo>
                  <a:pt x="15620" y="31280"/>
                </a:lnTo>
                <a:lnTo>
                  <a:pt x="24244" y="31280"/>
                </a:lnTo>
                <a:lnTo>
                  <a:pt x="31241" y="24282"/>
                </a:lnTo>
                <a:lnTo>
                  <a:pt x="31241" y="15646"/>
                </a:lnTo>
                <a:close/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807977" y="3902557"/>
            <a:ext cx="31242" cy="31280"/>
          </a:xfrm>
          <a:custGeom>
            <a:avLst/>
            <a:gdLst/>
            <a:ahLst/>
            <a:cxnLst/>
            <a:rect l="l" t="t" r="r" b="b"/>
            <a:pathLst>
              <a:path w="31241" h="31280">
                <a:moveTo>
                  <a:pt x="31242" y="15646"/>
                </a:moveTo>
                <a:lnTo>
                  <a:pt x="31242" y="7010"/>
                </a:lnTo>
                <a:lnTo>
                  <a:pt x="24244" y="0"/>
                </a:lnTo>
                <a:lnTo>
                  <a:pt x="15621" y="0"/>
                </a:lnTo>
                <a:lnTo>
                  <a:pt x="6985" y="0"/>
                </a:lnTo>
                <a:lnTo>
                  <a:pt x="0" y="7010"/>
                </a:lnTo>
                <a:lnTo>
                  <a:pt x="0" y="15646"/>
                </a:lnTo>
                <a:lnTo>
                  <a:pt x="0" y="24282"/>
                </a:lnTo>
                <a:lnTo>
                  <a:pt x="6985" y="31280"/>
                </a:lnTo>
                <a:lnTo>
                  <a:pt x="15621" y="31280"/>
                </a:lnTo>
                <a:lnTo>
                  <a:pt x="24244" y="31280"/>
                </a:lnTo>
                <a:lnTo>
                  <a:pt x="31242" y="24282"/>
                </a:lnTo>
                <a:lnTo>
                  <a:pt x="31242" y="15646"/>
                </a:lnTo>
                <a:close/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354647" y="4029746"/>
            <a:ext cx="359791" cy="360337"/>
          </a:xfrm>
          <a:custGeom>
            <a:avLst/>
            <a:gdLst/>
            <a:ahLst/>
            <a:cxnLst/>
            <a:rect l="l" t="t" r="r" b="b"/>
            <a:pathLst>
              <a:path w="359790" h="360337">
                <a:moveTo>
                  <a:pt x="359791" y="180162"/>
                </a:moveTo>
                <a:lnTo>
                  <a:pt x="359194" y="165385"/>
                </a:lnTo>
                <a:lnTo>
                  <a:pt x="357436" y="150938"/>
                </a:lnTo>
                <a:lnTo>
                  <a:pt x="354563" y="136865"/>
                </a:lnTo>
                <a:lnTo>
                  <a:pt x="350620" y="123215"/>
                </a:lnTo>
                <a:lnTo>
                  <a:pt x="345655" y="110033"/>
                </a:lnTo>
                <a:lnTo>
                  <a:pt x="339713" y="97365"/>
                </a:lnTo>
                <a:lnTo>
                  <a:pt x="332841" y="85258"/>
                </a:lnTo>
                <a:lnTo>
                  <a:pt x="325084" y="73759"/>
                </a:lnTo>
                <a:lnTo>
                  <a:pt x="316490" y="62913"/>
                </a:lnTo>
                <a:lnTo>
                  <a:pt x="307105" y="52766"/>
                </a:lnTo>
                <a:lnTo>
                  <a:pt x="296974" y="43367"/>
                </a:lnTo>
                <a:lnTo>
                  <a:pt x="286144" y="34759"/>
                </a:lnTo>
                <a:lnTo>
                  <a:pt x="274661" y="26991"/>
                </a:lnTo>
                <a:lnTo>
                  <a:pt x="262572" y="20108"/>
                </a:lnTo>
                <a:lnTo>
                  <a:pt x="249923" y="14157"/>
                </a:lnTo>
                <a:lnTo>
                  <a:pt x="236760" y="9184"/>
                </a:lnTo>
                <a:lnTo>
                  <a:pt x="223130" y="5235"/>
                </a:lnTo>
                <a:lnTo>
                  <a:pt x="209078" y="2357"/>
                </a:lnTo>
                <a:lnTo>
                  <a:pt x="194651" y="597"/>
                </a:lnTo>
                <a:lnTo>
                  <a:pt x="179895" y="0"/>
                </a:lnTo>
                <a:lnTo>
                  <a:pt x="165141" y="597"/>
                </a:lnTo>
                <a:lnTo>
                  <a:pt x="150715" y="2357"/>
                </a:lnTo>
                <a:lnTo>
                  <a:pt x="136664" y="5235"/>
                </a:lnTo>
                <a:lnTo>
                  <a:pt x="123035" y="9184"/>
                </a:lnTo>
                <a:lnTo>
                  <a:pt x="109872" y="14157"/>
                </a:lnTo>
                <a:lnTo>
                  <a:pt x="97223" y="20108"/>
                </a:lnTo>
                <a:lnTo>
                  <a:pt x="85134" y="26991"/>
                </a:lnTo>
                <a:lnTo>
                  <a:pt x="73652" y="34759"/>
                </a:lnTo>
                <a:lnTo>
                  <a:pt x="62822" y="43367"/>
                </a:lnTo>
                <a:lnTo>
                  <a:pt x="52690" y="52766"/>
                </a:lnTo>
                <a:lnTo>
                  <a:pt x="43304" y="62913"/>
                </a:lnTo>
                <a:lnTo>
                  <a:pt x="34709" y="73759"/>
                </a:lnTo>
                <a:lnTo>
                  <a:pt x="26952" y="85258"/>
                </a:lnTo>
                <a:lnTo>
                  <a:pt x="20079" y="97365"/>
                </a:lnTo>
                <a:lnTo>
                  <a:pt x="14137" y="110033"/>
                </a:lnTo>
                <a:lnTo>
                  <a:pt x="9171" y="123215"/>
                </a:lnTo>
                <a:lnTo>
                  <a:pt x="5228" y="136865"/>
                </a:lnTo>
                <a:lnTo>
                  <a:pt x="2354" y="150938"/>
                </a:lnTo>
                <a:lnTo>
                  <a:pt x="596" y="165385"/>
                </a:lnTo>
                <a:lnTo>
                  <a:pt x="0" y="180162"/>
                </a:lnTo>
                <a:lnTo>
                  <a:pt x="596" y="194938"/>
                </a:lnTo>
                <a:lnTo>
                  <a:pt x="2354" y="209386"/>
                </a:lnTo>
                <a:lnTo>
                  <a:pt x="5228" y="223459"/>
                </a:lnTo>
                <a:lnTo>
                  <a:pt x="9171" y="237110"/>
                </a:lnTo>
                <a:lnTo>
                  <a:pt x="14137" y="250292"/>
                </a:lnTo>
                <a:lnTo>
                  <a:pt x="20079" y="262961"/>
                </a:lnTo>
                <a:lnTo>
                  <a:pt x="26952" y="275069"/>
                </a:lnTo>
                <a:lnTo>
                  <a:pt x="34709" y="286569"/>
                </a:lnTo>
                <a:lnTo>
                  <a:pt x="43304" y="297416"/>
                </a:lnTo>
                <a:lnTo>
                  <a:pt x="52690" y="307563"/>
                </a:lnTo>
                <a:lnTo>
                  <a:pt x="62822" y="316964"/>
                </a:lnTo>
                <a:lnTo>
                  <a:pt x="73652" y="325572"/>
                </a:lnTo>
                <a:lnTo>
                  <a:pt x="85134" y="333341"/>
                </a:lnTo>
                <a:lnTo>
                  <a:pt x="97223" y="340225"/>
                </a:lnTo>
                <a:lnTo>
                  <a:pt x="109872" y="346177"/>
                </a:lnTo>
                <a:lnTo>
                  <a:pt x="123035" y="351151"/>
                </a:lnTo>
                <a:lnTo>
                  <a:pt x="136664" y="355100"/>
                </a:lnTo>
                <a:lnTo>
                  <a:pt x="150715" y="357978"/>
                </a:lnTo>
                <a:lnTo>
                  <a:pt x="165141" y="359739"/>
                </a:lnTo>
                <a:lnTo>
                  <a:pt x="179895" y="360337"/>
                </a:lnTo>
                <a:lnTo>
                  <a:pt x="194651" y="359739"/>
                </a:lnTo>
                <a:lnTo>
                  <a:pt x="209078" y="357978"/>
                </a:lnTo>
                <a:lnTo>
                  <a:pt x="223130" y="355100"/>
                </a:lnTo>
                <a:lnTo>
                  <a:pt x="236760" y="351151"/>
                </a:lnTo>
                <a:lnTo>
                  <a:pt x="249923" y="346177"/>
                </a:lnTo>
                <a:lnTo>
                  <a:pt x="262572" y="340225"/>
                </a:lnTo>
                <a:lnTo>
                  <a:pt x="274661" y="333341"/>
                </a:lnTo>
                <a:lnTo>
                  <a:pt x="286144" y="325572"/>
                </a:lnTo>
                <a:lnTo>
                  <a:pt x="296974" y="316964"/>
                </a:lnTo>
                <a:lnTo>
                  <a:pt x="307105" y="307563"/>
                </a:lnTo>
                <a:lnTo>
                  <a:pt x="316490" y="297416"/>
                </a:lnTo>
                <a:lnTo>
                  <a:pt x="325084" y="286569"/>
                </a:lnTo>
                <a:lnTo>
                  <a:pt x="332841" y="275069"/>
                </a:lnTo>
                <a:lnTo>
                  <a:pt x="339713" y="262961"/>
                </a:lnTo>
                <a:lnTo>
                  <a:pt x="345655" y="250292"/>
                </a:lnTo>
                <a:lnTo>
                  <a:pt x="350620" y="237110"/>
                </a:lnTo>
                <a:lnTo>
                  <a:pt x="354563" y="223459"/>
                </a:lnTo>
                <a:lnTo>
                  <a:pt x="357436" y="209386"/>
                </a:lnTo>
                <a:lnTo>
                  <a:pt x="359194" y="194938"/>
                </a:lnTo>
                <a:lnTo>
                  <a:pt x="359791" y="180162"/>
                </a:lnTo>
                <a:close/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5473383" y="3601554"/>
            <a:ext cx="696509" cy="1388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00"/>
              </a:lnSpc>
              <a:spcBef>
                <a:spcPts val="50"/>
              </a:spcBef>
            </a:pPr>
            <a:r>
              <a:rPr sz="600" u="sng" spc="-94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u="sng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sz="600" u="sng" spc="-31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u="sng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s-ES" sz="600" u="sng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RIFICIO</a:t>
            </a:r>
            <a:r>
              <a:rPr sz="600" u="sng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sz="600" u="sng" spc="-4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u="sng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Ø6.5</a:t>
            </a: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406160" y="4612720"/>
            <a:ext cx="216964" cy="1388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00"/>
              </a:lnSpc>
              <a:spcBef>
                <a:spcPts val="50"/>
              </a:spcBef>
            </a:pPr>
            <a:r>
              <a:rPr sz="90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120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406160" y="4805539"/>
            <a:ext cx="216964" cy="1388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00"/>
              </a:lnSpc>
              <a:spcBef>
                <a:spcPts val="50"/>
              </a:spcBef>
            </a:pPr>
            <a:r>
              <a:rPr sz="90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150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 rot="16200000">
            <a:off x="4587836" y="2503153"/>
            <a:ext cx="253503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00"/>
              </a:lnSpc>
              <a:spcBef>
                <a:spcPts val="50"/>
              </a:spcBef>
            </a:pPr>
            <a:r>
              <a:rPr sz="90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248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 rot="16200000">
            <a:off x="4658240" y="4174033"/>
            <a:ext cx="401911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">
              <a:lnSpc>
                <a:spcPts val="1000"/>
              </a:lnSpc>
              <a:spcBef>
                <a:spcPts val="50"/>
              </a:spcBef>
            </a:pPr>
            <a:r>
              <a:rPr sz="90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150</a:t>
            </a:r>
            <a:endParaRPr sz="900">
              <a:latin typeface="Times New Roman"/>
              <a:cs typeface="Times New Roman"/>
            </a:endParaRPr>
          </a:p>
          <a:p>
            <a:pPr marL="12701">
              <a:lnSpc>
                <a:spcPct val="95825"/>
              </a:lnSpc>
              <a:spcBef>
                <a:spcPts val="430"/>
              </a:spcBef>
            </a:pPr>
            <a:r>
              <a:rPr sz="90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120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 rot="16200000">
            <a:off x="4827280" y="2259940"/>
            <a:ext cx="253503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00"/>
              </a:lnSpc>
              <a:spcBef>
                <a:spcPts val="50"/>
              </a:spcBef>
            </a:pPr>
            <a:r>
              <a:rPr sz="90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145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577023" y="4568913"/>
            <a:ext cx="245465" cy="2169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5247067" y="4568913"/>
            <a:ext cx="240332" cy="2169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4765036" y="4568912"/>
            <a:ext cx="432295" cy="4097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4957846" y="3921644"/>
            <a:ext cx="216918" cy="57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4716842" y="2694343"/>
            <a:ext cx="508054" cy="4364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5224896" y="2694343"/>
            <a:ext cx="698181" cy="1212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4"/>
              </a:spcBef>
            </a:pPr>
            <a:endParaRPr sz="950"/>
          </a:p>
        </p:txBody>
      </p:sp>
      <p:sp>
        <p:nvSpPr>
          <p:cNvPr id="10" name="object 10"/>
          <p:cNvSpPr txBox="1"/>
          <p:nvPr/>
        </p:nvSpPr>
        <p:spPr>
          <a:xfrm>
            <a:off x="5267816" y="2694343"/>
            <a:ext cx="533603" cy="4364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5801419" y="2694343"/>
            <a:ext cx="42417" cy="4364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5843837" y="2694343"/>
            <a:ext cx="64300" cy="1212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4"/>
              </a:spcBef>
            </a:pPr>
            <a:endParaRPr sz="950"/>
          </a:p>
        </p:txBody>
      </p:sp>
      <p:sp>
        <p:nvSpPr>
          <p:cNvPr id="7" name="object 7"/>
          <p:cNvSpPr txBox="1"/>
          <p:nvPr/>
        </p:nvSpPr>
        <p:spPr>
          <a:xfrm>
            <a:off x="5843837" y="2815602"/>
            <a:ext cx="64300" cy="2550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5224896" y="2815602"/>
            <a:ext cx="0" cy="2550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5843837" y="3070631"/>
            <a:ext cx="64300" cy="60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24896" y="3070631"/>
            <a:ext cx="42919" cy="60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245" name="Imagen 24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80" y="207239"/>
            <a:ext cx="2458529" cy="1121205"/>
          </a:xfrm>
          <a:prstGeom prst="rect">
            <a:avLst/>
          </a:prstGeom>
        </p:spPr>
      </p:pic>
      <p:sp>
        <p:nvSpPr>
          <p:cNvPr id="246" name="CuadroTexto 245"/>
          <p:cNvSpPr txBox="1"/>
          <p:nvPr/>
        </p:nvSpPr>
        <p:spPr>
          <a:xfrm>
            <a:off x="3003223" y="317500"/>
            <a:ext cx="3372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Baliza LED Giratoria Espejo</a:t>
            </a:r>
          </a:p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 Serie RFT/RMLED</a:t>
            </a:r>
          </a:p>
        </p:txBody>
      </p:sp>
      <p:pic>
        <p:nvPicPr>
          <p:cNvPr id="247" name="Imagen 2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248" name="CuadroTexto 247"/>
          <p:cNvSpPr txBox="1"/>
          <p:nvPr/>
        </p:nvSpPr>
        <p:spPr>
          <a:xfrm>
            <a:off x="431799" y="10299700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graphicFrame>
        <p:nvGraphicFramePr>
          <p:cNvPr id="249" name="Tabla 2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31759"/>
              </p:ext>
            </p:extLst>
          </p:nvPr>
        </p:nvGraphicFramePr>
        <p:xfrm>
          <a:off x="1079500" y="6216650"/>
          <a:ext cx="5626100" cy="3810000"/>
        </p:xfrm>
        <a:graphic>
          <a:graphicData uri="http://schemas.openxmlformats.org/drawingml/2006/table">
            <a:tbl>
              <a:tblPr/>
              <a:tblGrid>
                <a:gridCol w="1371600"/>
                <a:gridCol w="1358900"/>
                <a:gridCol w="1447800"/>
                <a:gridCol w="1447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RFT/DC/12-55/RMLED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RFT/UC/115-230/RMLED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12-55Vdc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115-230Vuc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98Vuc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264Vuc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Rojo/Ámbar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178mA(@24Vdc)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51mA(@230Vuc)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Verde/Azul/Transparente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251mA(@24Vdc)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65mA(@230Vuc)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605mA(@12Vdc)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364mA(@115Vuc)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Rojo/Ámbar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4.3W(@24Vdc)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5.0W(@230Vuc)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Verde/Azul/Transparente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6.0W(@24Vdc)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6.7W(@230Vuc)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150fpm (2.5Hz)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máxima difusión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0º Verticales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Externo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- 500mA TD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 a +55ºC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9" name="Rectángulo 188"/>
          <p:cNvSpPr/>
          <p:nvPr/>
        </p:nvSpPr>
        <p:spPr>
          <a:xfrm>
            <a:off x="381000" y="3982531"/>
            <a:ext cx="3784600" cy="9387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Baliza tradicional giratoria de espejo, con fuente de luz LED. Gran difusión luminosa y color de gran pureza, obtenido a partir del uso de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LEDs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y lentes del mismo color. Está disponible en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versiones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roja, ámbar, verde, azul, transparente.</a:t>
            </a:r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Rectángulo 190"/>
          <p:cNvSpPr/>
          <p:nvPr/>
        </p:nvSpPr>
        <p:spPr>
          <a:xfrm>
            <a:off x="381000" y="5032454"/>
            <a:ext cx="694055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xtremadamente bajo consumo, menor de 7W, que la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hace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adecuada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alarmas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contra incendios y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sistemas de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seguridad, y para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sistemas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cuenten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baterías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de respaldo en caso de fallo de la fuente de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alimentación primaria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. El consumo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ultra-bajo permite que se puedan conectar más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unidades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una sola fuente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Dos tensiones disponibles; 12-55Vdc y 115-230Vuc (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o dc)</a:t>
            </a:r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16570CD-CDD3-4DFD-B0AE-A2B4B589B00F}"/>
</file>

<file path=customXml/itemProps2.xml><?xml version="1.0" encoding="utf-8"?>
<ds:datastoreItem xmlns:ds="http://schemas.openxmlformats.org/officeDocument/2006/customXml" ds:itemID="{5EFCB2DA-5824-4C6C-9669-83D5D252D39E}"/>
</file>

<file path=customXml/itemProps3.xml><?xml version="1.0" encoding="utf-8"?>
<ds:datastoreItem xmlns:ds="http://schemas.openxmlformats.org/officeDocument/2006/customXml" ds:itemID="{A5714BE7-5B53-4B4B-B8AE-1F86D7C34AD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294</Words>
  <Application>Microsoft Office PowerPoint</Application>
  <PresentationFormat>Personalizado</PresentationFormat>
  <Paragraphs>75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Aharoni</vt:lpstr>
      <vt:lpstr>Arial</vt:lpstr>
      <vt:lpstr>Calibri</vt:lpstr>
      <vt:lpstr>Tahoma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5</cp:revision>
  <cp:lastPrinted>2015-04-27T08:54:13Z</cp:lastPrinted>
  <dcterms:modified xsi:type="dcterms:W3CDTF">2015-04-27T15:43:59Z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