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9" name="object 1619"/>
          <p:cNvSpPr txBox="1"/>
          <p:nvPr/>
        </p:nvSpPr>
        <p:spPr>
          <a:xfrm>
            <a:off x="6012446" y="2455659"/>
            <a:ext cx="376426" cy="1164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4266">
              <a:lnSpc>
                <a:spcPct val="95825"/>
              </a:lnSpc>
              <a:spcBef>
                <a:spcPts val="140"/>
              </a:spcBef>
            </a:pPr>
            <a:r>
              <a:rPr sz="550" spc="0" dirty="0" smtClean="0">
                <a:solidFill>
                  <a:srgbClr val="211F20"/>
                </a:solidFill>
                <a:latin typeface="Arial"/>
                <a:cs typeface="Arial"/>
              </a:rPr>
              <a:t>107</a:t>
            </a:r>
            <a:r>
              <a:rPr sz="550" spc="23" dirty="0" smtClean="0">
                <a:solidFill>
                  <a:srgbClr val="211F20"/>
                </a:solidFill>
                <a:latin typeface="Arial"/>
                <a:cs typeface="Arial"/>
              </a:rPr>
              <a:t> </a:t>
            </a:r>
            <a:r>
              <a:rPr sz="550" spc="0" dirty="0" smtClean="0">
                <a:solidFill>
                  <a:srgbClr val="211F20"/>
                </a:solidFill>
                <a:latin typeface="Arial"/>
                <a:cs typeface="Arial"/>
              </a:rPr>
              <a:t>mm</a:t>
            </a:r>
            <a:endParaRPr sz="550">
              <a:latin typeface="Arial"/>
              <a:cs typeface="Arial"/>
            </a:endParaRPr>
          </a:p>
        </p:txBody>
      </p:sp>
      <p:sp>
        <p:nvSpPr>
          <p:cNvPr id="1618" name="object 1618"/>
          <p:cNvSpPr txBox="1"/>
          <p:nvPr/>
        </p:nvSpPr>
        <p:spPr>
          <a:xfrm>
            <a:off x="6859422" y="3317443"/>
            <a:ext cx="243382" cy="1164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615">
              <a:lnSpc>
                <a:spcPct val="95825"/>
              </a:lnSpc>
              <a:spcBef>
                <a:spcPts val="140"/>
              </a:spcBef>
            </a:pPr>
            <a:r>
              <a:rPr sz="550" spc="0" dirty="0" smtClean="0">
                <a:solidFill>
                  <a:srgbClr val="211F20"/>
                </a:solidFill>
                <a:latin typeface="Arial"/>
                <a:cs typeface="Arial"/>
              </a:rPr>
              <a:t>34 mm</a:t>
            </a:r>
            <a:endParaRPr sz="550">
              <a:latin typeface="Arial"/>
              <a:cs typeface="Arial"/>
            </a:endParaRPr>
          </a:p>
        </p:txBody>
      </p:sp>
      <p:sp>
        <p:nvSpPr>
          <p:cNvPr id="1540" name="object 1540"/>
          <p:cNvSpPr/>
          <p:nvPr/>
        </p:nvSpPr>
        <p:spPr>
          <a:xfrm>
            <a:off x="-101650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455295" y="0"/>
                </a:moveTo>
                <a:lnTo>
                  <a:pt x="101650" y="0"/>
                </a:lnTo>
              </a:path>
              <a:path w="455295" h="1877301">
                <a:moveTo>
                  <a:pt x="455295" y="1775663"/>
                </a:moveTo>
                <a:lnTo>
                  <a:pt x="455295" y="0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618004" y="1439997"/>
            <a:ext cx="3083990" cy="2929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829465" y="2557473"/>
            <a:ext cx="614832" cy="155448"/>
          </a:xfrm>
          <a:custGeom>
            <a:avLst/>
            <a:gdLst/>
            <a:ahLst/>
            <a:cxnLst/>
            <a:rect l="l" t="t" r="r" b="b"/>
            <a:pathLst>
              <a:path w="614832" h="155448">
                <a:moveTo>
                  <a:pt x="11061" y="32258"/>
                </a:moveTo>
                <a:lnTo>
                  <a:pt x="33756" y="51003"/>
                </a:lnTo>
                <a:lnTo>
                  <a:pt x="45377" y="71437"/>
                </a:lnTo>
                <a:lnTo>
                  <a:pt x="52501" y="73888"/>
                </a:lnTo>
                <a:lnTo>
                  <a:pt x="59245" y="80073"/>
                </a:lnTo>
                <a:lnTo>
                  <a:pt x="103885" y="106133"/>
                </a:lnTo>
                <a:lnTo>
                  <a:pt x="135000" y="105943"/>
                </a:lnTo>
                <a:lnTo>
                  <a:pt x="212077" y="99580"/>
                </a:lnTo>
                <a:lnTo>
                  <a:pt x="222757" y="97510"/>
                </a:lnTo>
                <a:lnTo>
                  <a:pt x="224637" y="3187"/>
                </a:lnTo>
                <a:lnTo>
                  <a:pt x="254825" y="3187"/>
                </a:lnTo>
                <a:lnTo>
                  <a:pt x="264198" y="9944"/>
                </a:lnTo>
                <a:lnTo>
                  <a:pt x="293077" y="19507"/>
                </a:lnTo>
                <a:lnTo>
                  <a:pt x="321208" y="19507"/>
                </a:lnTo>
                <a:lnTo>
                  <a:pt x="359448" y="3187"/>
                </a:lnTo>
                <a:lnTo>
                  <a:pt x="389635" y="3187"/>
                </a:lnTo>
                <a:lnTo>
                  <a:pt x="392455" y="58127"/>
                </a:lnTo>
                <a:lnTo>
                  <a:pt x="402196" y="77076"/>
                </a:lnTo>
                <a:lnTo>
                  <a:pt x="420573" y="100507"/>
                </a:lnTo>
                <a:lnTo>
                  <a:pt x="549960" y="115506"/>
                </a:lnTo>
                <a:lnTo>
                  <a:pt x="553148" y="155448"/>
                </a:lnTo>
                <a:lnTo>
                  <a:pt x="556145" y="90754"/>
                </a:lnTo>
                <a:lnTo>
                  <a:pt x="572642" y="59067"/>
                </a:lnTo>
                <a:lnTo>
                  <a:pt x="600963" y="33007"/>
                </a:lnTo>
                <a:lnTo>
                  <a:pt x="614260" y="29438"/>
                </a:lnTo>
                <a:lnTo>
                  <a:pt x="614832" y="26454"/>
                </a:lnTo>
                <a:lnTo>
                  <a:pt x="597763" y="29819"/>
                </a:lnTo>
                <a:lnTo>
                  <a:pt x="569277" y="55880"/>
                </a:lnTo>
                <a:lnTo>
                  <a:pt x="552957" y="87566"/>
                </a:lnTo>
                <a:lnTo>
                  <a:pt x="549960" y="110451"/>
                </a:lnTo>
                <a:lnTo>
                  <a:pt x="530644" y="109131"/>
                </a:lnTo>
                <a:lnTo>
                  <a:pt x="423760" y="97320"/>
                </a:lnTo>
                <a:lnTo>
                  <a:pt x="405396" y="73888"/>
                </a:lnTo>
                <a:lnTo>
                  <a:pt x="395643" y="54940"/>
                </a:lnTo>
                <a:lnTo>
                  <a:pt x="392823" y="0"/>
                </a:lnTo>
                <a:lnTo>
                  <a:pt x="356273" y="0"/>
                </a:lnTo>
                <a:lnTo>
                  <a:pt x="318007" y="16319"/>
                </a:lnTo>
                <a:lnTo>
                  <a:pt x="296252" y="16319"/>
                </a:lnTo>
                <a:lnTo>
                  <a:pt x="267385" y="6756"/>
                </a:lnTo>
                <a:lnTo>
                  <a:pt x="258013" y="0"/>
                </a:lnTo>
                <a:lnTo>
                  <a:pt x="221449" y="0"/>
                </a:lnTo>
                <a:lnTo>
                  <a:pt x="219570" y="94322"/>
                </a:lnTo>
                <a:lnTo>
                  <a:pt x="208889" y="96393"/>
                </a:lnTo>
                <a:lnTo>
                  <a:pt x="131825" y="102755"/>
                </a:lnTo>
                <a:lnTo>
                  <a:pt x="107073" y="102946"/>
                </a:lnTo>
                <a:lnTo>
                  <a:pt x="62445" y="76885"/>
                </a:lnTo>
                <a:lnTo>
                  <a:pt x="55689" y="70700"/>
                </a:lnTo>
                <a:lnTo>
                  <a:pt x="48564" y="68262"/>
                </a:lnTo>
                <a:lnTo>
                  <a:pt x="36944" y="47815"/>
                </a:lnTo>
                <a:lnTo>
                  <a:pt x="14249" y="29070"/>
                </a:lnTo>
                <a:lnTo>
                  <a:pt x="939" y="25882"/>
                </a:lnTo>
                <a:lnTo>
                  <a:pt x="0" y="29438"/>
                </a:lnTo>
                <a:lnTo>
                  <a:pt x="11061" y="322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032001" y="2583359"/>
            <a:ext cx="2207145" cy="1656422"/>
          </a:xfrm>
          <a:custGeom>
            <a:avLst/>
            <a:gdLst/>
            <a:ahLst/>
            <a:cxnLst/>
            <a:rect l="l" t="t" r="r" b="b"/>
            <a:pathLst>
              <a:path w="2207145" h="1656422">
                <a:moveTo>
                  <a:pt x="1670494" y="135000"/>
                </a:moveTo>
                <a:lnTo>
                  <a:pt x="1705559" y="118681"/>
                </a:lnTo>
                <a:lnTo>
                  <a:pt x="1718500" y="115493"/>
                </a:lnTo>
                <a:lnTo>
                  <a:pt x="1764436" y="115315"/>
                </a:lnTo>
                <a:lnTo>
                  <a:pt x="1773999" y="118681"/>
                </a:lnTo>
                <a:lnTo>
                  <a:pt x="1802879" y="134619"/>
                </a:lnTo>
                <a:lnTo>
                  <a:pt x="1841690" y="163321"/>
                </a:lnTo>
                <a:lnTo>
                  <a:pt x="1886318" y="182816"/>
                </a:lnTo>
                <a:lnTo>
                  <a:pt x="1905634" y="198564"/>
                </a:lnTo>
                <a:lnTo>
                  <a:pt x="1907692" y="286689"/>
                </a:lnTo>
                <a:lnTo>
                  <a:pt x="1976132" y="285381"/>
                </a:lnTo>
                <a:lnTo>
                  <a:pt x="2001824" y="291947"/>
                </a:lnTo>
                <a:lnTo>
                  <a:pt x="2033879" y="307873"/>
                </a:lnTo>
                <a:lnTo>
                  <a:pt x="2066137" y="339572"/>
                </a:lnTo>
                <a:lnTo>
                  <a:pt x="2101570" y="387756"/>
                </a:lnTo>
                <a:lnTo>
                  <a:pt x="2127084" y="426389"/>
                </a:lnTo>
                <a:lnTo>
                  <a:pt x="2130082" y="522770"/>
                </a:lnTo>
                <a:lnTo>
                  <a:pt x="2136825" y="528954"/>
                </a:lnTo>
                <a:lnTo>
                  <a:pt x="2165692" y="561022"/>
                </a:lnTo>
                <a:lnTo>
                  <a:pt x="2184641" y="596645"/>
                </a:lnTo>
                <a:lnTo>
                  <a:pt x="2203767" y="654392"/>
                </a:lnTo>
                <a:lnTo>
                  <a:pt x="2203767" y="979347"/>
                </a:lnTo>
                <a:lnTo>
                  <a:pt x="2183701" y="1039355"/>
                </a:lnTo>
                <a:lnTo>
                  <a:pt x="2157641" y="1083970"/>
                </a:lnTo>
                <a:lnTo>
                  <a:pt x="2129142" y="1110043"/>
                </a:lnTo>
                <a:lnTo>
                  <a:pt x="2127084" y="1207350"/>
                </a:lnTo>
                <a:lnTo>
                  <a:pt x="2116010" y="1225168"/>
                </a:lnTo>
                <a:lnTo>
                  <a:pt x="2069147" y="1290612"/>
                </a:lnTo>
                <a:lnTo>
                  <a:pt x="2043823" y="1316481"/>
                </a:lnTo>
                <a:lnTo>
                  <a:pt x="2014575" y="1335417"/>
                </a:lnTo>
                <a:lnTo>
                  <a:pt x="1975192" y="1347419"/>
                </a:lnTo>
                <a:lnTo>
                  <a:pt x="1907692" y="1346860"/>
                </a:lnTo>
                <a:lnTo>
                  <a:pt x="1905634" y="1435176"/>
                </a:lnTo>
                <a:lnTo>
                  <a:pt x="1902815" y="1438554"/>
                </a:lnTo>
                <a:lnTo>
                  <a:pt x="1873377" y="1457299"/>
                </a:lnTo>
                <a:lnTo>
                  <a:pt x="1846757" y="1465922"/>
                </a:lnTo>
                <a:lnTo>
                  <a:pt x="1814321" y="1491424"/>
                </a:lnTo>
                <a:lnTo>
                  <a:pt x="1763509" y="1517484"/>
                </a:lnTo>
                <a:lnTo>
                  <a:pt x="1719440" y="1517294"/>
                </a:lnTo>
                <a:lnTo>
                  <a:pt x="1680806" y="1504556"/>
                </a:lnTo>
                <a:lnTo>
                  <a:pt x="1664881" y="1494802"/>
                </a:lnTo>
                <a:lnTo>
                  <a:pt x="1616875" y="1475295"/>
                </a:lnTo>
                <a:lnTo>
                  <a:pt x="1609369" y="1475295"/>
                </a:lnTo>
                <a:lnTo>
                  <a:pt x="1578241" y="1486179"/>
                </a:lnTo>
                <a:lnTo>
                  <a:pt x="1574126" y="1591182"/>
                </a:lnTo>
                <a:lnTo>
                  <a:pt x="1548434" y="1597558"/>
                </a:lnTo>
                <a:lnTo>
                  <a:pt x="1526870" y="1597736"/>
                </a:lnTo>
                <a:lnTo>
                  <a:pt x="1512798" y="1591182"/>
                </a:lnTo>
                <a:lnTo>
                  <a:pt x="1452244" y="1620050"/>
                </a:lnTo>
                <a:lnTo>
                  <a:pt x="1426552" y="1626425"/>
                </a:lnTo>
                <a:lnTo>
                  <a:pt x="1401800" y="1626425"/>
                </a:lnTo>
                <a:lnTo>
                  <a:pt x="1386052" y="1616494"/>
                </a:lnTo>
                <a:lnTo>
                  <a:pt x="1350606" y="1578241"/>
                </a:lnTo>
                <a:lnTo>
                  <a:pt x="1312163" y="1549184"/>
                </a:lnTo>
                <a:lnTo>
                  <a:pt x="1188986" y="1558924"/>
                </a:lnTo>
                <a:lnTo>
                  <a:pt x="1187094" y="1653247"/>
                </a:lnTo>
                <a:lnTo>
                  <a:pt x="1151483" y="1652117"/>
                </a:lnTo>
                <a:lnTo>
                  <a:pt x="1119606" y="1639188"/>
                </a:lnTo>
                <a:lnTo>
                  <a:pt x="1089596" y="1639188"/>
                </a:lnTo>
                <a:lnTo>
                  <a:pt x="1057719" y="1652117"/>
                </a:lnTo>
                <a:lnTo>
                  <a:pt x="1022095" y="1653247"/>
                </a:lnTo>
                <a:lnTo>
                  <a:pt x="1020216" y="1603743"/>
                </a:lnTo>
                <a:lnTo>
                  <a:pt x="1007656" y="1577860"/>
                </a:lnTo>
                <a:lnTo>
                  <a:pt x="994727" y="1558747"/>
                </a:lnTo>
                <a:lnTo>
                  <a:pt x="855586" y="1542618"/>
                </a:lnTo>
                <a:lnTo>
                  <a:pt x="853528" y="1576171"/>
                </a:lnTo>
                <a:lnTo>
                  <a:pt x="829525" y="1610118"/>
                </a:lnTo>
                <a:lnTo>
                  <a:pt x="807592" y="1626615"/>
                </a:lnTo>
                <a:lnTo>
                  <a:pt x="779462" y="1626425"/>
                </a:lnTo>
                <a:lnTo>
                  <a:pt x="747775" y="1616494"/>
                </a:lnTo>
                <a:lnTo>
                  <a:pt x="696023" y="1590814"/>
                </a:lnTo>
                <a:lnTo>
                  <a:pt x="691895" y="1590814"/>
                </a:lnTo>
                <a:lnTo>
                  <a:pt x="682523" y="1597736"/>
                </a:lnTo>
                <a:lnTo>
                  <a:pt x="660768" y="1597558"/>
                </a:lnTo>
                <a:lnTo>
                  <a:pt x="635088" y="1591182"/>
                </a:lnTo>
                <a:lnTo>
                  <a:pt x="631888" y="1488427"/>
                </a:lnTo>
                <a:lnTo>
                  <a:pt x="574332" y="1465922"/>
                </a:lnTo>
                <a:lnTo>
                  <a:pt x="563270" y="1481861"/>
                </a:lnTo>
                <a:lnTo>
                  <a:pt x="518642" y="1507553"/>
                </a:lnTo>
                <a:lnTo>
                  <a:pt x="489762" y="1517294"/>
                </a:lnTo>
                <a:lnTo>
                  <a:pt x="445706" y="1517484"/>
                </a:lnTo>
                <a:lnTo>
                  <a:pt x="400888" y="1494993"/>
                </a:lnTo>
                <a:lnTo>
                  <a:pt x="359257" y="1465922"/>
                </a:lnTo>
                <a:lnTo>
                  <a:pt x="327571" y="1452803"/>
                </a:lnTo>
                <a:lnTo>
                  <a:pt x="304876" y="1436865"/>
                </a:lnTo>
                <a:lnTo>
                  <a:pt x="301320" y="1427683"/>
                </a:lnTo>
                <a:lnTo>
                  <a:pt x="298322" y="1346860"/>
                </a:lnTo>
                <a:lnTo>
                  <a:pt x="234010" y="1347419"/>
                </a:lnTo>
                <a:lnTo>
                  <a:pt x="205130" y="1341043"/>
                </a:lnTo>
                <a:lnTo>
                  <a:pt x="179641" y="1328102"/>
                </a:lnTo>
                <a:lnTo>
                  <a:pt x="150939" y="1305229"/>
                </a:lnTo>
                <a:lnTo>
                  <a:pt x="83070" y="1212786"/>
                </a:lnTo>
                <a:lnTo>
                  <a:pt x="80429" y="1112850"/>
                </a:lnTo>
                <a:lnTo>
                  <a:pt x="44818" y="1074597"/>
                </a:lnTo>
                <a:lnTo>
                  <a:pt x="25501" y="1042542"/>
                </a:lnTo>
                <a:lnTo>
                  <a:pt x="6184" y="988161"/>
                </a:lnTo>
                <a:lnTo>
                  <a:pt x="3187" y="968654"/>
                </a:lnTo>
                <a:lnTo>
                  <a:pt x="3187" y="665073"/>
                </a:lnTo>
                <a:lnTo>
                  <a:pt x="8623" y="638454"/>
                </a:lnTo>
                <a:lnTo>
                  <a:pt x="27749" y="586892"/>
                </a:lnTo>
                <a:lnTo>
                  <a:pt x="48374" y="552957"/>
                </a:lnTo>
                <a:lnTo>
                  <a:pt x="69570" y="529145"/>
                </a:lnTo>
                <a:lnTo>
                  <a:pt x="80429" y="520890"/>
                </a:lnTo>
                <a:lnTo>
                  <a:pt x="83070" y="420954"/>
                </a:lnTo>
                <a:lnTo>
                  <a:pt x="151129" y="328510"/>
                </a:lnTo>
                <a:lnTo>
                  <a:pt x="173634" y="309384"/>
                </a:lnTo>
                <a:lnTo>
                  <a:pt x="197815" y="295135"/>
                </a:lnTo>
                <a:lnTo>
                  <a:pt x="233070" y="285381"/>
                </a:lnTo>
                <a:lnTo>
                  <a:pt x="298703" y="286308"/>
                </a:lnTo>
                <a:lnTo>
                  <a:pt x="301320" y="206057"/>
                </a:lnTo>
                <a:lnTo>
                  <a:pt x="307136" y="192557"/>
                </a:lnTo>
                <a:lnTo>
                  <a:pt x="348576" y="169875"/>
                </a:lnTo>
                <a:lnTo>
                  <a:pt x="363016" y="164998"/>
                </a:lnTo>
                <a:lnTo>
                  <a:pt x="406323" y="134619"/>
                </a:lnTo>
                <a:lnTo>
                  <a:pt x="444753" y="115315"/>
                </a:lnTo>
                <a:lnTo>
                  <a:pt x="490702" y="115493"/>
                </a:lnTo>
                <a:lnTo>
                  <a:pt x="503643" y="118490"/>
                </a:lnTo>
                <a:lnTo>
                  <a:pt x="538708" y="135000"/>
                </a:lnTo>
                <a:lnTo>
                  <a:pt x="542086" y="142125"/>
                </a:lnTo>
                <a:lnTo>
                  <a:pt x="551649" y="140817"/>
                </a:lnTo>
                <a:lnTo>
                  <a:pt x="593280" y="154127"/>
                </a:lnTo>
                <a:lnTo>
                  <a:pt x="608647" y="154127"/>
                </a:lnTo>
                <a:lnTo>
                  <a:pt x="631888" y="145313"/>
                </a:lnTo>
                <a:lnTo>
                  <a:pt x="634136" y="41617"/>
                </a:lnTo>
                <a:lnTo>
                  <a:pt x="659828" y="35255"/>
                </a:lnTo>
                <a:lnTo>
                  <a:pt x="683463" y="35064"/>
                </a:lnTo>
                <a:lnTo>
                  <a:pt x="686650" y="38061"/>
                </a:lnTo>
                <a:lnTo>
                  <a:pt x="704837" y="38620"/>
                </a:lnTo>
                <a:lnTo>
                  <a:pt x="765581" y="9550"/>
                </a:lnTo>
                <a:lnTo>
                  <a:pt x="792772" y="3746"/>
                </a:lnTo>
                <a:lnTo>
                  <a:pt x="793153" y="558"/>
                </a:lnTo>
                <a:lnTo>
                  <a:pt x="762406" y="6375"/>
                </a:lnTo>
                <a:lnTo>
                  <a:pt x="701649" y="35432"/>
                </a:lnTo>
                <a:lnTo>
                  <a:pt x="690029" y="35064"/>
                </a:lnTo>
                <a:lnTo>
                  <a:pt x="686650" y="31876"/>
                </a:lnTo>
                <a:lnTo>
                  <a:pt x="656640" y="32054"/>
                </a:lnTo>
                <a:lnTo>
                  <a:pt x="630770" y="38430"/>
                </a:lnTo>
                <a:lnTo>
                  <a:pt x="628713" y="142125"/>
                </a:lnTo>
                <a:lnTo>
                  <a:pt x="605269" y="151129"/>
                </a:lnTo>
                <a:lnTo>
                  <a:pt x="596645" y="151129"/>
                </a:lnTo>
                <a:lnTo>
                  <a:pt x="544525" y="135381"/>
                </a:lnTo>
                <a:lnTo>
                  <a:pt x="529323" y="125069"/>
                </a:lnTo>
                <a:lnTo>
                  <a:pt x="494080" y="112128"/>
                </a:lnTo>
                <a:lnTo>
                  <a:pt x="441578" y="112128"/>
                </a:lnTo>
                <a:lnTo>
                  <a:pt x="403136" y="131444"/>
                </a:lnTo>
                <a:lnTo>
                  <a:pt x="359638" y="161810"/>
                </a:lnTo>
                <a:lnTo>
                  <a:pt x="345389" y="166687"/>
                </a:lnTo>
                <a:lnTo>
                  <a:pt x="303949" y="189382"/>
                </a:lnTo>
                <a:lnTo>
                  <a:pt x="298132" y="202882"/>
                </a:lnTo>
                <a:lnTo>
                  <a:pt x="295325" y="280123"/>
                </a:lnTo>
                <a:lnTo>
                  <a:pt x="229882" y="282193"/>
                </a:lnTo>
                <a:lnTo>
                  <a:pt x="194627" y="291947"/>
                </a:lnTo>
                <a:lnTo>
                  <a:pt x="170446" y="306006"/>
                </a:lnTo>
                <a:lnTo>
                  <a:pt x="147751" y="325323"/>
                </a:lnTo>
                <a:lnTo>
                  <a:pt x="79882" y="417766"/>
                </a:lnTo>
                <a:lnTo>
                  <a:pt x="77254" y="517702"/>
                </a:lnTo>
                <a:lnTo>
                  <a:pt x="66370" y="525957"/>
                </a:lnTo>
                <a:lnTo>
                  <a:pt x="45186" y="549757"/>
                </a:lnTo>
                <a:lnTo>
                  <a:pt x="24561" y="583704"/>
                </a:lnTo>
                <a:lnTo>
                  <a:pt x="5435" y="635266"/>
                </a:lnTo>
                <a:lnTo>
                  <a:pt x="0" y="661898"/>
                </a:lnTo>
                <a:lnTo>
                  <a:pt x="0" y="971842"/>
                </a:lnTo>
                <a:lnTo>
                  <a:pt x="2997" y="991336"/>
                </a:lnTo>
                <a:lnTo>
                  <a:pt x="22313" y="1045717"/>
                </a:lnTo>
                <a:lnTo>
                  <a:pt x="41630" y="1077975"/>
                </a:lnTo>
                <a:lnTo>
                  <a:pt x="77254" y="1116037"/>
                </a:lnTo>
                <a:lnTo>
                  <a:pt x="79882" y="1215974"/>
                </a:lnTo>
                <a:lnTo>
                  <a:pt x="147751" y="1308417"/>
                </a:lnTo>
                <a:lnTo>
                  <a:pt x="176250" y="1331302"/>
                </a:lnTo>
                <a:lnTo>
                  <a:pt x="201942" y="1344231"/>
                </a:lnTo>
                <a:lnTo>
                  <a:pt x="230822" y="1350606"/>
                </a:lnTo>
                <a:lnTo>
                  <a:pt x="295503" y="1350606"/>
                </a:lnTo>
                <a:lnTo>
                  <a:pt x="298132" y="1430858"/>
                </a:lnTo>
                <a:lnTo>
                  <a:pt x="301688" y="1440040"/>
                </a:lnTo>
                <a:lnTo>
                  <a:pt x="324383" y="1455991"/>
                </a:lnTo>
                <a:lnTo>
                  <a:pt x="356069" y="1469110"/>
                </a:lnTo>
                <a:lnTo>
                  <a:pt x="397700" y="1498180"/>
                </a:lnTo>
                <a:lnTo>
                  <a:pt x="442518" y="1520685"/>
                </a:lnTo>
                <a:lnTo>
                  <a:pt x="493140" y="1520685"/>
                </a:lnTo>
                <a:lnTo>
                  <a:pt x="521830" y="1510918"/>
                </a:lnTo>
                <a:lnTo>
                  <a:pt x="566648" y="1485049"/>
                </a:lnTo>
                <a:lnTo>
                  <a:pt x="576211" y="1471917"/>
                </a:lnTo>
                <a:lnTo>
                  <a:pt x="628713" y="1491614"/>
                </a:lnTo>
                <a:lnTo>
                  <a:pt x="631710" y="1594370"/>
                </a:lnTo>
                <a:lnTo>
                  <a:pt x="657593" y="1600746"/>
                </a:lnTo>
                <a:lnTo>
                  <a:pt x="685520" y="1600936"/>
                </a:lnTo>
                <a:lnTo>
                  <a:pt x="691705" y="1597177"/>
                </a:lnTo>
                <a:lnTo>
                  <a:pt x="702589" y="1597177"/>
                </a:lnTo>
                <a:lnTo>
                  <a:pt x="744397" y="1619681"/>
                </a:lnTo>
                <a:lnTo>
                  <a:pt x="776274" y="1629613"/>
                </a:lnTo>
                <a:lnTo>
                  <a:pt x="810780" y="1629803"/>
                </a:lnTo>
                <a:lnTo>
                  <a:pt x="832713" y="1613306"/>
                </a:lnTo>
                <a:lnTo>
                  <a:pt x="856716" y="1579562"/>
                </a:lnTo>
                <a:lnTo>
                  <a:pt x="859523" y="1545983"/>
                </a:lnTo>
                <a:lnTo>
                  <a:pt x="882218" y="1549361"/>
                </a:lnTo>
                <a:lnTo>
                  <a:pt x="991539" y="1561934"/>
                </a:lnTo>
                <a:lnTo>
                  <a:pt x="1004468" y="1581048"/>
                </a:lnTo>
                <a:lnTo>
                  <a:pt x="1017028" y="1606930"/>
                </a:lnTo>
                <a:lnTo>
                  <a:pt x="1018908" y="1656422"/>
                </a:lnTo>
                <a:lnTo>
                  <a:pt x="1060907" y="1655305"/>
                </a:lnTo>
                <a:lnTo>
                  <a:pt x="1092784" y="1642363"/>
                </a:lnTo>
                <a:lnTo>
                  <a:pt x="1116406" y="1642363"/>
                </a:lnTo>
                <a:lnTo>
                  <a:pt x="1148295" y="1655305"/>
                </a:lnTo>
                <a:lnTo>
                  <a:pt x="1190294" y="1656422"/>
                </a:lnTo>
                <a:lnTo>
                  <a:pt x="1192161" y="1562112"/>
                </a:lnTo>
                <a:lnTo>
                  <a:pt x="1275791" y="1555749"/>
                </a:lnTo>
                <a:lnTo>
                  <a:pt x="1308798" y="1552168"/>
                </a:lnTo>
                <a:lnTo>
                  <a:pt x="1347228" y="1581429"/>
                </a:lnTo>
                <a:lnTo>
                  <a:pt x="1382864" y="1619681"/>
                </a:lnTo>
                <a:lnTo>
                  <a:pt x="1398422" y="1629803"/>
                </a:lnTo>
                <a:lnTo>
                  <a:pt x="1429727" y="1629613"/>
                </a:lnTo>
                <a:lnTo>
                  <a:pt x="1455432" y="1623250"/>
                </a:lnTo>
                <a:lnTo>
                  <a:pt x="1506613" y="1597177"/>
                </a:lnTo>
                <a:lnTo>
                  <a:pt x="1517497" y="1597177"/>
                </a:lnTo>
                <a:lnTo>
                  <a:pt x="1523682" y="1600936"/>
                </a:lnTo>
                <a:lnTo>
                  <a:pt x="1551622" y="1600746"/>
                </a:lnTo>
                <a:lnTo>
                  <a:pt x="1577492" y="1594370"/>
                </a:lnTo>
                <a:lnTo>
                  <a:pt x="1581429" y="1489367"/>
                </a:lnTo>
                <a:lnTo>
                  <a:pt x="1614055" y="1478864"/>
                </a:lnTo>
                <a:lnTo>
                  <a:pt x="1661680" y="1498003"/>
                </a:lnTo>
                <a:lnTo>
                  <a:pt x="1677631" y="1507743"/>
                </a:lnTo>
                <a:lnTo>
                  <a:pt x="1716062" y="1520685"/>
                </a:lnTo>
                <a:lnTo>
                  <a:pt x="1766696" y="1520685"/>
                </a:lnTo>
                <a:lnTo>
                  <a:pt x="1817687" y="1494612"/>
                </a:lnTo>
                <a:lnTo>
                  <a:pt x="1849945" y="1469110"/>
                </a:lnTo>
                <a:lnTo>
                  <a:pt x="1876564" y="1460665"/>
                </a:lnTo>
                <a:lnTo>
                  <a:pt x="1906003" y="1441742"/>
                </a:lnTo>
                <a:lnTo>
                  <a:pt x="1909013" y="1438363"/>
                </a:lnTo>
                <a:lnTo>
                  <a:pt x="1911819" y="1350416"/>
                </a:lnTo>
                <a:lnTo>
                  <a:pt x="1978393" y="1350606"/>
                </a:lnTo>
                <a:lnTo>
                  <a:pt x="2017763" y="1338795"/>
                </a:lnTo>
                <a:lnTo>
                  <a:pt x="2047011" y="1319669"/>
                </a:lnTo>
                <a:lnTo>
                  <a:pt x="2072335" y="1293787"/>
                </a:lnTo>
                <a:lnTo>
                  <a:pt x="2119198" y="1228356"/>
                </a:lnTo>
                <a:lnTo>
                  <a:pt x="2130259" y="1210538"/>
                </a:lnTo>
                <a:lnTo>
                  <a:pt x="2132329" y="1113231"/>
                </a:lnTo>
                <a:lnTo>
                  <a:pt x="2160828" y="1087158"/>
                </a:lnTo>
                <a:lnTo>
                  <a:pt x="2186889" y="1042542"/>
                </a:lnTo>
                <a:lnTo>
                  <a:pt x="2207145" y="982535"/>
                </a:lnTo>
                <a:lnTo>
                  <a:pt x="2207145" y="651205"/>
                </a:lnTo>
                <a:lnTo>
                  <a:pt x="2187829" y="593267"/>
                </a:lnTo>
                <a:lnTo>
                  <a:pt x="2168893" y="557834"/>
                </a:lnTo>
                <a:lnTo>
                  <a:pt x="2140013" y="525767"/>
                </a:lnTo>
                <a:lnTo>
                  <a:pt x="2133269" y="519582"/>
                </a:lnTo>
                <a:lnTo>
                  <a:pt x="2130259" y="423202"/>
                </a:lnTo>
                <a:lnTo>
                  <a:pt x="2104771" y="384568"/>
                </a:lnTo>
                <a:lnTo>
                  <a:pt x="2069515" y="336384"/>
                </a:lnTo>
                <a:lnTo>
                  <a:pt x="2037067" y="304698"/>
                </a:lnTo>
                <a:lnTo>
                  <a:pt x="2005012" y="288582"/>
                </a:lnTo>
                <a:lnTo>
                  <a:pt x="1979320" y="282193"/>
                </a:lnTo>
                <a:lnTo>
                  <a:pt x="1910702" y="280123"/>
                </a:lnTo>
                <a:lnTo>
                  <a:pt x="1909013" y="195376"/>
                </a:lnTo>
                <a:lnTo>
                  <a:pt x="1889505" y="179628"/>
                </a:lnTo>
                <a:lnTo>
                  <a:pt x="1844878" y="160134"/>
                </a:lnTo>
                <a:lnTo>
                  <a:pt x="1806066" y="131444"/>
                </a:lnTo>
                <a:lnTo>
                  <a:pt x="1777187" y="115493"/>
                </a:lnTo>
                <a:lnTo>
                  <a:pt x="1767624" y="112128"/>
                </a:lnTo>
                <a:lnTo>
                  <a:pt x="1715134" y="112128"/>
                </a:lnTo>
                <a:lnTo>
                  <a:pt x="1702371" y="115493"/>
                </a:lnTo>
                <a:lnTo>
                  <a:pt x="1655114" y="138747"/>
                </a:lnTo>
                <a:lnTo>
                  <a:pt x="1634883" y="157124"/>
                </a:lnTo>
                <a:lnTo>
                  <a:pt x="1619872" y="157314"/>
                </a:lnTo>
                <a:lnTo>
                  <a:pt x="1580502" y="142125"/>
                </a:lnTo>
                <a:lnTo>
                  <a:pt x="1578622" y="41249"/>
                </a:lnTo>
                <a:lnTo>
                  <a:pt x="1565490" y="35255"/>
                </a:lnTo>
                <a:lnTo>
                  <a:pt x="1552562" y="32054"/>
                </a:lnTo>
                <a:lnTo>
                  <a:pt x="1522552" y="31876"/>
                </a:lnTo>
                <a:lnTo>
                  <a:pt x="1516367" y="35432"/>
                </a:lnTo>
                <a:lnTo>
                  <a:pt x="1504365" y="35432"/>
                </a:lnTo>
                <a:lnTo>
                  <a:pt x="1456550" y="9372"/>
                </a:lnTo>
                <a:lnTo>
                  <a:pt x="1417548" y="0"/>
                </a:lnTo>
                <a:lnTo>
                  <a:pt x="1416608" y="3555"/>
                </a:lnTo>
                <a:lnTo>
                  <a:pt x="1453172" y="12750"/>
                </a:lnTo>
                <a:lnTo>
                  <a:pt x="1501178" y="38620"/>
                </a:lnTo>
                <a:lnTo>
                  <a:pt x="1519745" y="38620"/>
                </a:lnTo>
                <a:lnTo>
                  <a:pt x="1525752" y="35064"/>
                </a:lnTo>
                <a:lnTo>
                  <a:pt x="1549361" y="35255"/>
                </a:lnTo>
                <a:lnTo>
                  <a:pt x="1562303" y="38430"/>
                </a:lnTo>
                <a:lnTo>
                  <a:pt x="1575434" y="44437"/>
                </a:lnTo>
                <a:lnTo>
                  <a:pt x="1577314" y="145313"/>
                </a:lnTo>
                <a:lnTo>
                  <a:pt x="1626438" y="163880"/>
                </a:lnTo>
                <a:lnTo>
                  <a:pt x="1634680" y="163690"/>
                </a:lnTo>
                <a:lnTo>
                  <a:pt x="1658505" y="141566"/>
                </a:lnTo>
                <a:lnTo>
                  <a:pt x="1668246" y="141566"/>
                </a:lnTo>
                <a:lnTo>
                  <a:pt x="1670494" y="1350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87485" y="2567045"/>
            <a:ext cx="99364" cy="75374"/>
          </a:xfrm>
          <a:custGeom>
            <a:avLst/>
            <a:gdLst/>
            <a:ahLst/>
            <a:cxnLst/>
            <a:rect l="l" t="t" r="r" b="b"/>
            <a:pathLst>
              <a:path w="99364" h="75374">
                <a:moveTo>
                  <a:pt x="0" y="3187"/>
                </a:moveTo>
                <a:lnTo>
                  <a:pt x="0" y="46494"/>
                </a:lnTo>
                <a:lnTo>
                  <a:pt x="1866" y="32054"/>
                </a:lnTo>
                <a:lnTo>
                  <a:pt x="96367" y="32054"/>
                </a:lnTo>
                <a:lnTo>
                  <a:pt x="99364" y="75374"/>
                </a:lnTo>
                <a:lnTo>
                  <a:pt x="99364" y="0"/>
                </a:lnTo>
                <a:lnTo>
                  <a:pt x="96367" y="27000"/>
                </a:lnTo>
                <a:lnTo>
                  <a:pt x="1866" y="27000"/>
                </a:lnTo>
                <a:lnTo>
                  <a:pt x="0" y="31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730469" y="2627798"/>
            <a:ext cx="78181" cy="16687"/>
          </a:xfrm>
          <a:custGeom>
            <a:avLst/>
            <a:gdLst/>
            <a:ahLst/>
            <a:cxnLst/>
            <a:rect l="l" t="t" r="r" b="b"/>
            <a:pathLst>
              <a:path w="78181" h="16687">
                <a:moveTo>
                  <a:pt x="17056" y="13309"/>
                </a:moveTo>
                <a:lnTo>
                  <a:pt x="3746" y="0"/>
                </a:lnTo>
                <a:lnTo>
                  <a:pt x="0" y="0"/>
                </a:lnTo>
                <a:lnTo>
                  <a:pt x="13868" y="16497"/>
                </a:lnTo>
                <a:lnTo>
                  <a:pt x="25488" y="16687"/>
                </a:lnTo>
                <a:lnTo>
                  <a:pt x="78181" y="3556"/>
                </a:lnTo>
                <a:lnTo>
                  <a:pt x="63931" y="3556"/>
                </a:lnTo>
                <a:lnTo>
                  <a:pt x="17056" y="133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64545" y="2627604"/>
            <a:ext cx="78193" cy="16700"/>
          </a:xfrm>
          <a:custGeom>
            <a:avLst/>
            <a:gdLst/>
            <a:ahLst/>
            <a:cxnLst/>
            <a:rect l="l" t="t" r="r" b="b"/>
            <a:pathLst>
              <a:path w="78193" h="16700">
                <a:moveTo>
                  <a:pt x="64515" y="16497"/>
                </a:moveTo>
                <a:lnTo>
                  <a:pt x="78193" y="0"/>
                </a:lnTo>
                <a:lnTo>
                  <a:pt x="71450" y="571"/>
                </a:lnTo>
                <a:lnTo>
                  <a:pt x="60947" y="13500"/>
                </a:lnTo>
                <a:lnTo>
                  <a:pt x="52882" y="13690"/>
                </a:lnTo>
                <a:lnTo>
                  <a:pt x="14249" y="3759"/>
                </a:lnTo>
                <a:lnTo>
                  <a:pt x="0" y="3759"/>
                </a:lnTo>
                <a:lnTo>
                  <a:pt x="49326" y="16700"/>
                </a:lnTo>
                <a:lnTo>
                  <a:pt x="64515" y="164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99104" y="2630976"/>
            <a:ext cx="20993" cy="13881"/>
          </a:xfrm>
          <a:custGeom>
            <a:avLst/>
            <a:gdLst/>
            <a:ahLst/>
            <a:cxnLst/>
            <a:rect l="l" t="t" r="r" b="b"/>
            <a:pathLst>
              <a:path w="20993" h="13881">
                <a:moveTo>
                  <a:pt x="20434" y="10693"/>
                </a:moveTo>
                <a:lnTo>
                  <a:pt x="3936" y="0"/>
                </a:lnTo>
                <a:lnTo>
                  <a:pt x="0" y="190"/>
                </a:lnTo>
                <a:lnTo>
                  <a:pt x="736" y="3009"/>
                </a:lnTo>
                <a:lnTo>
                  <a:pt x="11061" y="9563"/>
                </a:lnTo>
                <a:lnTo>
                  <a:pt x="20993" y="13881"/>
                </a:lnTo>
                <a:lnTo>
                  <a:pt x="20434" y="106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24971" y="2647102"/>
            <a:ext cx="55511" cy="40132"/>
          </a:xfrm>
          <a:custGeom>
            <a:avLst/>
            <a:gdLst/>
            <a:ahLst/>
            <a:cxnLst/>
            <a:rect l="l" t="t" r="r" b="b"/>
            <a:pathLst>
              <a:path w="55511" h="40131">
                <a:moveTo>
                  <a:pt x="3568" y="3568"/>
                </a:moveTo>
                <a:lnTo>
                  <a:pt x="13690" y="6756"/>
                </a:lnTo>
                <a:lnTo>
                  <a:pt x="39763" y="22313"/>
                </a:lnTo>
                <a:lnTo>
                  <a:pt x="51752" y="40131"/>
                </a:lnTo>
                <a:lnTo>
                  <a:pt x="55511" y="39001"/>
                </a:lnTo>
                <a:lnTo>
                  <a:pt x="43129" y="19138"/>
                </a:lnTo>
                <a:lnTo>
                  <a:pt x="16878" y="3568"/>
                </a:lnTo>
                <a:lnTo>
                  <a:pt x="0" y="0"/>
                </a:lnTo>
                <a:lnTo>
                  <a:pt x="3568" y="35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423862" y="2660234"/>
            <a:ext cx="6946" cy="9931"/>
          </a:xfrm>
          <a:custGeom>
            <a:avLst/>
            <a:gdLst/>
            <a:ahLst/>
            <a:cxnLst/>
            <a:rect l="l" t="t" r="r" b="b"/>
            <a:pathLst>
              <a:path w="6946" h="9931">
                <a:moveTo>
                  <a:pt x="380" y="9931"/>
                </a:moveTo>
                <a:lnTo>
                  <a:pt x="6946" y="9931"/>
                </a:lnTo>
                <a:lnTo>
                  <a:pt x="0" y="0"/>
                </a:lnTo>
                <a:lnTo>
                  <a:pt x="380" y="99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256608" y="2663046"/>
            <a:ext cx="164807" cy="129006"/>
          </a:xfrm>
          <a:custGeom>
            <a:avLst/>
            <a:gdLst/>
            <a:ahLst/>
            <a:cxnLst/>
            <a:rect l="l" t="t" r="r" b="b"/>
            <a:pathLst>
              <a:path w="164807" h="129006">
                <a:moveTo>
                  <a:pt x="164807" y="110070"/>
                </a:moveTo>
                <a:lnTo>
                  <a:pt x="164807" y="106502"/>
                </a:lnTo>
                <a:lnTo>
                  <a:pt x="150558" y="116065"/>
                </a:lnTo>
                <a:lnTo>
                  <a:pt x="128257" y="125818"/>
                </a:lnTo>
                <a:lnTo>
                  <a:pt x="80810" y="125818"/>
                </a:lnTo>
                <a:lnTo>
                  <a:pt x="58496" y="116065"/>
                </a:lnTo>
                <a:lnTo>
                  <a:pt x="45745" y="106121"/>
                </a:lnTo>
                <a:lnTo>
                  <a:pt x="36182" y="51752"/>
                </a:lnTo>
                <a:lnTo>
                  <a:pt x="10871" y="6375"/>
                </a:lnTo>
                <a:lnTo>
                  <a:pt x="3555" y="0"/>
                </a:lnTo>
                <a:lnTo>
                  <a:pt x="0" y="0"/>
                </a:lnTo>
                <a:lnTo>
                  <a:pt x="7683" y="9563"/>
                </a:lnTo>
                <a:lnTo>
                  <a:pt x="32994" y="54940"/>
                </a:lnTo>
                <a:lnTo>
                  <a:pt x="42557" y="109512"/>
                </a:lnTo>
                <a:lnTo>
                  <a:pt x="55321" y="119252"/>
                </a:lnTo>
                <a:lnTo>
                  <a:pt x="77622" y="129006"/>
                </a:lnTo>
                <a:lnTo>
                  <a:pt x="131444" y="129006"/>
                </a:lnTo>
                <a:lnTo>
                  <a:pt x="153949" y="119252"/>
                </a:lnTo>
                <a:lnTo>
                  <a:pt x="164807" y="1100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948539" y="2669616"/>
            <a:ext cx="199694" cy="102933"/>
          </a:xfrm>
          <a:custGeom>
            <a:avLst/>
            <a:gdLst/>
            <a:ahLst/>
            <a:cxnLst/>
            <a:rect l="l" t="t" r="r" b="b"/>
            <a:pathLst>
              <a:path w="199694" h="102933">
                <a:moveTo>
                  <a:pt x="199694" y="76873"/>
                </a:moveTo>
                <a:lnTo>
                  <a:pt x="195935" y="76873"/>
                </a:lnTo>
                <a:lnTo>
                  <a:pt x="182435" y="89814"/>
                </a:lnTo>
                <a:lnTo>
                  <a:pt x="153936" y="99745"/>
                </a:lnTo>
                <a:lnTo>
                  <a:pt x="116243" y="99745"/>
                </a:lnTo>
                <a:lnTo>
                  <a:pt x="103123" y="96939"/>
                </a:lnTo>
                <a:lnTo>
                  <a:pt x="78371" y="60934"/>
                </a:lnTo>
                <a:lnTo>
                  <a:pt x="55689" y="35242"/>
                </a:lnTo>
                <a:lnTo>
                  <a:pt x="29806" y="13119"/>
                </a:lnTo>
                <a:lnTo>
                  <a:pt x="7111" y="0"/>
                </a:lnTo>
                <a:lnTo>
                  <a:pt x="0" y="0"/>
                </a:lnTo>
                <a:lnTo>
                  <a:pt x="26619" y="16306"/>
                </a:lnTo>
                <a:lnTo>
                  <a:pt x="52501" y="38430"/>
                </a:lnTo>
                <a:lnTo>
                  <a:pt x="74993" y="64122"/>
                </a:lnTo>
                <a:lnTo>
                  <a:pt x="99936" y="100126"/>
                </a:lnTo>
                <a:lnTo>
                  <a:pt x="113055" y="102933"/>
                </a:lnTo>
                <a:lnTo>
                  <a:pt x="157124" y="102933"/>
                </a:lnTo>
                <a:lnTo>
                  <a:pt x="185623" y="93002"/>
                </a:lnTo>
                <a:lnTo>
                  <a:pt x="199694" y="768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778460" y="2672800"/>
            <a:ext cx="113639" cy="39738"/>
          </a:xfrm>
          <a:custGeom>
            <a:avLst/>
            <a:gdLst/>
            <a:ahLst/>
            <a:cxnLst/>
            <a:rect l="l" t="t" r="r" b="b"/>
            <a:pathLst>
              <a:path w="113639" h="39738">
                <a:moveTo>
                  <a:pt x="0" y="0"/>
                </a:moveTo>
                <a:lnTo>
                  <a:pt x="3568" y="3556"/>
                </a:lnTo>
                <a:lnTo>
                  <a:pt x="23253" y="10121"/>
                </a:lnTo>
                <a:lnTo>
                  <a:pt x="87566" y="22682"/>
                </a:lnTo>
                <a:lnTo>
                  <a:pt x="113639" y="39738"/>
                </a:lnTo>
                <a:lnTo>
                  <a:pt x="110629" y="31877"/>
                </a:lnTo>
                <a:lnTo>
                  <a:pt x="90754" y="19494"/>
                </a:lnTo>
                <a:lnTo>
                  <a:pt x="26441" y="6934"/>
                </a:lnTo>
                <a:lnTo>
                  <a:pt x="7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429854" y="2675804"/>
            <a:ext cx="29819" cy="88493"/>
          </a:xfrm>
          <a:custGeom>
            <a:avLst/>
            <a:gdLst/>
            <a:ahLst/>
            <a:cxnLst/>
            <a:rect l="l" t="t" r="r" b="b"/>
            <a:pathLst>
              <a:path w="29819" h="88493">
                <a:moveTo>
                  <a:pt x="26631" y="32423"/>
                </a:moveTo>
                <a:lnTo>
                  <a:pt x="29641" y="88493"/>
                </a:lnTo>
                <a:lnTo>
                  <a:pt x="29819" y="29235"/>
                </a:lnTo>
                <a:lnTo>
                  <a:pt x="13881" y="9931"/>
                </a:lnTo>
                <a:lnTo>
                  <a:pt x="3568" y="0"/>
                </a:lnTo>
                <a:lnTo>
                  <a:pt x="0" y="0"/>
                </a:lnTo>
                <a:lnTo>
                  <a:pt x="26631" y="324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503373" y="2676183"/>
            <a:ext cx="4495" cy="11049"/>
          </a:xfrm>
          <a:custGeom>
            <a:avLst/>
            <a:gdLst/>
            <a:ahLst/>
            <a:cxnLst/>
            <a:rect l="l" t="t" r="r" b="b"/>
            <a:pathLst>
              <a:path w="4495" h="11049">
                <a:moveTo>
                  <a:pt x="0" y="10121"/>
                </a:moveTo>
                <a:lnTo>
                  <a:pt x="3937" y="11049"/>
                </a:lnTo>
                <a:lnTo>
                  <a:pt x="4495" y="0"/>
                </a:lnTo>
                <a:lnTo>
                  <a:pt x="0" y="101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541613" y="2705237"/>
            <a:ext cx="7696" cy="120002"/>
          </a:xfrm>
          <a:custGeom>
            <a:avLst/>
            <a:gdLst/>
            <a:ahLst/>
            <a:cxnLst/>
            <a:rect l="l" t="t" r="r" b="b"/>
            <a:pathLst>
              <a:path w="7696" h="120002">
                <a:moveTo>
                  <a:pt x="4508" y="28879"/>
                </a:moveTo>
                <a:lnTo>
                  <a:pt x="7696" y="120002"/>
                </a:lnTo>
                <a:lnTo>
                  <a:pt x="7696" y="25692"/>
                </a:lnTo>
                <a:lnTo>
                  <a:pt x="4686" y="2425"/>
                </a:lnTo>
                <a:lnTo>
                  <a:pt x="0" y="0"/>
                </a:lnTo>
                <a:lnTo>
                  <a:pt x="4508" y="28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564684" y="2708224"/>
            <a:ext cx="3949" cy="7696"/>
          </a:xfrm>
          <a:custGeom>
            <a:avLst/>
            <a:gdLst/>
            <a:ahLst/>
            <a:cxnLst/>
            <a:rect l="l" t="t" r="r" b="b"/>
            <a:pathLst>
              <a:path w="3949" h="7696">
                <a:moveTo>
                  <a:pt x="0" y="7696"/>
                </a:moveTo>
                <a:lnTo>
                  <a:pt x="3949" y="6756"/>
                </a:lnTo>
                <a:lnTo>
                  <a:pt x="558" y="0"/>
                </a:lnTo>
                <a:lnTo>
                  <a:pt x="0" y="76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577062" y="2717794"/>
            <a:ext cx="26809" cy="6934"/>
          </a:xfrm>
          <a:custGeom>
            <a:avLst/>
            <a:gdLst/>
            <a:ahLst/>
            <a:cxnLst/>
            <a:rect l="l" t="t" r="r" b="b"/>
            <a:pathLst>
              <a:path w="26809" h="6934">
                <a:moveTo>
                  <a:pt x="0" y="0"/>
                </a:moveTo>
                <a:lnTo>
                  <a:pt x="17056" y="6934"/>
                </a:lnTo>
                <a:lnTo>
                  <a:pt x="26809" y="6934"/>
                </a:lnTo>
                <a:lnTo>
                  <a:pt x="1087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669332" y="2717794"/>
            <a:ext cx="26822" cy="6934"/>
          </a:xfrm>
          <a:custGeom>
            <a:avLst/>
            <a:gdLst/>
            <a:ahLst/>
            <a:cxnLst/>
            <a:rect l="l" t="t" r="r" b="b"/>
            <a:pathLst>
              <a:path w="26822" h="6934">
                <a:moveTo>
                  <a:pt x="15938" y="0"/>
                </a:moveTo>
                <a:lnTo>
                  <a:pt x="0" y="6934"/>
                </a:lnTo>
                <a:lnTo>
                  <a:pt x="9753" y="6934"/>
                </a:lnTo>
                <a:lnTo>
                  <a:pt x="26822" y="0"/>
                </a:lnTo>
                <a:lnTo>
                  <a:pt x="1593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643267" y="2740486"/>
            <a:ext cx="235508" cy="74066"/>
          </a:xfrm>
          <a:custGeom>
            <a:avLst/>
            <a:gdLst/>
            <a:ahLst/>
            <a:cxnLst/>
            <a:rect l="l" t="t" r="r" b="b"/>
            <a:pathLst>
              <a:path w="235508" h="74066">
                <a:moveTo>
                  <a:pt x="235508" y="50812"/>
                </a:moveTo>
                <a:lnTo>
                  <a:pt x="231762" y="50812"/>
                </a:lnTo>
                <a:lnTo>
                  <a:pt x="223138" y="59258"/>
                </a:lnTo>
                <a:lnTo>
                  <a:pt x="199516" y="70688"/>
                </a:lnTo>
                <a:lnTo>
                  <a:pt x="164820" y="70878"/>
                </a:lnTo>
                <a:lnTo>
                  <a:pt x="110439" y="32067"/>
                </a:lnTo>
                <a:lnTo>
                  <a:pt x="52882" y="6375"/>
                </a:lnTo>
                <a:lnTo>
                  <a:pt x="20624" y="0"/>
                </a:lnTo>
                <a:lnTo>
                  <a:pt x="0" y="0"/>
                </a:lnTo>
                <a:lnTo>
                  <a:pt x="49695" y="9563"/>
                </a:lnTo>
                <a:lnTo>
                  <a:pt x="107251" y="35242"/>
                </a:lnTo>
                <a:lnTo>
                  <a:pt x="161632" y="74066"/>
                </a:lnTo>
                <a:lnTo>
                  <a:pt x="202691" y="73875"/>
                </a:lnTo>
                <a:lnTo>
                  <a:pt x="226326" y="62445"/>
                </a:lnTo>
                <a:lnTo>
                  <a:pt x="235508" y="508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399509" y="2750050"/>
            <a:ext cx="71818" cy="9944"/>
          </a:xfrm>
          <a:custGeom>
            <a:avLst/>
            <a:gdLst/>
            <a:ahLst/>
            <a:cxnLst/>
            <a:rect l="l" t="t" r="r" b="b"/>
            <a:pathLst>
              <a:path w="71818" h="9944">
                <a:moveTo>
                  <a:pt x="0" y="0"/>
                </a:moveTo>
                <a:lnTo>
                  <a:pt x="27000" y="3187"/>
                </a:lnTo>
                <a:lnTo>
                  <a:pt x="49326" y="9944"/>
                </a:lnTo>
                <a:lnTo>
                  <a:pt x="61315" y="9944"/>
                </a:lnTo>
                <a:lnTo>
                  <a:pt x="71818" y="2806"/>
                </a:lnTo>
                <a:lnTo>
                  <a:pt x="64693" y="2806"/>
                </a:lnTo>
                <a:lnTo>
                  <a:pt x="58127" y="6756"/>
                </a:lnTo>
                <a:lnTo>
                  <a:pt x="30187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801876" y="2750050"/>
            <a:ext cx="68630" cy="9944"/>
          </a:xfrm>
          <a:custGeom>
            <a:avLst/>
            <a:gdLst/>
            <a:ahLst/>
            <a:cxnLst/>
            <a:rect l="l" t="t" r="r" b="b"/>
            <a:pathLst>
              <a:path w="68630" h="9944">
                <a:moveTo>
                  <a:pt x="7505" y="9563"/>
                </a:moveTo>
                <a:lnTo>
                  <a:pt x="22491" y="9944"/>
                </a:lnTo>
                <a:lnTo>
                  <a:pt x="44818" y="3187"/>
                </a:lnTo>
                <a:lnTo>
                  <a:pt x="68630" y="0"/>
                </a:lnTo>
                <a:lnTo>
                  <a:pt x="41630" y="0"/>
                </a:lnTo>
                <a:lnTo>
                  <a:pt x="19138" y="6934"/>
                </a:lnTo>
                <a:lnTo>
                  <a:pt x="11061" y="6375"/>
                </a:lnTo>
                <a:lnTo>
                  <a:pt x="7124" y="3009"/>
                </a:lnTo>
                <a:lnTo>
                  <a:pt x="0" y="2806"/>
                </a:lnTo>
                <a:lnTo>
                  <a:pt x="7505" y="95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463257" y="2763348"/>
            <a:ext cx="11633" cy="6578"/>
          </a:xfrm>
          <a:custGeom>
            <a:avLst/>
            <a:gdLst/>
            <a:ahLst/>
            <a:cxnLst/>
            <a:rect l="l" t="t" r="r" b="b"/>
            <a:pathLst>
              <a:path w="11633" h="6578">
                <a:moveTo>
                  <a:pt x="4889" y="6578"/>
                </a:moveTo>
                <a:lnTo>
                  <a:pt x="11633" y="6019"/>
                </a:lnTo>
                <a:lnTo>
                  <a:pt x="0" y="0"/>
                </a:lnTo>
                <a:lnTo>
                  <a:pt x="4889" y="65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795322" y="2765800"/>
            <a:ext cx="13868" cy="3746"/>
          </a:xfrm>
          <a:custGeom>
            <a:avLst/>
            <a:gdLst/>
            <a:ahLst/>
            <a:cxnLst/>
            <a:rect l="l" t="t" r="r" b="b"/>
            <a:pathLst>
              <a:path w="13868" h="3746">
                <a:moveTo>
                  <a:pt x="6362" y="0"/>
                </a:moveTo>
                <a:lnTo>
                  <a:pt x="0" y="3746"/>
                </a:lnTo>
                <a:lnTo>
                  <a:pt x="10312" y="3746"/>
                </a:lnTo>
                <a:lnTo>
                  <a:pt x="13868" y="0"/>
                </a:lnTo>
                <a:lnTo>
                  <a:pt x="636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499081" y="2782112"/>
            <a:ext cx="152628" cy="19875"/>
          </a:xfrm>
          <a:custGeom>
            <a:avLst/>
            <a:gdLst/>
            <a:ahLst/>
            <a:cxnLst/>
            <a:rect l="l" t="t" r="r" b="b"/>
            <a:pathLst>
              <a:path w="152628" h="19875">
                <a:moveTo>
                  <a:pt x="10871" y="3378"/>
                </a:moveTo>
                <a:lnTo>
                  <a:pt x="39750" y="6565"/>
                </a:lnTo>
                <a:lnTo>
                  <a:pt x="120192" y="6375"/>
                </a:lnTo>
                <a:lnTo>
                  <a:pt x="152628" y="19875"/>
                </a:lnTo>
                <a:lnTo>
                  <a:pt x="152247" y="16687"/>
                </a:lnTo>
                <a:lnTo>
                  <a:pt x="123380" y="2997"/>
                </a:lnTo>
                <a:lnTo>
                  <a:pt x="42938" y="3187"/>
                </a:lnTo>
                <a:lnTo>
                  <a:pt x="0" y="0"/>
                </a:lnTo>
                <a:lnTo>
                  <a:pt x="10871" y="3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698944" y="2782108"/>
            <a:ext cx="4483" cy="46316"/>
          </a:xfrm>
          <a:custGeom>
            <a:avLst/>
            <a:gdLst/>
            <a:ahLst/>
            <a:cxnLst/>
            <a:rect l="l" t="t" r="r" b="b"/>
            <a:pathLst>
              <a:path w="4483" h="46316">
                <a:moveTo>
                  <a:pt x="4305" y="46316"/>
                </a:moveTo>
                <a:lnTo>
                  <a:pt x="4483" y="9753"/>
                </a:lnTo>
                <a:lnTo>
                  <a:pt x="0" y="0"/>
                </a:lnTo>
                <a:lnTo>
                  <a:pt x="4305" y="463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759314" y="2785300"/>
            <a:ext cx="11811" cy="12001"/>
          </a:xfrm>
          <a:custGeom>
            <a:avLst/>
            <a:gdLst/>
            <a:ahLst/>
            <a:cxnLst/>
            <a:rect l="l" t="t" r="r" b="b"/>
            <a:pathLst>
              <a:path w="11811" h="12001">
                <a:moveTo>
                  <a:pt x="0" y="12001"/>
                </a:moveTo>
                <a:lnTo>
                  <a:pt x="10502" y="6184"/>
                </a:lnTo>
                <a:lnTo>
                  <a:pt x="11811" y="190"/>
                </a:lnTo>
                <a:lnTo>
                  <a:pt x="10502" y="0"/>
                </a:lnTo>
                <a:lnTo>
                  <a:pt x="0" y="120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542748" y="2753047"/>
            <a:ext cx="119062" cy="119062"/>
          </a:xfrm>
          <a:custGeom>
            <a:avLst/>
            <a:gdLst/>
            <a:ahLst/>
            <a:cxnLst/>
            <a:rect l="l" t="t" r="r" b="b"/>
            <a:pathLst>
              <a:path w="119062" h="119062">
                <a:moveTo>
                  <a:pt x="10121" y="109131"/>
                </a:moveTo>
                <a:lnTo>
                  <a:pt x="35242" y="119062"/>
                </a:lnTo>
                <a:lnTo>
                  <a:pt x="82689" y="119062"/>
                </a:lnTo>
                <a:lnTo>
                  <a:pt x="97129" y="114198"/>
                </a:lnTo>
                <a:lnTo>
                  <a:pt x="119062" y="75196"/>
                </a:lnTo>
                <a:lnTo>
                  <a:pt x="118872" y="0"/>
                </a:lnTo>
                <a:lnTo>
                  <a:pt x="115874" y="72008"/>
                </a:lnTo>
                <a:lnTo>
                  <a:pt x="93751" y="111010"/>
                </a:lnTo>
                <a:lnTo>
                  <a:pt x="79502" y="115874"/>
                </a:lnTo>
                <a:lnTo>
                  <a:pt x="38430" y="115874"/>
                </a:lnTo>
                <a:lnTo>
                  <a:pt x="13309" y="105943"/>
                </a:lnTo>
                <a:lnTo>
                  <a:pt x="0" y="93192"/>
                </a:lnTo>
                <a:lnTo>
                  <a:pt x="0" y="99377"/>
                </a:lnTo>
                <a:lnTo>
                  <a:pt x="10121" y="1091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869376" y="2858617"/>
            <a:ext cx="65252" cy="24003"/>
          </a:xfrm>
          <a:custGeom>
            <a:avLst/>
            <a:gdLst/>
            <a:ahLst/>
            <a:cxnLst/>
            <a:rect l="l" t="t" r="r" b="b"/>
            <a:pathLst>
              <a:path w="65252" h="24002">
                <a:moveTo>
                  <a:pt x="10325" y="10121"/>
                </a:moveTo>
                <a:lnTo>
                  <a:pt x="21183" y="22123"/>
                </a:lnTo>
                <a:lnTo>
                  <a:pt x="42570" y="19684"/>
                </a:lnTo>
                <a:lnTo>
                  <a:pt x="48933" y="24002"/>
                </a:lnTo>
                <a:lnTo>
                  <a:pt x="53822" y="12941"/>
                </a:lnTo>
                <a:lnTo>
                  <a:pt x="65252" y="10121"/>
                </a:lnTo>
                <a:lnTo>
                  <a:pt x="50825" y="9931"/>
                </a:lnTo>
                <a:lnTo>
                  <a:pt x="47625" y="13119"/>
                </a:lnTo>
                <a:lnTo>
                  <a:pt x="23444" y="16687"/>
                </a:lnTo>
                <a:lnTo>
                  <a:pt x="3568" y="177"/>
                </a:lnTo>
                <a:lnTo>
                  <a:pt x="0" y="0"/>
                </a:lnTo>
                <a:lnTo>
                  <a:pt x="381" y="3378"/>
                </a:lnTo>
                <a:lnTo>
                  <a:pt x="10325" y="101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728752" y="2797303"/>
            <a:ext cx="30568" cy="66192"/>
          </a:xfrm>
          <a:custGeom>
            <a:avLst/>
            <a:gdLst/>
            <a:ahLst/>
            <a:cxnLst/>
            <a:rect l="l" t="t" r="r" b="b"/>
            <a:pathLst>
              <a:path w="30568" h="66192">
                <a:moveTo>
                  <a:pt x="30187" y="2997"/>
                </a:moveTo>
                <a:lnTo>
                  <a:pt x="30568" y="0"/>
                </a:lnTo>
                <a:lnTo>
                  <a:pt x="28308" y="1130"/>
                </a:lnTo>
                <a:lnTo>
                  <a:pt x="0" y="53060"/>
                </a:lnTo>
                <a:lnTo>
                  <a:pt x="0" y="66192"/>
                </a:lnTo>
                <a:lnTo>
                  <a:pt x="30187" y="29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335386" y="2868557"/>
            <a:ext cx="27381" cy="14439"/>
          </a:xfrm>
          <a:custGeom>
            <a:avLst/>
            <a:gdLst/>
            <a:ahLst/>
            <a:cxnLst/>
            <a:rect l="l" t="t" r="r" b="b"/>
            <a:pathLst>
              <a:path w="27381" h="14439">
                <a:moveTo>
                  <a:pt x="20624" y="3746"/>
                </a:moveTo>
                <a:lnTo>
                  <a:pt x="14427" y="0"/>
                </a:lnTo>
                <a:lnTo>
                  <a:pt x="0" y="177"/>
                </a:lnTo>
                <a:lnTo>
                  <a:pt x="17246" y="6934"/>
                </a:lnTo>
                <a:lnTo>
                  <a:pt x="20624" y="14439"/>
                </a:lnTo>
                <a:lnTo>
                  <a:pt x="27381" y="7315"/>
                </a:lnTo>
                <a:lnTo>
                  <a:pt x="27381" y="3936"/>
                </a:lnTo>
                <a:lnTo>
                  <a:pt x="20624" y="37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486141" y="2872117"/>
            <a:ext cx="171564" cy="41821"/>
          </a:xfrm>
          <a:custGeom>
            <a:avLst/>
            <a:gdLst/>
            <a:ahLst/>
            <a:cxnLst/>
            <a:rect l="l" t="t" r="r" b="b"/>
            <a:pathLst>
              <a:path w="171564" h="41821">
                <a:moveTo>
                  <a:pt x="20624" y="6375"/>
                </a:moveTo>
                <a:lnTo>
                  <a:pt x="65443" y="15925"/>
                </a:lnTo>
                <a:lnTo>
                  <a:pt x="129565" y="41821"/>
                </a:lnTo>
                <a:lnTo>
                  <a:pt x="154508" y="35242"/>
                </a:lnTo>
                <a:lnTo>
                  <a:pt x="171564" y="20066"/>
                </a:lnTo>
                <a:lnTo>
                  <a:pt x="167436" y="18745"/>
                </a:lnTo>
                <a:lnTo>
                  <a:pt x="159003" y="27000"/>
                </a:lnTo>
                <a:lnTo>
                  <a:pt x="141757" y="35433"/>
                </a:lnTo>
                <a:lnTo>
                  <a:pt x="126377" y="35242"/>
                </a:lnTo>
                <a:lnTo>
                  <a:pt x="68630" y="12750"/>
                </a:lnTo>
                <a:lnTo>
                  <a:pt x="939" y="0"/>
                </a:lnTo>
                <a:lnTo>
                  <a:pt x="0" y="3568"/>
                </a:lnTo>
                <a:lnTo>
                  <a:pt x="20624" y="63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367456" y="2858806"/>
            <a:ext cx="114376" cy="16878"/>
          </a:xfrm>
          <a:custGeom>
            <a:avLst/>
            <a:gdLst/>
            <a:ahLst/>
            <a:cxnLst/>
            <a:rect l="l" t="t" r="r" b="b"/>
            <a:pathLst>
              <a:path w="114376" h="16878">
                <a:moveTo>
                  <a:pt x="22491" y="13119"/>
                </a:moveTo>
                <a:lnTo>
                  <a:pt x="36931" y="1308"/>
                </a:lnTo>
                <a:lnTo>
                  <a:pt x="32804" y="0"/>
                </a:lnTo>
                <a:lnTo>
                  <a:pt x="13309" y="13500"/>
                </a:lnTo>
                <a:lnTo>
                  <a:pt x="939" y="13309"/>
                </a:lnTo>
                <a:lnTo>
                  <a:pt x="0" y="16878"/>
                </a:lnTo>
                <a:lnTo>
                  <a:pt x="113995" y="16878"/>
                </a:lnTo>
                <a:lnTo>
                  <a:pt x="114376" y="13690"/>
                </a:lnTo>
                <a:lnTo>
                  <a:pt x="22491" y="131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961477" y="2887859"/>
            <a:ext cx="4127" cy="4140"/>
          </a:xfrm>
          <a:custGeom>
            <a:avLst/>
            <a:gdLst/>
            <a:ahLst/>
            <a:cxnLst/>
            <a:rect l="l" t="t" r="r" b="b"/>
            <a:pathLst>
              <a:path w="4127" h="4140">
                <a:moveTo>
                  <a:pt x="0" y="4140"/>
                </a:moveTo>
                <a:lnTo>
                  <a:pt x="4127" y="3187"/>
                </a:lnTo>
                <a:lnTo>
                  <a:pt x="1117" y="0"/>
                </a:lnTo>
                <a:lnTo>
                  <a:pt x="0" y="41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312879" y="2926486"/>
            <a:ext cx="168198" cy="19316"/>
          </a:xfrm>
          <a:custGeom>
            <a:avLst/>
            <a:gdLst/>
            <a:ahLst/>
            <a:cxnLst/>
            <a:rect l="l" t="t" r="r" b="b"/>
            <a:pathLst>
              <a:path w="168198" h="19316">
                <a:moveTo>
                  <a:pt x="148882" y="0"/>
                </a:moveTo>
                <a:lnTo>
                  <a:pt x="106133" y="0"/>
                </a:lnTo>
                <a:lnTo>
                  <a:pt x="87007" y="6565"/>
                </a:lnTo>
                <a:lnTo>
                  <a:pt x="51752" y="16129"/>
                </a:lnTo>
                <a:lnTo>
                  <a:pt x="0" y="19316"/>
                </a:lnTo>
                <a:lnTo>
                  <a:pt x="54940" y="19316"/>
                </a:lnTo>
                <a:lnTo>
                  <a:pt x="90195" y="9766"/>
                </a:lnTo>
                <a:lnTo>
                  <a:pt x="109321" y="3187"/>
                </a:lnTo>
                <a:lnTo>
                  <a:pt x="145707" y="3187"/>
                </a:lnTo>
                <a:lnTo>
                  <a:pt x="158445" y="6565"/>
                </a:lnTo>
                <a:lnTo>
                  <a:pt x="168198" y="6756"/>
                </a:lnTo>
                <a:lnTo>
                  <a:pt x="14888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984321" y="2933245"/>
            <a:ext cx="133692" cy="25869"/>
          </a:xfrm>
          <a:custGeom>
            <a:avLst/>
            <a:gdLst/>
            <a:ahLst/>
            <a:cxnLst/>
            <a:rect l="l" t="t" r="r" b="b"/>
            <a:pathLst>
              <a:path w="133692" h="25869">
                <a:moveTo>
                  <a:pt x="75006" y="2997"/>
                </a:moveTo>
                <a:lnTo>
                  <a:pt x="36931" y="0"/>
                </a:lnTo>
                <a:lnTo>
                  <a:pt x="0" y="6184"/>
                </a:lnTo>
                <a:lnTo>
                  <a:pt x="71818" y="6184"/>
                </a:lnTo>
                <a:lnTo>
                  <a:pt x="84569" y="9372"/>
                </a:lnTo>
                <a:lnTo>
                  <a:pt x="133692" y="25869"/>
                </a:lnTo>
                <a:lnTo>
                  <a:pt x="132943" y="22872"/>
                </a:lnTo>
                <a:lnTo>
                  <a:pt x="100685" y="9372"/>
                </a:lnTo>
                <a:lnTo>
                  <a:pt x="75006" y="29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152564" y="2936243"/>
            <a:ext cx="136321" cy="22682"/>
          </a:xfrm>
          <a:custGeom>
            <a:avLst/>
            <a:gdLst/>
            <a:ahLst/>
            <a:cxnLst/>
            <a:rect l="l" t="t" r="r" b="b"/>
            <a:pathLst>
              <a:path w="136321" h="22682">
                <a:moveTo>
                  <a:pt x="0" y="22313"/>
                </a:moveTo>
                <a:lnTo>
                  <a:pt x="6565" y="22682"/>
                </a:lnTo>
                <a:lnTo>
                  <a:pt x="35432" y="9372"/>
                </a:lnTo>
                <a:lnTo>
                  <a:pt x="64503" y="3187"/>
                </a:lnTo>
                <a:lnTo>
                  <a:pt x="136321" y="3187"/>
                </a:lnTo>
                <a:lnTo>
                  <a:pt x="120002" y="0"/>
                </a:lnTo>
                <a:lnTo>
                  <a:pt x="61315" y="0"/>
                </a:lnTo>
                <a:lnTo>
                  <a:pt x="32257" y="6184"/>
                </a:lnTo>
                <a:lnTo>
                  <a:pt x="0" y="2231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968574" y="2948800"/>
            <a:ext cx="4508" cy="14262"/>
          </a:xfrm>
          <a:custGeom>
            <a:avLst/>
            <a:gdLst/>
            <a:ahLst/>
            <a:cxnLst/>
            <a:rect l="l" t="t" r="r" b="b"/>
            <a:pathLst>
              <a:path w="4508" h="14262">
                <a:moveTo>
                  <a:pt x="0" y="6007"/>
                </a:moveTo>
                <a:lnTo>
                  <a:pt x="4508" y="14262"/>
                </a:lnTo>
                <a:lnTo>
                  <a:pt x="4508" y="0"/>
                </a:lnTo>
                <a:lnTo>
                  <a:pt x="0" y="60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913471" y="2942244"/>
            <a:ext cx="1879" cy="31305"/>
          </a:xfrm>
          <a:custGeom>
            <a:avLst/>
            <a:gdLst/>
            <a:ahLst/>
            <a:cxnLst/>
            <a:rect l="l" t="t" r="r" b="b"/>
            <a:pathLst>
              <a:path w="1879" h="31305">
                <a:moveTo>
                  <a:pt x="0" y="30187"/>
                </a:moveTo>
                <a:lnTo>
                  <a:pt x="1879" y="31305"/>
                </a:lnTo>
                <a:lnTo>
                  <a:pt x="749" y="0"/>
                </a:lnTo>
                <a:lnTo>
                  <a:pt x="0" y="301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712816" y="2880744"/>
            <a:ext cx="177749" cy="119811"/>
          </a:xfrm>
          <a:custGeom>
            <a:avLst/>
            <a:gdLst/>
            <a:ahLst/>
            <a:cxnLst/>
            <a:rect l="l" t="t" r="r" b="b"/>
            <a:pathLst>
              <a:path w="177749" h="119811">
                <a:moveTo>
                  <a:pt x="177749" y="0"/>
                </a:moveTo>
                <a:lnTo>
                  <a:pt x="165760" y="749"/>
                </a:lnTo>
                <a:lnTo>
                  <a:pt x="157314" y="5067"/>
                </a:lnTo>
                <a:lnTo>
                  <a:pt x="139877" y="19875"/>
                </a:lnTo>
                <a:lnTo>
                  <a:pt x="128435" y="37312"/>
                </a:lnTo>
                <a:lnTo>
                  <a:pt x="121310" y="58877"/>
                </a:lnTo>
                <a:lnTo>
                  <a:pt x="96748" y="85686"/>
                </a:lnTo>
                <a:lnTo>
                  <a:pt x="56997" y="116814"/>
                </a:lnTo>
                <a:lnTo>
                  <a:pt x="35242" y="113436"/>
                </a:lnTo>
                <a:lnTo>
                  <a:pt x="16306" y="106502"/>
                </a:lnTo>
                <a:lnTo>
                  <a:pt x="0" y="93751"/>
                </a:lnTo>
                <a:lnTo>
                  <a:pt x="0" y="99936"/>
                </a:lnTo>
                <a:lnTo>
                  <a:pt x="13119" y="109689"/>
                </a:lnTo>
                <a:lnTo>
                  <a:pt x="22491" y="113258"/>
                </a:lnTo>
                <a:lnTo>
                  <a:pt x="48374" y="119621"/>
                </a:lnTo>
                <a:lnTo>
                  <a:pt x="60185" y="119811"/>
                </a:lnTo>
                <a:lnTo>
                  <a:pt x="99936" y="88874"/>
                </a:lnTo>
                <a:lnTo>
                  <a:pt x="124498" y="62064"/>
                </a:lnTo>
                <a:lnTo>
                  <a:pt x="131635" y="40500"/>
                </a:lnTo>
                <a:lnTo>
                  <a:pt x="143255" y="23063"/>
                </a:lnTo>
                <a:lnTo>
                  <a:pt x="160502" y="8242"/>
                </a:lnTo>
                <a:lnTo>
                  <a:pt x="17774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685653" y="2977493"/>
            <a:ext cx="4305" cy="4318"/>
          </a:xfrm>
          <a:custGeom>
            <a:avLst/>
            <a:gdLst/>
            <a:ahLst/>
            <a:cxnLst/>
            <a:rect l="l" t="t" r="r" b="b"/>
            <a:pathLst>
              <a:path w="4305" h="4318">
                <a:moveTo>
                  <a:pt x="749" y="3568"/>
                </a:moveTo>
                <a:lnTo>
                  <a:pt x="4305" y="4317"/>
                </a:lnTo>
                <a:lnTo>
                  <a:pt x="3746" y="558"/>
                </a:lnTo>
                <a:lnTo>
                  <a:pt x="0" y="0"/>
                </a:lnTo>
                <a:lnTo>
                  <a:pt x="749" y="35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910846" y="2973566"/>
            <a:ext cx="7493" cy="11988"/>
          </a:xfrm>
          <a:custGeom>
            <a:avLst/>
            <a:gdLst/>
            <a:ahLst/>
            <a:cxnLst/>
            <a:rect l="l" t="t" r="r" b="b"/>
            <a:pathLst>
              <a:path w="7492" h="11988">
                <a:moveTo>
                  <a:pt x="190" y="5803"/>
                </a:moveTo>
                <a:lnTo>
                  <a:pt x="0" y="11988"/>
                </a:lnTo>
                <a:lnTo>
                  <a:pt x="7492" y="3365"/>
                </a:lnTo>
                <a:lnTo>
                  <a:pt x="4495" y="0"/>
                </a:lnTo>
                <a:lnTo>
                  <a:pt x="190" y="58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854001" y="2948805"/>
            <a:ext cx="99568" cy="62255"/>
          </a:xfrm>
          <a:custGeom>
            <a:avLst/>
            <a:gdLst/>
            <a:ahLst/>
            <a:cxnLst/>
            <a:rect l="l" t="t" r="r" b="b"/>
            <a:pathLst>
              <a:path w="99567" h="62255">
                <a:moveTo>
                  <a:pt x="99567" y="0"/>
                </a:moveTo>
                <a:lnTo>
                  <a:pt x="88874" y="0"/>
                </a:lnTo>
                <a:lnTo>
                  <a:pt x="63195" y="9753"/>
                </a:lnTo>
                <a:lnTo>
                  <a:pt x="37693" y="25882"/>
                </a:lnTo>
                <a:lnTo>
                  <a:pt x="0" y="56070"/>
                </a:lnTo>
                <a:lnTo>
                  <a:pt x="0" y="62255"/>
                </a:lnTo>
                <a:lnTo>
                  <a:pt x="40881" y="29070"/>
                </a:lnTo>
                <a:lnTo>
                  <a:pt x="66382" y="12941"/>
                </a:lnTo>
                <a:lnTo>
                  <a:pt x="9956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243124" y="3018750"/>
            <a:ext cx="4318" cy="8051"/>
          </a:xfrm>
          <a:custGeom>
            <a:avLst/>
            <a:gdLst/>
            <a:ahLst/>
            <a:cxnLst/>
            <a:rect l="l" t="t" r="r" b="b"/>
            <a:pathLst>
              <a:path w="4317" h="8051">
                <a:moveTo>
                  <a:pt x="0" y="4305"/>
                </a:moveTo>
                <a:lnTo>
                  <a:pt x="4318" y="8051"/>
                </a:lnTo>
                <a:lnTo>
                  <a:pt x="3568" y="749"/>
                </a:lnTo>
                <a:lnTo>
                  <a:pt x="0" y="0"/>
                </a:lnTo>
                <a:lnTo>
                  <a:pt x="0" y="43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019758" y="3020053"/>
            <a:ext cx="8432" cy="3378"/>
          </a:xfrm>
          <a:custGeom>
            <a:avLst/>
            <a:gdLst/>
            <a:ahLst/>
            <a:cxnLst/>
            <a:rect l="l" t="t" r="r" b="b"/>
            <a:pathLst>
              <a:path w="8432" h="3378">
                <a:moveTo>
                  <a:pt x="0" y="2819"/>
                </a:moveTo>
                <a:lnTo>
                  <a:pt x="7696" y="3378"/>
                </a:lnTo>
                <a:lnTo>
                  <a:pt x="8432" y="0"/>
                </a:lnTo>
                <a:lnTo>
                  <a:pt x="0" y="28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112246" y="3026060"/>
            <a:ext cx="411022" cy="662076"/>
          </a:xfrm>
          <a:custGeom>
            <a:avLst/>
            <a:gdLst/>
            <a:ahLst/>
            <a:cxnLst/>
            <a:rect l="l" t="t" r="r" b="b"/>
            <a:pathLst>
              <a:path w="411022" h="662076">
                <a:moveTo>
                  <a:pt x="156209" y="238506"/>
                </a:moveTo>
                <a:lnTo>
                  <a:pt x="150571" y="221437"/>
                </a:lnTo>
                <a:lnTo>
                  <a:pt x="150761" y="55499"/>
                </a:lnTo>
                <a:lnTo>
                  <a:pt x="152641" y="38252"/>
                </a:lnTo>
                <a:lnTo>
                  <a:pt x="204393" y="28879"/>
                </a:lnTo>
                <a:lnTo>
                  <a:pt x="261950" y="12750"/>
                </a:lnTo>
                <a:lnTo>
                  <a:pt x="281266" y="9563"/>
                </a:lnTo>
                <a:lnTo>
                  <a:pt x="333578" y="9563"/>
                </a:lnTo>
                <a:lnTo>
                  <a:pt x="378396" y="15938"/>
                </a:lnTo>
                <a:lnTo>
                  <a:pt x="399770" y="15938"/>
                </a:lnTo>
                <a:lnTo>
                  <a:pt x="411022" y="3746"/>
                </a:lnTo>
                <a:lnTo>
                  <a:pt x="411022" y="0"/>
                </a:lnTo>
                <a:lnTo>
                  <a:pt x="396582" y="12750"/>
                </a:lnTo>
                <a:lnTo>
                  <a:pt x="381584" y="12750"/>
                </a:lnTo>
                <a:lnTo>
                  <a:pt x="336765" y="6375"/>
                </a:lnTo>
                <a:lnTo>
                  <a:pt x="278079" y="6375"/>
                </a:lnTo>
                <a:lnTo>
                  <a:pt x="258762" y="9563"/>
                </a:lnTo>
                <a:lnTo>
                  <a:pt x="188264" y="29057"/>
                </a:lnTo>
                <a:lnTo>
                  <a:pt x="176644" y="29057"/>
                </a:lnTo>
                <a:lnTo>
                  <a:pt x="169138" y="32054"/>
                </a:lnTo>
                <a:lnTo>
                  <a:pt x="149453" y="35064"/>
                </a:lnTo>
                <a:lnTo>
                  <a:pt x="147573" y="52692"/>
                </a:lnTo>
                <a:lnTo>
                  <a:pt x="144386" y="35064"/>
                </a:lnTo>
                <a:lnTo>
                  <a:pt x="117754" y="35814"/>
                </a:lnTo>
                <a:lnTo>
                  <a:pt x="115138" y="32245"/>
                </a:lnTo>
                <a:lnTo>
                  <a:pt x="111201" y="34683"/>
                </a:lnTo>
                <a:lnTo>
                  <a:pt x="53251" y="48006"/>
                </a:lnTo>
                <a:lnTo>
                  <a:pt x="22313" y="61874"/>
                </a:lnTo>
                <a:lnTo>
                  <a:pt x="5257" y="71247"/>
                </a:lnTo>
                <a:lnTo>
                  <a:pt x="6197" y="74815"/>
                </a:lnTo>
                <a:lnTo>
                  <a:pt x="40500" y="57746"/>
                </a:lnTo>
                <a:lnTo>
                  <a:pt x="69570" y="48183"/>
                </a:lnTo>
                <a:lnTo>
                  <a:pt x="95072" y="41617"/>
                </a:lnTo>
                <a:lnTo>
                  <a:pt x="141008" y="38061"/>
                </a:lnTo>
                <a:lnTo>
                  <a:pt x="144386" y="116065"/>
                </a:lnTo>
                <a:lnTo>
                  <a:pt x="141198" y="115874"/>
                </a:lnTo>
                <a:lnTo>
                  <a:pt x="144195" y="208508"/>
                </a:lnTo>
                <a:lnTo>
                  <a:pt x="150761" y="241325"/>
                </a:lnTo>
                <a:lnTo>
                  <a:pt x="143446" y="243941"/>
                </a:lnTo>
                <a:lnTo>
                  <a:pt x="86639" y="270764"/>
                </a:lnTo>
                <a:lnTo>
                  <a:pt x="83261" y="256133"/>
                </a:lnTo>
                <a:lnTo>
                  <a:pt x="80073" y="276758"/>
                </a:lnTo>
                <a:lnTo>
                  <a:pt x="50266" y="298323"/>
                </a:lnTo>
                <a:lnTo>
                  <a:pt x="32257" y="318947"/>
                </a:lnTo>
                <a:lnTo>
                  <a:pt x="21386" y="336753"/>
                </a:lnTo>
                <a:lnTo>
                  <a:pt x="5448" y="375386"/>
                </a:lnTo>
                <a:lnTo>
                  <a:pt x="0" y="402018"/>
                </a:lnTo>
                <a:lnTo>
                  <a:pt x="0" y="662076"/>
                </a:lnTo>
                <a:lnTo>
                  <a:pt x="3200" y="405206"/>
                </a:lnTo>
                <a:lnTo>
                  <a:pt x="8635" y="378574"/>
                </a:lnTo>
                <a:lnTo>
                  <a:pt x="24574" y="339940"/>
                </a:lnTo>
                <a:lnTo>
                  <a:pt x="35623" y="322135"/>
                </a:lnTo>
                <a:lnTo>
                  <a:pt x="53454" y="301510"/>
                </a:lnTo>
                <a:lnTo>
                  <a:pt x="98259" y="269443"/>
                </a:lnTo>
                <a:lnTo>
                  <a:pt x="146634" y="247129"/>
                </a:lnTo>
                <a:lnTo>
                  <a:pt x="173266" y="237756"/>
                </a:lnTo>
                <a:lnTo>
                  <a:pt x="174015" y="234569"/>
                </a:lnTo>
                <a:lnTo>
                  <a:pt x="156209" y="2385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016575" y="3061121"/>
            <a:ext cx="139687" cy="68821"/>
          </a:xfrm>
          <a:custGeom>
            <a:avLst/>
            <a:gdLst/>
            <a:ahLst/>
            <a:cxnLst/>
            <a:rect l="l" t="t" r="r" b="b"/>
            <a:pathLst>
              <a:path w="139687" h="68821">
                <a:moveTo>
                  <a:pt x="91122" y="12941"/>
                </a:moveTo>
                <a:lnTo>
                  <a:pt x="30187" y="381"/>
                </a:lnTo>
                <a:lnTo>
                  <a:pt x="0" y="0"/>
                </a:lnTo>
                <a:lnTo>
                  <a:pt x="1130" y="68821"/>
                </a:lnTo>
                <a:lnTo>
                  <a:pt x="3365" y="3009"/>
                </a:lnTo>
                <a:lnTo>
                  <a:pt x="49314" y="6565"/>
                </a:lnTo>
                <a:lnTo>
                  <a:pt x="87744" y="16116"/>
                </a:lnTo>
                <a:lnTo>
                  <a:pt x="139687" y="39382"/>
                </a:lnTo>
                <a:lnTo>
                  <a:pt x="139306" y="36004"/>
                </a:lnTo>
                <a:lnTo>
                  <a:pt x="91122" y="129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785944" y="3060745"/>
            <a:ext cx="231940" cy="184886"/>
          </a:xfrm>
          <a:custGeom>
            <a:avLst/>
            <a:gdLst/>
            <a:ahLst/>
            <a:cxnLst/>
            <a:rect l="l" t="t" r="r" b="b"/>
            <a:pathLst>
              <a:path w="231940" h="184886">
                <a:moveTo>
                  <a:pt x="0" y="70688"/>
                </a:moveTo>
                <a:lnTo>
                  <a:pt x="368" y="73875"/>
                </a:lnTo>
                <a:lnTo>
                  <a:pt x="19862" y="87375"/>
                </a:lnTo>
                <a:lnTo>
                  <a:pt x="35242" y="87375"/>
                </a:lnTo>
                <a:lnTo>
                  <a:pt x="103505" y="56070"/>
                </a:lnTo>
                <a:lnTo>
                  <a:pt x="129184" y="33566"/>
                </a:lnTo>
                <a:lnTo>
                  <a:pt x="153746" y="16687"/>
                </a:lnTo>
                <a:lnTo>
                  <a:pt x="185813" y="6946"/>
                </a:lnTo>
                <a:lnTo>
                  <a:pt x="219189" y="3187"/>
                </a:lnTo>
                <a:lnTo>
                  <a:pt x="222377" y="6375"/>
                </a:lnTo>
                <a:lnTo>
                  <a:pt x="225374" y="77444"/>
                </a:lnTo>
                <a:lnTo>
                  <a:pt x="224624" y="184886"/>
                </a:lnTo>
                <a:lnTo>
                  <a:pt x="228371" y="184886"/>
                </a:lnTo>
                <a:lnTo>
                  <a:pt x="231749" y="168389"/>
                </a:lnTo>
                <a:lnTo>
                  <a:pt x="231940" y="80441"/>
                </a:lnTo>
                <a:lnTo>
                  <a:pt x="228371" y="74447"/>
                </a:lnTo>
                <a:lnTo>
                  <a:pt x="225755" y="3378"/>
                </a:lnTo>
                <a:lnTo>
                  <a:pt x="222377" y="0"/>
                </a:lnTo>
                <a:lnTo>
                  <a:pt x="182626" y="3759"/>
                </a:lnTo>
                <a:lnTo>
                  <a:pt x="150558" y="13309"/>
                </a:lnTo>
                <a:lnTo>
                  <a:pt x="125806" y="30378"/>
                </a:lnTo>
                <a:lnTo>
                  <a:pt x="100317" y="52882"/>
                </a:lnTo>
                <a:lnTo>
                  <a:pt x="31864" y="84378"/>
                </a:lnTo>
                <a:lnTo>
                  <a:pt x="23253" y="84378"/>
                </a:lnTo>
                <a:lnTo>
                  <a:pt x="3556" y="70688"/>
                </a:lnTo>
                <a:lnTo>
                  <a:pt x="0" y="706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264882" y="3093187"/>
            <a:ext cx="190881" cy="45186"/>
          </a:xfrm>
          <a:custGeom>
            <a:avLst/>
            <a:gdLst/>
            <a:ahLst/>
            <a:cxnLst/>
            <a:rect l="l" t="t" r="r" b="b"/>
            <a:pathLst>
              <a:path w="190880" h="45186">
                <a:moveTo>
                  <a:pt x="0" y="44996"/>
                </a:moveTo>
                <a:lnTo>
                  <a:pt x="22872" y="45186"/>
                </a:lnTo>
                <a:lnTo>
                  <a:pt x="51562" y="35432"/>
                </a:lnTo>
                <a:lnTo>
                  <a:pt x="78562" y="17437"/>
                </a:lnTo>
                <a:lnTo>
                  <a:pt x="102755" y="3187"/>
                </a:lnTo>
                <a:lnTo>
                  <a:pt x="190881" y="190"/>
                </a:lnTo>
                <a:lnTo>
                  <a:pt x="99568" y="0"/>
                </a:lnTo>
                <a:lnTo>
                  <a:pt x="86817" y="6565"/>
                </a:lnTo>
                <a:lnTo>
                  <a:pt x="72186" y="17627"/>
                </a:lnTo>
                <a:lnTo>
                  <a:pt x="39751" y="36372"/>
                </a:lnTo>
                <a:lnTo>
                  <a:pt x="0" y="449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090265" y="3150936"/>
            <a:ext cx="113626" cy="48374"/>
          </a:xfrm>
          <a:custGeom>
            <a:avLst/>
            <a:gdLst/>
            <a:ahLst/>
            <a:cxnLst/>
            <a:rect l="l" t="t" r="r" b="b"/>
            <a:pathLst>
              <a:path w="113626" h="48374">
                <a:moveTo>
                  <a:pt x="113626" y="48374"/>
                </a:moveTo>
                <a:lnTo>
                  <a:pt x="75006" y="29070"/>
                </a:lnTo>
                <a:lnTo>
                  <a:pt x="39750" y="9753"/>
                </a:lnTo>
                <a:lnTo>
                  <a:pt x="14249" y="0"/>
                </a:lnTo>
                <a:lnTo>
                  <a:pt x="0" y="190"/>
                </a:lnTo>
                <a:lnTo>
                  <a:pt x="36563" y="12941"/>
                </a:lnTo>
                <a:lnTo>
                  <a:pt x="100507" y="48374"/>
                </a:lnTo>
                <a:lnTo>
                  <a:pt x="113626" y="483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865629" y="3141564"/>
            <a:ext cx="142697" cy="39560"/>
          </a:xfrm>
          <a:custGeom>
            <a:avLst/>
            <a:gdLst/>
            <a:ahLst/>
            <a:cxnLst/>
            <a:rect l="l" t="t" r="r" b="b"/>
            <a:pathLst>
              <a:path w="142697" h="39560">
                <a:moveTo>
                  <a:pt x="0" y="35813"/>
                </a:moveTo>
                <a:lnTo>
                  <a:pt x="1117" y="39560"/>
                </a:lnTo>
                <a:lnTo>
                  <a:pt x="45377" y="19316"/>
                </a:lnTo>
                <a:lnTo>
                  <a:pt x="90004" y="6375"/>
                </a:lnTo>
                <a:lnTo>
                  <a:pt x="142697" y="0"/>
                </a:lnTo>
                <a:lnTo>
                  <a:pt x="106133" y="0"/>
                </a:lnTo>
                <a:lnTo>
                  <a:pt x="86817" y="3187"/>
                </a:lnTo>
                <a:lnTo>
                  <a:pt x="41998" y="16128"/>
                </a:lnTo>
                <a:lnTo>
                  <a:pt x="0" y="3581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069316" y="3154132"/>
            <a:ext cx="97497" cy="49314"/>
          </a:xfrm>
          <a:custGeom>
            <a:avLst/>
            <a:gdLst/>
            <a:ahLst/>
            <a:cxnLst/>
            <a:rect l="l" t="t" r="r" b="b"/>
            <a:pathLst>
              <a:path w="97497" h="49314">
                <a:moveTo>
                  <a:pt x="61125" y="16306"/>
                </a:moveTo>
                <a:lnTo>
                  <a:pt x="97497" y="0"/>
                </a:lnTo>
                <a:lnTo>
                  <a:pt x="86626" y="0"/>
                </a:lnTo>
                <a:lnTo>
                  <a:pt x="65252" y="10871"/>
                </a:lnTo>
                <a:lnTo>
                  <a:pt x="0" y="45745"/>
                </a:lnTo>
                <a:lnTo>
                  <a:pt x="749" y="49314"/>
                </a:lnTo>
                <a:lnTo>
                  <a:pt x="27190" y="36931"/>
                </a:lnTo>
                <a:lnTo>
                  <a:pt x="61125" y="163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068324" y="3230813"/>
            <a:ext cx="7315" cy="11252"/>
          </a:xfrm>
          <a:custGeom>
            <a:avLst/>
            <a:gdLst/>
            <a:ahLst/>
            <a:cxnLst/>
            <a:rect l="l" t="t" r="r" b="b"/>
            <a:pathLst>
              <a:path w="7315" h="11252">
                <a:moveTo>
                  <a:pt x="7315" y="11252"/>
                </a:moveTo>
                <a:lnTo>
                  <a:pt x="6934" y="190"/>
                </a:lnTo>
                <a:lnTo>
                  <a:pt x="0" y="0"/>
                </a:lnTo>
                <a:lnTo>
                  <a:pt x="7315" y="112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194752" y="3230824"/>
            <a:ext cx="6934" cy="14617"/>
          </a:xfrm>
          <a:custGeom>
            <a:avLst/>
            <a:gdLst/>
            <a:ahLst/>
            <a:cxnLst/>
            <a:rect l="l" t="t" r="r" b="b"/>
            <a:pathLst>
              <a:path w="6934" h="14617">
                <a:moveTo>
                  <a:pt x="0" y="177"/>
                </a:moveTo>
                <a:lnTo>
                  <a:pt x="749" y="14617"/>
                </a:lnTo>
                <a:lnTo>
                  <a:pt x="6934" y="0"/>
                </a:lnTo>
                <a:lnTo>
                  <a:pt x="0" y="1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750699" y="3253694"/>
            <a:ext cx="411378" cy="434441"/>
          </a:xfrm>
          <a:custGeom>
            <a:avLst/>
            <a:gdLst/>
            <a:ahLst/>
            <a:cxnLst/>
            <a:rect l="l" t="t" r="r" b="b"/>
            <a:pathLst>
              <a:path w="411378" h="434441">
                <a:moveTo>
                  <a:pt x="7492" y="38252"/>
                </a:moveTo>
                <a:lnTo>
                  <a:pt x="0" y="34874"/>
                </a:lnTo>
                <a:lnTo>
                  <a:pt x="3924" y="41630"/>
                </a:lnTo>
                <a:lnTo>
                  <a:pt x="22110" y="41808"/>
                </a:lnTo>
                <a:lnTo>
                  <a:pt x="80048" y="29070"/>
                </a:lnTo>
                <a:lnTo>
                  <a:pt x="128054" y="9753"/>
                </a:lnTo>
                <a:lnTo>
                  <a:pt x="156933" y="3378"/>
                </a:lnTo>
                <a:lnTo>
                  <a:pt x="202869" y="3187"/>
                </a:lnTo>
                <a:lnTo>
                  <a:pt x="222186" y="6184"/>
                </a:lnTo>
                <a:lnTo>
                  <a:pt x="225183" y="20434"/>
                </a:lnTo>
                <a:lnTo>
                  <a:pt x="230809" y="9563"/>
                </a:lnTo>
                <a:lnTo>
                  <a:pt x="263626" y="19494"/>
                </a:lnTo>
                <a:lnTo>
                  <a:pt x="299059" y="35255"/>
                </a:lnTo>
                <a:lnTo>
                  <a:pt x="344068" y="64134"/>
                </a:lnTo>
                <a:lnTo>
                  <a:pt x="376123" y="96380"/>
                </a:lnTo>
                <a:lnTo>
                  <a:pt x="398627" y="141198"/>
                </a:lnTo>
                <a:lnTo>
                  <a:pt x="408190" y="186194"/>
                </a:lnTo>
                <a:lnTo>
                  <a:pt x="411378" y="434441"/>
                </a:lnTo>
                <a:lnTo>
                  <a:pt x="411378" y="183006"/>
                </a:lnTo>
                <a:lnTo>
                  <a:pt x="401815" y="137820"/>
                </a:lnTo>
                <a:lnTo>
                  <a:pt x="379310" y="93192"/>
                </a:lnTo>
                <a:lnTo>
                  <a:pt x="347256" y="60934"/>
                </a:lnTo>
                <a:lnTo>
                  <a:pt x="330187" y="49123"/>
                </a:lnTo>
                <a:lnTo>
                  <a:pt x="327939" y="31686"/>
                </a:lnTo>
                <a:lnTo>
                  <a:pt x="324561" y="43129"/>
                </a:lnTo>
                <a:lnTo>
                  <a:pt x="318744" y="41808"/>
                </a:lnTo>
                <a:lnTo>
                  <a:pt x="276555" y="19316"/>
                </a:lnTo>
                <a:lnTo>
                  <a:pt x="225374" y="3187"/>
                </a:lnTo>
                <a:lnTo>
                  <a:pt x="206057" y="0"/>
                </a:lnTo>
                <a:lnTo>
                  <a:pt x="153746" y="0"/>
                </a:lnTo>
                <a:lnTo>
                  <a:pt x="124866" y="6565"/>
                </a:lnTo>
                <a:lnTo>
                  <a:pt x="76860" y="25869"/>
                </a:lnTo>
                <a:lnTo>
                  <a:pt x="18922" y="38620"/>
                </a:lnTo>
                <a:lnTo>
                  <a:pt x="7492" y="382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290576" y="3186560"/>
            <a:ext cx="197243" cy="87566"/>
          </a:xfrm>
          <a:custGeom>
            <a:avLst/>
            <a:gdLst/>
            <a:ahLst/>
            <a:cxnLst/>
            <a:rect l="l" t="t" r="r" b="b"/>
            <a:pathLst>
              <a:path w="197243" h="87566">
                <a:moveTo>
                  <a:pt x="4864" y="86817"/>
                </a:moveTo>
                <a:lnTo>
                  <a:pt x="7873" y="87566"/>
                </a:lnTo>
                <a:lnTo>
                  <a:pt x="9740" y="73507"/>
                </a:lnTo>
                <a:lnTo>
                  <a:pt x="54749" y="51193"/>
                </a:lnTo>
                <a:lnTo>
                  <a:pt x="99555" y="22313"/>
                </a:lnTo>
                <a:lnTo>
                  <a:pt x="128625" y="12750"/>
                </a:lnTo>
                <a:lnTo>
                  <a:pt x="197243" y="3568"/>
                </a:lnTo>
                <a:lnTo>
                  <a:pt x="196316" y="0"/>
                </a:lnTo>
                <a:lnTo>
                  <a:pt x="125437" y="9563"/>
                </a:lnTo>
                <a:lnTo>
                  <a:pt x="96367" y="19126"/>
                </a:lnTo>
                <a:lnTo>
                  <a:pt x="55689" y="45567"/>
                </a:lnTo>
                <a:lnTo>
                  <a:pt x="6934" y="71069"/>
                </a:lnTo>
                <a:lnTo>
                  <a:pt x="0" y="74066"/>
                </a:lnTo>
                <a:lnTo>
                  <a:pt x="4864" y="868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756687" y="3324386"/>
            <a:ext cx="193700" cy="20624"/>
          </a:xfrm>
          <a:custGeom>
            <a:avLst/>
            <a:gdLst/>
            <a:ahLst/>
            <a:cxnLst/>
            <a:rect l="l" t="t" r="r" b="b"/>
            <a:pathLst>
              <a:path w="193700" h="20624">
                <a:moveTo>
                  <a:pt x="0" y="12928"/>
                </a:moveTo>
                <a:lnTo>
                  <a:pt x="13119" y="12928"/>
                </a:lnTo>
                <a:lnTo>
                  <a:pt x="67500" y="3187"/>
                </a:lnTo>
                <a:lnTo>
                  <a:pt x="135953" y="3187"/>
                </a:lnTo>
                <a:lnTo>
                  <a:pt x="164642" y="9753"/>
                </a:lnTo>
                <a:lnTo>
                  <a:pt x="168008" y="20624"/>
                </a:lnTo>
                <a:lnTo>
                  <a:pt x="176631" y="12369"/>
                </a:lnTo>
                <a:lnTo>
                  <a:pt x="193700" y="12928"/>
                </a:lnTo>
                <a:lnTo>
                  <a:pt x="187515" y="9372"/>
                </a:lnTo>
                <a:lnTo>
                  <a:pt x="173075" y="9931"/>
                </a:lnTo>
                <a:lnTo>
                  <a:pt x="158445" y="2997"/>
                </a:lnTo>
                <a:lnTo>
                  <a:pt x="139128" y="0"/>
                </a:lnTo>
                <a:lnTo>
                  <a:pt x="64325" y="0"/>
                </a:lnTo>
                <a:lnTo>
                  <a:pt x="38633" y="3187"/>
                </a:lnTo>
                <a:lnTo>
                  <a:pt x="0" y="129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580058" y="3324378"/>
            <a:ext cx="5816" cy="34124"/>
          </a:xfrm>
          <a:custGeom>
            <a:avLst/>
            <a:gdLst/>
            <a:ahLst/>
            <a:cxnLst/>
            <a:rect l="l" t="t" r="r" b="b"/>
            <a:pathLst>
              <a:path w="5816" h="34124">
                <a:moveTo>
                  <a:pt x="5816" y="34124"/>
                </a:moveTo>
                <a:lnTo>
                  <a:pt x="4686" y="5994"/>
                </a:lnTo>
                <a:lnTo>
                  <a:pt x="0" y="0"/>
                </a:lnTo>
                <a:lnTo>
                  <a:pt x="5816" y="341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322818" y="3256883"/>
            <a:ext cx="120014" cy="84378"/>
          </a:xfrm>
          <a:custGeom>
            <a:avLst/>
            <a:gdLst/>
            <a:ahLst/>
            <a:cxnLst/>
            <a:rect l="l" t="t" r="r" b="b"/>
            <a:pathLst>
              <a:path w="120014" h="84378">
                <a:moveTo>
                  <a:pt x="17068" y="80060"/>
                </a:moveTo>
                <a:lnTo>
                  <a:pt x="23444" y="84378"/>
                </a:lnTo>
                <a:lnTo>
                  <a:pt x="25882" y="77444"/>
                </a:lnTo>
                <a:lnTo>
                  <a:pt x="57569" y="60756"/>
                </a:lnTo>
                <a:lnTo>
                  <a:pt x="73888" y="41808"/>
                </a:lnTo>
                <a:lnTo>
                  <a:pt x="91122" y="10871"/>
                </a:lnTo>
                <a:lnTo>
                  <a:pt x="120014" y="0"/>
                </a:lnTo>
                <a:lnTo>
                  <a:pt x="105765" y="0"/>
                </a:lnTo>
                <a:lnTo>
                  <a:pt x="87947" y="7683"/>
                </a:lnTo>
                <a:lnTo>
                  <a:pt x="70688" y="38620"/>
                </a:lnTo>
                <a:lnTo>
                  <a:pt x="54381" y="57569"/>
                </a:lnTo>
                <a:lnTo>
                  <a:pt x="22694" y="74066"/>
                </a:lnTo>
                <a:lnTo>
                  <a:pt x="6184" y="76873"/>
                </a:lnTo>
                <a:lnTo>
                  <a:pt x="0" y="80441"/>
                </a:lnTo>
                <a:lnTo>
                  <a:pt x="17068" y="800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581181" y="3358504"/>
            <a:ext cx="7683" cy="12014"/>
          </a:xfrm>
          <a:custGeom>
            <a:avLst/>
            <a:gdLst/>
            <a:ahLst/>
            <a:cxnLst/>
            <a:rect l="l" t="t" r="r" b="b"/>
            <a:pathLst>
              <a:path w="7683" h="12014">
                <a:moveTo>
                  <a:pt x="190" y="5816"/>
                </a:moveTo>
                <a:lnTo>
                  <a:pt x="0" y="12014"/>
                </a:lnTo>
                <a:lnTo>
                  <a:pt x="7683" y="3378"/>
                </a:lnTo>
                <a:lnTo>
                  <a:pt x="4698" y="0"/>
                </a:lnTo>
                <a:lnTo>
                  <a:pt x="190" y="58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029506" y="3378389"/>
            <a:ext cx="91503" cy="58877"/>
          </a:xfrm>
          <a:custGeom>
            <a:avLst/>
            <a:gdLst/>
            <a:ahLst/>
            <a:cxnLst/>
            <a:rect l="l" t="t" r="r" b="b"/>
            <a:pathLst>
              <a:path w="91503" h="58877">
                <a:moveTo>
                  <a:pt x="90944" y="58877"/>
                </a:moveTo>
                <a:lnTo>
                  <a:pt x="91503" y="55689"/>
                </a:lnTo>
                <a:lnTo>
                  <a:pt x="74815" y="51752"/>
                </a:lnTo>
                <a:lnTo>
                  <a:pt x="49504" y="35432"/>
                </a:lnTo>
                <a:lnTo>
                  <a:pt x="7315" y="0"/>
                </a:lnTo>
                <a:lnTo>
                  <a:pt x="0" y="177"/>
                </a:lnTo>
                <a:lnTo>
                  <a:pt x="59067" y="48374"/>
                </a:lnTo>
                <a:lnTo>
                  <a:pt x="81013" y="58496"/>
                </a:lnTo>
                <a:lnTo>
                  <a:pt x="90944" y="588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612117" y="3414203"/>
            <a:ext cx="204012" cy="27000"/>
          </a:xfrm>
          <a:custGeom>
            <a:avLst/>
            <a:gdLst/>
            <a:ahLst/>
            <a:cxnLst/>
            <a:rect l="l" t="t" r="r" b="b"/>
            <a:pathLst>
              <a:path w="204012" h="27000">
                <a:moveTo>
                  <a:pt x="0" y="6375"/>
                </a:moveTo>
                <a:lnTo>
                  <a:pt x="20624" y="9563"/>
                </a:lnTo>
                <a:lnTo>
                  <a:pt x="48564" y="9563"/>
                </a:lnTo>
                <a:lnTo>
                  <a:pt x="93383" y="3187"/>
                </a:lnTo>
                <a:lnTo>
                  <a:pt x="148882" y="3187"/>
                </a:lnTo>
                <a:lnTo>
                  <a:pt x="165011" y="6184"/>
                </a:lnTo>
                <a:lnTo>
                  <a:pt x="196697" y="19494"/>
                </a:lnTo>
                <a:lnTo>
                  <a:pt x="199885" y="26809"/>
                </a:lnTo>
                <a:lnTo>
                  <a:pt x="203263" y="27000"/>
                </a:lnTo>
                <a:lnTo>
                  <a:pt x="204012" y="22694"/>
                </a:lnTo>
                <a:lnTo>
                  <a:pt x="200063" y="16116"/>
                </a:lnTo>
                <a:lnTo>
                  <a:pt x="168198" y="2997"/>
                </a:lnTo>
                <a:lnTo>
                  <a:pt x="152069" y="0"/>
                </a:lnTo>
                <a:lnTo>
                  <a:pt x="90195" y="0"/>
                </a:lnTo>
                <a:lnTo>
                  <a:pt x="45186" y="6375"/>
                </a:lnTo>
                <a:lnTo>
                  <a:pt x="0" y="63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152757" y="3375760"/>
            <a:ext cx="88125" cy="61506"/>
          </a:xfrm>
          <a:custGeom>
            <a:avLst/>
            <a:gdLst/>
            <a:ahLst/>
            <a:cxnLst/>
            <a:rect l="l" t="t" r="r" b="b"/>
            <a:pathLst>
              <a:path w="88125" h="61506">
                <a:moveTo>
                  <a:pt x="736" y="57937"/>
                </a:moveTo>
                <a:lnTo>
                  <a:pt x="0" y="61506"/>
                </a:lnTo>
                <a:lnTo>
                  <a:pt x="9931" y="61125"/>
                </a:lnTo>
                <a:lnTo>
                  <a:pt x="33185" y="48933"/>
                </a:lnTo>
                <a:lnTo>
                  <a:pt x="88125" y="3746"/>
                </a:lnTo>
                <a:lnTo>
                  <a:pt x="88125" y="0"/>
                </a:lnTo>
                <a:lnTo>
                  <a:pt x="47815" y="31686"/>
                </a:lnTo>
                <a:lnTo>
                  <a:pt x="20434" y="52311"/>
                </a:lnTo>
                <a:lnTo>
                  <a:pt x="736" y="579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820252" y="3436509"/>
            <a:ext cx="130505" cy="489013"/>
          </a:xfrm>
          <a:custGeom>
            <a:avLst/>
            <a:gdLst/>
            <a:ahLst/>
            <a:cxnLst/>
            <a:rect l="l" t="t" r="r" b="b"/>
            <a:pathLst>
              <a:path w="130505" h="489013">
                <a:moveTo>
                  <a:pt x="1498" y="0"/>
                </a:moveTo>
                <a:lnTo>
                  <a:pt x="0" y="558"/>
                </a:lnTo>
                <a:lnTo>
                  <a:pt x="4686" y="6756"/>
                </a:lnTo>
                <a:lnTo>
                  <a:pt x="14439" y="12928"/>
                </a:lnTo>
                <a:lnTo>
                  <a:pt x="50253" y="41440"/>
                </a:lnTo>
                <a:lnTo>
                  <a:pt x="88696" y="86448"/>
                </a:lnTo>
                <a:lnTo>
                  <a:pt x="107632" y="118884"/>
                </a:lnTo>
                <a:lnTo>
                  <a:pt x="117195" y="157327"/>
                </a:lnTo>
                <a:lnTo>
                  <a:pt x="120383" y="489013"/>
                </a:lnTo>
                <a:lnTo>
                  <a:pt x="123761" y="443826"/>
                </a:lnTo>
                <a:lnTo>
                  <a:pt x="130505" y="437083"/>
                </a:lnTo>
                <a:lnTo>
                  <a:pt x="130505" y="433324"/>
                </a:lnTo>
                <a:lnTo>
                  <a:pt x="123761" y="437642"/>
                </a:lnTo>
                <a:lnTo>
                  <a:pt x="120383" y="154139"/>
                </a:lnTo>
                <a:lnTo>
                  <a:pt x="110820" y="115697"/>
                </a:lnTo>
                <a:lnTo>
                  <a:pt x="91884" y="83248"/>
                </a:lnTo>
                <a:lnTo>
                  <a:pt x="53441" y="38252"/>
                </a:lnTo>
                <a:lnTo>
                  <a:pt x="17627" y="9753"/>
                </a:lnTo>
                <a:lnTo>
                  <a:pt x="149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609141" y="3436519"/>
            <a:ext cx="3759" cy="84747"/>
          </a:xfrm>
          <a:custGeom>
            <a:avLst/>
            <a:gdLst/>
            <a:ahLst/>
            <a:cxnLst/>
            <a:rect l="l" t="t" r="r" b="b"/>
            <a:pathLst>
              <a:path w="3759" h="84747">
                <a:moveTo>
                  <a:pt x="3378" y="84747"/>
                </a:moveTo>
                <a:lnTo>
                  <a:pt x="3759" y="6172"/>
                </a:lnTo>
                <a:lnTo>
                  <a:pt x="0" y="0"/>
                </a:lnTo>
                <a:lnTo>
                  <a:pt x="3378" y="847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322264" y="3333766"/>
            <a:ext cx="239064" cy="591769"/>
          </a:xfrm>
          <a:custGeom>
            <a:avLst/>
            <a:gdLst/>
            <a:ahLst/>
            <a:cxnLst/>
            <a:rect l="l" t="t" r="r" b="b"/>
            <a:pathLst>
              <a:path w="239064" h="591769">
                <a:moveTo>
                  <a:pt x="0" y="539635"/>
                </a:moveTo>
                <a:lnTo>
                  <a:pt x="4686" y="545452"/>
                </a:lnTo>
                <a:lnTo>
                  <a:pt x="8432" y="548449"/>
                </a:lnTo>
                <a:lnTo>
                  <a:pt x="11252" y="591769"/>
                </a:lnTo>
                <a:lnTo>
                  <a:pt x="11252" y="286689"/>
                </a:lnTo>
                <a:lnTo>
                  <a:pt x="16497" y="237566"/>
                </a:lnTo>
                <a:lnTo>
                  <a:pt x="30568" y="206438"/>
                </a:lnTo>
                <a:lnTo>
                  <a:pt x="48374" y="179438"/>
                </a:lnTo>
                <a:lnTo>
                  <a:pt x="93179" y="131254"/>
                </a:lnTo>
                <a:lnTo>
                  <a:pt x="128993" y="105740"/>
                </a:lnTo>
                <a:lnTo>
                  <a:pt x="136499" y="106679"/>
                </a:lnTo>
                <a:lnTo>
                  <a:pt x="142506" y="97116"/>
                </a:lnTo>
                <a:lnTo>
                  <a:pt x="157873" y="80429"/>
                </a:lnTo>
                <a:lnTo>
                  <a:pt x="189560" y="31864"/>
                </a:lnTo>
                <a:lnTo>
                  <a:pt x="213753" y="11239"/>
                </a:lnTo>
                <a:lnTo>
                  <a:pt x="239064" y="0"/>
                </a:lnTo>
                <a:lnTo>
                  <a:pt x="228384" y="0"/>
                </a:lnTo>
                <a:lnTo>
                  <a:pt x="210566" y="8051"/>
                </a:lnTo>
                <a:lnTo>
                  <a:pt x="184683" y="30365"/>
                </a:lnTo>
                <a:lnTo>
                  <a:pt x="170624" y="54749"/>
                </a:lnTo>
                <a:lnTo>
                  <a:pt x="143256" y="91503"/>
                </a:lnTo>
                <a:lnTo>
                  <a:pt x="89992" y="128054"/>
                </a:lnTo>
                <a:lnTo>
                  <a:pt x="44996" y="176250"/>
                </a:lnTo>
                <a:lnTo>
                  <a:pt x="27178" y="203250"/>
                </a:lnTo>
                <a:lnTo>
                  <a:pt x="13309" y="234365"/>
                </a:lnTo>
                <a:lnTo>
                  <a:pt x="8051" y="283502"/>
                </a:lnTo>
                <a:lnTo>
                  <a:pt x="8051" y="540384"/>
                </a:lnTo>
                <a:lnTo>
                  <a:pt x="0" y="5396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570891" y="3401449"/>
            <a:ext cx="10502" cy="52501"/>
          </a:xfrm>
          <a:custGeom>
            <a:avLst/>
            <a:gdLst/>
            <a:ahLst/>
            <a:cxnLst/>
            <a:rect l="l" t="t" r="r" b="b"/>
            <a:pathLst>
              <a:path w="10502" h="52501">
                <a:moveTo>
                  <a:pt x="0" y="7505"/>
                </a:moveTo>
                <a:lnTo>
                  <a:pt x="0" y="52501"/>
                </a:lnTo>
                <a:lnTo>
                  <a:pt x="3187" y="10680"/>
                </a:lnTo>
                <a:lnTo>
                  <a:pt x="10502" y="1498"/>
                </a:lnTo>
                <a:lnTo>
                  <a:pt x="10121" y="0"/>
                </a:lnTo>
                <a:lnTo>
                  <a:pt x="0" y="75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541622" y="3459013"/>
            <a:ext cx="181508" cy="36563"/>
          </a:xfrm>
          <a:custGeom>
            <a:avLst/>
            <a:gdLst/>
            <a:ahLst/>
            <a:cxnLst/>
            <a:rect l="l" t="t" r="r" b="b"/>
            <a:pathLst>
              <a:path w="181508" h="36563">
                <a:moveTo>
                  <a:pt x="181508" y="32435"/>
                </a:moveTo>
                <a:lnTo>
                  <a:pt x="168186" y="22504"/>
                </a:lnTo>
                <a:lnTo>
                  <a:pt x="120002" y="6375"/>
                </a:lnTo>
                <a:lnTo>
                  <a:pt x="84747" y="0"/>
                </a:lnTo>
                <a:lnTo>
                  <a:pt x="0" y="0"/>
                </a:lnTo>
                <a:lnTo>
                  <a:pt x="81559" y="3187"/>
                </a:lnTo>
                <a:lnTo>
                  <a:pt x="116814" y="9753"/>
                </a:lnTo>
                <a:lnTo>
                  <a:pt x="171564" y="28689"/>
                </a:lnTo>
                <a:lnTo>
                  <a:pt x="177380" y="36563"/>
                </a:lnTo>
                <a:lnTo>
                  <a:pt x="180936" y="36563"/>
                </a:lnTo>
                <a:lnTo>
                  <a:pt x="181508" y="324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760097" y="3478145"/>
            <a:ext cx="6553" cy="91313"/>
          </a:xfrm>
          <a:custGeom>
            <a:avLst/>
            <a:gdLst/>
            <a:ahLst/>
            <a:cxnLst/>
            <a:rect l="l" t="t" r="r" b="b"/>
            <a:pathLst>
              <a:path w="6553" h="91312">
                <a:moveTo>
                  <a:pt x="6553" y="29057"/>
                </a:moveTo>
                <a:lnTo>
                  <a:pt x="0" y="0"/>
                </a:lnTo>
                <a:lnTo>
                  <a:pt x="177" y="16306"/>
                </a:lnTo>
                <a:lnTo>
                  <a:pt x="3175" y="32245"/>
                </a:lnTo>
                <a:lnTo>
                  <a:pt x="6553" y="91312"/>
                </a:lnTo>
                <a:lnTo>
                  <a:pt x="6553" y="290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728740" y="3491076"/>
            <a:ext cx="20256" cy="16687"/>
          </a:xfrm>
          <a:custGeom>
            <a:avLst/>
            <a:gdLst/>
            <a:ahLst/>
            <a:cxnLst/>
            <a:rect l="l" t="t" r="r" b="b"/>
            <a:pathLst>
              <a:path w="20256" h="16687">
                <a:moveTo>
                  <a:pt x="19697" y="13500"/>
                </a:moveTo>
                <a:lnTo>
                  <a:pt x="0" y="0"/>
                </a:lnTo>
                <a:lnTo>
                  <a:pt x="203" y="6184"/>
                </a:lnTo>
                <a:lnTo>
                  <a:pt x="10325" y="12369"/>
                </a:lnTo>
                <a:lnTo>
                  <a:pt x="20256" y="16687"/>
                </a:lnTo>
                <a:lnTo>
                  <a:pt x="19697" y="135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550835" y="3462016"/>
            <a:ext cx="23622" cy="33743"/>
          </a:xfrm>
          <a:custGeom>
            <a:avLst/>
            <a:gdLst/>
            <a:ahLst/>
            <a:cxnLst/>
            <a:rect l="l" t="t" r="r" b="b"/>
            <a:pathLst>
              <a:path w="23622" h="33743">
                <a:moveTo>
                  <a:pt x="23622" y="190"/>
                </a:moveTo>
                <a:lnTo>
                  <a:pt x="22313" y="0"/>
                </a:lnTo>
                <a:lnTo>
                  <a:pt x="13868" y="14249"/>
                </a:lnTo>
                <a:lnTo>
                  <a:pt x="6184" y="19507"/>
                </a:lnTo>
                <a:lnTo>
                  <a:pt x="368" y="27000"/>
                </a:lnTo>
                <a:lnTo>
                  <a:pt x="0" y="33743"/>
                </a:lnTo>
                <a:lnTo>
                  <a:pt x="3556" y="33566"/>
                </a:lnTo>
                <a:lnTo>
                  <a:pt x="9182" y="22491"/>
                </a:lnTo>
                <a:lnTo>
                  <a:pt x="17056" y="17437"/>
                </a:lnTo>
                <a:lnTo>
                  <a:pt x="23622" y="1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394051" y="3507383"/>
            <a:ext cx="216192" cy="556158"/>
          </a:xfrm>
          <a:custGeom>
            <a:avLst/>
            <a:gdLst/>
            <a:ahLst/>
            <a:cxnLst/>
            <a:rect l="l" t="t" r="r" b="b"/>
            <a:pathLst>
              <a:path w="216192" h="556158">
                <a:moveTo>
                  <a:pt x="216192" y="556158"/>
                </a:moveTo>
                <a:lnTo>
                  <a:pt x="216192" y="182638"/>
                </a:lnTo>
                <a:lnTo>
                  <a:pt x="197078" y="124879"/>
                </a:lnTo>
                <a:lnTo>
                  <a:pt x="174942" y="79692"/>
                </a:lnTo>
                <a:lnTo>
                  <a:pt x="149250" y="41262"/>
                </a:lnTo>
                <a:lnTo>
                  <a:pt x="120002" y="22136"/>
                </a:lnTo>
                <a:lnTo>
                  <a:pt x="91122" y="12573"/>
                </a:lnTo>
                <a:lnTo>
                  <a:pt x="30187" y="6197"/>
                </a:lnTo>
                <a:lnTo>
                  <a:pt x="927" y="0"/>
                </a:lnTo>
                <a:lnTo>
                  <a:pt x="0" y="3378"/>
                </a:lnTo>
                <a:lnTo>
                  <a:pt x="27000" y="9372"/>
                </a:lnTo>
                <a:lnTo>
                  <a:pt x="87934" y="15760"/>
                </a:lnTo>
                <a:lnTo>
                  <a:pt x="116814" y="25501"/>
                </a:lnTo>
                <a:lnTo>
                  <a:pt x="146062" y="44450"/>
                </a:lnTo>
                <a:lnTo>
                  <a:pt x="171754" y="82880"/>
                </a:lnTo>
                <a:lnTo>
                  <a:pt x="193878" y="128079"/>
                </a:lnTo>
                <a:lnTo>
                  <a:pt x="213004" y="185826"/>
                </a:lnTo>
                <a:lnTo>
                  <a:pt x="216192" y="5561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524763" y="3491075"/>
            <a:ext cx="21564" cy="17246"/>
          </a:xfrm>
          <a:custGeom>
            <a:avLst/>
            <a:gdLst/>
            <a:ahLst/>
            <a:cxnLst/>
            <a:rect l="l" t="t" r="r" b="b"/>
            <a:pathLst>
              <a:path w="21564" h="17246">
                <a:moveTo>
                  <a:pt x="21564" y="1879"/>
                </a:moveTo>
                <a:lnTo>
                  <a:pt x="19697" y="0"/>
                </a:lnTo>
                <a:lnTo>
                  <a:pt x="0" y="13500"/>
                </a:lnTo>
                <a:lnTo>
                  <a:pt x="939" y="17246"/>
                </a:lnTo>
                <a:lnTo>
                  <a:pt x="21564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846529" y="3503827"/>
            <a:ext cx="7493" cy="15367"/>
          </a:xfrm>
          <a:custGeom>
            <a:avLst/>
            <a:gdLst/>
            <a:ahLst/>
            <a:cxnLst/>
            <a:rect l="l" t="t" r="r" b="b"/>
            <a:pathLst>
              <a:path w="7492" h="15366">
                <a:moveTo>
                  <a:pt x="190" y="13119"/>
                </a:moveTo>
                <a:lnTo>
                  <a:pt x="7492" y="15367"/>
                </a:lnTo>
                <a:lnTo>
                  <a:pt x="0" y="0"/>
                </a:lnTo>
                <a:lnTo>
                  <a:pt x="190" y="131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854032" y="3519208"/>
            <a:ext cx="34683" cy="117563"/>
          </a:xfrm>
          <a:custGeom>
            <a:avLst/>
            <a:gdLst/>
            <a:ahLst/>
            <a:cxnLst/>
            <a:rect l="l" t="t" r="r" b="b"/>
            <a:pathLst>
              <a:path w="34683" h="117563">
                <a:moveTo>
                  <a:pt x="2438" y="7111"/>
                </a:moveTo>
                <a:lnTo>
                  <a:pt x="18745" y="19684"/>
                </a:lnTo>
                <a:lnTo>
                  <a:pt x="31495" y="39192"/>
                </a:lnTo>
                <a:lnTo>
                  <a:pt x="34493" y="117563"/>
                </a:lnTo>
                <a:lnTo>
                  <a:pt x="34683" y="35991"/>
                </a:lnTo>
                <a:lnTo>
                  <a:pt x="21932" y="16497"/>
                </a:lnTo>
                <a:lnTo>
                  <a:pt x="0" y="0"/>
                </a:lnTo>
                <a:lnTo>
                  <a:pt x="2438" y="71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811275" y="3494458"/>
            <a:ext cx="3759" cy="29997"/>
          </a:xfrm>
          <a:custGeom>
            <a:avLst/>
            <a:gdLst/>
            <a:ahLst/>
            <a:cxnLst/>
            <a:rect l="l" t="t" r="r" b="b"/>
            <a:pathLst>
              <a:path w="3759" h="29997">
                <a:moveTo>
                  <a:pt x="0" y="3365"/>
                </a:moveTo>
                <a:lnTo>
                  <a:pt x="190" y="29997"/>
                </a:lnTo>
                <a:lnTo>
                  <a:pt x="3759" y="0"/>
                </a:lnTo>
                <a:lnTo>
                  <a:pt x="0" y="33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310606" y="3529514"/>
            <a:ext cx="133311" cy="90944"/>
          </a:xfrm>
          <a:custGeom>
            <a:avLst/>
            <a:gdLst/>
            <a:ahLst/>
            <a:cxnLst/>
            <a:rect l="l" t="t" r="r" b="b"/>
            <a:pathLst>
              <a:path w="133311" h="90944">
                <a:moveTo>
                  <a:pt x="14249" y="0"/>
                </a:moveTo>
                <a:lnTo>
                  <a:pt x="0" y="190"/>
                </a:lnTo>
                <a:lnTo>
                  <a:pt x="49504" y="16129"/>
                </a:lnTo>
                <a:lnTo>
                  <a:pt x="84569" y="35433"/>
                </a:lnTo>
                <a:lnTo>
                  <a:pt x="107632" y="54190"/>
                </a:lnTo>
                <a:lnTo>
                  <a:pt x="112890" y="65062"/>
                </a:lnTo>
                <a:lnTo>
                  <a:pt x="116814" y="67500"/>
                </a:lnTo>
                <a:lnTo>
                  <a:pt x="133311" y="90944"/>
                </a:lnTo>
                <a:lnTo>
                  <a:pt x="133134" y="83629"/>
                </a:lnTo>
                <a:lnTo>
                  <a:pt x="120015" y="64312"/>
                </a:lnTo>
                <a:lnTo>
                  <a:pt x="116065" y="61874"/>
                </a:lnTo>
                <a:lnTo>
                  <a:pt x="110998" y="51003"/>
                </a:lnTo>
                <a:lnTo>
                  <a:pt x="87947" y="32245"/>
                </a:lnTo>
                <a:lnTo>
                  <a:pt x="52692" y="12941"/>
                </a:lnTo>
                <a:lnTo>
                  <a:pt x="1424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663897" y="3452827"/>
            <a:ext cx="64503" cy="613892"/>
          </a:xfrm>
          <a:custGeom>
            <a:avLst/>
            <a:gdLst/>
            <a:ahLst/>
            <a:cxnLst/>
            <a:rect l="l" t="t" r="r" b="b"/>
            <a:pathLst>
              <a:path w="64503" h="613892">
                <a:moveTo>
                  <a:pt x="3187" y="234937"/>
                </a:moveTo>
                <a:lnTo>
                  <a:pt x="22504" y="177190"/>
                </a:lnTo>
                <a:lnTo>
                  <a:pt x="56438" y="114935"/>
                </a:lnTo>
                <a:lnTo>
                  <a:pt x="61125" y="110058"/>
                </a:lnTo>
                <a:lnTo>
                  <a:pt x="64312" y="86436"/>
                </a:lnTo>
                <a:lnTo>
                  <a:pt x="64503" y="0"/>
                </a:lnTo>
                <a:lnTo>
                  <a:pt x="60756" y="3365"/>
                </a:lnTo>
                <a:lnTo>
                  <a:pt x="57937" y="106870"/>
                </a:lnTo>
                <a:lnTo>
                  <a:pt x="53251" y="111747"/>
                </a:lnTo>
                <a:lnTo>
                  <a:pt x="19126" y="174002"/>
                </a:lnTo>
                <a:lnTo>
                  <a:pt x="0" y="231762"/>
                </a:lnTo>
                <a:lnTo>
                  <a:pt x="0" y="613892"/>
                </a:lnTo>
                <a:lnTo>
                  <a:pt x="3187" y="2349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028783" y="3538886"/>
            <a:ext cx="158076" cy="273202"/>
          </a:xfrm>
          <a:custGeom>
            <a:avLst/>
            <a:gdLst/>
            <a:ahLst/>
            <a:cxnLst/>
            <a:rect l="l" t="t" r="r" b="b"/>
            <a:pathLst>
              <a:path w="158076" h="273202">
                <a:moveTo>
                  <a:pt x="58699" y="70878"/>
                </a:moveTo>
                <a:lnTo>
                  <a:pt x="48933" y="45199"/>
                </a:lnTo>
                <a:lnTo>
                  <a:pt x="36372" y="28879"/>
                </a:lnTo>
                <a:lnTo>
                  <a:pt x="20065" y="9944"/>
                </a:lnTo>
                <a:lnTo>
                  <a:pt x="7124" y="0"/>
                </a:lnTo>
                <a:lnTo>
                  <a:pt x="0" y="0"/>
                </a:lnTo>
                <a:lnTo>
                  <a:pt x="16878" y="13131"/>
                </a:lnTo>
                <a:lnTo>
                  <a:pt x="33185" y="32067"/>
                </a:lnTo>
                <a:lnTo>
                  <a:pt x="45758" y="48387"/>
                </a:lnTo>
                <a:lnTo>
                  <a:pt x="55321" y="74066"/>
                </a:lnTo>
                <a:lnTo>
                  <a:pt x="58508" y="218630"/>
                </a:lnTo>
                <a:lnTo>
                  <a:pt x="61696" y="231571"/>
                </a:lnTo>
                <a:lnTo>
                  <a:pt x="78193" y="259880"/>
                </a:lnTo>
                <a:lnTo>
                  <a:pt x="93764" y="273202"/>
                </a:lnTo>
                <a:lnTo>
                  <a:pt x="118694" y="273202"/>
                </a:lnTo>
                <a:lnTo>
                  <a:pt x="134442" y="263271"/>
                </a:lnTo>
                <a:lnTo>
                  <a:pt x="151688" y="235521"/>
                </a:lnTo>
                <a:lnTo>
                  <a:pt x="158076" y="213207"/>
                </a:lnTo>
                <a:lnTo>
                  <a:pt x="158076" y="99568"/>
                </a:lnTo>
                <a:lnTo>
                  <a:pt x="154876" y="209829"/>
                </a:lnTo>
                <a:lnTo>
                  <a:pt x="148501" y="232321"/>
                </a:lnTo>
                <a:lnTo>
                  <a:pt x="131267" y="260070"/>
                </a:lnTo>
                <a:lnTo>
                  <a:pt x="115506" y="270014"/>
                </a:lnTo>
                <a:lnTo>
                  <a:pt x="96939" y="270014"/>
                </a:lnTo>
                <a:lnTo>
                  <a:pt x="81381" y="256705"/>
                </a:lnTo>
                <a:lnTo>
                  <a:pt x="64871" y="228384"/>
                </a:lnTo>
                <a:lnTo>
                  <a:pt x="61696" y="215442"/>
                </a:lnTo>
                <a:lnTo>
                  <a:pt x="58699" y="708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127411" y="3542835"/>
            <a:ext cx="94691" cy="594398"/>
          </a:xfrm>
          <a:custGeom>
            <a:avLst/>
            <a:gdLst/>
            <a:ahLst/>
            <a:cxnLst/>
            <a:rect l="l" t="t" r="r" b="b"/>
            <a:pathLst>
              <a:path w="94691" h="594398">
                <a:moveTo>
                  <a:pt x="4686" y="6184"/>
                </a:moveTo>
                <a:lnTo>
                  <a:pt x="33756" y="15735"/>
                </a:lnTo>
                <a:lnTo>
                  <a:pt x="66014" y="31686"/>
                </a:lnTo>
                <a:lnTo>
                  <a:pt x="85128" y="50812"/>
                </a:lnTo>
                <a:lnTo>
                  <a:pt x="91503" y="70116"/>
                </a:lnTo>
                <a:lnTo>
                  <a:pt x="94691" y="594398"/>
                </a:lnTo>
                <a:lnTo>
                  <a:pt x="94691" y="66929"/>
                </a:lnTo>
                <a:lnTo>
                  <a:pt x="88315" y="47625"/>
                </a:lnTo>
                <a:lnTo>
                  <a:pt x="69189" y="28498"/>
                </a:lnTo>
                <a:lnTo>
                  <a:pt x="36944" y="12560"/>
                </a:lnTo>
                <a:lnTo>
                  <a:pt x="0" y="0"/>
                </a:lnTo>
                <a:lnTo>
                  <a:pt x="4686" y="61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815559" y="3574324"/>
            <a:ext cx="86817" cy="61506"/>
          </a:xfrm>
          <a:custGeom>
            <a:avLst/>
            <a:gdLst/>
            <a:ahLst/>
            <a:cxnLst/>
            <a:rect l="l" t="t" r="r" b="b"/>
            <a:pathLst>
              <a:path w="86817" h="61506">
                <a:moveTo>
                  <a:pt x="75945" y="54749"/>
                </a:moveTo>
                <a:lnTo>
                  <a:pt x="57569" y="54952"/>
                </a:lnTo>
                <a:lnTo>
                  <a:pt x="29070" y="35255"/>
                </a:lnTo>
                <a:lnTo>
                  <a:pt x="0" y="0"/>
                </a:lnTo>
                <a:lnTo>
                  <a:pt x="0" y="6184"/>
                </a:lnTo>
                <a:lnTo>
                  <a:pt x="19507" y="32067"/>
                </a:lnTo>
                <a:lnTo>
                  <a:pt x="42011" y="51384"/>
                </a:lnTo>
                <a:lnTo>
                  <a:pt x="64134" y="61506"/>
                </a:lnTo>
                <a:lnTo>
                  <a:pt x="72758" y="61506"/>
                </a:lnTo>
                <a:lnTo>
                  <a:pt x="86817" y="49314"/>
                </a:lnTo>
                <a:lnTo>
                  <a:pt x="82702" y="47815"/>
                </a:lnTo>
                <a:lnTo>
                  <a:pt x="75945" y="547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826468" y="3583899"/>
            <a:ext cx="23812" cy="32423"/>
          </a:xfrm>
          <a:custGeom>
            <a:avLst/>
            <a:gdLst/>
            <a:ahLst/>
            <a:cxnLst/>
            <a:rect l="l" t="t" r="r" b="b"/>
            <a:pathLst>
              <a:path w="23812" h="32423">
                <a:moveTo>
                  <a:pt x="18935" y="12928"/>
                </a:moveTo>
                <a:lnTo>
                  <a:pt x="23812" y="177"/>
                </a:lnTo>
                <a:lnTo>
                  <a:pt x="22504" y="0"/>
                </a:lnTo>
                <a:lnTo>
                  <a:pt x="0" y="32423"/>
                </a:lnTo>
                <a:lnTo>
                  <a:pt x="6184" y="32423"/>
                </a:lnTo>
                <a:lnTo>
                  <a:pt x="18935" y="129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371191" y="3574326"/>
            <a:ext cx="87566" cy="61506"/>
          </a:xfrm>
          <a:custGeom>
            <a:avLst/>
            <a:gdLst/>
            <a:ahLst/>
            <a:cxnLst/>
            <a:rect l="l" t="t" r="r" b="b"/>
            <a:pathLst>
              <a:path w="87566" h="61506">
                <a:moveTo>
                  <a:pt x="7505" y="54381"/>
                </a:moveTo>
                <a:lnTo>
                  <a:pt x="0" y="51003"/>
                </a:lnTo>
                <a:lnTo>
                  <a:pt x="381" y="54381"/>
                </a:lnTo>
                <a:lnTo>
                  <a:pt x="13703" y="61506"/>
                </a:lnTo>
                <a:lnTo>
                  <a:pt x="22313" y="61506"/>
                </a:lnTo>
                <a:lnTo>
                  <a:pt x="47637" y="48006"/>
                </a:lnTo>
                <a:lnTo>
                  <a:pt x="74637" y="20447"/>
                </a:lnTo>
                <a:lnTo>
                  <a:pt x="87566" y="939"/>
                </a:lnTo>
                <a:lnTo>
                  <a:pt x="83820" y="0"/>
                </a:lnTo>
                <a:lnTo>
                  <a:pt x="73520" y="13131"/>
                </a:lnTo>
                <a:lnTo>
                  <a:pt x="52514" y="36753"/>
                </a:lnTo>
                <a:lnTo>
                  <a:pt x="28879" y="54940"/>
                </a:lnTo>
                <a:lnTo>
                  <a:pt x="7505" y="543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481617" y="3705769"/>
            <a:ext cx="90563" cy="61506"/>
          </a:xfrm>
          <a:custGeom>
            <a:avLst/>
            <a:gdLst/>
            <a:ahLst/>
            <a:cxnLst/>
            <a:rect l="l" t="t" r="r" b="b"/>
            <a:pathLst>
              <a:path w="90563" h="61506">
                <a:moveTo>
                  <a:pt x="90563" y="29248"/>
                </a:moveTo>
                <a:lnTo>
                  <a:pt x="89065" y="28879"/>
                </a:lnTo>
                <a:lnTo>
                  <a:pt x="80632" y="43129"/>
                </a:lnTo>
                <a:lnTo>
                  <a:pt x="63563" y="58305"/>
                </a:lnTo>
                <a:lnTo>
                  <a:pt x="51561" y="58305"/>
                </a:lnTo>
                <a:lnTo>
                  <a:pt x="35813" y="48196"/>
                </a:lnTo>
                <a:lnTo>
                  <a:pt x="13500" y="22313"/>
                </a:lnTo>
                <a:lnTo>
                  <a:pt x="380" y="0"/>
                </a:lnTo>
                <a:lnTo>
                  <a:pt x="0" y="6565"/>
                </a:lnTo>
                <a:lnTo>
                  <a:pt x="10312" y="25501"/>
                </a:lnTo>
                <a:lnTo>
                  <a:pt x="32626" y="51384"/>
                </a:lnTo>
                <a:lnTo>
                  <a:pt x="48374" y="61315"/>
                </a:lnTo>
                <a:lnTo>
                  <a:pt x="66941" y="61506"/>
                </a:lnTo>
                <a:lnTo>
                  <a:pt x="83819" y="46316"/>
                </a:lnTo>
                <a:lnTo>
                  <a:pt x="90563" y="292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701959" y="3705204"/>
            <a:ext cx="89814" cy="62064"/>
          </a:xfrm>
          <a:custGeom>
            <a:avLst/>
            <a:gdLst/>
            <a:ahLst/>
            <a:cxnLst/>
            <a:rect l="l" t="t" r="r" b="b"/>
            <a:pathLst>
              <a:path w="89814" h="62064">
                <a:moveTo>
                  <a:pt x="10312" y="55130"/>
                </a:moveTo>
                <a:lnTo>
                  <a:pt x="22694" y="61887"/>
                </a:lnTo>
                <a:lnTo>
                  <a:pt x="38061" y="62064"/>
                </a:lnTo>
                <a:lnTo>
                  <a:pt x="58686" y="50444"/>
                </a:lnTo>
                <a:lnTo>
                  <a:pt x="77444" y="27381"/>
                </a:lnTo>
                <a:lnTo>
                  <a:pt x="89814" y="3759"/>
                </a:lnTo>
                <a:lnTo>
                  <a:pt x="89814" y="0"/>
                </a:lnTo>
                <a:lnTo>
                  <a:pt x="86639" y="762"/>
                </a:lnTo>
                <a:lnTo>
                  <a:pt x="74256" y="24193"/>
                </a:lnTo>
                <a:lnTo>
                  <a:pt x="57010" y="45567"/>
                </a:lnTo>
                <a:lnTo>
                  <a:pt x="34683" y="59067"/>
                </a:lnTo>
                <a:lnTo>
                  <a:pt x="26250" y="58877"/>
                </a:lnTo>
                <a:lnTo>
                  <a:pt x="13500" y="51943"/>
                </a:lnTo>
                <a:lnTo>
                  <a:pt x="571" y="32639"/>
                </a:lnTo>
                <a:lnTo>
                  <a:pt x="0" y="39192"/>
                </a:lnTo>
                <a:lnTo>
                  <a:pt x="10312" y="551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737945" y="4016847"/>
            <a:ext cx="4305" cy="4305"/>
          </a:xfrm>
          <a:custGeom>
            <a:avLst/>
            <a:gdLst/>
            <a:ahLst/>
            <a:cxnLst/>
            <a:rect l="l" t="t" r="r" b="b"/>
            <a:pathLst>
              <a:path w="4305" h="4305">
                <a:moveTo>
                  <a:pt x="749" y="3555"/>
                </a:moveTo>
                <a:lnTo>
                  <a:pt x="4305" y="4305"/>
                </a:lnTo>
                <a:lnTo>
                  <a:pt x="3746" y="558"/>
                </a:lnTo>
                <a:lnTo>
                  <a:pt x="0" y="0"/>
                </a:lnTo>
                <a:lnTo>
                  <a:pt x="749" y="35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563394" y="4032967"/>
            <a:ext cx="37122" cy="16878"/>
          </a:xfrm>
          <a:custGeom>
            <a:avLst/>
            <a:gdLst/>
            <a:ahLst/>
            <a:cxnLst/>
            <a:rect l="l" t="t" r="r" b="b"/>
            <a:pathLst>
              <a:path w="37122" h="16878">
                <a:moveTo>
                  <a:pt x="36563" y="13881"/>
                </a:moveTo>
                <a:lnTo>
                  <a:pt x="0" y="0"/>
                </a:lnTo>
                <a:lnTo>
                  <a:pt x="749" y="2997"/>
                </a:lnTo>
                <a:lnTo>
                  <a:pt x="37122" y="16878"/>
                </a:lnTo>
                <a:lnTo>
                  <a:pt x="36563" y="138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653934" y="4032967"/>
            <a:ext cx="55880" cy="23063"/>
          </a:xfrm>
          <a:custGeom>
            <a:avLst/>
            <a:gdLst/>
            <a:ahLst/>
            <a:cxnLst/>
            <a:rect l="l" t="t" r="r" b="b"/>
            <a:pathLst>
              <a:path w="55879" h="23063">
                <a:moveTo>
                  <a:pt x="55879" y="1130"/>
                </a:moveTo>
                <a:lnTo>
                  <a:pt x="48564" y="0"/>
                </a:lnTo>
                <a:lnTo>
                  <a:pt x="9944" y="16319"/>
                </a:lnTo>
                <a:lnTo>
                  <a:pt x="0" y="22694"/>
                </a:lnTo>
                <a:lnTo>
                  <a:pt x="6565" y="23063"/>
                </a:lnTo>
                <a:lnTo>
                  <a:pt x="55879" y="11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868277" y="4122793"/>
            <a:ext cx="13881" cy="3746"/>
          </a:xfrm>
          <a:custGeom>
            <a:avLst/>
            <a:gdLst/>
            <a:ahLst/>
            <a:cxnLst/>
            <a:rect l="l" t="t" r="r" b="b"/>
            <a:pathLst>
              <a:path w="13881" h="3746">
                <a:moveTo>
                  <a:pt x="0" y="0"/>
                </a:moveTo>
                <a:lnTo>
                  <a:pt x="3568" y="3746"/>
                </a:lnTo>
                <a:lnTo>
                  <a:pt x="13881" y="3746"/>
                </a:lnTo>
                <a:lnTo>
                  <a:pt x="731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355423" y="4122980"/>
            <a:ext cx="49682" cy="10680"/>
          </a:xfrm>
          <a:custGeom>
            <a:avLst/>
            <a:gdLst/>
            <a:ahLst/>
            <a:cxnLst/>
            <a:rect l="l" t="t" r="r" b="b"/>
            <a:pathLst>
              <a:path w="49682" h="10680">
                <a:moveTo>
                  <a:pt x="0" y="6934"/>
                </a:moveTo>
                <a:lnTo>
                  <a:pt x="1117" y="10680"/>
                </a:lnTo>
                <a:lnTo>
                  <a:pt x="49682" y="939"/>
                </a:lnTo>
                <a:lnTo>
                  <a:pt x="49682" y="0"/>
                </a:lnTo>
                <a:lnTo>
                  <a:pt x="0" y="693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034598" y="3638450"/>
            <a:ext cx="17437" cy="537210"/>
          </a:xfrm>
          <a:custGeom>
            <a:avLst/>
            <a:gdLst/>
            <a:ahLst/>
            <a:cxnLst/>
            <a:rect l="l" t="t" r="r" b="b"/>
            <a:pathLst>
              <a:path w="17437" h="537210">
                <a:moveTo>
                  <a:pt x="14439" y="501967"/>
                </a:moveTo>
                <a:lnTo>
                  <a:pt x="0" y="503834"/>
                </a:lnTo>
                <a:lnTo>
                  <a:pt x="14439" y="507022"/>
                </a:lnTo>
                <a:lnTo>
                  <a:pt x="17437" y="537210"/>
                </a:lnTo>
                <a:lnTo>
                  <a:pt x="17437" y="0"/>
                </a:lnTo>
                <a:lnTo>
                  <a:pt x="14439" y="5019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910979" y="2943934"/>
            <a:ext cx="61506" cy="45186"/>
          </a:xfrm>
          <a:custGeom>
            <a:avLst/>
            <a:gdLst/>
            <a:ahLst/>
            <a:cxnLst/>
            <a:rect l="l" t="t" r="r" b="b"/>
            <a:pathLst>
              <a:path w="61506" h="45186">
                <a:moveTo>
                  <a:pt x="0" y="29248"/>
                </a:moveTo>
                <a:lnTo>
                  <a:pt x="61506" y="45186"/>
                </a:lnTo>
                <a:lnTo>
                  <a:pt x="16878" y="0"/>
                </a:lnTo>
                <a:lnTo>
                  <a:pt x="0" y="292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414483" y="2089650"/>
            <a:ext cx="61506" cy="45186"/>
          </a:xfrm>
          <a:custGeom>
            <a:avLst/>
            <a:gdLst/>
            <a:ahLst/>
            <a:cxnLst/>
            <a:rect l="l" t="t" r="r" b="b"/>
            <a:pathLst>
              <a:path w="61506" h="45186">
                <a:moveTo>
                  <a:pt x="61506" y="15938"/>
                </a:moveTo>
                <a:lnTo>
                  <a:pt x="0" y="0"/>
                </a:lnTo>
                <a:lnTo>
                  <a:pt x="44627" y="45186"/>
                </a:lnTo>
                <a:lnTo>
                  <a:pt x="61506" y="159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414484" y="2089649"/>
            <a:ext cx="1557997" cy="899464"/>
          </a:xfrm>
          <a:custGeom>
            <a:avLst/>
            <a:gdLst/>
            <a:ahLst/>
            <a:cxnLst/>
            <a:rect l="l" t="t" r="r" b="b"/>
            <a:pathLst>
              <a:path w="1557997" h="899464">
                <a:moveTo>
                  <a:pt x="0" y="0"/>
                </a:moveTo>
                <a:lnTo>
                  <a:pt x="1557997" y="899464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694035" y="2989125"/>
            <a:ext cx="278447" cy="123939"/>
          </a:xfrm>
          <a:custGeom>
            <a:avLst/>
            <a:gdLst/>
            <a:ahLst/>
            <a:cxnLst/>
            <a:rect l="l" t="t" r="r" b="b"/>
            <a:pathLst>
              <a:path w="278447" h="123939">
                <a:moveTo>
                  <a:pt x="0" y="123939"/>
                </a:moveTo>
                <a:lnTo>
                  <a:pt x="278447" y="0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136037" y="2089649"/>
            <a:ext cx="278447" cy="123939"/>
          </a:xfrm>
          <a:custGeom>
            <a:avLst/>
            <a:gdLst/>
            <a:ahLst/>
            <a:cxnLst/>
            <a:rect l="l" t="t" r="r" b="b"/>
            <a:pathLst>
              <a:path w="278447" h="123939">
                <a:moveTo>
                  <a:pt x="278447" y="0"/>
                </a:moveTo>
                <a:lnTo>
                  <a:pt x="0" y="123939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136050" y="2213599"/>
            <a:ext cx="1557985" cy="899464"/>
          </a:xfrm>
          <a:custGeom>
            <a:avLst/>
            <a:gdLst/>
            <a:ahLst/>
            <a:cxnLst/>
            <a:rect l="l" t="t" r="r" b="b"/>
            <a:pathLst>
              <a:path w="1557985" h="899464">
                <a:moveTo>
                  <a:pt x="1557985" y="899464"/>
                </a:moveTo>
                <a:lnTo>
                  <a:pt x="0" y="0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675283" y="3094306"/>
            <a:ext cx="37503" cy="37503"/>
          </a:xfrm>
          <a:custGeom>
            <a:avLst/>
            <a:gdLst/>
            <a:ahLst/>
            <a:cxnLst/>
            <a:rect l="l" t="t" r="r" b="b"/>
            <a:pathLst>
              <a:path w="37503" h="37503">
                <a:moveTo>
                  <a:pt x="37503" y="18757"/>
                </a:moveTo>
                <a:lnTo>
                  <a:pt x="37122" y="15011"/>
                </a:lnTo>
                <a:lnTo>
                  <a:pt x="36194" y="11633"/>
                </a:lnTo>
                <a:lnTo>
                  <a:pt x="34315" y="8254"/>
                </a:lnTo>
                <a:lnTo>
                  <a:pt x="32067" y="5448"/>
                </a:lnTo>
                <a:lnTo>
                  <a:pt x="29248" y="3187"/>
                </a:lnTo>
                <a:lnTo>
                  <a:pt x="25869" y="1511"/>
                </a:lnTo>
                <a:lnTo>
                  <a:pt x="22504" y="380"/>
                </a:lnTo>
                <a:lnTo>
                  <a:pt x="18745" y="0"/>
                </a:lnTo>
                <a:lnTo>
                  <a:pt x="15189" y="380"/>
                </a:lnTo>
                <a:lnTo>
                  <a:pt x="11620" y="1511"/>
                </a:lnTo>
                <a:lnTo>
                  <a:pt x="8432" y="3187"/>
                </a:lnTo>
                <a:lnTo>
                  <a:pt x="5435" y="5448"/>
                </a:lnTo>
                <a:lnTo>
                  <a:pt x="3187" y="8254"/>
                </a:lnTo>
                <a:lnTo>
                  <a:pt x="1511" y="11633"/>
                </a:lnTo>
                <a:lnTo>
                  <a:pt x="380" y="15011"/>
                </a:lnTo>
                <a:lnTo>
                  <a:pt x="0" y="18757"/>
                </a:lnTo>
                <a:lnTo>
                  <a:pt x="380" y="22504"/>
                </a:lnTo>
                <a:lnTo>
                  <a:pt x="1511" y="25882"/>
                </a:lnTo>
                <a:lnTo>
                  <a:pt x="3187" y="29260"/>
                </a:lnTo>
                <a:lnTo>
                  <a:pt x="5435" y="32067"/>
                </a:lnTo>
                <a:lnTo>
                  <a:pt x="8432" y="34328"/>
                </a:lnTo>
                <a:lnTo>
                  <a:pt x="11620" y="36004"/>
                </a:lnTo>
                <a:lnTo>
                  <a:pt x="15189" y="37134"/>
                </a:lnTo>
                <a:lnTo>
                  <a:pt x="18745" y="37503"/>
                </a:lnTo>
                <a:lnTo>
                  <a:pt x="22504" y="37134"/>
                </a:lnTo>
                <a:lnTo>
                  <a:pt x="25869" y="36004"/>
                </a:lnTo>
                <a:lnTo>
                  <a:pt x="29248" y="34328"/>
                </a:lnTo>
                <a:lnTo>
                  <a:pt x="32067" y="32067"/>
                </a:lnTo>
                <a:lnTo>
                  <a:pt x="34315" y="29260"/>
                </a:lnTo>
                <a:lnTo>
                  <a:pt x="36194" y="25882"/>
                </a:lnTo>
                <a:lnTo>
                  <a:pt x="37122" y="22504"/>
                </a:lnTo>
                <a:lnTo>
                  <a:pt x="37503" y="187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117285" y="2194847"/>
            <a:ext cx="37503" cy="37490"/>
          </a:xfrm>
          <a:custGeom>
            <a:avLst/>
            <a:gdLst/>
            <a:ahLst/>
            <a:cxnLst/>
            <a:rect l="l" t="t" r="r" b="b"/>
            <a:pathLst>
              <a:path w="37503" h="37490">
                <a:moveTo>
                  <a:pt x="37503" y="18745"/>
                </a:moveTo>
                <a:lnTo>
                  <a:pt x="37122" y="14998"/>
                </a:lnTo>
                <a:lnTo>
                  <a:pt x="36194" y="11620"/>
                </a:lnTo>
                <a:lnTo>
                  <a:pt x="34315" y="8242"/>
                </a:lnTo>
                <a:lnTo>
                  <a:pt x="32067" y="5435"/>
                </a:lnTo>
                <a:lnTo>
                  <a:pt x="29260" y="3174"/>
                </a:lnTo>
                <a:lnTo>
                  <a:pt x="25882" y="1308"/>
                </a:lnTo>
                <a:lnTo>
                  <a:pt x="22504" y="368"/>
                </a:lnTo>
                <a:lnTo>
                  <a:pt x="18757" y="0"/>
                </a:lnTo>
                <a:lnTo>
                  <a:pt x="15189" y="368"/>
                </a:lnTo>
                <a:lnTo>
                  <a:pt x="11620" y="1308"/>
                </a:lnTo>
                <a:lnTo>
                  <a:pt x="8432" y="3174"/>
                </a:lnTo>
                <a:lnTo>
                  <a:pt x="5435" y="5435"/>
                </a:lnTo>
                <a:lnTo>
                  <a:pt x="3187" y="8242"/>
                </a:lnTo>
                <a:lnTo>
                  <a:pt x="1511" y="11620"/>
                </a:lnTo>
                <a:lnTo>
                  <a:pt x="380" y="14998"/>
                </a:lnTo>
                <a:lnTo>
                  <a:pt x="0" y="18745"/>
                </a:lnTo>
                <a:lnTo>
                  <a:pt x="380" y="22313"/>
                </a:lnTo>
                <a:lnTo>
                  <a:pt x="1511" y="25869"/>
                </a:lnTo>
                <a:lnTo>
                  <a:pt x="3187" y="29057"/>
                </a:lnTo>
                <a:lnTo>
                  <a:pt x="5435" y="32067"/>
                </a:lnTo>
                <a:lnTo>
                  <a:pt x="8432" y="34315"/>
                </a:lnTo>
                <a:lnTo>
                  <a:pt x="11620" y="35991"/>
                </a:lnTo>
                <a:lnTo>
                  <a:pt x="15189" y="37122"/>
                </a:lnTo>
                <a:lnTo>
                  <a:pt x="18757" y="37490"/>
                </a:lnTo>
                <a:lnTo>
                  <a:pt x="22504" y="37122"/>
                </a:lnTo>
                <a:lnTo>
                  <a:pt x="25882" y="35991"/>
                </a:lnTo>
                <a:lnTo>
                  <a:pt x="29260" y="34315"/>
                </a:lnTo>
                <a:lnTo>
                  <a:pt x="32067" y="32067"/>
                </a:lnTo>
                <a:lnTo>
                  <a:pt x="34315" y="29057"/>
                </a:lnTo>
                <a:lnTo>
                  <a:pt x="36194" y="25869"/>
                </a:lnTo>
                <a:lnTo>
                  <a:pt x="37122" y="22313"/>
                </a:lnTo>
                <a:lnTo>
                  <a:pt x="37503" y="187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043009" y="2493538"/>
            <a:ext cx="40690" cy="40690"/>
          </a:xfrm>
          <a:custGeom>
            <a:avLst/>
            <a:gdLst/>
            <a:ahLst/>
            <a:cxnLst/>
            <a:rect l="l" t="t" r="r" b="b"/>
            <a:pathLst>
              <a:path w="40690" h="40690">
                <a:moveTo>
                  <a:pt x="39941" y="15189"/>
                </a:moveTo>
                <a:lnTo>
                  <a:pt x="38074" y="10134"/>
                </a:lnTo>
                <a:lnTo>
                  <a:pt x="34683" y="6007"/>
                </a:lnTo>
                <a:lnTo>
                  <a:pt x="30568" y="2819"/>
                </a:lnTo>
                <a:lnTo>
                  <a:pt x="25692" y="749"/>
                </a:lnTo>
                <a:lnTo>
                  <a:pt x="20243" y="0"/>
                </a:lnTo>
                <a:lnTo>
                  <a:pt x="14998" y="749"/>
                </a:lnTo>
                <a:lnTo>
                  <a:pt x="10134" y="2819"/>
                </a:lnTo>
                <a:lnTo>
                  <a:pt x="6007" y="6007"/>
                </a:lnTo>
                <a:lnTo>
                  <a:pt x="2628" y="10134"/>
                </a:lnTo>
                <a:lnTo>
                  <a:pt x="749" y="15189"/>
                </a:lnTo>
                <a:lnTo>
                  <a:pt x="0" y="20447"/>
                </a:lnTo>
                <a:lnTo>
                  <a:pt x="749" y="25692"/>
                </a:lnTo>
                <a:lnTo>
                  <a:pt x="2628" y="30568"/>
                </a:lnTo>
                <a:lnTo>
                  <a:pt x="6007" y="34696"/>
                </a:lnTo>
                <a:lnTo>
                  <a:pt x="10134" y="38061"/>
                </a:lnTo>
                <a:lnTo>
                  <a:pt x="14998" y="40132"/>
                </a:lnTo>
                <a:lnTo>
                  <a:pt x="20243" y="40690"/>
                </a:lnTo>
                <a:lnTo>
                  <a:pt x="25692" y="40132"/>
                </a:lnTo>
                <a:lnTo>
                  <a:pt x="30568" y="38061"/>
                </a:lnTo>
                <a:lnTo>
                  <a:pt x="34683" y="34696"/>
                </a:lnTo>
                <a:lnTo>
                  <a:pt x="38074" y="30568"/>
                </a:lnTo>
                <a:lnTo>
                  <a:pt x="39941" y="25692"/>
                </a:lnTo>
                <a:lnTo>
                  <a:pt x="40690" y="20447"/>
                </a:lnTo>
                <a:lnTo>
                  <a:pt x="39941" y="15189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037952" y="2488476"/>
            <a:ext cx="50812" cy="50812"/>
          </a:xfrm>
          <a:custGeom>
            <a:avLst/>
            <a:gdLst/>
            <a:ahLst/>
            <a:cxnLst/>
            <a:rect l="l" t="t" r="r" b="b"/>
            <a:pathLst>
              <a:path w="50812" h="50812">
                <a:moveTo>
                  <a:pt x="50812" y="0"/>
                </a:moveTo>
                <a:lnTo>
                  <a:pt x="0" y="50812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964230" y="3113627"/>
            <a:ext cx="33756" cy="61125"/>
          </a:xfrm>
          <a:custGeom>
            <a:avLst/>
            <a:gdLst/>
            <a:ahLst/>
            <a:cxnLst/>
            <a:rect l="l" t="t" r="r" b="b"/>
            <a:pathLst>
              <a:path w="33756" h="61125">
                <a:moveTo>
                  <a:pt x="33756" y="61125"/>
                </a:moveTo>
                <a:lnTo>
                  <a:pt x="16878" y="0"/>
                </a:lnTo>
                <a:lnTo>
                  <a:pt x="0" y="61125"/>
                </a:lnTo>
                <a:lnTo>
                  <a:pt x="33756" y="611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981104" y="3113620"/>
            <a:ext cx="0" cy="203822"/>
          </a:xfrm>
          <a:custGeom>
            <a:avLst/>
            <a:gdLst/>
            <a:ahLst/>
            <a:cxnLst/>
            <a:rect l="l" t="t" r="r" b="b"/>
            <a:pathLst>
              <a:path h="203822">
                <a:moveTo>
                  <a:pt x="0" y="0"/>
                </a:moveTo>
                <a:lnTo>
                  <a:pt x="0" y="203822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694035" y="3113064"/>
            <a:ext cx="287070" cy="558"/>
          </a:xfrm>
          <a:custGeom>
            <a:avLst/>
            <a:gdLst/>
            <a:ahLst/>
            <a:cxnLst/>
            <a:rect l="l" t="t" r="r" b="b"/>
            <a:pathLst>
              <a:path w="287070" h="558">
                <a:moveTo>
                  <a:pt x="0" y="0"/>
                </a:moveTo>
                <a:lnTo>
                  <a:pt x="287070" y="558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964234" y="3627395"/>
            <a:ext cx="33756" cy="61125"/>
          </a:xfrm>
          <a:custGeom>
            <a:avLst/>
            <a:gdLst/>
            <a:ahLst/>
            <a:cxnLst/>
            <a:rect l="l" t="t" r="r" b="b"/>
            <a:pathLst>
              <a:path w="33756" h="61125">
                <a:moveTo>
                  <a:pt x="0" y="0"/>
                </a:moveTo>
                <a:lnTo>
                  <a:pt x="16878" y="61125"/>
                </a:lnTo>
                <a:lnTo>
                  <a:pt x="3375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981104" y="3433889"/>
            <a:ext cx="0" cy="254634"/>
          </a:xfrm>
          <a:custGeom>
            <a:avLst/>
            <a:gdLst/>
            <a:ahLst/>
            <a:cxnLst/>
            <a:rect l="l" t="t" r="r" b="b"/>
            <a:pathLst>
              <a:path h="254634">
                <a:moveTo>
                  <a:pt x="0" y="0"/>
                </a:moveTo>
                <a:lnTo>
                  <a:pt x="0" y="254634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694036" y="3688143"/>
            <a:ext cx="287070" cy="381"/>
          </a:xfrm>
          <a:custGeom>
            <a:avLst/>
            <a:gdLst/>
            <a:ahLst/>
            <a:cxnLst/>
            <a:rect l="l" t="t" r="r" b="b"/>
            <a:pathLst>
              <a:path w="287070" h="380">
                <a:moveTo>
                  <a:pt x="287070" y="380"/>
                </a:moveTo>
                <a:lnTo>
                  <a:pt x="0" y="0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694035" y="3113064"/>
            <a:ext cx="0" cy="575081"/>
          </a:xfrm>
          <a:custGeom>
            <a:avLst/>
            <a:gdLst/>
            <a:ahLst/>
            <a:cxnLst/>
            <a:rect l="l" t="t" r="r" b="b"/>
            <a:pathLst>
              <a:path h="575081">
                <a:moveTo>
                  <a:pt x="0" y="0"/>
                </a:moveTo>
                <a:lnTo>
                  <a:pt x="0" y="575081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675283" y="3094306"/>
            <a:ext cx="37503" cy="37503"/>
          </a:xfrm>
          <a:custGeom>
            <a:avLst/>
            <a:gdLst/>
            <a:ahLst/>
            <a:cxnLst/>
            <a:rect l="l" t="t" r="r" b="b"/>
            <a:pathLst>
              <a:path w="37503" h="37503">
                <a:moveTo>
                  <a:pt x="37503" y="18757"/>
                </a:moveTo>
                <a:lnTo>
                  <a:pt x="37122" y="15011"/>
                </a:lnTo>
                <a:lnTo>
                  <a:pt x="36194" y="11633"/>
                </a:lnTo>
                <a:lnTo>
                  <a:pt x="34315" y="8254"/>
                </a:lnTo>
                <a:lnTo>
                  <a:pt x="32067" y="5448"/>
                </a:lnTo>
                <a:lnTo>
                  <a:pt x="29248" y="3187"/>
                </a:lnTo>
                <a:lnTo>
                  <a:pt x="25869" y="1511"/>
                </a:lnTo>
                <a:lnTo>
                  <a:pt x="22504" y="380"/>
                </a:lnTo>
                <a:lnTo>
                  <a:pt x="18745" y="0"/>
                </a:lnTo>
                <a:lnTo>
                  <a:pt x="15189" y="380"/>
                </a:lnTo>
                <a:lnTo>
                  <a:pt x="11620" y="1511"/>
                </a:lnTo>
                <a:lnTo>
                  <a:pt x="8432" y="3187"/>
                </a:lnTo>
                <a:lnTo>
                  <a:pt x="5435" y="5448"/>
                </a:lnTo>
                <a:lnTo>
                  <a:pt x="3187" y="8254"/>
                </a:lnTo>
                <a:lnTo>
                  <a:pt x="1511" y="11633"/>
                </a:lnTo>
                <a:lnTo>
                  <a:pt x="380" y="15011"/>
                </a:lnTo>
                <a:lnTo>
                  <a:pt x="0" y="18757"/>
                </a:lnTo>
                <a:lnTo>
                  <a:pt x="380" y="22504"/>
                </a:lnTo>
                <a:lnTo>
                  <a:pt x="1511" y="25882"/>
                </a:lnTo>
                <a:lnTo>
                  <a:pt x="3187" y="29260"/>
                </a:lnTo>
                <a:lnTo>
                  <a:pt x="5435" y="32067"/>
                </a:lnTo>
                <a:lnTo>
                  <a:pt x="8432" y="34328"/>
                </a:lnTo>
                <a:lnTo>
                  <a:pt x="11620" y="36004"/>
                </a:lnTo>
                <a:lnTo>
                  <a:pt x="15189" y="37134"/>
                </a:lnTo>
                <a:lnTo>
                  <a:pt x="18745" y="37503"/>
                </a:lnTo>
                <a:lnTo>
                  <a:pt x="22504" y="37134"/>
                </a:lnTo>
                <a:lnTo>
                  <a:pt x="25869" y="36004"/>
                </a:lnTo>
                <a:lnTo>
                  <a:pt x="29248" y="34328"/>
                </a:lnTo>
                <a:lnTo>
                  <a:pt x="32067" y="32067"/>
                </a:lnTo>
                <a:lnTo>
                  <a:pt x="34315" y="29260"/>
                </a:lnTo>
                <a:lnTo>
                  <a:pt x="36194" y="25882"/>
                </a:lnTo>
                <a:lnTo>
                  <a:pt x="37122" y="22504"/>
                </a:lnTo>
                <a:lnTo>
                  <a:pt x="37503" y="187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675283" y="3669398"/>
            <a:ext cx="37503" cy="37503"/>
          </a:xfrm>
          <a:custGeom>
            <a:avLst/>
            <a:gdLst/>
            <a:ahLst/>
            <a:cxnLst/>
            <a:rect l="l" t="t" r="r" b="b"/>
            <a:pathLst>
              <a:path w="37503" h="37503">
                <a:moveTo>
                  <a:pt x="37503" y="18745"/>
                </a:moveTo>
                <a:lnTo>
                  <a:pt x="37122" y="14998"/>
                </a:lnTo>
                <a:lnTo>
                  <a:pt x="36194" y="11429"/>
                </a:lnTo>
                <a:lnTo>
                  <a:pt x="34315" y="8242"/>
                </a:lnTo>
                <a:lnTo>
                  <a:pt x="32067" y="5435"/>
                </a:lnTo>
                <a:lnTo>
                  <a:pt x="29248" y="3174"/>
                </a:lnTo>
                <a:lnTo>
                  <a:pt x="25869" y="1308"/>
                </a:lnTo>
                <a:lnTo>
                  <a:pt x="22504" y="380"/>
                </a:lnTo>
                <a:lnTo>
                  <a:pt x="18745" y="0"/>
                </a:lnTo>
                <a:lnTo>
                  <a:pt x="15189" y="380"/>
                </a:lnTo>
                <a:lnTo>
                  <a:pt x="11620" y="1308"/>
                </a:lnTo>
                <a:lnTo>
                  <a:pt x="8432" y="3174"/>
                </a:lnTo>
                <a:lnTo>
                  <a:pt x="5435" y="5435"/>
                </a:lnTo>
                <a:lnTo>
                  <a:pt x="3187" y="8242"/>
                </a:lnTo>
                <a:lnTo>
                  <a:pt x="1511" y="11429"/>
                </a:lnTo>
                <a:lnTo>
                  <a:pt x="380" y="14998"/>
                </a:lnTo>
                <a:lnTo>
                  <a:pt x="0" y="18745"/>
                </a:lnTo>
                <a:lnTo>
                  <a:pt x="380" y="22313"/>
                </a:lnTo>
                <a:lnTo>
                  <a:pt x="1511" y="25869"/>
                </a:lnTo>
                <a:lnTo>
                  <a:pt x="3187" y="29070"/>
                </a:lnTo>
                <a:lnTo>
                  <a:pt x="5435" y="31864"/>
                </a:lnTo>
                <a:lnTo>
                  <a:pt x="8432" y="34315"/>
                </a:lnTo>
                <a:lnTo>
                  <a:pt x="11620" y="35991"/>
                </a:lnTo>
                <a:lnTo>
                  <a:pt x="15189" y="37122"/>
                </a:lnTo>
                <a:lnTo>
                  <a:pt x="18745" y="37503"/>
                </a:lnTo>
                <a:lnTo>
                  <a:pt x="22504" y="37122"/>
                </a:lnTo>
                <a:lnTo>
                  <a:pt x="25869" y="35991"/>
                </a:lnTo>
                <a:lnTo>
                  <a:pt x="29248" y="34315"/>
                </a:lnTo>
                <a:lnTo>
                  <a:pt x="32067" y="31864"/>
                </a:lnTo>
                <a:lnTo>
                  <a:pt x="34315" y="29070"/>
                </a:lnTo>
                <a:lnTo>
                  <a:pt x="36194" y="25869"/>
                </a:lnTo>
                <a:lnTo>
                  <a:pt x="37122" y="22313"/>
                </a:lnTo>
                <a:lnTo>
                  <a:pt x="37503" y="187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297688" y="3472144"/>
            <a:ext cx="60756" cy="58496"/>
          </a:xfrm>
          <a:custGeom>
            <a:avLst/>
            <a:gdLst/>
            <a:ahLst/>
            <a:cxnLst/>
            <a:rect l="l" t="t" r="r" b="b"/>
            <a:pathLst>
              <a:path w="60756" h="58496">
                <a:moveTo>
                  <a:pt x="60756" y="58496"/>
                </a:moveTo>
                <a:lnTo>
                  <a:pt x="56451" y="55308"/>
                </a:lnTo>
                <a:lnTo>
                  <a:pt x="52501" y="51739"/>
                </a:lnTo>
                <a:lnTo>
                  <a:pt x="41631" y="42020"/>
                </a:lnTo>
                <a:lnTo>
                  <a:pt x="34284" y="35340"/>
                </a:lnTo>
                <a:lnTo>
                  <a:pt x="26034" y="27426"/>
                </a:lnTo>
                <a:lnTo>
                  <a:pt x="20078" y="21564"/>
                </a:lnTo>
                <a:lnTo>
                  <a:pt x="10683" y="12241"/>
                </a:lnTo>
                <a:lnTo>
                  <a:pt x="3410" y="4066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341948" y="3423389"/>
            <a:ext cx="59817" cy="56438"/>
          </a:xfrm>
          <a:custGeom>
            <a:avLst/>
            <a:gdLst/>
            <a:ahLst/>
            <a:cxnLst/>
            <a:rect l="l" t="t" r="r" b="b"/>
            <a:pathLst>
              <a:path w="59816" h="56438">
                <a:moveTo>
                  <a:pt x="59816" y="56438"/>
                </a:moveTo>
                <a:lnTo>
                  <a:pt x="53441" y="51752"/>
                </a:lnTo>
                <a:lnTo>
                  <a:pt x="47624" y="46685"/>
                </a:lnTo>
                <a:lnTo>
                  <a:pt x="36782" y="36996"/>
                </a:lnTo>
                <a:lnTo>
                  <a:pt x="29467" y="30266"/>
                </a:lnTo>
                <a:lnTo>
                  <a:pt x="20691" y="21754"/>
                </a:lnTo>
                <a:lnTo>
                  <a:pt x="16878" y="17995"/>
                </a:lnTo>
                <a:lnTo>
                  <a:pt x="8064" y="9372"/>
                </a:lnTo>
                <a:lnTo>
                  <a:pt x="7873" y="9372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353010" y="3420014"/>
            <a:ext cx="55880" cy="53251"/>
          </a:xfrm>
          <a:custGeom>
            <a:avLst/>
            <a:gdLst/>
            <a:ahLst/>
            <a:cxnLst/>
            <a:rect l="l" t="t" r="r" b="b"/>
            <a:pathLst>
              <a:path w="55879" h="53251">
                <a:moveTo>
                  <a:pt x="55879" y="53251"/>
                </a:moveTo>
                <a:lnTo>
                  <a:pt x="52692" y="51180"/>
                </a:lnTo>
                <a:lnTo>
                  <a:pt x="52501" y="50990"/>
                </a:lnTo>
                <a:lnTo>
                  <a:pt x="49682" y="48564"/>
                </a:lnTo>
                <a:lnTo>
                  <a:pt x="38309" y="37967"/>
                </a:lnTo>
                <a:lnTo>
                  <a:pt x="30331" y="30516"/>
                </a:lnTo>
                <a:lnTo>
                  <a:pt x="23340" y="23895"/>
                </a:lnTo>
                <a:lnTo>
                  <a:pt x="14929" y="15790"/>
                </a:lnTo>
                <a:lnTo>
                  <a:pt x="5816" y="6934"/>
                </a:lnTo>
                <a:lnTo>
                  <a:pt x="2628" y="3936"/>
                </a:lnTo>
                <a:lnTo>
                  <a:pt x="2628" y="3746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528517" y="3998097"/>
            <a:ext cx="135191" cy="54940"/>
          </a:xfrm>
          <a:custGeom>
            <a:avLst/>
            <a:gdLst/>
            <a:ahLst/>
            <a:cxnLst/>
            <a:rect l="l" t="t" r="r" b="b"/>
            <a:pathLst>
              <a:path w="135191" h="54940">
                <a:moveTo>
                  <a:pt x="135191" y="54940"/>
                </a:moveTo>
                <a:lnTo>
                  <a:pt x="120506" y="50100"/>
                </a:lnTo>
                <a:lnTo>
                  <a:pt x="110275" y="46627"/>
                </a:lnTo>
                <a:lnTo>
                  <a:pt x="101069" y="43279"/>
                </a:lnTo>
                <a:lnTo>
                  <a:pt x="89453" y="38811"/>
                </a:lnTo>
                <a:lnTo>
                  <a:pt x="80810" y="35433"/>
                </a:lnTo>
                <a:lnTo>
                  <a:pt x="66643" y="29963"/>
                </a:lnTo>
                <a:lnTo>
                  <a:pt x="56872" y="26044"/>
                </a:lnTo>
                <a:lnTo>
                  <a:pt x="47620" y="22093"/>
                </a:lnTo>
                <a:lnTo>
                  <a:pt x="35010" y="16527"/>
                </a:lnTo>
                <a:lnTo>
                  <a:pt x="31127" y="14808"/>
                </a:lnTo>
                <a:lnTo>
                  <a:pt x="18577" y="9311"/>
                </a:lnTo>
                <a:lnTo>
                  <a:pt x="9513" y="4879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528511" y="3638268"/>
            <a:ext cx="137071" cy="55689"/>
          </a:xfrm>
          <a:custGeom>
            <a:avLst/>
            <a:gdLst/>
            <a:ahLst/>
            <a:cxnLst/>
            <a:rect l="l" t="t" r="r" b="b"/>
            <a:pathLst>
              <a:path w="137071" h="55689">
                <a:moveTo>
                  <a:pt x="137071" y="55689"/>
                </a:moveTo>
                <a:lnTo>
                  <a:pt x="122322" y="50734"/>
                </a:lnTo>
                <a:lnTo>
                  <a:pt x="111947" y="47176"/>
                </a:lnTo>
                <a:lnTo>
                  <a:pt x="102805" y="43875"/>
                </a:lnTo>
                <a:lnTo>
                  <a:pt x="91757" y="39691"/>
                </a:lnTo>
                <a:lnTo>
                  <a:pt x="80251" y="35255"/>
                </a:lnTo>
                <a:lnTo>
                  <a:pt x="66040" y="29775"/>
                </a:lnTo>
                <a:lnTo>
                  <a:pt x="56276" y="25823"/>
                </a:lnTo>
                <a:lnTo>
                  <a:pt x="47060" y="21875"/>
                </a:lnTo>
                <a:lnTo>
                  <a:pt x="34493" y="16409"/>
                </a:lnTo>
                <a:lnTo>
                  <a:pt x="30378" y="14630"/>
                </a:lnTo>
                <a:lnTo>
                  <a:pt x="17931" y="9039"/>
                </a:lnTo>
                <a:lnTo>
                  <a:pt x="8824" y="4529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536580" y="4018911"/>
            <a:ext cx="127127" cy="52120"/>
          </a:xfrm>
          <a:custGeom>
            <a:avLst/>
            <a:gdLst/>
            <a:ahLst/>
            <a:cxnLst/>
            <a:rect l="l" t="t" r="r" b="b"/>
            <a:pathLst>
              <a:path w="127126" h="52120">
                <a:moveTo>
                  <a:pt x="0" y="0"/>
                </a:moveTo>
                <a:lnTo>
                  <a:pt x="12334" y="6324"/>
                </a:lnTo>
                <a:lnTo>
                  <a:pt x="21404" y="10579"/>
                </a:lnTo>
                <a:lnTo>
                  <a:pt x="31496" y="14998"/>
                </a:lnTo>
                <a:lnTo>
                  <a:pt x="45489" y="21139"/>
                </a:lnTo>
                <a:lnTo>
                  <a:pt x="55126" y="25307"/>
                </a:lnTo>
                <a:lnTo>
                  <a:pt x="64438" y="29138"/>
                </a:lnTo>
                <a:lnTo>
                  <a:pt x="77457" y="34269"/>
                </a:lnTo>
                <a:lnTo>
                  <a:pt x="80441" y="35433"/>
                </a:lnTo>
                <a:lnTo>
                  <a:pt x="94437" y="40779"/>
                </a:lnTo>
                <a:lnTo>
                  <a:pt x="104079" y="44356"/>
                </a:lnTo>
                <a:lnTo>
                  <a:pt x="114017" y="47789"/>
                </a:lnTo>
                <a:lnTo>
                  <a:pt x="127127" y="5212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562463" y="3580513"/>
            <a:ext cx="124307" cy="50253"/>
          </a:xfrm>
          <a:custGeom>
            <a:avLst/>
            <a:gdLst/>
            <a:ahLst/>
            <a:cxnLst/>
            <a:rect l="l" t="t" r="r" b="b"/>
            <a:pathLst>
              <a:path w="124307" h="50253">
                <a:moveTo>
                  <a:pt x="124307" y="50253"/>
                </a:moveTo>
                <a:lnTo>
                  <a:pt x="109824" y="45416"/>
                </a:lnTo>
                <a:lnTo>
                  <a:pt x="99807" y="41973"/>
                </a:lnTo>
                <a:lnTo>
                  <a:pt x="90450" y="38536"/>
                </a:lnTo>
                <a:lnTo>
                  <a:pt x="77943" y="33721"/>
                </a:lnTo>
                <a:lnTo>
                  <a:pt x="72745" y="31699"/>
                </a:lnTo>
                <a:lnTo>
                  <a:pt x="58734" y="26241"/>
                </a:lnTo>
                <a:lnTo>
                  <a:pt x="49153" y="22352"/>
                </a:lnTo>
                <a:lnTo>
                  <a:pt x="39703" y="18297"/>
                </a:lnTo>
                <a:lnTo>
                  <a:pt x="26081" y="12343"/>
                </a:lnTo>
                <a:lnTo>
                  <a:pt x="25298" y="12001"/>
                </a:lnTo>
                <a:lnTo>
                  <a:pt x="13457" y="6698"/>
                </a:lnTo>
                <a:lnTo>
                  <a:pt x="3191" y="1621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857593" y="4120911"/>
            <a:ext cx="196126" cy="22682"/>
          </a:xfrm>
          <a:custGeom>
            <a:avLst/>
            <a:gdLst/>
            <a:ahLst/>
            <a:cxnLst/>
            <a:rect l="l" t="t" r="r" b="b"/>
            <a:pathLst>
              <a:path w="196126" h="22682">
                <a:moveTo>
                  <a:pt x="0" y="0"/>
                </a:moveTo>
                <a:lnTo>
                  <a:pt x="13549" y="2727"/>
                </a:lnTo>
                <a:lnTo>
                  <a:pt x="23377" y="4416"/>
                </a:lnTo>
                <a:lnTo>
                  <a:pt x="35255" y="6184"/>
                </a:lnTo>
                <a:lnTo>
                  <a:pt x="50567" y="8566"/>
                </a:lnTo>
                <a:lnTo>
                  <a:pt x="61274" y="10167"/>
                </a:lnTo>
                <a:lnTo>
                  <a:pt x="70931" y="11484"/>
                </a:lnTo>
                <a:lnTo>
                  <a:pt x="83096" y="13012"/>
                </a:lnTo>
                <a:lnTo>
                  <a:pt x="93192" y="14249"/>
                </a:lnTo>
                <a:lnTo>
                  <a:pt x="108590" y="16015"/>
                </a:lnTo>
                <a:lnTo>
                  <a:pt x="119412" y="17193"/>
                </a:lnTo>
                <a:lnTo>
                  <a:pt x="129121" y="18126"/>
                </a:lnTo>
                <a:lnTo>
                  <a:pt x="141177" y="19162"/>
                </a:lnTo>
                <a:lnTo>
                  <a:pt x="152057" y="20066"/>
                </a:lnTo>
                <a:lnTo>
                  <a:pt x="166605" y="21275"/>
                </a:lnTo>
                <a:lnTo>
                  <a:pt x="176545" y="21932"/>
                </a:lnTo>
                <a:lnTo>
                  <a:pt x="188171" y="22409"/>
                </a:lnTo>
                <a:lnTo>
                  <a:pt x="196126" y="2268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851967" y="4100659"/>
            <a:ext cx="201764" cy="23253"/>
          </a:xfrm>
          <a:custGeom>
            <a:avLst/>
            <a:gdLst/>
            <a:ahLst/>
            <a:cxnLst/>
            <a:rect l="l" t="t" r="r" b="b"/>
            <a:pathLst>
              <a:path w="201764" h="23253">
                <a:moveTo>
                  <a:pt x="0" y="0"/>
                </a:moveTo>
                <a:lnTo>
                  <a:pt x="13594" y="2767"/>
                </a:lnTo>
                <a:lnTo>
                  <a:pt x="23451" y="4489"/>
                </a:lnTo>
                <a:lnTo>
                  <a:pt x="34505" y="6184"/>
                </a:lnTo>
                <a:lnTo>
                  <a:pt x="49954" y="8534"/>
                </a:lnTo>
                <a:lnTo>
                  <a:pt x="60799" y="10163"/>
                </a:lnTo>
                <a:lnTo>
                  <a:pt x="70403" y="11505"/>
                </a:lnTo>
                <a:lnTo>
                  <a:pt x="82126" y="12993"/>
                </a:lnTo>
                <a:lnTo>
                  <a:pt x="94119" y="14439"/>
                </a:lnTo>
                <a:lnTo>
                  <a:pt x="109601" y="16250"/>
                </a:lnTo>
                <a:lnTo>
                  <a:pt x="120492" y="17431"/>
                </a:lnTo>
                <a:lnTo>
                  <a:pt x="130128" y="18347"/>
                </a:lnTo>
                <a:lnTo>
                  <a:pt x="141845" y="19362"/>
                </a:lnTo>
                <a:lnTo>
                  <a:pt x="154317" y="20434"/>
                </a:lnTo>
                <a:lnTo>
                  <a:pt x="169128" y="21592"/>
                </a:lnTo>
                <a:lnTo>
                  <a:pt x="179267" y="22267"/>
                </a:lnTo>
                <a:lnTo>
                  <a:pt x="190099" y="22783"/>
                </a:lnTo>
                <a:lnTo>
                  <a:pt x="201764" y="2325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851961" y="3740830"/>
            <a:ext cx="201764" cy="23253"/>
          </a:xfrm>
          <a:custGeom>
            <a:avLst/>
            <a:gdLst/>
            <a:ahLst/>
            <a:cxnLst/>
            <a:rect l="l" t="t" r="r" b="b"/>
            <a:pathLst>
              <a:path w="201764" h="23253">
                <a:moveTo>
                  <a:pt x="201764" y="23253"/>
                </a:moveTo>
                <a:lnTo>
                  <a:pt x="187002" y="22639"/>
                </a:lnTo>
                <a:lnTo>
                  <a:pt x="176902" y="22104"/>
                </a:lnTo>
                <a:lnTo>
                  <a:pt x="165925" y="21311"/>
                </a:lnTo>
                <a:lnTo>
                  <a:pt x="155067" y="20447"/>
                </a:lnTo>
                <a:lnTo>
                  <a:pt x="139549" y="19184"/>
                </a:lnTo>
                <a:lnTo>
                  <a:pt x="128594" y="18231"/>
                </a:lnTo>
                <a:lnTo>
                  <a:pt x="118931" y="17260"/>
                </a:lnTo>
                <a:lnTo>
                  <a:pt x="107291" y="15944"/>
                </a:lnTo>
                <a:lnTo>
                  <a:pt x="94500" y="14439"/>
                </a:lnTo>
                <a:lnTo>
                  <a:pt x="79054" y="12566"/>
                </a:lnTo>
                <a:lnTo>
                  <a:pt x="68209" y="11159"/>
                </a:lnTo>
                <a:lnTo>
                  <a:pt x="58605" y="9787"/>
                </a:lnTo>
                <a:lnTo>
                  <a:pt x="46882" y="8016"/>
                </a:lnTo>
                <a:lnTo>
                  <a:pt x="34874" y="6197"/>
                </a:lnTo>
                <a:lnTo>
                  <a:pt x="21188" y="4089"/>
                </a:lnTo>
                <a:lnTo>
                  <a:pt x="11318" y="2304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870160" y="3676892"/>
            <a:ext cx="183565" cy="21005"/>
          </a:xfrm>
          <a:custGeom>
            <a:avLst/>
            <a:gdLst/>
            <a:ahLst/>
            <a:cxnLst/>
            <a:rect l="l" t="t" r="r" b="b"/>
            <a:pathLst>
              <a:path w="183565" h="21005">
                <a:moveTo>
                  <a:pt x="183565" y="21005"/>
                </a:moveTo>
                <a:lnTo>
                  <a:pt x="169253" y="20443"/>
                </a:lnTo>
                <a:lnTo>
                  <a:pt x="159358" y="19868"/>
                </a:lnTo>
                <a:lnTo>
                  <a:pt x="146400" y="18819"/>
                </a:lnTo>
                <a:lnTo>
                  <a:pt x="143433" y="18567"/>
                </a:lnTo>
                <a:lnTo>
                  <a:pt x="127978" y="17352"/>
                </a:lnTo>
                <a:lnTo>
                  <a:pt x="117220" y="16430"/>
                </a:lnTo>
                <a:lnTo>
                  <a:pt x="107503" y="15443"/>
                </a:lnTo>
                <a:lnTo>
                  <a:pt x="95172" y="14035"/>
                </a:lnTo>
                <a:lnTo>
                  <a:pt x="85864" y="12941"/>
                </a:lnTo>
                <a:lnTo>
                  <a:pt x="70514" y="11086"/>
                </a:lnTo>
                <a:lnTo>
                  <a:pt x="59843" y="9694"/>
                </a:lnTo>
                <a:lnTo>
                  <a:pt x="50152" y="8288"/>
                </a:lnTo>
                <a:lnTo>
                  <a:pt x="37737" y="6392"/>
                </a:lnTo>
                <a:lnTo>
                  <a:pt x="29057" y="5067"/>
                </a:lnTo>
                <a:lnTo>
                  <a:pt x="16060" y="3083"/>
                </a:lnTo>
                <a:lnTo>
                  <a:pt x="5267" y="1033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875024" y="3670329"/>
            <a:ext cx="178701" cy="20256"/>
          </a:xfrm>
          <a:custGeom>
            <a:avLst/>
            <a:gdLst/>
            <a:ahLst/>
            <a:cxnLst/>
            <a:rect l="l" t="t" r="r" b="b"/>
            <a:pathLst>
              <a:path w="178701" h="20256">
                <a:moveTo>
                  <a:pt x="178701" y="20256"/>
                </a:moveTo>
                <a:lnTo>
                  <a:pt x="167259" y="20256"/>
                </a:lnTo>
                <a:lnTo>
                  <a:pt x="155816" y="19316"/>
                </a:lnTo>
                <a:lnTo>
                  <a:pt x="139496" y="17942"/>
                </a:lnTo>
                <a:lnTo>
                  <a:pt x="127153" y="16935"/>
                </a:lnTo>
                <a:lnTo>
                  <a:pt x="117050" y="16091"/>
                </a:lnTo>
                <a:lnTo>
                  <a:pt x="107450" y="15204"/>
                </a:lnTo>
                <a:lnTo>
                  <a:pt x="96616" y="14068"/>
                </a:lnTo>
                <a:lnTo>
                  <a:pt x="82810" y="12476"/>
                </a:lnTo>
                <a:lnTo>
                  <a:pt x="72758" y="11264"/>
                </a:lnTo>
                <a:lnTo>
                  <a:pt x="56790" y="9276"/>
                </a:lnTo>
                <a:lnTo>
                  <a:pt x="45062" y="7745"/>
                </a:lnTo>
                <a:lnTo>
                  <a:pt x="35350" y="6326"/>
                </a:lnTo>
                <a:lnTo>
                  <a:pt x="25430" y="4671"/>
                </a:lnTo>
                <a:lnTo>
                  <a:pt x="13077" y="2433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940092" y="2657610"/>
            <a:ext cx="113258" cy="9931"/>
          </a:xfrm>
          <a:custGeom>
            <a:avLst/>
            <a:gdLst/>
            <a:ahLst/>
            <a:cxnLst/>
            <a:rect l="l" t="t" r="r" b="b"/>
            <a:pathLst>
              <a:path w="113258" h="9931">
                <a:moveTo>
                  <a:pt x="113258" y="0"/>
                </a:moveTo>
                <a:lnTo>
                  <a:pt x="99666" y="366"/>
                </a:lnTo>
                <a:lnTo>
                  <a:pt x="89465" y="970"/>
                </a:lnTo>
                <a:lnTo>
                  <a:pt x="80251" y="1689"/>
                </a:lnTo>
                <a:lnTo>
                  <a:pt x="64815" y="2973"/>
                </a:lnTo>
                <a:lnTo>
                  <a:pt x="53996" y="3907"/>
                </a:lnTo>
                <a:lnTo>
                  <a:pt x="44314" y="4810"/>
                </a:lnTo>
                <a:lnTo>
                  <a:pt x="32289" y="6004"/>
                </a:lnTo>
                <a:lnTo>
                  <a:pt x="21196" y="7124"/>
                </a:lnTo>
                <a:lnTo>
                  <a:pt x="10693" y="8242"/>
                </a:lnTo>
                <a:lnTo>
                  <a:pt x="10502" y="8242"/>
                </a:lnTo>
                <a:lnTo>
                  <a:pt x="0" y="993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954348" y="2666041"/>
            <a:ext cx="99009" cy="8445"/>
          </a:xfrm>
          <a:custGeom>
            <a:avLst/>
            <a:gdLst/>
            <a:ahLst/>
            <a:cxnLst/>
            <a:rect l="l" t="t" r="r" b="b"/>
            <a:pathLst>
              <a:path w="99009" h="8445">
                <a:moveTo>
                  <a:pt x="0" y="8445"/>
                </a:moveTo>
                <a:lnTo>
                  <a:pt x="5626" y="7505"/>
                </a:lnTo>
                <a:lnTo>
                  <a:pt x="5803" y="7505"/>
                </a:lnTo>
                <a:lnTo>
                  <a:pt x="11442" y="6946"/>
                </a:lnTo>
                <a:lnTo>
                  <a:pt x="26901" y="5419"/>
                </a:lnTo>
                <a:lnTo>
                  <a:pt x="37661" y="4355"/>
                </a:lnTo>
                <a:lnTo>
                  <a:pt x="47385" y="3455"/>
                </a:lnTo>
                <a:lnTo>
                  <a:pt x="59739" y="2423"/>
                </a:lnTo>
                <a:lnTo>
                  <a:pt x="68999" y="1689"/>
                </a:lnTo>
                <a:lnTo>
                  <a:pt x="82241" y="743"/>
                </a:lnTo>
                <a:lnTo>
                  <a:pt x="93000" y="230"/>
                </a:lnTo>
                <a:lnTo>
                  <a:pt x="9900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218541" y="4121105"/>
            <a:ext cx="195948" cy="22491"/>
          </a:xfrm>
          <a:custGeom>
            <a:avLst/>
            <a:gdLst/>
            <a:ahLst/>
            <a:cxnLst/>
            <a:rect l="l" t="t" r="r" b="b"/>
            <a:pathLst>
              <a:path w="195948" h="22491">
                <a:moveTo>
                  <a:pt x="0" y="22491"/>
                </a:moveTo>
                <a:lnTo>
                  <a:pt x="13164" y="22088"/>
                </a:lnTo>
                <a:lnTo>
                  <a:pt x="24132" y="21382"/>
                </a:lnTo>
                <a:lnTo>
                  <a:pt x="29248" y="20993"/>
                </a:lnTo>
                <a:lnTo>
                  <a:pt x="44729" y="19824"/>
                </a:lnTo>
                <a:lnTo>
                  <a:pt x="55560" y="18985"/>
                </a:lnTo>
                <a:lnTo>
                  <a:pt x="65238" y="18129"/>
                </a:lnTo>
                <a:lnTo>
                  <a:pt x="77261" y="16911"/>
                </a:lnTo>
                <a:lnTo>
                  <a:pt x="88125" y="15747"/>
                </a:lnTo>
                <a:lnTo>
                  <a:pt x="103577" y="14052"/>
                </a:lnTo>
                <a:lnTo>
                  <a:pt x="114365" y="12796"/>
                </a:lnTo>
                <a:lnTo>
                  <a:pt x="124014" y="11524"/>
                </a:lnTo>
                <a:lnTo>
                  <a:pt x="136050" y="9783"/>
                </a:lnTo>
                <a:lnTo>
                  <a:pt x="146443" y="8242"/>
                </a:lnTo>
                <a:lnTo>
                  <a:pt x="161309" y="6064"/>
                </a:lnTo>
                <a:lnTo>
                  <a:pt x="171495" y="4434"/>
                </a:lnTo>
                <a:lnTo>
                  <a:pt x="181759" y="2606"/>
                </a:lnTo>
                <a:lnTo>
                  <a:pt x="19594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218541" y="4100851"/>
            <a:ext cx="201764" cy="23063"/>
          </a:xfrm>
          <a:custGeom>
            <a:avLst/>
            <a:gdLst/>
            <a:ahLst/>
            <a:cxnLst/>
            <a:rect l="l" t="t" r="r" b="b"/>
            <a:pathLst>
              <a:path w="201764" h="23063">
                <a:moveTo>
                  <a:pt x="0" y="23063"/>
                </a:moveTo>
                <a:lnTo>
                  <a:pt x="13415" y="22557"/>
                </a:lnTo>
                <a:lnTo>
                  <a:pt x="23774" y="21950"/>
                </a:lnTo>
                <a:lnTo>
                  <a:pt x="32067" y="21374"/>
                </a:lnTo>
                <a:lnTo>
                  <a:pt x="47632" y="20133"/>
                </a:lnTo>
                <a:lnTo>
                  <a:pt x="58598" y="19252"/>
                </a:lnTo>
                <a:lnTo>
                  <a:pt x="68263" y="18402"/>
                </a:lnTo>
                <a:lnTo>
                  <a:pt x="79921" y="17250"/>
                </a:lnTo>
                <a:lnTo>
                  <a:pt x="92443" y="15938"/>
                </a:lnTo>
                <a:lnTo>
                  <a:pt x="107962" y="14181"/>
                </a:lnTo>
                <a:lnTo>
                  <a:pt x="118850" y="12893"/>
                </a:lnTo>
                <a:lnTo>
                  <a:pt x="128461" y="11643"/>
                </a:lnTo>
                <a:lnTo>
                  <a:pt x="140145" y="10000"/>
                </a:lnTo>
                <a:lnTo>
                  <a:pt x="152260" y="8255"/>
                </a:lnTo>
                <a:lnTo>
                  <a:pt x="167125" y="6097"/>
                </a:lnTo>
                <a:lnTo>
                  <a:pt x="177311" y="4508"/>
                </a:lnTo>
                <a:lnTo>
                  <a:pt x="187575" y="2685"/>
                </a:lnTo>
                <a:lnTo>
                  <a:pt x="201764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246289" y="3696399"/>
            <a:ext cx="5816" cy="65811"/>
          </a:xfrm>
          <a:custGeom>
            <a:avLst/>
            <a:gdLst/>
            <a:ahLst/>
            <a:cxnLst/>
            <a:rect l="l" t="t" r="r" b="b"/>
            <a:pathLst>
              <a:path w="5816" h="65811">
                <a:moveTo>
                  <a:pt x="5816" y="65811"/>
                </a:moveTo>
                <a:lnTo>
                  <a:pt x="5816" y="60375"/>
                </a:lnTo>
                <a:lnTo>
                  <a:pt x="5626" y="54927"/>
                </a:lnTo>
                <a:lnTo>
                  <a:pt x="5067" y="42748"/>
                </a:lnTo>
                <a:lnTo>
                  <a:pt x="4127" y="30556"/>
                </a:lnTo>
                <a:lnTo>
                  <a:pt x="3568" y="24752"/>
                </a:lnTo>
                <a:lnTo>
                  <a:pt x="3746" y="24561"/>
                </a:lnTo>
                <a:lnTo>
                  <a:pt x="2819" y="18745"/>
                </a:lnTo>
                <a:lnTo>
                  <a:pt x="1689" y="9372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259793" y="2668672"/>
            <a:ext cx="124498" cy="15367"/>
          </a:xfrm>
          <a:custGeom>
            <a:avLst/>
            <a:gdLst/>
            <a:ahLst/>
            <a:cxnLst/>
            <a:rect l="l" t="t" r="r" b="b"/>
            <a:pathLst>
              <a:path w="124498" h="15367">
                <a:moveTo>
                  <a:pt x="0" y="0"/>
                </a:moveTo>
                <a:lnTo>
                  <a:pt x="15252" y="1177"/>
                </a:lnTo>
                <a:lnTo>
                  <a:pt x="25752" y="2080"/>
                </a:lnTo>
                <a:lnTo>
                  <a:pt x="35684" y="3119"/>
                </a:lnTo>
                <a:lnTo>
                  <a:pt x="49229" y="4699"/>
                </a:lnTo>
                <a:lnTo>
                  <a:pt x="53822" y="5245"/>
                </a:lnTo>
                <a:lnTo>
                  <a:pt x="69178" y="7098"/>
                </a:lnTo>
                <a:lnTo>
                  <a:pt x="79851" y="8477"/>
                </a:lnTo>
                <a:lnTo>
                  <a:pt x="89548" y="9848"/>
                </a:lnTo>
                <a:lnTo>
                  <a:pt x="101974" y="11674"/>
                </a:lnTo>
                <a:lnTo>
                  <a:pt x="110629" y="12941"/>
                </a:lnTo>
                <a:lnTo>
                  <a:pt x="117563" y="13881"/>
                </a:lnTo>
                <a:lnTo>
                  <a:pt x="124498" y="1536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251356" y="2659481"/>
            <a:ext cx="132943" cy="15379"/>
          </a:xfrm>
          <a:custGeom>
            <a:avLst/>
            <a:gdLst/>
            <a:ahLst/>
            <a:cxnLst/>
            <a:rect l="l" t="t" r="r" b="b"/>
            <a:pathLst>
              <a:path w="132943" h="15379">
                <a:moveTo>
                  <a:pt x="132943" y="15379"/>
                </a:moveTo>
                <a:lnTo>
                  <a:pt x="129197" y="14630"/>
                </a:lnTo>
                <a:lnTo>
                  <a:pt x="125260" y="14058"/>
                </a:lnTo>
                <a:lnTo>
                  <a:pt x="109914" y="11848"/>
                </a:lnTo>
                <a:lnTo>
                  <a:pt x="99175" y="10276"/>
                </a:lnTo>
                <a:lnTo>
                  <a:pt x="89526" y="8935"/>
                </a:lnTo>
                <a:lnTo>
                  <a:pt x="77449" y="7419"/>
                </a:lnTo>
                <a:lnTo>
                  <a:pt x="66941" y="6184"/>
                </a:lnTo>
                <a:lnTo>
                  <a:pt x="51525" y="4471"/>
                </a:lnTo>
                <a:lnTo>
                  <a:pt x="40716" y="3376"/>
                </a:lnTo>
                <a:lnTo>
                  <a:pt x="31056" y="2495"/>
                </a:lnTo>
                <a:lnTo>
                  <a:pt x="19086" y="1423"/>
                </a:lnTo>
                <a:lnTo>
                  <a:pt x="7874" y="381"/>
                </a:lnTo>
                <a:lnTo>
                  <a:pt x="3937" y="0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371919" y="3674844"/>
            <a:ext cx="15938" cy="71805"/>
          </a:xfrm>
          <a:custGeom>
            <a:avLst/>
            <a:gdLst/>
            <a:ahLst/>
            <a:cxnLst/>
            <a:rect l="l" t="t" r="r" b="b"/>
            <a:pathLst>
              <a:path w="15938" h="71805">
                <a:moveTo>
                  <a:pt x="15938" y="71805"/>
                </a:moveTo>
                <a:lnTo>
                  <a:pt x="15938" y="66370"/>
                </a:lnTo>
                <a:lnTo>
                  <a:pt x="15557" y="60921"/>
                </a:lnTo>
                <a:lnTo>
                  <a:pt x="14998" y="54927"/>
                </a:lnTo>
                <a:lnTo>
                  <a:pt x="14249" y="48933"/>
                </a:lnTo>
                <a:lnTo>
                  <a:pt x="13500" y="42925"/>
                </a:lnTo>
                <a:lnTo>
                  <a:pt x="13500" y="42735"/>
                </a:lnTo>
                <a:lnTo>
                  <a:pt x="12191" y="36741"/>
                </a:lnTo>
                <a:lnTo>
                  <a:pt x="11074" y="30924"/>
                </a:lnTo>
                <a:lnTo>
                  <a:pt x="9753" y="25107"/>
                </a:lnTo>
                <a:lnTo>
                  <a:pt x="8254" y="20053"/>
                </a:lnTo>
                <a:lnTo>
                  <a:pt x="8254" y="19862"/>
                </a:lnTo>
                <a:lnTo>
                  <a:pt x="6565" y="14985"/>
                </a:lnTo>
                <a:lnTo>
                  <a:pt x="5257" y="10858"/>
                </a:lnTo>
                <a:lnTo>
                  <a:pt x="5067" y="10858"/>
                </a:lnTo>
                <a:lnTo>
                  <a:pt x="3378" y="6743"/>
                </a:lnTo>
                <a:lnTo>
                  <a:pt x="1879" y="3365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546498" y="2729429"/>
            <a:ext cx="115125" cy="41808"/>
          </a:xfrm>
          <a:custGeom>
            <a:avLst/>
            <a:gdLst/>
            <a:ahLst/>
            <a:cxnLst/>
            <a:rect l="l" t="t" r="r" b="b"/>
            <a:pathLst>
              <a:path w="115125" h="41808">
                <a:moveTo>
                  <a:pt x="115125" y="41808"/>
                </a:moveTo>
                <a:lnTo>
                  <a:pt x="102962" y="36022"/>
                </a:lnTo>
                <a:lnTo>
                  <a:pt x="93299" y="32072"/>
                </a:lnTo>
                <a:lnTo>
                  <a:pt x="85877" y="29248"/>
                </a:lnTo>
                <a:lnTo>
                  <a:pt x="70747" y="23556"/>
                </a:lnTo>
                <a:lnTo>
                  <a:pt x="59510" y="19431"/>
                </a:lnTo>
                <a:lnTo>
                  <a:pt x="50213" y="16148"/>
                </a:lnTo>
                <a:lnTo>
                  <a:pt x="40900" y="12985"/>
                </a:lnTo>
                <a:lnTo>
                  <a:pt x="29617" y="9216"/>
                </a:lnTo>
                <a:lnTo>
                  <a:pt x="14409" y="4119"/>
                </a:lnTo>
                <a:lnTo>
                  <a:pt x="13868" y="3937"/>
                </a:lnTo>
                <a:lnTo>
                  <a:pt x="7124" y="1498"/>
                </a:lnTo>
                <a:lnTo>
                  <a:pt x="6934" y="1498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554178" y="2723612"/>
            <a:ext cx="107632" cy="38442"/>
          </a:xfrm>
          <a:custGeom>
            <a:avLst/>
            <a:gdLst/>
            <a:ahLst/>
            <a:cxnLst/>
            <a:rect l="l" t="t" r="r" b="b"/>
            <a:pathLst>
              <a:path w="107632" h="38442">
                <a:moveTo>
                  <a:pt x="0" y="0"/>
                </a:moveTo>
                <a:lnTo>
                  <a:pt x="13012" y="3649"/>
                </a:lnTo>
                <a:lnTo>
                  <a:pt x="22864" y="6761"/>
                </a:lnTo>
                <a:lnTo>
                  <a:pt x="31127" y="9563"/>
                </a:lnTo>
                <a:lnTo>
                  <a:pt x="45527" y="14446"/>
                </a:lnTo>
                <a:lnTo>
                  <a:pt x="55384" y="17884"/>
                </a:lnTo>
                <a:lnTo>
                  <a:pt x="64876" y="21378"/>
                </a:lnTo>
                <a:lnTo>
                  <a:pt x="78183" y="26434"/>
                </a:lnTo>
                <a:lnTo>
                  <a:pt x="92952" y="32078"/>
                </a:lnTo>
                <a:lnTo>
                  <a:pt x="103068" y="36441"/>
                </a:lnTo>
                <a:lnTo>
                  <a:pt x="107632" y="3844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560367" y="2714798"/>
            <a:ext cx="105003" cy="36372"/>
          </a:xfrm>
          <a:custGeom>
            <a:avLst/>
            <a:gdLst/>
            <a:ahLst/>
            <a:cxnLst/>
            <a:rect l="l" t="t" r="r" b="b"/>
            <a:pathLst>
              <a:path w="105003" h="36372">
                <a:moveTo>
                  <a:pt x="0" y="0"/>
                </a:moveTo>
                <a:lnTo>
                  <a:pt x="14001" y="4020"/>
                </a:lnTo>
                <a:lnTo>
                  <a:pt x="23520" y="6909"/>
                </a:lnTo>
                <a:lnTo>
                  <a:pt x="34684" y="10564"/>
                </a:lnTo>
                <a:lnTo>
                  <a:pt x="41808" y="12941"/>
                </a:lnTo>
                <a:lnTo>
                  <a:pt x="56206" y="17914"/>
                </a:lnTo>
                <a:lnTo>
                  <a:pt x="66146" y="21445"/>
                </a:lnTo>
                <a:lnTo>
                  <a:pt x="75503" y="24893"/>
                </a:lnTo>
                <a:lnTo>
                  <a:pt x="88148" y="29616"/>
                </a:lnTo>
                <a:lnTo>
                  <a:pt x="93192" y="31496"/>
                </a:lnTo>
                <a:lnTo>
                  <a:pt x="99187" y="33756"/>
                </a:lnTo>
                <a:lnTo>
                  <a:pt x="105003" y="3637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582117" y="3574705"/>
            <a:ext cx="119062" cy="48374"/>
          </a:xfrm>
          <a:custGeom>
            <a:avLst/>
            <a:gdLst/>
            <a:ahLst/>
            <a:cxnLst/>
            <a:rect l="l" t="t" r="r" b="b"/>
            <a:pathLst>
              <a:path w="119062" h="48374">
                <a:moveTo>
                  <a:pt x="0" y="48374"/>
                </a:moveTo>
                <a:lnTo>
                  <a:pt x="7505" y="46507"/>
                </a:lnTo>
                <a:lnTo>
                  <a:pt x="7683" y="46507"/>
                </a:lnTo>
                <a:lnTo>
                  <a:pt x="14820" y="43878"/>
                </a:lnTo>
                <a:lnTo>
                  <a:pt x="29935" y="38168"/>
                </a:lnTo>
                <a:lnTo>
                  <a:pt x="41079" y="33975"/>
                </a:lnTo>
                <a:lnTo>
                  <a:pt x="50254" y="30478"/>
                </a:lnTo>
                <a:lnTo>
                  <a:pt x="59459" y="26852"/>
                </a:lnTo>
                <a:lnTo>
                  <a:pt x="70697" y="22276"/>
                </a:lnTo>
                <a:lnTo>
                  <a:pt x="84569" y="16509"/>
                </a:lnTo>
                <a:lnTo>
                  <a:pt x="97604" y="10989"/>
                </a:lnTo>
                <a:lnTo>
                  <a:pt x="106556" y="6689"/>
                </a:lnTo>
                <a:lnTo>
                  <a:pt x="118878" y="99"/>
                </a:lnTo>
                <a:lnTo>
                  <a:pt x="119062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585306" y="3580517"/>
            <a:ext cx="124320" cy="50253"/>
          </a:xfrm>
          <a:custGeom>
            <a:avLst/>
            <a:gdLst/>
            <a:ahLst/>
            <a:cxnLst/>
            <a:rect l="l" t="t" r="r" b="b"/>
            <a:pathLst>
              <a:path w="124320" h="50253">
                <a:moveTo>
                  <a:pt x="124320" y="0"/>
                </a:moveTo>
                <a:lnTo>
                  <a:pt x="112683" y="5838"/>
                </a:lnTo>
                <a:lnTo>
                  <a:pt x="102382" y="10589"/>
                </a:lnTo>
                <a:lnTo>
                  <a:pt x="84934" y="18201"/>
                </a:lnTo>
                <a:lnTo>
                  <a:pt x="75411" y="22266"/>
                </a:lnTo>
                <a:lnTo>
                  <a:pt x="65875" y="26147"/>
                </a:lnTo>
                <a:lnTo>
                  <a:pt x="51951" y="31608"/>
                </a:lnTo>
                <a:lnTo>
                  <a:pt x="37423" y="37136"/>
                </a:lnTo>
                <a:lnTo>
                  <a:pt x="27492" y="40855"/>
                </a:lnTo>
                <a:lnTo>
                  <a:pt x="18132" y="44174"/>
                </a:lnTo>
                <a:lnTo>
                  <a:pt x="5517" y="48424"/>
                </a:lnTo>
                <a:lnTo>
                  <a:pt x="0" y="5025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608558" y="4015158"/>
            <a:ext cx="135001" cy="55689"/>
          </a:xfrm>
          <a:custGeom>
            <a:avLst/>
            <a:gdLst/>
            <a:ahLst/>
            <a:cxnLst/>
            <a:rect l="l" t="t" r="r" b="b"/>
            <a:pathLst>
              <a:path w="135000" h="55689">
                <a:moveTo>
                  <a:pt x="135000" y="0"/>
                </a:moveTo>
                <a:lnTo>
                  <a:pt x="121236" y="6901"/>
                </a:lnTo>
                <a:lnTo>
                  <a:pt x="111582" y="11591"/>
                </a:lnTo>
                <a:lnTo>
                  <a:pt x="102630" y="15674"/>
                </a:lnTo>
                <a:lnTo>
                  <a:pt x="90969" y="20753"/>
                </a:lnTo>
                <a:lnTo>
                  <a:pt x="83438" y="24003"/>
                </a:lnTo>
                <a:lnTo>
                  <a:pt x="69511" y="30048"/>
                </a:lnTo>
                <a:lnTo>
                  <a:pt x="59834" y="34059"/>
                </a:lnTo>
                <a:lnTo>
                  <a:pt x="50475" y="37676"/>
                </a:lnTo>
                <a:lnTo>
                  <a:pt x="37502" y="42539"/>
                </a:lnTo>
                <a:lnTo>
                  <a:pt x="33934" y="43878"/>
                </a:lnTo>
                <a:lnTo>
                  <a:pt x="20873" y="48770"/>
                </a:lnTo>
                <a:lnTo>
                  <a:pt x="11463" y="52013"/>
                </a:lnTo>
                <a:lnTo>
                  <a:pt x="0" y="5568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608558" y="3998471"/>
            <a:ext cx="135001" cy="54381"/>
          </a:xfrm>
          <a:custGeom>
            <a:avLst/>
            <a:gdLst/>
            <a:ahLst/>
            <a:cxnLst/>
            <a:rect l="l" t="t" r="r" b="b"/>
            <a:pathLst>
              <a:path w="135000" h="54381">
                <a:moveTo>
                  <a:pt x="135000" y="0"/>
                </a:moveTo>
                <a:lnTo>
                  <a:pt x="121648" y="6534"/>
                </a:lnTo>
                <a:lnTo>
                  <a:pt x="112483" y="10851"/>
                </a:lnTo>
                <a:lnTo>
                  <a:pt x="102589" y="15205"/>
                </a:lnTo>
                <a:lnTo>
                  <a:pt x="91681" y="19875"/>
                </a:lnTo>
                <a:lnTo>
                  <a:pt x="77594" y="25891"/>
                </a:lnTo>
                <a:lnTo>
                  <a:pt x="67852" y="29932"/>
                </a:lnTo>
                <a:lnTo>
                  <a:pt x="58552" y="33554"/>
                </a:lnTo>
                <a:lnTo>
                  <a:pt x="45795" y="38315"/>
                </a:lnTo>
                <a:lnTo>
                  <a:pt x="41440" y="39928"/>
                </a:lnTo>
                <a:lnTo>
                  <a:pt x="27795" y="45144"/>
                </a:lnTo>
                <a:lnTo>
                  <a:pt x="18380" y="48498"/>
                </a:lnTo>
                <a:lnTo>
                  <a:pt x="7253" y="52093"/>
                </a:lnTo>
                <a:lnTo>
                  <a:pt x="0" y="5438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606496" y="3638458"/>
            <a:ext cx="137071" cy="55499"/>
          </a:xfrm>
          <a:custGeom>
            <a:avLst/>
            <a:gdLst/>
            <a:ahLst/>
            <a:cxnLst/>
            <a:rect l="l" t="t" r="r" b="b"/>
            <a:pathLst>
              <a:path w="137071" h="55499">
                <a:moveTo>
                  <a:pt x="0" y="55499"/>
                </a:moveTo>
                <a:lnTo>
                  <a:pt x="14811" y="50555"/>
                </a:lnTo>
                <a:lnTo>
                  <a:pt x="25224" y="47004"/>
                </a:lnTo>
                <a:lnTo>
                  <a:pt x="34363" y="43714"/>
                </a:lnTo>
                <a:lnTo>
                  <a:pt x="45351" y="39555"/>
                </a:lnTo>
                <a:lnTo>
                  <a:pt x="56997" y="35064"/>
                </a:lnTo>
                <a:lnTo>
                  <a:pt x="71178" y="29581"/>
                </a:lnTo>
                <a:lnTo>
                  <a:pt x="80912" y="25653"/>
                </a:lnTo>
                <a:lnTo>
                  <a:pt x="90141" y="21683"/>
                </a:lnTo>
                <a:lnTo>
                  <a:pt x="102812" y="16074"/>
                </a:lnTo>
                <a:lnTo>
                  <a:pt x="106502" y="14439"/>
                </a:lnTo>
                <a:lnTo>
                  <a:pt x="118991" y="8920"/>
                </a:lnTo>
                <a:lnTo>
                  <a:pt x="128161" y="4528"/>
                </a:lnTo>
                <a:lnTo>
                  <a:pt x="13707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870508" y="3423389"/>
            <a:ext cx="59626" cy="56438"/>
          </a:xfrm>
          <a:custGeom>
            <a:avLst/>
            <a:gdLst/>
            <a:ahLst/>
            <a:cxnLst/>
            <a:rect l="l" t="t" r="r" b="b"/>
            <a:pathLst>
              <a:path w="59626" h="56438">
                <a:moveTo>
                  <a:pt x="0" y="56438"/>
                </a:moveTo>
                <a:lnTo>
                  <a:pt x="5435" y="52501"/>
                </a:lnTo>
                <a:lnTo>
                  <a:pt x="5626" y="52311"/>
                </a:lnTo>
                <a:lnTo>
                  <a:pt x="10680" y="47802"/>
                </a:lnTo>
                <a:lnTo>
                  <a:pt x="21433" y="38267"/>
                </a:lnTo>
                <a:lnTo>
                  <a:pt x="28716" y="31649"/>
                </a:lnTo>
                <a:lnTo>
                  <a:pt x="37549" y="23128"/>
                </a:lnTo>
                <a:lnTo>
                  <a:pt x="41236" y="19494"/>
                </a:lnTo>
                <a:lnTo>
                  <a:pt x="50423" y="10484"/>
                </a:lnTo>
                <a:lnTo>
                  <a:pt x="58342" y="1507"/>
                </a:lnTo>
                <a:lnTo>
                  <a:pt x="5962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913624" y="3472141"/>
            <a:ext cx="60756" cy="58496"/>
          </a:xfrm>
          <a:custGeom>
            <a:avLst/>
            <a:gdLst/>
            <a:ahLst/>
            <a:cxnLst/>
            <a:rect l="l" t="t" r="r" b="b"/>
            <a:pathLst>
              <a:path w="60756" h="58496">
                <a:moveTo>
                  <a:pt x="60756" y="0"/>
                </a:moveTo>
                <a:lnTo>
                  <a:pt x="52026" y="10183"/>
                </a:lnTo>
                <a:lnTo>
                  <a:pt x="44763" y="17754"/>
                </a:lnTo>
                <a:lnTo>
                  <a:pt x="39192" y="23253"/>
                </a:lnTo>
                <a:lnTo>
                  <a:pt x="28748" y="33275"/>
                </a:lnTo>
                <a:lnTo>
                  <a:pt x="21448" y="39921"/>
                </a:lnTo>
                <a:lnTo>
                  <a:pt x="12938" y="47487"/>
                </a:lnTo>
                <a:lnTo>
                  <a:pt x="6756" y="53060"/>
                </a:lnTo>
                <a:lnTo>
                  <a:pt x="3568" y="55880"/>
                </a:lnTo>
                <a:lnTo>
                  <a:pt x="0" y="5849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993138" y="3028499"/>
            <a:ext cx="24561" cy="56438"/>
          </a:xfrm>
          <a:custGeom>
            <a:avLst/>
            <a:gdLst/>
            <a:ahLst/>
            <a:cxnLst/>
            <a:rect l="l" t="t" r="r" b="b"/>
            <a:pathLst>
              <a:path w="24561" h="56438">
                <a:moveTo>
                  <a:pt x="24561" y="56438"/>
                </a:moveTo>
                <a:lnTo>
                  <a:pt x="23812" y="53060"/>
                </a:lnTo>
                <a:lnTo>
                  <a:pt x="23812" y="52870"/>
                </a:lnTo>
                <a:lnTo>
                  <a:pt x="22491" y="49504"/>
                </a:lnTo>
                <a:lnTo>
                  <a:pt x="17521" y="36580"/>
                </a:lnTo>
                <a:lnTo>
                  <a:pt x="13725" y="27370"/>
                </a:lnTo>
                <a:lnTo>
                  <a:pt x="8991" y="16878"/>
                </a:lnTo>
                <a:lnTo>
                  <a:pt x="5067" y="8254"/>
                </a:lnTo>
                <a:lnTo>
                  <a:pt x="5067" y="8064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014881" y="3244691"/>
            <a:ext cx="59258" cy="42938"/>
          </a:xfrm>
          <a:custGeom>
            <a:avLst/>
            <a:gdLst/>
            <a:ahLst/>
            <a:cxnLst/>
            <a:rect l="l" t="t" r="r" b="b"/>
            <a:pathLst>
              <a:path w="59258" h="42938">
                <a:moveTo>
                  <a:pt x="59258" y="42938"/>
                </a:moveTo>
                <a:lnTo>
                  <a:pt x="59258" y="38074"/>
                </a:lnTo>
                <a:lnTo>
                  <a:pt x="59067" y="37503"/>
                </a:lnTo>
                <a:lnTo>
                  <a:pt x="57569" y="32816"/>
                </a:lnTo>
                <a:lnTo>
                  <a:pt x="56070" y="27939"/>
                </a:lnTo>
                <a:lnTo>
                  <a:pt x="55689" y="27368"/>
                </a:lnTo>
                <a:lnTo>
                  <a:pt x="52882" y="23063"/>
                </a:lnTo>
                <a:lnTo>
                  <a:pt x="49872" y="18567"/>
                </a:lnTo>
                <a:lnTo>
                  <a:pt x="49504" y="18199"/>
                </a:lnTo>
                <a:lnTo>
                  <a:pt x="45377" y="14630"/>
                </a:lnTo>
                <a:lnTo>
                  <a:pt x="41249" y="10871"/>
                </a:lnTo>
                <a:lnTo>
                  <a:pt x="40881" y="10502"/>
                </a:lnTo>
                <a:lnTo>
                  <a:pt x="35813" y="7886"/>
                </a:lnTo>
                <a:lnTo>
                  <a:pt x="30568" y="4876"/>
                </a:lnTo>
                <a:lnTo>
                  <a:pt x="30187" y="4686"/>
                </a:lnTo>
                <a:lnTo>
                  <a:pt x="24383" y="3187"/>
                </a:lnTo>
                <a:lnTo>
                  <a:pt x="18567" y="1498"/>
                </a:lnTo>
                <a:lnTo>
                  <a:pt x="18376" y="1689"/>
                </a:lnTo>
                <a:lnTo>
                  <a:pt x="12191" y="939"/>
                </a:lnTo>
                <a:lnTo>
                  <a:pt x="6197" y="190"/>
                </a:lnTo>
                <a:lnTo>
                  <a:pt x="6007" y="190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194380" y="3265879"/>
            <a:ext cx="7315" cy="35814"/>
          </a:xfrm>
          <a:custGeom>
            <a:avLst/>
            <a:gdLst/>
            <a:ahLst/>
            <a:cxnLst/>
            <a:rect l="l" t="t" r="r" b="b"/>
            <a:pathLst>
              <a:path w="7315" h="35813">
                <a:moveTo>
                  <a:pt x="0" y="0"/>
                </a:moveTo>
                <a:lnTo>
                  <a:pt x="5067" y="27749"/>
                </a:lnTo>
                <a:lnTo>
                  <a:pt x="7315" y="3581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226071" y="3021749"/>
            <a:ext cx="24561" cy="45567"/>
          </a:xfrm>
          <a:custGeom>
            <a:avLst/>
            <a:gdLst/>
            <a:ahLst/>
            <a:cxnLst/>
            <a:rect l="l" t="t" r="r" b="b"/>
            <a:pathLst>
              <a:path w="24561" h="45567">
                <a:moveTo>
                  <a:pt x="24561" y="0"/>
                </a:moveTo>
                <a:lnTo>
                  <a:pt x="18935" y="8623"/>
                </a:lnTo>
                <a:lnTo>
                  <a:pt x="0" y="4556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242382" y="3229510"/>
            <a:ext cx="10871" cy="45935"/>
          </a:xfrm>
          <a:custGeom>
            <a:avLst/>
            <a:gdLst/>
            <a:ahLst/>
            <a:cxnLst/>
            <a:rect l="l" t="t" r="r" b="b"/>
            <a:pathLst>
              <a:path w="10871" h="45935">
                <a:moveTo>
                  <a:pt x="10871" y="45935"/>
                </a:moveTo>
                <a:lnTo>
                  <a:pt x="3936" y="21742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254384" y="3223129"/>
            <a:ext cx="10871" cy="48374"/>
          </a:xfrm>
          <a:custGeom>
            <a:avLst/>
            <a:gdLst/>
            <a:ahLst/>
            <a:cxnLst/>
            <a:rect l="l" t="t" r="r" b="b"/>
            <a:pathLst>
              <a:path w="10871" h="48374">
                <a:moveTo>
                  <a:pt x="0" y="0"/>
                </a:moveTo>
                <a:lnTo>
                  <a:pt x="2438" y="19507"/>
                </a:lnTo>
                <a:lnTo>
                  <a:pt x="10871" y="4837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254011" y="3099371"/>
            <a:ext cx="8432" cy="40690"/>
          </a:xfrm>
          <a:custGeom>
            <a:avLst/>
            <a:gdLst/>
            <a:ahLst/>
            <a:cxnLst/>
            <a:rect l="l" t="t" r="r" b="b"/>
            <a:pathLst>
              <a:path w="8432" h="40690">
                <a:moveTo>
                  <a:pt x="0" y="40690"/>
                </a:moveTo>
                <a:lnTo>
                  <a:pt x="8432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254384" y="3028499"/>
            <a:ext cx="24561" cy="55499"/>
          </a:xfrm>
          <a:custGeom>
            <a:avLst/>
            <a:gdLst/>
            <a:ahLst/>
            <a:cxnLst/>
            <a:rect l="l" t="t" r="r" b="b"/>
            <a:pathLst>
              <a:path w="24561" h="55499">
                <a:moveTo>
                  <a:pt x="0" y="55499"/>
                </a:moveTo>
                <a:lnTo>
                  <a:pt x="13119" y="22313"/>
                </a:lnTo>
                <a:lnTo>
                  <a:pt x="2456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275573" y="3015937"/>
            <a:ext cx="23812" cy="47625"/>
          </a:xfrm>
          <a:custGeom>
            <a:avLst/>
            <a:gdLst/>
            <a:ahLst/>
            <a:cxnLst/>
            <a:rect l="l" t="t" r="r" b="b"/>
            <a:pathLst>
              <a:path w="23812" h="47625">
                <a:moveTo>
                  <a:pt x="0" y="47625"/>
                </a:moveTo>
                <a:lnTo>
                  <a:pt x="5245" y="33743"/>
                </a:lnTo>
                <a:lnTo>
                  <a:pt x="23812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297693" y="3831963"/>
            <a:ext cx="35255" cy="35814"/>
          </a:xfrm>
          <a:custGeom>
            <a:avLst/>
            <a:gdLst/>
            <a:ahLst/>
            <a:cxnLst/>
            <a:rect l="l" t="t" r="r" b="b"/>
            <a:pathLst>
              <a:path w="35255" h="35813">
                <a:moveTo>
                  <a:pt x="35255" y="35814"/>
                </a:moveTo>
                <a:lnTo>
                  <a:pt x="21005" y="22694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302949" y="3849212"/>
            <a:ext cx="29997" cy="30949"/>
          </a:xfrm>
          <a:custGeom>
            <a:avLst/>
            <a:gdLst/>
            <a:ahLst/>
            <a:cxnLst/>
            <a:rect l="l" t="t" r="r" b="b"/>
            <a:pathLst>
              <a:path w="29997" h="30949">
                <a:moveTo>
                  <a:pt x="0" y="0"/>
                </a:moveTo>
                <a:lnTo>
                  <a:pt x="21374" y="22885"/>
                </a:lnTo>
                <a:lnTo>
                  <a:pt x="29997" y="3094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401767" y="2842295"/>
            <a:ext cx="44246" cy="20828"/>
          </a:xfrm>
          <a:custGeom>
            <a:avLst/>
            <a:gdLst/>
            <a:ahLst/>
            <a:cxnLst/>
            <a:rect l="l" t="t" r="r" b="b"/>
            <a:pathLst>
              <a:path w="44246" h="20827">
                <a:moveTo>
                  <a:pt x="44246" y="8445"/>
                </a:moveTo>
                <a:lnTo>
                  <a:pt x="26238" y="20827"/>
                </a:lnTo>
                <a:lnTo>
                  <a:pt x="16687" y="17818"/>
                </a:lnTo>
                <a:lnTo>
                  <a:pt x="7683" y="17627"/>
                </a:lnTo>
                <a:lnTo>
                  <a:pt x="0" y="20446"/>
                </a:lnTo>
                <a:lnTo>
                  <a:pt x="2924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399323" y="2862737"/>
            <a:ext cx="2438" cy="1879"/>
          </a:xfrm>
          <a:custGeom>
            <a:avLst/>
            <a:gdLst/>
            <a:ahLst/>
            <a:cxnLst/>
            <a:rect l="l" t="t" r="r" b="b"/>
            <a:pathLst>
              <a:path w="2438" h="1879">
                <a:moveTo>
                  <a:pt x="0" y="1879"/>
                </a:moveTo>
                <a:lnTo>
                  <a:pt x="243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428011" y="2863114"/>
            <a:ext cx="9753" cy="5816"/>
          </a:xfrm>
          <a:custGeom>
            <a:avLst/>
            <a:gdLst/>
            <a:ahLst/>
            <a:cxnLst/>
            <a:rect l="l" t="t" r="r" b="b"/>
            <a:pathLst>
              <a:path w="9753" h="5816">
                <a:moveTo>
                  <a:pt x="0" y="0"/>
                </a:moveTo>
                <a:lnTo>
                  <a:pt x="9753" y="4508"/>
                </a:lnTo>
                <a:lnTo>
                  <a:pt x="9753" y="581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437766" y="2851311"/>
            <a:ext cx="23812" cy="16306"/>
          </a:xfrm>
          <a:custGeom>
            <a:avLst/>
            <a:gdLst/>
            <a:ahLst/>
            <a:cxnLst/>
            <a:rect l="l" t="t" r="r" b="b"/>
            <a:pathLst>
              <a:path w="23812" h="16306">
                <a:moveTo>
                  <a:pt x="0" y="16306"/>
                </a:moveTo>
                <a:lnTo>
                  <a:pt x="23812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570895" y="3575452"/>
            <a:ext cx="119062" cy="47625"/>
          </a:xfrm>
          <a:custGeom>
            <a:avLst/>
            <a:gdLst/>
            <a:ahLst/>
            <a:cxnLst/>
            <a:rect l="l" t="t" r="r" b="b"/>
            <a:pathLst>
              <a:path w="119062" h="47625">
                <a:moveTo>
                  <a:pt x="0" y="0"/>
                </a:moveTo>
                <a:lnTo>
                  <a:pt x="68808" y="30010"/>
                </a:lnTo>
                <a:lnTo>
                  <a:pt x="119062" y="4762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676648" y="2714989"/>
            <a:ext cx="41440" cy="16129"/>
          </a:xfrm>
          <a:custGeom>
            <a:avLst/>
            <a:gdLst/>
            <a:ahLst/>
            <a:cxnLst/>
            <a:rect l="l" t="t" r="r" b="b"/>
            <a:pathLst>
              <a:path w="41440" h="16129">
                <a:moveTo>
                  <a:pt x="41440" y="8623"/>
                </a:moveTo>
                <a:lnTo>
                  <a:pt x="16687" y="16128"/>
                </a:lnTo>
                <a:lnTo>
                  <a:pt x="10490" y="11239"/>
                </a:lnTo>
                <a:lnTo>
                  <a:pt x="5067" y="9372"/>
                </a:lnTo>
                <a:lnTo>
                  <a:pt x="0" y="10693"/>
                </a:lnTo>
                <a:lnTo>
                  <a:pt x="35242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693334" y="2731113"/>
            <a:ext cx="5994" cy="8242"/>
          </a:xfrm>
          <a:custGeom>
            <a:avLst/>
            <a:gdLst/>
            <a:ahLst/>
            <a:cxnLst/>
            <a:rect l="l" t="t" r="r" b="b"/>
            <a:pathLst>
              <a:path w="5994" h="8242">
                <a:moveTo>
                  <a:pt x="0" y="0"/>
                </a:moveTo>
                <a:lnTo>
                  <a:pt x="5994" y="6184"/>
                </a:lnTo>
                <a:lnTo>
                  <a:pt x="5994" y="824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699335" y="2729043"/>
            <a:ext cx="26822" cy="8255"/>
          </a:xfrm>
          <a:custGeom>
            <a:avLst/>
            <a:gdLst/>
            <a:ahLst/>
            <a:cxnLst/>
            <a:rect l="l" t="t" r="r" b="b"/>
            <a:pathLst>
              <a:path w="26822" h="8255">
                <a:moveTo>
                  <a:pt x="0" y="8254"/>
                </a:moveTo>
                <a:lnTo>
                  <a:pt x="26822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966712" y="2673358"/>
            <a:ext cx="86639" cy="7315"/>
          </a:xfrm>
          <a:custGeom>
            <a:avLst/>
            <a:gdLst/>
            <a:ahLst/>
            <a:cxnLst/>
            <a:rect l="l" t="t" r="r" b="b"/>
            <a:pathLst>
              <a:path w="86639" h="7315">
                <a:moveTo>
                  <a:pt x="86639" y="0"/>
                </a:moveTo>
                <a:lnTo>
                  <a:pt x="22517" y="4495"/>
                </a:lnTo>
                <a:lnTo>
                  <a:pt x="0" y="731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218541" y="3759779"/>
            <a:ext cx="60375" cy="4305"/>
          </a:xfrm>
          <a:custGeom>
            <a:avLst/>
            <a:gdLst/>
            <a:ahLst/>
            <a:cxnLst/>
            <a:rect l="l" t="t" r="r" b="b"/>
            <a:pathLst>
              <a:path w="60375" h="4305">
                <a:moveTo>
                  <a:pt x="0" y="4305"/>
                </a:moveTo>
                <a:lnTo>
                  <a:pt x="33566" y="2438"/>
                </a:lnTo>
                <a:lnTo>
                  <a:pt x="6037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218543" y="3696398"/>
            <a:ext cx="27749" cy="1498"/>
          </a:xfrm>
          <a:custGeom>
            <a:avLst/>
            <a:gdLst/>
            <a:ahLst/>
            <a:cxnLst/>
            <a:rect l="l" t="t" r="r" b="b"/>
            <a:pathLst>
              <a:path w="27749" h="1498">
                <a:moveTo>
                  <a:pt x="27749" y="0"/>
                </a:moveTo>
                <a:lnTo>
                  <a:pt x="0" y="149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218541" y="3689273"/>
            <a:ext cx="27749" cy="7124"/>
          </a:xfrm>
          <a:custGeom>
            <a:avLst/>
            <a:gdLst/>
            <a:ahLst/>
            <a:cxnLst/>
            <a:rect l="l" t="t" r="r" b="b"/>
            <a:pathLst>
              <a:path w="27749" h="7124">
                <a:moveTo>
                  <a:pt x="0" y="1498"/>
                </a:moveTo>
                <a:lnTo>
                  <a:pt x="26250" y="0"/>
                </a:lnTo>
                <a:lnTo>
                  <a:pt x="27749" y="712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266913" y="2676925"/>
            <a:ext cx="117386" cy="14808"/>
          </a:xfrm>
          <a:custGeom>
            <a:avLst/>
            <a:gdLst/>
            <a:ahLst/>
            <a:cxnLst/>
            <a:rect l="l" t="t" r="r" b="b"/>
            <a:pathLst>
              <a:path w="117386" h="14808">
                <a:moveTo>
                  <a:pt x="117386" y="14808"/>
                </a:moveTo>
                <a:lnTo>
                  <a:pt x="57378" y="5435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346240" y="3732400"/>
            <a:ext cx="41617" cy="20256"/>
          </a:xfrm>
          <a:custGeom>
            <a:avLst/>
            <a:gdLst/>
            <a:ahLst/>
            <a:cxnLst/>
            <a:rect l="l" t="t" r="r" b="b"/>
            <a:pathLst>
              <a:path w="41617" h="20256">
                <a:moveTo>
                  <a:pt x="34874" y="0"/>
                </a:moveTo>
                <a:lnTo>
                  <a:pt x="41617" y="14249"/>
                </a:lnTo>
                <a:lnTo>
                  <a:pt x="0" y="2025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387864" y="3740835"/>
            <a:ext cx="32435" cy="5816"/>
          </a:xfrm>
          <a:custGeom>
            <a:avLst/>
            <a:gdLst/>
            <a:ahLst/>
            <a:cxnLst/>
            <a:rect l="l" t="t" r="r" b="b"/>
            <a:pathLst>
              <a:path w="32435" h="5816">
                <a:moveTo>
                  <a:pt x="32435" y="0"/>
                </a:moveTo>
                <a:lnTo>
                  <a:pt x="0" y="581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371922" y="3674836"/>
            <a:ext cx="0" cy="5994"/>
          </a:xfrm>
          <a:custGeom>
            <a:avLst/>
            <a:gdLst/>
            <a:ahLst/>
            <a:cxnLst/>
            <a:rect l="l" t="t" r="r" b="b"/>
            <a:pathLst>
              <a:path h="5994">
                <a:moveTo>
                  <a:pt x="0" y="0"/>
                </a:moveTo>
                <a:lnTo>
                  <a:pt x="0" y="599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371922" y="3669959"/>
            <a:ext cx="25501" cy="4876"/>
          </a:xfrm>
          <a:custGeom>
            <a:avLst/>
            <a:gdLst/>
            <a:ahLst/>
            <a:cxnLst/>
            <a:rect l="l" t="t" r="r" b="b"/>
            <a:pathLst>
              <a:path w="25501" h="4876">
                <a:moveTo>
                  <a:pt x="0" y="4876"/>
                </a:moveTo>
                <a:lnTo>
                  <a:pt x="2550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375300" y="3676900"/>
            <a:ext cx="26619" cy="4686"/>
          </a:xfrm>
          <a:custGeom>
            <a:avLst/>
            <a:gdLst/>
            <a:ahLst/>
            <a:cxnLst/>
            <a:rect l="l" t="t" r="r" b="b"/>
            <a:pathLst>
              <a:path w="26619" h="4686">
                <a:moveTo>
                  <a:pt x="0" y="4686"/>
                </a:moveTo>
                <a:lnTo>
                  <a:pt x="2661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811069" y="2851487"/>
            <a:ext cx="56248" cy="42379"/>
          </a:xfrm>
          <a:custGeom>
            <a:avLst/>
            <a:gdLst/>
            <a:ahLst/>
            <a:cxnLst/>
            <a:rect l="l" t="t" r="r" b="b"/>
            <a:pathLst>
              <a:path w="56248" h="42379">
                <a:moveTo>
                  <a:pt x="56248" y="42379"/>
                </a:moveTo>
                <a:lnTo>
                  <a:pt x="7873" y="5067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826061" y="2850743"/>
            <a:ext cx="50253" cy="38061"/>
          </a:xfrm>
          <a:custGeom>
            <a:avLst/>
            <a:gdLst/>
            <a:ahLst/>
            <a:cxnLst/>
            <a:rect l="l" t="t" r="r" b="b"/>
            <a:pathLst>
              <a:path w="50253" h="38061">
                <a:moveTo>
                  <a:pt x="50253" y="38061"/>
                </a:moveTo>
                <a:lnTo>
                  <a:pt x="21005" y="14808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841061" y="2842113"/>
            <a:ext cx="52882" cy="39192"/>
          </a:xfrm>
          <a:custGeom>
            <a:avLst/>
            <a:gdLst/>
            <a:ahLst/>
            <a:cxnLst/>
            <a:rect l="l" t="t" r="r" b="b"/>
            <a:pathLst>
              <a:path w="52882" h="39192">
                <a:moveTo>
                  <a:pt x="52882" y="39192"/>
                </a:moveTo>
                <a:lnTo>
                  <a:pt x="32626" y="22885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863008" y="3419638"/>
            <a:ext cx="56070" cy="53251"/>
          </a:xfrm>
          <a:custGeom>
            <a:avLst/>
            <a:gdLst/>
            <a:ahLst/>
            <a:cxnLst/>
            <a:rect l="l" t="t" r="r" b="b"/>
            <a:pathLst>
              <a:path w="56070" h="53251">
                <a:moveTo>
                  <a:pt x="0" y="53251"/>
                </a:moveTo>
                <a:lnTo>
                  <a:pt x="29070" y="28498"/>
                </a:lnTo>
                <a:lnTo>
                  <a:pt x="5607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939130" y="3850341"/>
            <a:ext cx="29438" cy="30187"/>
          </a:xfrm>
          <a:custGeom>
            <a:avLst/>
            <a:gdLst/>
            <a:ahLst/>
            <a:cxnLst/>
            <a:rect l="l" t="t" r="r" b="b"/>
            <a:pathLst>
              <a:path w="29438" h="30187">
                <a:moveTo>
                  <a:pt x="0" y="30187"/>
                </a:moveTo>
                <a:lnTo>
                  <a:pt x="2943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939125" y="3832525"/>
            <a:ext cx="35255" cy="35433"/>
          </a:xfrm>
          <a:custGeom>
            <a:avLst/>
            <a:gdLst/>
            <a:ahLst/>
            <a:cxnLst/>
            <a:rect l="l" t="t" r="r" b="b"/>
            <a:pathLst>
              <a:path w="35255" h="35433">
                <a:moveTo>
                  <a:pt x="35255" y="0"/>
                </a:moveTo>
                <a:lnTo>
                  <a:pt x="6375" y="29629"/>
                </a:lnTo>
                <a:lnTo>
                  <a:pt x="0" y="3543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980578" y="3028878"/>
            <a:ext cx="17246" cy="36931"/>
          </a:xfrm>
          <a:custGeom>
            <a:avLst/>
            <a:gdLst/>
            <a:ahLst/>
            <a:cxnLst/>
            <a:rect l="l" t="t" r="r" b="b"/>
            <a:pathLst>
              <a:path w="17246" h="36931">
                <a:moveTo>
                  <a:pt x="17246" y="36931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014885" y="3227819"/>
            <a:ext cx="2819" cy="18186"/>
          </a:xfrm>
          <a:custGeom>
            <a:avLst/>
            <a:gdLst/>
            <a:ahLst/>
            <a:cxnLst/>
            <a:rect l="l" t="t" r="r" b="b"/>
            <a:pathLst>
              <a:path w="2819" h="18186">
                <a:moveTo>
                  <a:pt x="0" y="18186"/>
                </a:moveTo>
                <a:lnTo>
                  <a:pt x="281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074143" y="3265130"/>
            <a:ext cx="3556" cy="22491"/>
          </a:xfrm>
          <a:custGeom>
            <a:avLst/>
            <a:gdLst/>
            <a:ahLst/>
            <a:cxnLst/>
            <a:rect l="l" t="t" r="r" b="b"/>
            <a:pathLst>
              <a:path w="3555" h="22491">
                <a:moveTo>
                  <a:pt x="3555" y="0"/>
                </a:moveTo>
                <a:lnTo>
                  <a:pt x="0" y="2249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009819" y="3102188"/>
            <a:ext cx="9194" cy="48933"/>
          </a:xfrm>
          <a:custGeom>
            <a:avLst/>
            <a:gdLst/>
            <a:ahLst/>
            <a:cxnLst/>
            <a:rect l="l" t="t" r="r" b="b"/>
            <a:pathLst>
              <a:path w="9194" h="48933">
                <a:moveTo>
                  <a:pt x="0" y="0"/>
                </a:moveTo>
                <a:lnTo>
                  <a:pt x="5435" y="19126"/>
                </a:lnTo>
                <a:lnTo>
                  <a:pt x="9194" y="4893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021636" y="3021745"/>
            <a:ext cx="24752" cy="45567"/>
          </a:xfrm>
          <a:custGeom>
            <a:avLst/>
            <a:gdLst/>
            <a:ahLst/>
            <a:cxnLst/>
            <a:rect l="l" t="t" r="r" b="b"/>
            <a:pathLst>
              <a:path w="24752" h="45567">
                <a:moveTo>
                  <a:pt x="24752" y="45567"/>
                </a:moveTo>
                <a:lnTo>
                  <a:pt x="2057" y="2997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027074" y="3229503"/>
            <a:ext cx="2616" cy="16129"/>
          </a:xfrm>
          <a:custGeom>
            <a:avLst/>
            <a:gdLst/>
            <a:ahLst/>
            <a:cxnLst/>
            <a:rect l="l" t="t" r="r" b="b"/>
            <a:pathLst>
              <a:path w="2616" h="16129">
                <a:moveTo>
                  <a:pt x="0" y="16128"/>
                </a:moveTo>
                <a:lnTo>
                  <a:pt x="261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070386" y="3287624"/>
            <a:ext cx="3746" cy="13881"/>
          </a:xfrm>
          <a:custGeom>
            <a:avLst/>
            <a:gdLst/>
            <a:ahLst/>
            <a:cxnLst/>
            <a:rect l="l" t="t" r="r" b="b"/>
            <a:pathLst>
              <a:path w="3746" h="13881">
                <a:moveTo>
                  <a:pt x="0" y="13881"/>
                </a:moveTo>
                <a:lnTo>
                  <a:pt x="1866" y="8445"/>
                </a:lnTo>
                <a:lnTo>
                  <a:pt x="3746" y="0"/>
                </a:lnTo>
                <a:lnTo>
                  <a:pt x="243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4363135" y="3418511"/>
            <a:ext cx="51574" cy="49314"/>
          </a:xfrm>
          <a:custGeom>
            <a:avLst/>
            <a:gdLst/>
            <a:ahLst/>
            <a:cxnLst/>
            <a:rect l="l" t="t" r="r" b="b"/>
            <a:pathLst>
              <a:path w="51574" h="49314">
                <a:moveTo>
                  <a:pt x="0" y="0"/>
                </a:moveTo>
                <a:lnTo>
                  <a:pt x="2070" y="2997"/>
                </a:lnTo>
                <a:lnTo>
                  <a:pt x="2247" y="3187"/>
                </a:lnTo>
                <a:lnTo>
                  <a:pt x="4876" y="5626"/>
                </a:lnTo>
                <a:lnTo>
                  <a:pt x="15994" y="16422"/>
                </a:lnTo>
                <a:lnTo>
                  <a:pt x="23828" y="23938"/>
                </a:lnTo>
                <a:lnTo>
                  <a:pt x="30846" y="30549"/>
                </a:lnTo>
                <a:lnTo>
                  <a:pt x="39520" y="38630"/>
                </a:lnTo>
                <a:lnTo>
                  <a:pt x="48183" y="46697"/>
                </a:lnTo>
                <a:lnTo>
                  <a:pt x="49695" y="48183"/>
                </a:lnTo>
                <a:lnTo>
                  <a:pt x="51574" y="4931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381696" y="2861619"/>
            <a:ext cx="44627" cy="16497"/>
          </a:xfrm>
          <a:custGeom>
            <a:avLst/>
            <a:gdLst/>
            <a:ahLst/>
            <a:cxnLst/>
            <a:rect l="l" t="t" r="r" b="b"/>
            <a:pathLst>
              <a:path w="44627" h="16497">
                <a:moveTo>
                  <a:pt x="44627" y="2997"/>
                </a:moveTo>
                <a:lnTo>
                  <a:pt x="40322" y="1498"/>
                </a:lnTo>
                <a:lnTo>
                  <a:pt x="40132" y="1498"/>
                </a:lnTo>
                <a:lnTo>
                  <a:pt x="35814" y="558"/>
                </a:lnTo>
                <a:lnTo>
                  <a:pt x="33185" y="0"/>
                </a:lnTo>
                <a:lnTo>
                  <a:pt x="33007" y="0"/>
                </a:lnTo>
                <a:lnTo>
                  <a:pt x="30187" y="0"/>
                </a:lnTo>
                <a:lnTo>
                  <a:pt x="26822" y="190"/>
                </a:lnTo>
                <a:lnTo>
                  <a:pt x="23622" y="749"/>
                </a:lnTo>
                <a:lnTo>
                  <a:pt x="21196" y="1308"/>
                </a:lnTo>
                <a:lnTo>
                  <a:pt x="21005" y="1308"/>
                </a:lnTo>
                <a:lnTo>
                  <a:pt x="18745" y="2438"/>
                </a:lnTo>
                <a:lnTo>
                  <a:pt x="16129" y="3746"/>
                </a:lnTo>
                <a:lnTo>
                  <a:pt x="13690" y="5626"/>
                </a:lnTo>
                <a:lnTo>
                  <a:pt x="6756" y="10871"/>
                </a:lnTo>
                <a:lnTo>
                  <a:pt x="0" y="164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570900" y="3567384"/>
            <a:ext cx="122059" cy="49695"/>
          </a:xfrm>
          <a:custGeom>
            <a:avLst/>
            <a:gdLst/>
            <a:ahLst/>
            <a:cxnLst/>
            <a:rect l="l" t="t" r="r" b="b"/>
            <a:pathLst>
              <a:path w="122059" h="49695">
                <a:moveTo>
                  <a:pt x="122059" y="49695"/>
                </a:moveTo>
                <a:lnTo>
                  <a:pt x="107679" y="45284"/>
                </a:lnTo>
                <a:lnTo>
                  <a:pt x="97881" y="42059"/>
                </a:lnTo>
                <a:lnTo>
                  <a:pt x="88134" y="38410"/>
                </a:lnTo>
                <a:lnTo>
                  <a:pt x="74612" y="33007"/>
                </a:lnTo>
                <a:lnTo>
                  <a:pt x="59727" y="27059"/>
                </a:lnTo>
                <a:lnTo>
                  <a:pt x="48876" y="22559"/>
                </a:lnTo>
                <a:lnTo>
                  <a:pt x="39933" y="18668"/>
                </a:lnTo>
                <a:lnTo>
                  <a:pt x="30769" y="14550"/>
                </a:lnTo>
                <a:lnTo>
                  <a:pt x="19255" y="9370"/>
                </a:lnTo>
                <a:lnTo>
                  <a:pt x="7873" y="4318"/>
                </a:lnTo>
                <a:lnTo>
                  <a:pt x="3936" y="2451"/>
                </a:lnTo>
                <a:lnTo>
                  <a:pt x="3746" y="2451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4676653" y="2725676"/>
            <a:ext cx="14058" cy="6184"/>
          </a:xfrm>
          <a:custGeom>
            <a:avLst/>
            <a:gdLst/>
            <a:ahLst/>
            <a:cxnLst/>
            <a:rect l="l" t="t" r="r" b="b"/>
            <a:pathLst>
              <a:path w="14058" h="6184">
                <a:moveTo>
                  <a:pt x="14058" y="6184"/>
                </a:moveTo>
                <a:lnTo>
                  <a:pt x="11442" y="3936"/>
                </a:lnTo>
                <a:lnTo>
                  <a:pt x="11252" y="3936"/>
                </a:lnTo>
                <a:lnTo>
                  <a:pt x="8242" y="2057"/>
                </a:lnTo>
                <a:lnTo>
                  <a:pt x="6553" y="1117"/>
                </a:lnTo>
                <a:lnTo>
                  <a:pt x="6375" y="1117"/>
                </a:lnTo>
                <a:lnTo>
                  <a:pt x="4495" y="558"/>
                </a:lnTo>
                <a:lnTo>
                  <a:pt x="2425" y="0"/>
                </a:lnTo>
                <a:lnTo>
                  <a:pt x="2057" y="0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4879158" y="3664708"/>
            <a:ext cx="173443" cy="19875"/>
          </a:xfrm>
          <a:custGeom>
            <a:avLst/>
            <a:gdLst/>
            <a:ahLst/>
            <a:cxnLst/>
            <a:rect l="l" t="t" r="r" b="b"/>
            <a:pathLst>
              <a:path w="173443" h="19875">
                <a:moveTo>
                  <a:pt x="173443" y="19875"/>
                </a:moveTo>
                <a:lnTo>
                  <a:pt x="163321" y="19875"/>
                </a:lnTo>
                <a:lnTo>
                  <a:pt x="163118" y="19875"/>
                </a:lnTo>
                <a:lnTo>
                  <a:pt x="153009" y="18935"/>
                </a:lnTo>
                <a:lnTo>
                  <a:pt x="136679" y="17560"/>
                </a:lnTo>
                <a:lnTo>
                  <a:pt x="124365" y="16578"/>
                </a:lnTo>
                <a:lnTo>
                  <a:pt x="114292" y="15766"/>
                </a:lnTo>
                <a:lnTo>
                  <a:pt x="104684" y="14905"/>
                </a:lnTo>
                <a:lnTo>
                  <a:pt x="93767" y="13772"/>
                </a:lnTo>
                <a:lnTo>
                  <a:pt x="79764" y="12148"/>
                </a:lnTo>
                <a:lnTo>
                  <a:pt x="70878" y="11061"/>
                </a:lnTo>
                <a:lnTo>
                  <a:pt x="54977" y="9035"/>
                </a:lnTo>
                <a:lnTo>
                  <a:pt x="43366" y="7486"/>
                </a:lnTo>
                <a:lnTo>
                  <a:pt x="33703" y="6045"/>
                </a:lnTo>
                <a:lnTo>
                  <a:pt x="23647" y="4346"/>
                </a:lnTo>
                <a:lnTo>
                  <a:pt x="10859" y="2018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244793" y="3683273"/>
            <a:ext cx="13690" cy="78562"/>
          </a:xfrm>
          <a:custGeom>
            <a:avLst/>
            <a:gdLst/>
            <a:ahLst/>
            <a:cxnLst/>
            <a:rect l="l" t="t" r="r" b="b"/>
            <a:pathLst>
              <a:path w="13690" h="78562">
                <a:moveTo>
                  <a:pt x="0" y="0"/>
                </a:moveTo>
                <a:lnTo>
                  <a:pt x="2438" y="6934"/>
                </a:lnTo>
                <a:lnTo>
                  <a:pt x="4686" y="14058"/>
                </a:lnTo>
                <a:lnTo>
                  <a:pt x="5626" y="16878"/>
                </a:lnTo>
                <a:lnTo>
                  <a:pt x="5816" y="16878"/>
                </a:lnTo>
                <a:lnTo>
                  <a:pt x="6375" y="19875"/>
                </a:lnTo>
                <a:lnTo>
                  <a:pt x="8064" y="26441"/>
                </a:lnTo>
                <a:lnTo>
                  <a:pt x="8255" y="26441"/>
                </a:lnTo>
                <a:lnTo>
                  <a:pt x="9372" y="33197"/>
                </a:lnTo>
                <a:lnTo>
                  <a:pt x="11252" y="44246"/>
                </a:lnTo>
                <a:lnTo>
                  <a:pt x="11252" y="44437"/>
                </a:lnTo>
                <a:lnTo>
                  <a:pt x="12382" y="55499"/>
                </a:lnTo>
                <a:lnTo>
                  <a:pt x="13309" y="63195"/>
                </a:lnTo>
                <a:lnTo>
                  <a:pt x="13119" y="63195"/>
                </a:lnTo>
                <a:lnTo>
                  <a:pt x="13500" y="70878"/>
                </a:lnTo>
                <a:lnTo>
                  <a:pt x="13690" y="74625"/>
                </a:lnTo>
                <a:lnTo>
                  <a:pt x="13690" y="74815"/>
                </a:lnTo>
                <a:lnTo>
                  <a:pt x="13690" y="7856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258481" y="3747587"/>
            <a:ext cx="123189" cy="14249"/>
          </a:xfrm>
          <a:custGeom>
            <a:avLst/>
            <a:gdLst/>
            <a:ahLst/>
            <a:cxnLst/>
            <a:rect l="l" t="t" r="r" b="b"/>
            <a:pathLst>
              <a:path w="123189" h="14249">
                <a:moveTo>
                  <a:pt x="0" y="14249"/>
                </a:moveTo>
                <a:lnTo>
                  <a:pt x="14253" y="13166"/>
                </a:lnTo>
                <a:lnTo>
                  <a:pt x="24083" y="12307"/>
                </a:lnTo>
                <a:lnTo>
                  <a:pt x="37036" y="10998"/>
                </a:lnTo>
                <a:lnTo>
                  <a:pt x="40119" y="10680"/>
                </a:lnTo>
                <a:lnTo>
                  <a:pt x="54606" y="9174"/>
                </a:lnTo>
                <a:lnTo>
                  <a:pt x="64536" y="8062"/>
                </a:lnTo>
                <a:lnTo>
                  <a:pt x="76135" y="6614"/>
                </a:lnTo>
                <a:lnTo>
                  <a:pt x="83820" y="5626"/>
                </a:lnTo>
                <a:lnTo>
                  <a:pt x="97938" y="3852"/>
                </a:lnTo>
                <a:lnTo>
                  <a:pt x="107704" y="2472"/>
                </a:lnTo>
                <a:lnTo>
                  <a:pt x="120811" y="385"/>
                </a:lnTo>
                <a:lnTo>
                  <a:pt x="12318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372482" y="3682144"/>
            <a:ext cx="9194" cy="65443"/>
          </a:xfrm>
          <a:custGeom>
            <a:avLst/>
            <a:gdLst/>
            <a:ahLst/>
            <a:cxnLst/>
            <a:rect l="l" t="t" r="r" b="b"/>
            <a:pathLst>
              <a:path w="9194" h="65443">
                <a:moveTo>
                  <a:pt x="9194" y="65443"/>
                </a:moveTo>
                <a:lnTo>
                  <a:pt x="9004" y="57569"/>
                </a:lnTo>
                <a:lnTo>
                  <a:pt x="8635" y="49695"/>
                </a:lnTo>
                <a:lnTo>
                  <a:pt x="8064" y="41821"/>
                </a:lnTo>
                <a:lnTo>
                  <a:pt x="7873" y="41821"/>
                </a:lnTo>
                <a:lnTo>
                  <a:pt x="6934" y="33934"/>
                </a:lnTo>
                <a:lnTo>
                  <a:pt x="6375" y="29629"/>
                </a:lnTo>
                <a:lnTo>
                  <a:pt x="5626" y="25323"/>
                </a:lnTo>
                <a:lnTo>
                  <a:pt x="4508" y="18186"/>
                </a:lnTo>
                <a:lnTo>
                  <a:pt x="4508" y="17995"/>
                </a:lnTo>
                <a:lnTo>
                  <a:pt x="2997" y="11061"/>
                </a:lnTo>
                <a:lnTo>
                  <a:pt x="1689" y="5435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249115" y="3682149"/>
            <a:ext cx="123367" cy="14058"/>
          </a:xfrm>
          <a:custGeom>
            <a:avLst/>
            <a:gdLst/>
            <a:ahLst/>
            <a:cxnLst/>
            <a:rect l="l" t="t" r="r" b="b"/>
            <a:pathLst>
              <a:path w="123367" h="14058">
                <a:moveTo>
                  <a:pt x="123367" y="0"/>
                </a:moveTo>
                <a:lnTo>
                  <a:pt x="109148" y="2220"/>
                </a:lnTo>
                <a:lnTo>
                  <a:pt x="99372" y="3639"/>
                </a:lnTo>
                <a:lnTo>
                  <a:pt x="86770" y="5299"/>
                </a:lnTo>
                <a:lnTo>
                  <a:pt x="68513" y="7601"/>
                </a:lnTo>
                <a:lnTo>
                  <a:pt x="58680" y="8734"/>
                </a:lnTo>
                <a:lnTo>
                  <a:pt x="46407" y="9989"/>
                </a:lnTo>
                <a:lnTo>
                  <a:pt x="41249" y="10502"/>
                </a:lnTo>
                <a:lnTo>
                  <a:pt x="26901" y="11918"/>
                </a:lnTo>
                <a:lnTo>
                  <a:pt x="17053" y="12787"/>
                </a:lnTo>
                <a:lnTo>
                  <a:pt x="4562" y="13727"/>
                </a:lnTo>
                <a:lnTo>
                  <a:pt x="0" y="1405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546498" y="2735990"/>
            <a:ext cx="115125" cy="42748"/>
          </a:xfrm>
          <a:custGeom>
            <a:avLst/>
            <a:gdLst/>
            <a:ahLst/>
            <a:cxnLst/>
            <a:rect l="l" t="t" r="r" b="b"/>
            <a:pathLst>
              <a:path w="115125" h="42748">
                <a:moveTo>
                  <a:pt x="115125" y="42748"/>
                </a:moveTo>
                <a:lnTo>
                  <a:pt x="102436" y="36577"/>
                </a:lnTo>
                <a:lnTo>
                  <a:pt x="93336" y="32649"/>
                </a:lnTo>
                <a:lnTo>
                  <a:pt x="80218" y="27618"/>
                </a:lnTo>
                <a:lnTo>
                  <a:pt x="65010" y="21905"/>
                </a:lnTo>
                <a:lnTo>
                  <a:pt x="53838" y="17839"/>
                </a:lnTo>
                <a:lnTo>
                  <a:pt x="44560" y="14608"/>
                </a:lnTo>
                <a:lnTo>
                  <a:pt x="35195" y="11458"/>
                </a:lnTo>
                <a:lnTo>
                  <a:pt x="23759" y="7633"/>
                </a:lnTo>
                <a:lnTo>
                  <a:pt x="8991" y="2628"/>
                </a:lnTo>
                <a:lnTo>
                  <a:pt x="4495" y="939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579306" y="3571330"/>
            <a:ext cx="112877" cy="45935"/>
          </a:xfrm>
          <a:custGeom>
            <a:avLst/>
            <a:gdLst/>
            <a:ahLst/>
            <a:cxnLst/>
            <a:rect l="l" t="t" r="r" b="b"/>
            <a:pathLst>
              <a:path w="112877" h="45935">
                <a:moveTo>
                  <a:pt x="0" y="45935"/>
                </a:moveTo>
                <a:lnTo>
                  <a:pt x="6197" y="44437"/>
                </a:lnTo>
                <a:lnTo>
                  <a:pt x="6375" y="44437"/>
                </a:lnTo>
                <a:lnTo>
                  <a:pt x="12192" y="42189"/>
                </a:lnTo>
                <a:lnTo>
                  <a:pt x="27282" y="36504"/>
                </a:lnTo>
                <a:lnTo>
                  <a:pt x="38383" y="32342"/>
                </a:lnTo>
                <a:lnTo>
                  <a:pt x="47537" y="28863"/>
                </a:lnTo>
                <a:lnTo>
                  <a:pt x="56790" y="25225"/>
                </a:lnTo>
                <a:lnTo>
                  <a:pt x="68184" y="20589"/>
                </a:lnTo>
                <a:lnTo>
                  <a:pt x="81191" y="15189"/>
                </a:lnTo>
                <a:lnTo>
                  <a:pt x="93899" y="9749"/>
                </a:lnTo>
                <a:lnTo>
                  <a:pt x="102929" y="5314"/>
                </a:lnTo>
                <a:lnTo>
                  <a:pt x="11287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004387" y="3244691"/>
            <a:ext cx="68808" cy="46697"/>
          </a:xfrm>
          <a:custGeom>
            <a:avLst/>
            <a:gdLst/>
            <a:ahLst/>
            <a:cxnLst/>
            <a:rect l="l" t="t" r="r" b="b"/>
            <a:pathLst>
              <a:path w="68808" h="46697">
                <a:moveTo>
                  <a:pt x="0" y="0"/>
                </a:moveTo>
                <a:lnTo>
                  <a:pt x="11239" y="1130"/>
                </a:lnTo>
                <a:lnTo>
                  <a:pt x="22313" y="2628"/>
                </a:lnTo>
                <a:lnTo>
                  <a:pt x="26619" y="3187"/>
                </a:lnTo>
                <a:lnTo>
                  <a:pt x="26822" y="3187"/>
                </a:lnTo>
                <a:lnTo>
                  <a:pt x="30937" y="4318"/>
                </a:lnTo>
                <a:lnTo>
                  <a:pt x="34505" y="5257"/>
                </a:lnTo>
                <a:lnTo>
                  <a:pt x="37871" y="6565"/>
                </a:lnTo>
                <a:lnTo>
                  <a:pt x="41808" y="8255"/>
                </a:lnTo>
                <a:lnTo>
                  <a:pt x="45745" y="10502"/>
                </a:lnTo>
                <a:lnTo>
                  <a:pt x="48755" y="12192"/>
                </a:lnTo>
                <a:lnTo>
                  <a:pt x="48755" y="12382"/>
                </a:lnTo>
                <a:lnTo>
                  <a:pt x="51561" y="14439"/>
                </a:lnTo>
                <a:lnTo>
                  <a:pt x="54749" y="17068"/>
                </a:lnTo>
                <a:lnTo>
                  <a:pt x="54940" y="17068"/>
                </a:lnTo>
                <a:lnTo>
                  <a:pt x="57746" y="20256"/>
                </a:lnTo>
                <a:lnTo>
                  <a:pt x="60375" y="23063"/>
                </a:lnTo>
                <a:lnTo>
                  <a:pt x="60375" y="23253"/>
                </a:lnTo>
                <a:lnTo>
                  <a:pt x="62623" y="26619"/>
                </a:lnTo>
                <a:lnTo>
                  <a:pt x="64312" y="29248"/>
                </a:lnTo>
                <a:lnTo>
                  <a:pt x="64503" y="29438"/>
                </a:lnTo>
                <a:lnTo>
                  <a:pt x="65811" y="32258"/>
                </a:lnTo>
                <a:lnTo>
                  <a:pt x="66929" y="35064"/>
                </a:lnTo>
                <a:lnTo>
                  <a:pt x="67119" y="35255"/>
                </a:lnTo>
                <a:lnTo>
                  <a:pt x="67868" y="38061"/>
                </a:lnTo>
                <a:lnTo>
                  <a:pt x="68618" y="42189"/>
                </a:lnTo>
                <a:lnTo>
                  <a:pt x="68808" y="42379"/>
                </a:lnTo>
                <a:lnTo>
                  <a:pt x="68808" y="466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261323" y="3228755"/>
            <a:ext cx="190" cy="30187"/>
          </a:xfrm>
          <a:custGeom>
            <a:avLst/>
            <a:gdLst/>
            <a:ahLst/>
            <a:cxnLst/>
            <a:rect l="l" t="t" r="r" b="b"/>
            <a:pathLst>
              <a:path w="190" h="30187">
                <a:moveTo>
                  <a:pt x="0" y="0"/>
                </a:moveTo>
                <a:lnTo>
                  <a:pt x="190" y="3018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4261135" y="3187880"/>
            <a:ext cx="190" cy="42748"/>
          </a:xfrm>
          <a:custGeom>
            <a:avLst/>
            <a:gdLst/>
            <a:ahLst/>
            <a:cxnLst/>
            <a:rect l="l" t="t" r="r" b="b"/>
            <a:pathLst>
              <a:path w="190" h="42748">
                <a:moveTo>
                  <a:pt x="0" y="42748"/>
                </a:moveTo>
                <a:lnTo>
                  <a:pt x="0" y="6184"/>
                </a:lnTo>
                <a:lnTo>
                  <a:pt x="19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4261135" y="3194066"/>
            <a:ext cx="2247" cy="17627"/>
          </a:xfrm>
          <a:custGeom>
            <a:avLst/>
            <a:gdLst/>
            <a:ahLst/>
            <a:cxnLst/>
            <a:rect l="l" t="t" r="r" b="b"/>
            <a:pathLst>
              <a:path w="2247" h="17627">
                <a:moveTo>
                  <a:pt x="0" y="0"/>
                </a:moveTo>
                <a:lnTo>
                  <a:pt x="2247" y="1762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265629" y="3229688"/>
            <a:ext cx="9194" cy="38633"/>
          </a:xfrm>
          <a:custGeom>
            <a:avLst/>
            <a:gdLst/>
            <a:ahLst/>
            <a:cxnLst/>
            <a:rect l="l" t="t" r="r" b="b"/>
            <a:pathLst>
              <a:path w="9194" h="38633">
                <a:moveTo>
                  <a:pt x="9194" y="38633"/>
                </a:moveTo>
                <a:lnTo>
                  <a:pt x="1498" y="12382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4286629" y="3033746"/>
            <a:ext cx="13690" cy="28498"/>
          </a:xfrm>
          <a:custGeom>
            <a:avLst/>
            <a:gdLst/>
            <a:ahLst/>
            <a:cxnLst/>
            <a:rect l="l" t="t" r="r" b="b"/>
            <a:pathLst>
              <a:path w="13690" h="28498">
                <a:moveTo>
                  <a:pt x="13690" y="0"/>
                </a:moveTo>
                <a:lnTo>
                  <a:pt x="4127" y="17437"/>
                </a:lnTo>
                <a:lnTo>
                  <a:pt x="0" y="2849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4407571" y="2860306"/>
            <a:ext cx="54381" cy="18935"/>
          </a:xfrm>
          <a:custGeom>
            <a:avLst/>
            <a:gdLst/>
            <a:ahLst/>
            <a:cxnLst/>
            <a:rect l="l" t="t" r="r" b="b"/>
            <a:pathLst>
              <a:path w="54381" h="18935">
                <a:moveTo>
                  <a:pt x="0" y="18935"/>
                </a:moveTo>
                <a:lnTo>
                  <a:pt x="18757" y="4305"/>
                </a:lnTo>
                <a:lnTo>
                  <a:pt x="37503" y="11620"/>
                </a:lnTo>
                <a:lnTo>
                  <a:pt x="5438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4655835" y="2731869"/>
            <a:ext cx="34874" cy="12179"/>
          </a:xfrm>
          <a:custGeom>
            <a:avLst/>
            <a:gdLst/>
            <a:ahLst/>
            <a:cxnLst/>
            <a:rect l="l" t="t" r="r" b="b"/>
            <a:pathLst>
              <a:path w="34874" h="12179">
                <a:moveTo>
                  <a:pt x="0" y="12179"/>
                </a:moveTo>
                <a:lnTo>
                  <a:pt x="34874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4635399" y="2725674"/>
            <a:ext cx="41249" cy="14249"/>
          </a:xfrm>
          <a:custGeom>
            <a:avLst/>
            <a:gdLst/>
            <a:ahLst/>
            <a:cxnLst/>
            <a:rect l="l" t="t" r="r" b="b"/>
            <a:pathLst>
              <a:path w="41249" h="14249">
                <a:moveTo>
                  <a:pt x="41249" y="0"/>
                </a:moveTo>
                <a:lnTo>
                  <a:pt x="38061" y="749"/>
                </a:lnTo>
                <a:lnTo>
                  <a:pt x="0" y="1424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690710" y="2731862"/>
            <a:ext cx="35814" cy="10871"/>
          </a:xfrm>
          <a:custGeom>
            <a:avLst/>
            <a:gdLst/>
            <a:ahLst/>
            <a:cxnLst/>
            <a:rect l="l" t="t" r="r" b="b"/>
            <a:pathLst>
              <a:path w="35813" h="10871">
                <a:moveTo>
                  <a:pt x="35813" y="3936"/>
                </a:moveTo>
                <a:lnTo>
                  <a:pt x="12560" y="10871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4874835" y="3664139"/>
            <a:ext cx="2260" cy="381"/>
          </a:xfrm>
          <a:custGeom>
            <a:avLst/>
            <a:gdLst/>
            <a:ahLst/>
            <a:cxnLst/>
            <a:rect l="l" t="t" r="r" b="b"/>
            <a:pathLst>
              <a:path w="2260" h="380">
                <a:moveTo>
                  <a:pt x="2260" y="38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973844" y="2679357"/>
            <a:ext cx="79514" cy="6565"/>
          </a:xfrm>
          <a:custGeom>
            <a:avLst/>
            <a:gdLst/>
            <a:ahLst/>
            <a:cxnLst/>
            <a:rect l="l" t="t" r="r" b="b"/>
            <a:pathLst>
              <a:path w="79514" h="6565">
                <a:moveTo>
                  <a:pt x="0" y="6565"/>
                </a:moveTo>
                <a:lnTo>
                  <a:pt x="17068" y="4318"/>
                </a:lnTo>
                <a:lnTo>
                  <a:pt x="79514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5218728" y="3683273"/>
            <a:ext cx="26060" cy="1498"/>
          </a:xfrm>
          <a:custGeom>
            <a:avLst/>
            <a:gdLst/>
            <a:ahLst/>
            <a:cxnLst/>
            <a:rect l="l" t="t" r="r" b="b"/>
            <a:pathLst>
              <a:path w="26060" h="1498">
                <a:moveTo>
                  <a:pt x="0" y="1498"/>
                </a:moveTo>
                <a:lnTo>
                  <a:pt x="2606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5251357" y="3741211"/>
            <a:ext cx="7124" cy="20624"/>
          </a:xfrm>
          <a:custGeom>
            <a:avLst/>
            <a:gdLst/>
            <a:ahLst/>
            <a:cxnLst/>
            <a:rect l="l" t="t" r="r" b="b"/>
            <a:pathLst>
              <a:path w="7124" h="20624">
                <a:moveTo>
                  <a:pt x="7124" y="20624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5244793" y="3683273"/>
            <a:ext cx="0" cy="6375"/>
          </a:xfrm>
          <a:custGeom>
            <a:avLst/>
            <a:gdLst/>
            <a:ahLst/>
            <a:cxnLst/>
            <a:rect l="l" t="t" r="r" b="b"/>
            <a:pathLst>
              <a:path h="6375">
                <a:moveTo>
                  <a:pt x="0" y="0"/>
                </a:moveTo>
                <a:lnTo>
                  <a:pt x="0" y="637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5270863" y="2683291"/>
            <a:ext cx="113436" cy="14630"/>
          </a:xfrm>
          <a:custGeom>
            <a:avLst/>
            <a:gdLst/>
            <a:ahLst/>
            <a:cxnLst/>
            <a:rect l="l" t="t" r="r" b="b"/>
            <a:pathLst>
              <a:path w="113436" h="14630">
                <a:moveTo>
                  <a:pt x="113436" y="14630"/>
                </a:moveTo>
                <a:lnTo>
                  <a:pt x="51181" y="5067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5367987" y="3664711"/>
            <a:ext cx="23990" cy="17437"/>
          </a:xfrm>
          <a:custGeom>
            <a:avLst/>
            <a:gdLst/>
            <a:ahLst/>
            <a:cxnLst/>
            <a:rect l="l" t="t" r="r" b="b"/>
            <a:pathLst>
              <a:path w="23990" h="17437">
                <a:moveTo>
                  <a:pt x="4495" y="17437"/>
                </a:moveTo>
                <a:lnTo>
                  <a:pt x="0" y="4495"/>
                </a:lnTo>
                <a:lnTo>
                  <a:pt x="2399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5810878" y="2860305"/>
            <a:ext cx="50253" cy="38620"/>
          </a:xfrm>
          <a:custGeom>
            <a:avLst/>
            <a:gdLst/>
            <a:ahLst/>
            <a:cxnLst/>
            <a:rect l="l" t="t" r="r" b="b"/>
            <a:pathLst>
              <a:path w="50253" h="38620">
                <a:moveTo>
                  <a:pt x="0" y="0"/>
                </a:moveTo>
                <a:lnTo>
                  <a:pt x="50253" y="3862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5857003" y="3418886"/>
            <a:ext cx="51003" cy="48564"/>
          </a:xfrm>
          <a:custGeom>
            <a:avLst/>
            <a:gdLst/>
            <a:ahLst/>
            <a:cxnLst/>
            <a:rect l="l" t="t" r="r" b="b"/>
            <a:pathLst>
              <a:path w="51003" h="48564">
                <a:moveTo>
                  <a:pt x="51003" y="0"/>
                </a:moveTo>
                <a:lnTo>
                  <a:pt x="26441" y="26060"/>
                </a:lnTo>
                <a:lnTo>
                  <a:pt x="0" y="4856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5915319" y="3407262"/>
            <a:ext cx="3746" cy="3937"/>
          </a:xfrm>
          <a:custGeom>
            <a:avLst/>
            <a:gdLst/>
            <a:ahLst/>
            <a:cxnLst/>
            <a:rect l="l" t="t" r="r" b="b"/>
            <a:pathLst>
              <a:path w="3746" h="3937">
                <a:moveTo>
                  <a:pt x="0" y="3936"/>
                </a:moveTo>
                <a:lnTo>
                  <a:pt x="374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5972509" y="3034123"/>
            <a:ext cx="14998" cy="32435"/>
          </a:xfrm>
          <a:custGeom>
            <a:avLst/>
            <a:gdLst/>
            <a:ahLst/>
            <a:cxnLst/>
            <a:rect l="l" t="t" r="r" b="b"/>
            <a:pathLst>
              <a:path w="14998" h="32435">
                <a:moveTo>
                  <a:pt x="14998" y="32435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004393" y="3230255"/>
            <a:ext cx="2616" cy="14439"/>
          </a:xfrm>
          <a:custGeom>
            <a:avLst/>
            <a:gdLst/>
            <a:ahLst/>
            <a:cxnLst/>
            <a:rect l="l" t="t" r="r" b="b"/>
            <a:pathLst>
              <a:path w="2616" h="14439">
                <a:moveTo>
                  <a:pt x="2616" y="0"/>
                </a:moveTo>
                <a:lnTo>
                  <a:pt x="0" y="1443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070574" y="3291382"/>
            <a:ext cx="2628" cy="10502"/>
          </a:xfrm>
          <a:custGeom>
            <a:avLst/>
            <a:gdLst/>
            <a:ahLst/>
            <a:cxnLst/>
            <a:rect l="l" t="t" r="r" b="b"/>
            <a:pathLst>
              <a:path w="2628" h="10502">
                <a:moveTo>
                  <a:pt x="2628" y="0"/>
                </a:moveTo>
                <a:lnTo>
                  <a:pt x="0" y="1050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019016" y="3247317"/>
            <a:ext cx="7683" cy="28130"/>
          </a:xfrm>
          <a:custGeom>
            <a:avLst/>
            <a:gdLst/>
            <a:ahLst/>
            <a:cxnLst/>
            <a:rect l="l" t="t" r="r" b="b"/>
            <a:pathLst>
              <a:path w="7683" h="28130">
                <a:moveTo>
                  <a:pt x="7683" y="0"/>
                </a:moveTo>
                <a:lnTo>
                  <a:pt x="1485" y="23812"/>
                </a:lnTo>
                <a:lnTo>
                  <a:pt x="0" y="2813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010950" y="3184690"/>
            <a:ext cx="190" cy="60756"/>
          </a:xfrm>
          <a:custGeom>
            <a:avLst/>
            <a:gdLst/>
            <a:ahLst/>
            <a:cxnLst/>
            <a:rect l="l" t="t" r="r" b="b"/>
            <a:pathLst>
              <a:path w="190" h="60756">
                <a:moveTo>
                  <a:pt x="0" y="0"/>
                </a:moveTo>
                <a:lnTo>
                  <a:pt x="190" y="54381"/>
                </a:lnTo>
                <a:lnTo>
                  <a:pt x="0" y="6075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007202" y="3199880"/>
            <a:ext cx="2616" cy="28498"/>
          </a:xfrm>
          <a:custGeom>
            <a:avLst/>
            <a:gdLst/>
            <a:ahLst/>
            <a:cxnLst/>
            <a:rect l="l" t="t" r="r" b="b"/>
            <a:pathLst>
              <a:path w="2616" h="28498">
                <a:moveTo>
                  <a:pt x="2616" y="0"/>
                </a:moveTo>
                <a:lnTo>
                  <a:pt x="1866" y="18186"/>
                </a:lnTo>
                <a:lnTo>
                  <a:pt x="0" y="2849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4261133" y="3187691"/>
            <a:ext cx="190" cy="939"/>
          </a:xfrm>
          <a:custGeom>
            <a:avLst/>
            <a:gdLst/>
            <a:ahLst/>
            <a:cxnLst/>
            <a:rect l="l" t="t" r="r" b="b"/>
            <a:pathLst>
              <a:path w="190" h="939">
                <a:moveTo>
                  <a:pt x="190" y="0"/>
                </a:moveTo>
                <a:lnTo>
                  <a:pt x="0" y="93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011134" y="3190499"/>
            <a:ext cx="5435" cy="24942"/>
          </a:xfrm>
          <a:custGeom>
            <a:avLst/>
            <a:gdLst/>
            <a:ahLst/>
            <a:cxnLst/>
            <a:rect l="l" t="t" r="r" b="b"/>
            <a:pathLst>
              <a:path w="5435" h="24942">
                <a:moveTo>
                  <a:pt x="5435" y="24942"/>
                </a:moveTo>
                <a:lnTo>
                  <a:pt x="4305" y="17259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4690338" y="2955745"/>
            <a:ext cx="222008" cy="62623"/>
          </a:xfrm>
          <a:custGeom>
            <a:avLst/>
            <a:gdLst/>
            <a:ahLst/>
            <a:cxnLst/>
            <a:rect l="l" t="t" r="r" b="b"/>
            <a:pathLst>
              <a:path w="222008" h="62623">
                <a:moveTo>
                  <a:pt x="222008" y="0"/>
                </a:moveTo>
                <a:lnTo>
                  <a:pt x="221627" y="5816"/>
                </a:lnTo>
                <a:lnTo>
                  <a:pt x="221437" y="6565"/>
                </a:lnTo>
                <a:lnTo>
                  <a:pt x="219570" y="12001"/>
                </a:lnTo>
                <a:lnTo>
                  <a:pt x="217322" y="17995"/>
                </a:lnTo>
                <a:lnTo>
                  <a:pt x="216750" y="18554"/>
                </a:lnTo>
                <a:lnTo>
                  <a:pt x="213004" y="23622"/>
                </a:lnTo>
                <a:lnTo>
                  <a:pt x="208889" y="29438"/>
                </a:lnTo>
                <a:lnTo>
                  <a:pt x="208318" y="29806"/>
                </a:lnTo>
                <a:lnTo>
                  <a:pt x="202882" y="34505"/>
                </a:lnTo>
                <a:lnTo>
                  <a:pt x="196875" y="39560"/>
                </a:lnTo>
                <a:lnTo>
                  <a:pt x="196507" y="39751"/>
                </a:lnTo>
                <a:lnTo>
                  <a:pt x="189382" y="43878"/>
                </a:lnTo>
                <a:lnTo>
                  <a:pt x="181686" y="48183"/>
                </a:lnTo>
                <a:lnTo>
                  <a:pt x="181508" y="48374"/>
                </a:lnTo>
                <a:lnTo>
                  <a:pt x="173075" y="51561"/>
                </a:lnTo>
                <a:lnTo>
                  <a:pt x="164249" y="55130"/>
                </a:lnTo>
                <a:lnTo>
                  <a:pt x="163880" y="55130"/>
                </a:lnTo>
                <a:lnTo>
                  <a:pt x="154685" y="57378"/>
                </a:lnTo>
                <a:lnTo>
                  <a:pt x="144754" y="59817"/>
                </a:lnTo>
                <a:lnTo>
                  <a:pt x="144564" y="59817"/>
                </a:lnTo>
                <a:lnTo>
                  <a:pt x="134442" y="61125"/>
                </a:lnTo>
                <a:lnTo>
                  <a:pt x="124129" y="62433"/>
                </a:lnTo>
                <a:lnTo>
                  <a:pt x="123939" y="62064"/>
                </a:lnTo>
                <a:lnTo>
                  <a:pt x="113436" y="62623"/>
                </a:lnTo>
                <a:lnTo>
                  <a:pt x="112128" y="62623"/>
                </a:lnTo>
                <a:lnTo>
                  <a:pt x="110807" y="62433"/>
                </a:lnTo>
                <a:lnTo>
                  <a:pt x="101625" y="62064"/>
                </a:lnTo>
                <a:lnTo>
                  <a:pt x="101434" y="62623"/>
                </a:lnTo>
                <a:lnTo>
                  <a:pt x="92443" y="61683"/>
                </a:lnTo>
                <a:lnTo>
                  <a:pt x="82130" y="60756"/>
                </a:lnTo>
                <a:lnTo>
                  <a:pt x="81940" y="60756"/>
                </a:lnTo>
                <a:lnTo>
                  <a:pt x="71996" y="58496"/>
                </a:lnTo>
                <a:lnTo>
                  <a:pt x="62433" y="56438"/>
                </a:lnTo>
                <a:lnTo>
                  <a:pt x="62255" y="56438"/>
                </a:lnTo>
                <a:lnTo>
                  <a:pt x="52870" y="53251"/>
                </a:lnTo>
                <a:lnTo>
                  <a:pt x="44437" y="50253"/>
                </a:lnTo>
                <a:lnTo>
                  <a:pt x="44068" y="50063"/>
                </a:lnTo>
                <a:lnTo>
                  <a:pt x="36004" y="45935"/>
                </a:lnTo>
                <a:lnTo>
                  <a:pt x="28689" y="41998"/>
                </a:lnTo>
                <a:lnTo>
                  <a:pt x="28308" y="41998"/>
                </a:lnTo>
                <a:lnTo>
                  <a:pt x="21755" y="36931"/>
                </a:lnTo>
                <a:lnTo>
                  <a:pt x="15938" y="32435"/>
                </a:lnTo>
                <a:lnTo>
                  <a:pt x="15557" y="32067"/>
                </a:lnTo>
                <a:lnTo>
                  <a:pt x="10871" y="26441"/>
                </a:lnTo>
                <a:lnTo>
                  <a:pt x="6565" y="21564"/>
                </a:lnTo>
                <a:lnTo>
                  <a:pt x="6184" y="21005"/>
                </a:lnTo>
                <a:lnTo>
                  <a:pt x="3365" y="14998"/>
                </a:lnTo>
                <a:lnTo>
                  <a:pt x="939" y="9753"/>
                </a:lnTo>
                <a:lnTo>
                  <a:pt x="749" y="8813"/>
                </a:lnTo>
                <a:lnTo>
                  <a:pt x="0" y="29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4695776" y="2888428"/>
            <a:ext cx="211696" cy="63004"/>
          </a:xfrm>
          <a:custGeom>
            <a:avLst/>
            <a:gdLst/>
            <a:ahLst/>
            <a:cxnLst/>
            <a:rect l="l" t="t" r="r" b="b"/>
            <a:pathLst>
              <a:path w="211696" h="63004">
                <a:moveTo>
                  <a:pt x="0" y="54190"/>
                </a:moveTo>
                <a:lnTo>
                  <a:pt x="1308" y="48564"/>
                </a:lnTo>
                <a:lnTo>
                  <a:pt x="1498" y="48006"/>
                </a:lnTo>
                <a:lnTo>
                  <a:pt x="4305" y="42938"/>
                </a:lnTo>
                <a:lnTo>
                  <a:pt x="7505" y="37312"/>
                </a:lnTo>
                <a:lnTo>
                  <a:pt x="7874" y="36944"/>
                </a:lnTo>
                <a:lnTo>
                  <a:pt x="12369" y="32258"/>
                </a:lnTo>
                <a:lnTo>
                  <a:pt x="17246" y="27000"/>
                </a:lnTo>
                <a:lnTo>
                  <a:pt x="23622" y="22504"/>
                </a:lnTo>
                <a:lnTo>
                  <a:pt x="30187" y="17995"/>
                </a:lnTo>
                <a:lnTo>
                  <a:pt x="30556" y="17818"/>
                </a:lnTo>
                <a:lnTo>
                  <a:pt x="37871" y="14249"/>
                </a:lnTo>
                <a:lnTo>
                  <a:pt x="45935" y="10502"/>
                </a:lnTo>
                <a:lnTo>
                  <a:pt x="46126" y="10502"/>
                </a:lnTo>
                <a:lnTo>
                  <a:pt x="54559" y="7886"/>
                </a:lnTo>
                <a:lnTo>
                  <a:pt x="63563" y="4876"/>
                </a:lnTo>
                <a:lnTo>
                  <a:pt x="63753" y="4876"/>
                </a:lnTo>
                <a:lnTo>
                  <a:pt x="73126" y="3187"/>
                </a:lnTo>
                <a:lnTo>
                  <a:pt x="82689" y="1498"/>
                </a:lnTo>
                <a:lnTo>
                  <a:pt x="82867" y="1498"/>
                </a:lnTo>
                <a:lnTo>
                  <a:pt x="92811" y="749"/>
                </a:lnTo>
                <a:lnTo>
                  <a:pt x="102743" y="0"/>
                </a:lnTo>
                <a:lnTo>
                  <a:pt x="102933" y="0"/>
                </a:lnTo>
                <a:lnTo>
                  <a:pt x="112877" y="558"/>
                </a:lnTo>
                <a:lnTo>
                  <a:pt x="122809" y="939"/>
                </a:lnTo>
                <a:lnTo>
                  <a:pt x="122999" y="1130"/>
                </a:lnTo>
                <a:lnTo>
                  <a:pt x="132753" y="2438"/>
                </a:lnTo>
                <a:lnTo>
                  <a:pt x="137998" y="3187"/>
                </a:lnTo>
                <a:lnTo>
                  <a:pt x="137998" y="3568"/>
                </a:lnTo>
                <a:lnTo>
                  <a:pt x="143065" y="4686"/>
                </a:lnTo>
                <a:lnTo>
                  <a:pt x="147383" y="5626"/>
                </a:lnTo>
                <a:lnTo>
                  <a:pt x="147574" y="5257"/>
                </a:lnTo>
                <a:lnTo>
                  <a:pt x="151688" y="6375"/>
                </a:lnTo>
                <a:lnTo>
                  <a:pt x="160312" y="9194"/>
                </a:lnTo>
                <a:lnTo>
                  <a:pt x="160693" y="9004"/>
                </a:lnTo>
                <a:lnTo>
                  <a:pt x="168948" y="12560"/>
                </a:lnTo>
                <a:lnTo>
                  <a:pt x="176631" y="15748"/>
                </a:lnTo>
                <a:lnTo>
                  <a:pt x="176809" y="15938"/>
                </a:lnTo>
                <a:lnTo>
                  <a:pt x="183946" y="20434"/>
                </a:lnTo>
                <a:lnTo>
                  <a:pt x="190131" y="24384"/>
                </a:lnTo>
                <a:lnTo>
                  <a:pt x="190512" y="24561"/>
                </a:lnTo>
                <a:lnTo>
                  <a:pt x="195948" y="29629"/>
                </a:lnTo>
                <a:lnTo>
                  <a:pt x="200812" y="34315"/>
                </a:lnTo>
                <a:lnTo>
                  <a:pt x="201193" y="34696"/>
                </a:lnTo>
                <a:lnTo>
                  <a:pt x="204749" y="40132"/>
                </a:lnTo>
                <a:lnTo>
                  <a:pt x="207949" y="45199"/>
                </a:lnTo>
                <a:lnTo>
                  <a:pt x="208318" y="45758"/>
                </a:lnTo>
                <a:lnTo>
                  <a:pt x="210007" y="51384"/>
                </a:lnTo>
                <a:lnTo>
                  <a:pt x="211505" y="56629"/>
                </a:lnTo>
                <a:lnTo>
                  <a:pt x="211696" y="57569"/>
                </a:lnTo>
                <a:lnTo>
                  <a:pt x="211315" y="6300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4702346" y="2951433"/>
            <a:ext cx="204749" cy="59817"/>
          </a:xfrm>
          <a:custGeom>
            <a:avLst/>
            <a:gdLst/>
            <a:ahLst/>
            <a:cxnLst/>
            <a:rect l="l" t="t" r="r" b="b"/>
            <a:pathLst>
              <a:path w="204749" h="59817">
                <a:moveTo>
                  <a:pt x="204749" y="0"/>
                </a:moveTo>
                <a:lnTo>
                  <a:pt x="204558" y="5626"/>
                </a:lnTo>
                <a:lnTo>
                  <a:pt x="202488" y="11620"/>
                </a:lnTo>
                <a:lnTo>
                  <a:pt x="200240" y="17246"/>
                </a:lnTo>
                <a:lnTo>
                  <a:pt x="196316" y="22682"/>
                </a:lnTo>
                <a:lnTo>
                  <a:pt x="192189" y="28130"/>
                </a:lnTo>
                <a:lnTo>
                  <a:pt x="186563" y="32804"/>
                </a:lnTo>
                <a:lnTo>
                  <a:pt x="180746" y="37871"/>
                </a:lnTo>
                <a:lnTo>
                  <a:pt x="180365" y="38061"/>
                </a:lnTo>
                <a:lnTo>
                  <a:pt x="173799" y="41808"/>
                </a:lnTo>
                <a:lnTo>
                  <a:pt x="166497" y="46126"/>
                </a:lnTo>
                <a:lnTo>
                  <a:pt x="166116" y="46126"/>
                </a:lnTo>
                <a:lnTo>
                  <a:pt x="158242" y="49314"/>
                </a:lnTo>
                <a:lnTo>
                  <a:pt x="149809" y="52501"/>
                </a:lnTo>
                <a:lnTo>
                  <a:pt x="149440" y="52692"/>
                </a:lnTo>
                <a:lnTo>
                  <a:pt x="140627" y="54749"/>
                </a:lnTo>
                <a:lnTo>
                  <a:pt x="131241" y="57188"/>
                </a:lnTo>
                <a:lnTo>
                  <a:pt x="131051" y="57188"/>
                </a:lnTo>
                <a:lnTo>
                  <a:pt x="121310" y="58305"/>
                </a:lnTo>
                <a:lnTo>
                  <a:pt x="111556" y="59626"/>
                </a:lnTo>
                <a:lnTo>
                  <a:pt x="111366" y="59626"/>
                </a:lnTo>
                <a:lnTo>
                  <a:pt x="101434" y="59817"/>
                </a:lnTo>
                <a:lnTo>
                  <a:pt x="91313" y="59817"/>
                </a:lnTo>
                <a:lnTo>
                  <a:pt x="91122" y="59817"/>
                </a:lnTo>
                <a:lnTo>
                  <a:pt x="81178" y="58877"/>
                </a:lnTo>
                <a:lnTo>
                  <a:pt x="71437" y="57937"/>
                </a:lnTo>
                <a:lnTo>
                  <a:pt x="71247" y="57937"/>
                </a:lnTo>
                <a:lnTo>
                  <a:pt x="61671" y="55880"/>
                </a:lnTo>
                <a:lnTo>
                  <a:pt x="52679" y="54000"/>
                </a:lnTo>
                <a:lnTo>
                  <a:pt x="52489" y="54000"/>
                </a:lnTo>
                <a:lnTo>
                  <a:pt x="43675" y="50812"/>
                </a:lnTo>
                <a:lnTo>
                  <a:pt x="35433" y="47993"/>
                </a:lnTo>
                <a:lnTo>
                  <a:pt x="35242" y="47815"/>
                </a:lnTo>
                <a:lnTo>
                  <a:pt x="27559" y="43878"/>
                </a:lnTo>
                <a:lnTo>
                  <a:pt x="20421" y="40119"/>
                </a:lnTo>
                <a:lnTo>
                  <a:pt x="20053" y="40119"/>
                </a:lnTo>
                <a:lnTo>
                  <a:pt x="13868" y="35255"/>
                </a:lnTo>
                <a:lnTo>
                  <a:pt x="8432" y="30937"/>
                </a:lnTo>
                <a:lnTo>
                  <a:pt x="8242" y="30556"/>
                </a:lnTo>
                <a:lnTo>
                  <a:pt x="3365" y="25311"/>
                </a:lnTo>
                <a:lnTo>
                  <a:pt x="1485" y="23063"/>
                </a:lnTo>
                <a:lnTo>
                  <a:pt x="1117" y="22682"/>
                </a:lnTo>
                <a:lnTo>
                  <a:pt x="0" y="2006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4690337" y="2887487"/>
            <a:ext cx="222008" cy="71259"/>
          </a:xfrm>
          <a:custGeom>
            <a:avLst/>
            <a:gdLst/>
            <a:ahLst/>
            <a:cxnLst/>
            <a:rect l="l" t="t" r="r" b="b"/>
            <a:pathLst>
              <a:path w="222008" h="71259">
                <a:moveTo>
                  <a:pt x="0" y="71259"/>
                </a:moveTo>
                <a:lnTo>
                  <a:pt x="0" y="65265"/>
                </a:lnTo>
                <a:lnTo>
                  <a:pt x="0" y="65062"/>
                </a:lnTo>
                <a:lnTo>
                  <a:pt x="381" y="59067"/>
                </a:lnTo>
                <a:lnTo>
                  <a:pt x="381" y="58508"/>
                </a:lnTo>
                <a:lnTo>
                  <a:pt x="381" y="58318"/>
                </a:lnTo>
                <a:lnTo>
                  <a:pt x="749" y="57759"/>
                </a:lnTo>
                <a:lnTo>
                  <a:pt x="2806" y="51765"/>
                </a:lnTo>
                <a:lnTo>
                  <a:pt x="5067" y="45948"/>
                </a:lnTo>
                <a:lnTo>
                  <a:pt x="5816" y="44818"/>
                </a:lnTo>
                <a:lnTo>
                  <a:pt x="9931" y="39192"/>
                </a:lnTo>
                <a:lnTo>
                  <a:pt x="9563" y="38633"/>
                </a:lnTo>
                <a:lnTo>
                  <a:pt x="14058" y="33756"/>
                </a:lnTo>
                <a:lnTo>
                  <a:pt x="19316" y="28320"/>
                </a:lnTo>
                <a:lnTo>
                  <a:pt x="25882" y="23634"/>
                </a:lnTo>
                <a:lnTo>
                  <a:pt x="33007" y="18757"/>
                </a:lnTo>
                <a:lnTo>
                  <a:pt x="41440" y="14820"/>
                </a:lnTo>
                <a:lnTo>
                  <a:pt x="49504" y="10883"/>
                </a:lnTo>
                <a:lnTo>
                  <a:pt x="49872" y="10693"/>
                </a:lnTo>
                <a:lnTo>
                  <a:pt x="58496" y="8064"/>
                </a:lnTo>
                <a:lnTo>
                  <a:pt x="67881" y="5067"/>
                </a:lnTo>
                <a:lnTo>
                  <a:pt x="68072" y="5067"/>
                </a:lnTo>
                <a:lnTo>
                  <a:pt x="77622" y="3378"/>
                </a:lnTo>
                <a:lnTo>
                  <a:pt x="87566" y="1511"/>
                </a:lnTo>
                <a:lnTo>
                  <a:pt x="87757" y="1511"/>
                </a:lnTo>
                <a:lnTo>
                  <a:pt x="97878" y="749"/>
                </a:lnTo>
                <a:lnTo>
                  <a:pt x="108191" y="0"/>
                </a:lnTo>
                <a:lnTo>
                  <a:pt x="108381" y="0"/>
                </a:lnTo>
                <a:lnTo>
                  <a:pt x="118694" y="380"/>
                </a:lnTo>
                <a:lnTo>
                  <a:pt x="128816" y="939"/>
                </a:lnTo>
                <a:lnTo>
                  <a:pt x="129006" y="939"/>
                </a:lnTo>
                <a:lnTo>
                  <a:pt x="139128" y="2451"/>
                </a:lnTo>
                <a:lnTo>
                  <a:pt x="148882" y="3936"/>
                </a:lnTo>
                <a:lnTo>
                  <a:pt x="149059" y="3936"/>
                </a:lnTo>
                <a:lnTo>
                  <a:pt x="158432" y="6565"/>
                </a:lnTo>
                <a:lnTo>
                  <a:pt x="167436" y="9194"/>
                </a:lnTo>
                <a:lnTo>
                  <a:pt x="167627" y="9194"/>
                </a:lnTo>
                <a:lnTo>
                  <a:pt x="176263" y="12941"/>
                </a:lnTo>
                <a:lnTo>
                  <a:pt x="183946" y="16319"/>
                </a:lnTo>
                <a:lnTo>
                  <a:pt x="183946" y="16878"/>
                </a:lnTo>
                <a:lnTo>
                  <a:pt x="191439" y="21005"/>
                </a:lnTo>
                <a:lnTo>
                  <a:pt x="191998" y="21196"/>
                </a:lnTo>
                <a:lnTo>
                  <a:pt x="192379" y="21374"/>
                </a:lnTo>
                <a:lnTo>
                  <a:pt x="198755" y="26263"/>
                </a:lnTo>
                <a:lnTo>
                  <a:pt x="199313" y="25692"/>
                </a:lnTo>
                <a:lnTo>
                  <a:pt x="204939" y="31140"/>
                </a:lnTo>
                <a:lnTo>
                  <a:pt x="210007" y="35826"/>
                </a:lnTo>
                <a:lnTo>
                  <a:pt x="209626" y="36575"/>
                </a:lnTo>
                <a:lnTo>
                  <a:pt x="214134" y="42011"/>
                </a:lnTo>
                <a:lnTo>
                  <a:pt x="214503" y="42379"/>
                </a:lnTo>
                <a:lnTo>
                  <a:pt x="214693" y="42951"/>
                </a:lnTo>
                <a:lnTo>
                  <a:pt x="217512" y="48755"/>
                </a:lnTo>
                <a:lnTo>
                  <a:pt x="217690" y="48755"/>
                </a:lnTo>
                <a:lnTo>
                  <a:pt x="220319" y="54749"/>
                </a:lnTo>
                <a:lnTo>
                  <a:pt x="220510" y="55321"/>
                </a:lnTo>
                <a:lnTo>
                  <a:pt x="220319" y="55321"/>
                </a:lnTo>
                <a:lnTo>
                  <a:pt x="220510" y="56070"/>
                </a:lnTo>
                <a:lnTo>
                  <a:pt x="221246" y="62077"/>
                </a:lnTo>
                <a:lnTo>
                  <a:pt x="222008" y="6826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4910466" y="2955740"/>
            <a:ext cx="1879" cy="31318"/>
          </a:xfrm>
          <a:custGeom>
            <a:avLst/>
            <a:gdLst/>
            <a:ahLst/>
            <a:cxnLst/>
            <a:rect l="l" t="t" r="r" b="b"/>
            <a:pathLst>
              <a:path w="1879" h="31318">
                <a:moveTo>
                  <a:pt x="0" y="31318"/>
                </a:moveTo>
                <a:lnTo>
                  <a:pt x="1879" y="22872"/>
                </a:lnTo>
                <a:lnTo>
                  <a:pt x="187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4689956" y="2958746"/>
            <a:ext cx="2070" cy="28867"/>
          </a:xfrm>
          <a:custGeom>
            <a:avLst/>
            <a:gdLst/>
            <a:ahLst/>
            <a:cxnLst/>
            <a:rect l="l" t="t" r="r" b="b"/>
            <a:pathLst>
              <a:path w="2070" h="28867">
                <a:moveTo>
                  <a:pt x="380" y="0"/>
                </a:moveTo>
                <a:lnTo>
                  <a:pt x="0" y="19875"/>
                </a:lnTo>
                <a:lnTo>
                  <a:pt x="2070" y="2886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4695404" y="2942614"/>
            <a:ext cx="6934" cy="28879"/>
          </a:xfrm>
          <a:custGeom>
            <a:avLst/>
            <a:gdLst/>
            <a:ahLst/>
            <a:cxnLst/>
            <a:rect l="l" t="t" r="r" b="b"/>
            <a:pathLst>
              <a:path w="6934" h="28879">
                <a:moveTo>
                  <a:pt x="6934" y="28879"/>
                </a:moveTo>
                <a:lnTo>
                  <a:pt x="3365" y="23253"/>
                </a:lnTo>
                <a:lnTo>
                  <a:pt x="0" y="11811"/>
                </a:lnTo>
                <a:lnTo>
                  <a:pt x="36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5359732" y="3274311"/>
            <a:ext cx="222199" cy="74256"/>
          </a:xfrm>
          <a:custGeom>
            <a:avLst/>
            <a:gdLst/>
            <a:ahLst/>
            <a:cxnLst/>
            <a:rect l="l" t="t" r="r" b="b"/>
            <a:pathLst>
              <a:path w="222199" h="74256">
                <a:moveTo>
                  <a:pt x="0" y="65074"/>
                </a:moveTo>
                <a:lnTo>
                  <a:pt x="381" y="58508"/>
                </a:lnTo>
                <a:lnTo>
                  <a:pt x="571" y="57759"/>
                </a:lnTo>
                <a:lnTo>
                  <a:pt x="2819" y="51574"/>
                </a:lnTo>
                <a:lnTo>
                  <a:pt x="5067" y="45758"/>
                </a:lnTo>
                <a:lnTo>
                  <a:pt x="5994" y="45758"/>
                </a:lnTo>
                <a:lnTo>
                  <a:pt x="9194" y="40132"/>
                </a:lnTo>
                <a:lnTo>
                  <a:pt x="9944" y="39014"/>
                </a:lnTo>
                <a:lnTo>
                  <a:pt x="14820" y="33756"/>
                </a:lnTo>
                <a:lnTo>
                  <a:pt x="14630" y="33007"/>
                </a:lnTo>
                <a:lnTo>
                  <a:pt x="19875" y="28511"/>
                </a:lnTo>
                <a:lnTo>
                  <a:pt x="26060" y="23266"/>
                </a:lnTo>
                <a:lnTo>
                  <a:pt x="26619" y="23825"/>
                </a:lnTo>
                <a:lnTo>
                  <a:pt x="33375" y="19138"/>
                </a:lnTo>
                <a:lnTo>
                  <a:pt x="33756" y="18757"/>
                </a:lnTo>
                <a:lnTo>
                  <a:pt x="34124" y="18567"/>
                </a:lnTo>
                <a:lnTo>
                  <a:pt x="41998" y="14820"/>
                </a:lnTo>
                <a:lnTo>
                  <a:pt x="41998" y="14249"/>
                </a:lnTo>
                <a:lnTo>
                  <a:pt x="50063" y="11074"/>
                </a:lnTo>
                <a:lnTo>
                  <a:pt x="58877" y="7505"/>
                </a:lnTo>
                <a:lnTo>
                  <a:pt x="59067" y="7505"/>
                </a:lnTo>
                <a:lnTo>
                  <a:pt x="68249" y="5257"/>
                </a:lnTo>
                <a:lnTo>
                  <a:pt x="78003" y="2819"/>
                </a:lnTo>
                <a:lnTo>
                  <a:pt x="78193" y="2819"/>
                </a:lnTo>
                <a:lnTo>
                  <a:pt x="88125" y="1701"/>
                </a:lnTo>
                <a:lnTo>
                  <a:pt x="98259" y="381"/>
                </a:lnTo>
                <a:lnTo>
                  <a:pt x="98450" y="381"/>
                </a:lnTo>
                <a:lnTo>
                  <a:pt x="108572" y="190"/>
                </a:lnTo>
                <a:lnTo>
                  <a:pt x="118884" y="0"/>
                </a:lnTo>
                <a:lnTo>
                  <a:pt x="119062" y="0"/>
                </a:lnTo>
                <a:lnTo>
                  <a:pt x="129387" y="1130"/>
                </a:lnTo>
                <a:lnTo>
                  <a:pt x="139319" y="2070"/>
                </a:lnTo>
                <a:lnTo>
                  <a:pt x="139509" y="2070"/>
                </a:lnTo>
                <a:lnTo>
                  <a:pt x="149453" y="4127"/>
                </a:lnTo>
                <a:lnTo>
                  <a:pt x="158826" y="6197"/>
                </a:lnTo>
                <a:lnTo>
                  <a:pt x="159004" y="6197"/>
                </a:lnTo>
                <a:lnTo>
                  <a:pt x="168008" y="9385"/>
                </a:lnTo>
                <a:lnTo>
                  <a:pt x="176453" y="12382"/>
                </a:lnTo>
                <a:lnTo>
                  <a:pt x="176263" y="12941"/>
                </a:lnTo>
                <a:lnTo>
                  <a:pt x="184696" y="16510"/>
                </a:lnTo>
                <a:lnTo>
                  <a:pt x="185077" y="16700"/>
                </a:lnTo>
                <a:lnTo>
                  <a:pt x="185445" y="17068"/>
                </a:lnTo>
                <a:lnTo>
                  <a:pt x="192379" y="21564"/>
                </a:lnTo>
                <a:lnTo>
                  <a:pt x="192951" y="21005"/>
                </a:lnTo>
                <a:lnTo>
                  <a:pt x="199504" y="25882"/>
                </a:lnTo>
                <a:lnTo>
                  <a:pt x="205320" y="30391"/>
                </a:lnTo>
                <a:lnTo>
                  <a:pt x="210388" y="36385"/>
                </a:lnTo>
                <a:lnTo>
                  <a:pt x="214884" y="41821"/>
                </a:lnTo>
                <a:lnTo>
                  <a:pt x="215442" y="42379"/>
                </a:lnTo>
                <a:lnTo>
                  <a:pt x="218452" y="48755"/>
                </a:lnTo>
                <a:lnTo>
                  <a:pt x="220891" y="54013"/>
                </a:lnTo>
                <a:lnTo>
                  <a:pt x="220129" y="54749"/>
                </a:lnTo>
                <a:lnTo>
                  <a:pt x="221818" y="60756"/>
                </a:lnTo>
                <a:lnTo>
                  <a:pt x="222008" y="61328"/>
                </a:lnTo>
                <a:lnTo>
                  <a:pt x="222199" y="61328"/>
                </a:lnTo>
                <a:lnTo>
                  <a:pt x="222199" y="62077"/>
                </a:lnTo>
                <a:lnTo>
                  <a:pt x="222008" y="68072"/>
                </a:lnTo>
                <a:lnTo>
                  <a:pt x="221640" y="7425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5359549" y="3339388"/>
            <a:ext cx="221818" cy="66001"/>
          </a:xfrm>
          <a:custGeom>
            <a:avLst/>
            <a:gdLst/>
            <a:ahLst/>
            <a:cxnLst/>
            <a:rect l="l" t="t" r="r" b="b"/>
            <a:pathLst>
              <a:path w="221818" h="66001">
                <a:moveTo>
                  <a:pt x="221818" y="9182"/>
                </a:moveTo>
                <a:lnTo>
                  <a:pt x="220510" y="14998"/>
                </a:lnTo>
                <a:lnTo>
                  <a:pt x="220319" y="15747"/>
                </a:lnTo>
                <a:lnTo>
                  <a:pt x="217322" y="20993"/>
                </a:lnTo>
                <a:lnTo>
                  <a:pt x="214134" y="26809"/>
                </a:lnTo>
                <a:lnTo>
                  <a:pt x="213563" y="27368"/>
                </a:lnTo>
                <a:lnTo>
                  <a:pt x="209067" y="32245"/>
                </a:lnTo>
                <a:lnTo>
                  <a:pt x="203822" y="37680"/>
                </a:lnTo>
                <a:lnTo>
                  <a:pt x="203454" y="38061"/>
                </a:lnTo>
                <a:lnTo>
                  <a:pt x="197256" y="42379"/>
                </a:lnTo>
                <a:lnTo>
                  <a:pt x="190322" y="47243"/>
                </a:lnTo>
                <a:lnTo>
                  <a:pt x="189953" y="47434"/>
                </a:lnTo>
                <a:lnTo>
                  <a:pt x="182257" y="50990"/>
                </a:lnTo>
                <a:lnTo>
                  <a:pt x="173812" y="54940"/>
                </a:lnTo>
                <a:lnTo>
                  <a:pt x="173634" y="55117"/>
                </a:lnTo>
                <a:lnTo>
                  <a:pt x="164630" y="57937"/>
                </a:lnTo>
                <a:lnTo>
                  <a:pt x="155257" y="60744"/>
                </a:lnTo>
                <a:lnTo>
                  <a:pt x="155067" y="60934"/>
                </a:lnTo>
                <a:lnTo>
                  <a:pt x="145313" y="62623"/>
                </a:lnTo>
                <a:lnTo>
                  <a:pt x="135191" y="64490"/>
                </a:lnTo>
                <a:lnTo>
                  <a:pt x="135001" y="64490"/>
                </a:lnTo>
                <a:lnTo>
                  <a:pt x="124688" y="65252"/>
                </a:lnTo>
                <a:lnTo>
                  <a:pt x="114185" y="66001"/>
                </a:lnTo>
                <a:lnTo>
                  <a:pt x="114007" y="66001"/>
                </a:lnTo>
                <a:lnTo>
                  <a:pt x="103505" y="65620"/>
                </a:lnTo>
                <a:lnTo>
                  <a:pt x="93192" y="65062"/>
                </a:lnTo>
                <a:lnTo>
                  <a:pt x="92811" y="65062"/>
                </a:lnTo>
                <a:lnTo>
                  <a:pt x="82689" y="63563"/>
                </a:lnTo>
                <a:lnTo>
                  <a:pt x="72758" y="62064"/>
                </a:lnTo>
                <a:lnTo>
                  <a:pt x="72567" y="61874"/>
                </a:lnTo>
                <a:lnTo>
                  <a:pt x="62814" y="59245"/>
                </a:lnTo>
                <a:lnTo>
                  <a:pt x="53619" y="56629"/>
                </a:lnTo>
                <a:lnTo>
                  <a:pt x="53441" y="56629"/>
                </a:lnTo>
                <a:lnTo>
                  <a:pt x="44805" y="52870"/>
                </a:lnTo>
                <a:lnTo>
                  <a:pt x="36753" y="49504"/>
                </a:lnTo>
                <a:lnTo>
                  <a:pt x="36372" y="49301"/>
                </a:lnTo>
                <a:lnTo>
                  <a:pt x="29057" y="44615"/>
                </a:lnTo>
                <a:lnTo>
                  <a:pt x="22504" y="40487"/>
                </a:lnTo>
                <a:lnTo>
                  <a:pt x="22136" y="40309"/>
                </a:lnTo>
                <a:lnTo>
                  <a:pt x="16497" y="34874"/>
                </a:lnTo>
                <a:lnTo>
                  <a:pt x="11430" y="30187"/>
                </a:lnTo>
                <a:lnTo>
                  <a:pt x="7302" y="23990"/>
                </a:lnTo>
                <a:lnTo>
                  <a:pt x="3937" y="18745"/>
                </a:lnTo>
                <a:lnTo>
                  <a:pt x="3556" y="17995"/>
                </a:lnTo>
                <a:lnTo>
                  <a:pt x="1689" y="12179"/>
                </a:lnTo>
                <a:lnTo>
                  <a:pt x="177" y="6565"/>
                </a:lnTo>
                <a:lnTo>
                  <a:pt x="0" y="5803"/>
                </a:lnTo>
                <a:lnTo>
                  <a:pt x="17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5371547" y="3343882"/>
            <a:ext cx="204762" cy="54368"/>
          </a:xfrm>
          <a:custGeom>
            <a:avLst/>
            <a:gdLst/>
            <a:ahLst/>
            <a:cxnLst/>
            <a:rect l="l" t="t" r="r" b="b"/>
            <a:pathLst>
              <a:path w="204762" h="54368">
                <a:moveTo>
                  <a:pt x="0" y="14249"/>
                </a:moveTo>
                <a:lnTo>
                  <a:pt x="3746" y="19684"/>
                </a:lnTo>
                <a:lnTo>
                  <a:pt x="4127" y="20065"/>
                </a:lnTo>
                <a:lnTo>
                  <a:pt x="8813" y="24752"/>
                </a:lnTo>
                <a:lnTo>
                  <a:pt x="14249" y="29819"/>
                </a:lnTo>
                <a:lnTo>
                  <a:pt x="14630" y="30010"/>
                </a:lnTo>
                <a:lnTo>
                  <a:pt x="21005" y="33947"/>
                </a:lnTo>
                <a:lnTo>
                  <a:pt x="27940" y="38442"/>
                </a:lnTo>
                <a:lnTo>
                  <a:pt x="28308" y="38442"/>
                </a:lnTo>
                <a:lnTo>
                  <a:pt x="35814" y="41808"/>
                </a:lnTo>
                <a:lnTo>
                  <a:pt x="44056" y="45377"/>
                </a:lnTo>
                <a:lnTo>
                  <a:pt x="44437" y="45377"/>
                </a:lnTo>
                <a:lnTo>
                  <a:pt x="53060" y="47815"/>
                </a:lnTo>
                <a:lnTo>
                  <a:pt x="62255" y="50444"/>
                </a:lnTo>
                <a:lnTo>
                  <a:pt x="62433" y="50444"/>
                </a:lnTo>
                <a:lnTo>
                  <a:pt x="71996" y="51942"/>
                </a:lnTo>
                <a:lnTo>
                  <a:pt x="81749" y="53441"/>
                </a:lnTo>
                <a:lnTo>
                  <a:pt x="81940" y="53441"/>
                </a:lnTo>
                <a:lnTo>
                  <a:pt x="91884" y="53809"/>
                </a:lnTo>
                <a:lnTo>
                  <a:pt x="101815" y="54368"/>
                </a:lnTo>
                <a:lnTo>
                  <a:pt x="102006" y="54368"/>
                </a:lnTo>
                <a:lnTo>
                  <a:pt x="111937" y="53632"/>
                </a:lnTo>
                <a:lnTo>
                  <a:pt x="121881" y="52882"/>
                </a:lnTo>
                <a:lnTo>
                  <a:pt x="122072" y="52882"/>
                </a:lnTo>
                <a:lnTo>
                  <a:pt x="131622" y="51193"/>
                </a:lnTo>
                <a:lnTo>
                  <a:pt x="141008" y="49314"/>
                </a:lnTo>
                <a:lnTo>
                  <a:pt x="141198" y="49314"/>
                </a:lnTo>
                <a:lnTo>
                  <a:pt x="150190" y="46507"/>
                </a:lnTo>
                <a:lnTo>
                  <a:pt x="158635" y="43878"/>
                </a:lnTo>
                <a:lnTo>
                  <a:pt x="159004" y="43878"/>
                </a:lnTo>
                <a:lnTo>
                  <a:pt x="166890" y="39941"/>
                </a:lnTo>
                <a:lnTo>
                  <a:pt x="174193" y="36563"/>
                </a:lnTo>
                <a:lnTo>
                  <a:pt x="174574" y="36385"/>
                </a:lnTo>
                <a:lnTo>
                  <a:pt x="181140" y="31876"/>
                </a:lnTo>
                <a:lnTo>
                  <a:pt x="187134" y="27558"/>
                </a:lnTo>
                <a:lnTo>
                  <a:pt x="187515" y="27368"/>
                </a:lnTo>
                <a:lnTo>
                  <a:pt x="192570" y="22123"/>
                </a:lnTo>
                <a:lnTo>
                  <a:pt x="196888" y="17437"/>
                </a:lnTo>
                <a:lnTo>
                  <a:pt x="197446" y="17068"/>
                </a:lnTo>
                <a:lnTo>
                  <a:pt x="200444" y="11442"/>
                </a:lnTo>
                <a:lnTo>
                  <a:pt x="203263" y="6375"/>
                </a:lnTo>
                <a:lnTo>
                  <a:pt x="203441" y="5626"/>
                </a:lnTo>
                <a:lnTo>
                  <a:pt x="204762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5364989" y="3275262"/>
            <a:ext cx="211696" cy="59994"/>
          </a:xfrm>
          <a:custGeom>
            <a:avLst/>
            <a:gdLst/>
            <a:ahLst/>
            <a:cxnLst/>
            <a:rect l="l" t="t" r="r" b="b"/>
            <a:pathLst>
              <a:path w="211696" h="59994">
                <a:moveTo>
                  <a:pt x="211696" y="56997"/>
                </a:moveTo>
                <a:lnTo>
                  <a:pt x="210946" y="51371"/>
                </a:lnTo>
                <a:lnTo>
                  <a:pt x="210756" y="50622"/>
                </a:lnTo>
                <a:lnTo>
                  <a:pt x="208508" y="45554"/>
                </a:lnTo>
                <a:lnTo>
                  <a:pt x="205879" y="39928"/>
                </a:lnTo>
                <a:lnTo>
                  <a:pt x="205320" y="39370"/>
                </a:lnTo>
                <a:lnTo>
                  <a:pt x="201371" y="34683"/>
                </a:lnTo>
                <a:lnTo>
                  <a:pt x="196888" y="29248"/>
                </a:lnTo>
                <a:lnTo>
                  <a:pt x="196507" y="29057"/>
                </a:lnTo>
                <a:lnTo>
                  <a:pt x="190880" y="24739"/>
                </a:lnTo>
                <a:lnTo>
                  <a:pt x="184696" y="19862"/>
                </a:lnTo>
                <a:lnTo>
                  <a:pt x="184315" y="19862"/>
                </a:lnTo>
                <a:lnTo>
                  <a:pt x="177380" y="16116"/>
                </a:lnTo>
                <a:lnTo>
                  <a:pt x="169697" y="12179"/>
                </a:lnTo>
                <a:lnTo>
                  <a:pt x="169316" y="11988"/>
                </a:lnTo>
                <a:lnTo>
                  <a:pt x="161251" y="9182"/>
                </a:lnTo>
                <a:lnTo>
                  <a:pt x="152438" y="5994"/>
                </a:lnTo>
                <a:lnTo>
                  <a:pt x="152260" y="5994"/>
                </a:lnTo>
                <a:lnTo>
                  <a:pt x="143065" y="4114"/>
                </a:lnTo>
                <a:lnTo>
                  <a:pt x="133870" y="2057"/>
                </a:lnTo>
                <a:lnTo>
                  <a:pt x="133692" y="2616"/>
                </a:lnTo>
                <a:lnTo>
                  <a:pt x="124498" y="1117"/>
                </a:lnTo>
                <a:lnTo>
                  <a:pt x="123570" y="1117"/>
                </a:lnTo>
                <a:lnTo>
                  <a:pt x="113436" y="558"/>
                </a:lnTo>
                <a:lnTo>
                  <a:pt x="113436" y="0"/>
                </a:lnTo>
                <a:lnTo>
                  <a:pt x="103504" y="177"/>
                </a:lnTo>
                <a:lnTo>
                  <a:pt x="93573" y="368"/>
                </a:lnTo>
                <a:lnTo>
                  <a:pt x="93383" y="368"/>
                </a:lnTo>
                <a:lnTo>
                  <a:pt x="83438" y="1689"/>
                </a:lnTo>
                <a:lnTo>
                  <a:pt x="73875" y="2806"/>
                </a:lnTo>
                <a:lnTo>
                  <a:pt x="73685" y="2806"/>
                </a:lnTo>
                <a:lnTo>
                  <a:pt x="64312" y="5054"/>
                </a:lnTo>
                <a:lnTo>
                  <a:pt x="55308" y="7302"/>
                </a:lnTo>
                <a:lnTo>
                  <a:pt x="55117" y="7302"/>
                </a:lnTo>
                <a:lnTo>
                  <a:pt x="46494" y="10680"/>
                </a:lnTo>
                <a:lnTo>
                  <a:pt x="38620" y="13868"/>
                </a:lnTo>
                <a:lnTo>
                  <a:pt x="38252" y="13868"/>
                </a:lnTo>
                <a:lnTo>
                  <a:pt x="30937" y="18186"/>
                </a:lnTo>
                <a:lnTo>
                  <a:pt x="24371" y="21932"/>
                </a:lnTo>
                <a:lnTo>
                  <a:pt x="24002" y="22123"/>
                </a:lnTo>
                <a:lnTo>
                  <a:pt x="18186" y="27178"/>
                </a:lnTo>
                <a:lnTo>
                  <a:pt x="12928" y="31496"/>
                </a:lnTo>
                <a:lnTo>
                  <a:pt x="8432" y="37299"/>
                </a:lnTo>
                <a:lnTo>
                  <a:pt x="4864" y="42189"/>
                </a:lnTo>
                <a:lnTo>
                  <a:pt x="2438" y="48361"/>
                </a:lnTo>
                <a:lnTo>
                  <a:pt x="368" y="53619"/>
                </a:lnTo>
                <a:lnTo>
                  <a:pt x="177" y="54368"/>
                </a:lnTo>
                <a:lnTo>
                  <a:pt x="0" y="5999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5359732" y="3339386"/>
            <a:ext cx="2070" cy="34874"/>
          </a:xfrm>
          <a:custGeom>
            <a:avLst/>
            <a:gdLst/>
            <a:ahLst/>
            <a:cxnLst/>
            <a:rect l="l" t="t" r="r" b="b"/>
            <a:pathLst>
              <a:path w="2070" h="34874">
                <a:moveTo>
                  <a:pt x="0" y="0"/>
                </a:moveTo>
                <a:lnTo>
                  <a:pt x="0" y="25869"/>
                </a:lnTo>
                <a:lnTo>
                  <a:pt x="2070" y="3487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5369674" y="3353823"/>
            <a:ext cx="1866" cy="4305"/>
          </a:xfrm>
          <a:custGeom>
            <a:avLst/>
            <a:gdLst/>
            <a:ahLst/>
            <a:cxnLst/>
            <a:rect l="l" t="t" r="r" b="b"/>
            <a:pathLst>
              <a:path w="1866" h="4305">
                <a:moveTo>
                  <a:pt x="0" y="0"/>
                </a:moveTo>
                <a:lnTo>
                  <a:pt x="1866" y="430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5576309" y="3332261"/>
            <a:ext cx="381" cy="11620"/>
          </a:xfrm>
          <a:custGeom>
            <a:avLst/>
            <a:gdLst/>
            <a:ahLst/>
            <a:cxnLst/>
            <a:rect l="l" t="t" r="r" b="b"/>
            <a:pathLst>
              <a:path w="380" h="11620">
                <a:moveTo>
                  <a:pt x="0" y="11620"/>
                </a:moveTo>
                <a:lnTo>
                  <a:pt x="38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364984" y="3335258"/>
            <a:ext cx="4686" cy="18567"/>
          </a:xfrm>
          <a:custGeom>
            <a:avLst/>
            <a:gdLst/>
            <a:ahLst/>
            <a:cxnLst/>
            <a:rect l="l" t="t" r="r" b="b"/>
            <a:pathLst>
              <a:path w="4686" h="18567">
                <a:moveTo>
                  <a:pt x="0" y="0"/>
                </a:moveTo>
                <a:lnTo>
                  <a:pt x="1308" y="11633"/>
                </a:lnTo>
                <a:lnTo>
                  <a:pt x="4686" y="1856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5580240" y="3336382"/>
            <a:ext cx="1879" cy="37503"/>
          </a:xfrm>
          <a:custGeom>
            <a:avLst/>
            <a:gdLst/>
            <a:ahLst/>
            <a:cxnLst/>
            <a:rect l="l" t="t" r="r" b="b"/>
            <a:pathLst>
              <a:path w="1879" h="37503">
                <a:moveTo>
                  <a:pt x="1689" y="0"/>
                </a:moveTo>
                <a:lnTo>
                  <a:pt x="1879" y="28867"/>
                </a:lnTo>
                <a:lnTo>
                  <a:pt x="0" y="3750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4052072" y="3197628"/>
            <a:ext cx="64681" cy="50253"/>
          </a:xfrm>
          <a:custGeom>
            <a:avLst/>
            <a:gdLst/>
            <a:ahLst/>
            <a:cxnLst/>
            <a:rect l="l" t="t" r="r" b="b"/>
            <a:pathLst>
              <a:path w="64681" h="50253">
                <a:moveTo>
                  <a:pt x="64681" y="0"/>
                </a:moveTo>
                <a:lnTo>
                  <a:pt x="55118" y="5994"/>
                </a:lnTo>
                <a:lnTo>
                  <a:pt x="54927" y="5994"/>
                </a:lnTo>
                <a:lnTo>
                  <a:pt x="45745" y="12382"/>
                </a:lnTo>
                <a:lnTo>
                  <a:pt x="35073" y="19825"/>
                </a:lnTo>
                <a:lnTo>
                  <a:pt x="25916" y="26684"/>
                </a:lnTo>
                <a:lnTo>
                  <a:pt x="23050" y="28867"/>
                </a:lnTo>
                <a:lnTo>
                  <a:pt x="18554" y="32067"/>
                </a:lnTo>
                <a:lnTo>
                  <a:pt x="18554" y="32245"/>
                </a:lnTo>
                <a:lnTo>
                  <a:pt x="14427" y="35991"/>
                </a:lnTo>
                <a:lnTo>
                  <a:pt x="10490" y="39382"/>
                </a:lnTo>
                <a:lnTo>
                  <a:pt x="10299" y="39382"/>
                </a:lnTo>
                <a:lnTo>
                  <a:pt x="6743" y="43129"/>
                </a:lnTo>
                <a:lnTo>
                  <a:pt x="3175" y="46507"/>
                </a:lnTo>
                <a:lnTo>
                  <a:pt x="0" y="5025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4034246" y="3189001"/>
            <a:ext cx="77812" cy="506260"/>
          </a:xfrm>
          <a:custGeom>
            <a:avLst/>
            <a:gdLst/>
            <a:ahLst/>
            <a:cxnLst/>
            <a:rect l="l" t="t" r="r" b="b"/>
            <a:pathLst>
              <a:path w="77812" h="506260">
                <a:moveTo>
                  <a:pt x="17818" y="0"/>
                </a:moveTo>
                <a:lnTo>
                  <a:pt x="13267" y="12008"/>
                </a:lnTo>
                <a:lnTo>
                  <a:pt x="9246" y="23657"/>
                </a:lnTo>
                <a:lnTo>
                  <a:pt x="9004" y="24371"/>
                </a:lnTo>
                <a:lnTo>
                  <a:pt x="5816" y="34315"/>
                </a:lnTo>
                <a:lnTo>
                  <a:pt x="3187" y="44246"/>
                </a:lnTo>
                <a:lnTo>
                  <a:pt x="1498" y="50431"/>
                </a:lnTo>
                <a:lnTo>
                  <a:pt x="1498" y="50634"/>
                </a:lnTo>
                <a:lnTo>
                  <a:pt x="571" y="56819"/>
                </a:lnTo>
                <a:lnTo>
                  <a:pt x="0" y="60375"/>
                </a:lnTo>
                <a:lnTo>
                  <a:pt x="190" y="60566"/>
                </a:lnTo>
                <a:lnTo>
                  <a:pt x="190" y="64312"/>
                </a:lnTo>
                <a:lnTo>
                  <a:pt x="163" y="85324"/>
                </a:lnTo>
                <a:lnTo>
                  <a:pt x="139" y="104349"/>
                </a:lnTo>
                <a:lnTo>
                  <a:pt x="117" y="121608"/>
                </a:lnTo>
                <a:lnTo>
                  <a:pt x="99" y="137322"/>
                </a:lnTo>
                <a:lnTo>
                  <a:pt x="83" y="151711"/>
                </a:lnTo>
                <a:lnTo>
                  <a:pt x="70" y="164997"/>
                </a:lnTo>
                <a:lnTo>
                  <a:pt x="60" y="177401"/>
                </a:lnTo>
                <a:lnTo>
                  <a:pt x="53" y="189144"/>
                </a:lnTo>
                <a:lnTo>
                  <a:pt x="49" y="200446"/>
                </a:lnTo>
                <a:lnTo>
                  <a:pt x="47" y="211529"/>
                </a:lnTo>
                <a:lnTo>
                  <a:pt x="49" y="222613"/>
                </a:lnTo>
                <a:lnTo>
                  <a:pt x="53" y="233920"/>
                </a:lnTo>
                <a:lnTo>
                  <a:pt x="60" y="245670"/>
                </a:lnTo>
                <a:lnTo>
                  <a:pt x="70" y="258084"/>
                </a:lnTo>
                <a:lnTo>
                  <a:pt x="83" y="271383"/>
                </a:lnTo>
                <a:lnTo>
                  <a:pt x="99" y="285788"/>
                </a:lnTo>
                <a:lnTo>
                  <a:pt x="117" y="301520"/>
                </a:lnTo>
                <a:lnTo>
                  <a:pt x="139" y="318801"/>
                </a:lnTo>
                <a:lnTo>
                  <a:pt x="163" y="337850"/>
                </a:lnTo>
                <a:lnTo>
                  <a:pt x="190" y="358889"/>
                </a:lnTo>
                <a:lnTo>
                  <a:pt x="190" y="362635"/>
                </a:lnTo>
                <a:lnTo>
                  <a:pt x="0" y="362635"/>
                </a:lnTo>
                <a:lnTo>
                  <a:pt x="571" y="366395"/>
                </a:lnTo>
                <a:lnTo>
                  <a:pt x="1498" y="372567"/>
                </a:lnTo>
                <a:lnTo>
                  <a:pt x="1498" y="372770"/>
                </a:lnTo>
                <a:lnTo>
                  <a:pt x="3187" y="378955"/>
                </a:lnTo>
                <a:lnTo>
                  <a:pt x="5626" y="388886"/>
                </a:lnTo>
                <a:lnTo>
                  <a:pt x="5816" y="388886"/>
                </a:lnTo>
                <a:lnTo>
                  <a:pt x="9004" y="398640"/>
                </a:lnTo>
                <a:lnTo>
                  <a:pt x="13135" y="410791"/>
                </a:lnTo>
                <a:lnTo>
                  <a:pt x="17543" y="422309"/>
                </a:lnTo>
                <a:lnTo>
                  <a:pt x="17818" y="423011"/>
                </a:lnTo>
                <a:lnTo>
                  <a:pt x="20815" y="430898"/>
                </a:lnTo>
                <a:lnTo>
                  <a:pt x="20624" y="430898"/>
                </a:lnTo>
                <a:lnTo>
                  <a:pt x="24193" y="438581"/>
                </a:lnTo>
                <a:lnTo>
                  <a:pt x="28130" y="446836"/>
                </a:lnTo>
                <a:lnTo>
                  <a:pt x="32626" y="454698"/>
                </a:lnTo>
                <a:lnTo>
                  <a:pt x="36944" y="462394"/>
                </a:lnTo>
                <a:lnTo>
                  <a:pt x="37122" y="462584"/>
                </a:lnTo>
                <a:lnTo>
                  <a:pt x="41998" y="469709"/>
                </a:lnTo>
                <a:lnTo>
                  <a:pt x="46888" y="476643"/>
                </a:lnTo>
                <a:lnTo>
                  <a:pt x="47066" y="476643"/>
                </a:lnTo>
                <a:lnTo>
                  <a:pt x="52501" y="483019"/>
                </a:lnTo>
                <a:lnTo>
                  <a:pt x="56438" y="487705"/>
                </a:lnTo>
                <a:lnTo>
                  <a:pt x="60756" y="492010"/>
                </a:lnTo>
                <a:lnTo>
                  <a:pt x="65824" y="497078"/>
                </a:lnTo>
                <a:lnTo>
                  <a:pt x="66001" y="497078"/>
                </a:lnTo>
                <a:lnTo>
                  <a:pt x="71437" y="501586"/>
                </a:lnTo>
                <a:lnTo>
                  <a:pt x="74447" y="504202"/>
                </a:lnTo>
                <a:lnTo>
                  <a:pt x="77812" y="50626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4052064" y="3065430"/>
            <a:ext cx="196507" cy="123571"/>
          </a:xfrm>
          <a:custGeom>
            <a:avLst/>
            <a:gdLst/>
            <a:ahLst/>
            <a:cxnLst/>
            <a:rect l="l" t="t" r="r" b="b"/>
            <a:pathLst>
              <a:path w="196507" h="123570">
                <a:moveTo>
                  <a:pt x="0" y="123571"/>
                </a:moveTo>
                <a:lnTo>
                  <a:pt x="2806" y="115887"/>
                </a:lnTo>
                <a:lnTo>
                  <a:pt x="2806" y="115697"/>
                </a:lnTo>
                <a:lnTo>
                  <a:pt x="6375" y="108191"/>
                </a:lnTo>
                <a:lnTo>
                  <a:pt x="10312" y="99949"/>
                </a:lnTo>
                <a:lnTo>
                  <a:pt x="14808" y="91884"/>
                </a:lnTo>
                <a:lnTo>
                  <a:pt x="19126" y="84378"/>
                </a:lnTo>
                <a:lnTo>
                  <a:pt x="19304" y="84188"/>
                </a:lnTo>
                <a:lnTo>
                  <a:pt x="24180" y="77063"/>
                </a:lnTo>
                <a:lnTo>
                  <a:pt x="29070" y="70129"/>
                </a:lnTo>
                <a:lnTo>
                  <a:pt x="29248" y="70129"/>
                </a:lnTo>
                <a:lnTo>
                  <a:pt x="34683" y="63754"/>
                </a:lnTo>
                <a:lnTo>
                  <a:pt x="38620" y="59067"/>
                </a:lnTo>
                <a:lnTo>
                  <a:pt x="38620" y="58889"/>
                </a:lnTo>
                <a:lnTo>
                  <a:pt x="42938" y="54762"/>
                </a:lnTo>
                <a:lnTo>
                  <a:pt x="48006" y="49695"/>
                </a:lnTo>
                <a:lnTo>
                  <a:pt x="48006" y="49504"/>
                </a:lnTo>
                <a:lnTo>
                  <a:pt x="53619" y="45186"/>
                </a:lnTo>
                <a:lnTo>
                  <a:pt x="58877" y="40881"/>
                </a:lnTo>
                <a:lnTo>
                  <a:pt x="59067" y="40881"/>
                </a:lnTo>
                <a:lnTo>
                  <a:pt x="64681" y="37134"/>
                </a:lnTo>
                <a:lnTo>
                  <a:pt x="71437" y="32816"/>
                </a:lnTo>
                <a:lnTo>
                  <a:pt x="71437" y="32258"/>
                </a:lnTo>
                <a:lnTo>
                  <a:pt x="78752" y="28879"/>
                </a:lnTo>
                <a:lnTo>
                  <a:pt x="91639" y="22658"/>
                </a:lnTo>
                <a:lnTo>
                  <a:pt x="100692" y="18482"/>
                </a:lnTo>
                <a:lnTo>
                  <a:pt x="112975" y="13974"/>
                </a:lnTo>
                <a:lnTo>
                  <a:pt x="129122" y="8709"/>
                </a:lnTo>
                <a:lnTo>
                  <a:pt x="138845" y="6213"/>
                </a:lnTo>
                <a:lnTo>
                  <a:pt x="151396" y="3999"/>
                </a:lnTo>
                <a:lnTo>
                  <a:pt x="155257" y="3378"/>
                </a:lnTo>
                <a:lnTo>
                  <a:pt x="169399" y="1209"/>
                </a:lnTo>
                <a:lnTo>
                  <a:pt x="179390" y="247"/>
                </a:lnTo>
                <a:lnTo>
                  <a:pt x="191990" y="5"/>
                </a:lnTo>
                <a:lnTo>
                  <a:pt x="19650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4065182" y="3083248"/>
            <a:ext cx="183388" cy="116065"/>
          </a:xfrm>
          <a:custGeom>
            <a:avLst/>
            <a:gdLst/>
            <a:ahLst/>
            <a:cxnLst/>
            <a:rect l="l" t="t" r="r" b="b"/>
            <a:pathLst>
              <a:path w="183387" h="116065">
                <a:moveTo>
                  <a:pt x="183387" y="0"/>
                </a:moveTo>
                <a:lnTo>
                  <a:pt x="169010" y="134"/>
                </a:lnTo>
                <a:lnTo>
                  <a:pt x="158993" y="864"/>
                </a:lnTo>
                <a:lnTo>
                  <a:pt x="146574" y="2673"/>
                </a:lnTo>
                <a:lnTo>
                  <a:pt x="142138" y="3378"/>
                </a:lnTo>
                <a:lnTo>
                  <a:pt x="128189" y="5976"/>
                </a:lnTo>
                <a:lnTo>
                  <a:pt x="118597" y="8531"/>
                </a:lnTo>
                <a:lnTo>
                  <a:pt x="106234" y="12086"/>
                </a:lnTo>
                <a:lnTo>
                  <a:pt x="102387" y="13119"/>
                </a:lnTo>
                <a:lnTo>
                  <a:pt x="99567" y="13690"/>
                </a:lnTo>
                <a:lnTo>
                  <a:pt x="99567" y="13881"/>
                </a:lnTo>
                <a:lnTo>
                  <a:pt x="96951" y="14998"/>
                </a:lnTo>
                <a:lnTo>
                  <a:pt x="84315" y="20299"/>
                </a:lnTo>
                <a:lnTo>
                  <a:pt x="75154" y="24287"/>
                </a:lnTo>
                <a:lnTo>
                  <a:pt x="65633" y="28867"/>
                </a:lnTo>
                <a:lnTo>
                  <a:pt x="58318" y="32435"/>
                </a:lnTo>
                <a:lnTo>
                  <a:pt x="58318" y="32816"/>
                </a:lnTo>
                <a:lnTo>
                  <a:pt x="51561" y="37134"/>
                </a:lnTo>
                <a:lnTo>
                  <a:pt x="46875" y="40119"/>
                </a:lnTo>
                <a:lnTo>
                  <a:pt x="42570" y="43688"/>
                </a:lnTo>
                <a:lnTo>
                  <a:pt x="38061" y="47447"/>
                </a:lnTo>
                <a:lnTo>
                  <a:pt x="37884" y="47447"/>
                </a:lnTo>
                <a:lnTo>
                  <a:pt x="33756" y="51561"/>
                </a:lnTo>
                <a:lnTo>
                  <a:pt x="28689" y="56819"/>
                </a:lnTo>
                <a:lnTo>
                  <a:pt x="24193" y="62623"/>
                </a:lnTo>
                <a:lnTo>
                  <a:pt x="20256" y="67310"/>
                </a:lnTo>
                <a:lnTo>
                  <a:pt x="20256" y="67500"/>
                </a:lnTo>
                <a:lnTo>
                  <a:pt x="16878" y="72567"/>
                </a:lnTo>
                <a:lnTo>
                  <a:pt x="12941" y="78752"/>
                </a:lnTo>
                <a:lnTo>
                  <a:pt x="9575" y="85318"/>
                </a:lnTo>
                <a:lnTo>
                  <a:pt x="7505" y="89255"/>
                </a:lnTo>
                <a:lnTo>
                  <a:pt x="7315" y="89255"/>
                </a:lnTo>
                <a:lnTo>
                  <a:pt x="5626" y="93560"/>
                </a:lnTo>
                <a:lnTo>
                  <a:pt x="3378" y="99009"/>
                </a:lnTo>
                <a:lnTo>
                  <a:pt x="1689" y="104813"/>
                </a:lnTo>
                <a:lnTo>
                  <a:pt x="939" y="107442"/>
                </a:lnTo>
                <a:lnTo>
                  <a:pt x="761" y="107442"/>
                </a:lnTo>
                <a:lnTo>
                  <a:pt x="380" y="110261"/>
                </a:lnTo>
                <a:lnTo>
                  <a:pt x="0" y="113068"/>
                </a:lnTo>
                <a:lnTo>
                  <a:pt x="0" y="113258"/>
                </a:lnTo>
                <a:lnTo>
                  <a:pt x="203" y="11606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4072129" y="3142876"/>
            <a:ext cx="176441" cy="60756"/>
          </a:xfrm>
          <a:custGeom>
            <a:avLst/>
            <a:gdLst/>
            <a:ahLst/>
            <a:cxnLst/>
            <a:rect l="l" t="t" r="r" b="b"/>
            <a:pathLst>
              <a:path w="176441" h="60756">
                <a:moveTo>
                  <a:pt x="176441" y="0"/>
                </a:moveTo>
                <a:lnTo>
                  <a:pt x="162059" y="92"/>
                </a:lnTo>
                <a:lnTo>
                  <a:pt x="152038" y="737"/>
                </a:lnTo>
                <a:lnTo>
                  <a:pt x="139609" y="2489"/>
                </a:lnTo>
                <a:lnTo>
                  <a:pt x="135191" y="3187"/>
                </a:lnTo>
                <a:lnTo>
                  <a:pt x="121243" y="5824"/>
                </a:lnTo>
                <a:lnTo>
                  <a:pt x="111651" y="8427"/>
                </a:lnTo>
                <a:lnTo>
                  <a:pt x="99291" y="11939"/>
                </a:lnTo>
                <a:lnTo>
                  <a:pt x="95440" y="12941"/>
                </a:lnTo>
                <a:lnTo>
                  <a:pt x="92621" y="13690"/>
                </a:lnTo>
                <a:lnTo>
                  <a:pt x="90004" y="14820"/>
                </a:lnTo>
                <a:lnTo>
                  <a:pt x="77405" y="19984"/>
                </a:lnTo>
                <a:lnTo>
                  <a:pt x="68314" y="23855"/>
                </a:lnTo>
                <a:lnTo>
                  <a:pt x="58686" y="28689"/>
                </a:lnTo>
                <a:lnTo>
                  <a:pt x="46606" y="35424"/>
                </a:lnTo>
                <a:lnTo>
                  <a:pt x="38469" y="40647"/>
                </a:lnTo>
                <a:lnTo>
                  <a:pt x="27254" y="47567"/>
                </a:lnTo>
                <a:lnTo>
                  <a:pt x="25869" y="48374"/>
                </a:lnTo>
                <a:lnTo>
                  <a:pt x="17246" y="53441"/>
                </a:lnTo>
                <a:lnTo>
                  <a:pt x="17246" y="53632"/>
                </a:lnTo>
                <a:lnTo>
                  <a:pt x="8242" y="57759"/>
                </a:lnTo>
                <a:lnTo>
                  <a:pt x="4305" y="59626"/>
                </a:lnTo>
                <a:lnTo>
                  <a:pt x="4114" y="59817"/>
                </a:lnTo>
                <a:lnTo>
                  <a:pt x="0" y="6075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4225886" y="3351756"/>
            <a:ext cx="127127" cy="67500"/>
          </a:xfrm>
          <a:custGeom>
            <a:avLst/>
            <a:gdLst/>
            <a:ahLst/>
            <a:cxnLst/>
            <a:rect l="l" t="t" r="r" b="b"/>
            <a:pathLst>
              <a:path w="127126" h="67500">
                <a:moveTo>
                  <a:pt x="127126" y="0"/>
                </a:moveTo>
                <a:lnTo>
                  <a:pt x="124498" y="571"/>
                </a:lnTo>
                <a:lnTo>
                  <a:pt x="124307" y="571"/>
                </a:lnTo>
                <a:lnTo>
                  <a:pt x="121691" y="1320"/>
                </a:lnTo>
                <a:lnTo>
                  <a:pt x="108089" y="5323"/>
                </a:lnTo>
                <a:lnTo>
                  <a:pt x="98687" y="8036"/>
                </a:lnTo>
                <a:lnTo>
                  <a:pt x="86998" y="12314"/>
                </a:lnTo>
                <a:lnTo>
                  <a:pt x="83616" y="13690"/>
                </a:lnTo>
                <a:lnTo>
                  <a:pt x="70433" y="19227"/>
                </a:lnTo>
                <a:lnTo>
                  <a:pt x="61454" y="23663"/>
                </a:lnTo>
                <a:lnTo>
                  <a:pt x="50507" y="30065"/>
                </a:lnTo>
                <a:lnTo>
                  <a:pt x="46862" y="32258"/>
                </a:lnTo>
                <a:lnTo>
                  <a:pt x="34855" y="39796"/>
                </a:lnTo>
                <a:lnTo>
                  <a:pt x="26840" y="45570"/>
                </a:lnTo>
                <a:lnTo>
                  <a:pt x="16962" y="53167"/>
                </a:lnTo>
                <a:lnTo>
                  <a:pt x="13119" y="56070"/>
                </a:lnTo>
                <a:lnTo>
                  <a:pt x="6184" y="61125"/>
                </a:lnTo>
                <a:lnTo>
                  <a:pt x="5994" y="61315"/>
                </a:lnTo>
                <a:lnTo>
                  <a:pt x="0" y="6750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4115064" y="3795021"/>
            <a:ext cx="110820" cy="125260"/>
          </a:xfrm>
          <a:custGeom>
            <a:avLst/>
            <a:gdLst/>
            <a:ahLst/>
            <a:cxnLst/>
            <a:rect l="l" t="t" r="r" b="b"/>
            <a:pathLst>
              <a:path w="110820" h="125260">
                <a:moveTo>
                  <a:pt x="110820" y="125260"/>
                </a:moveTo>
                <a:lnTo>
                  <a:pt x="105384" y="122821"/>
                </a:lnTo>
                <a:lnTo>
                  <a:pt x="105384" y="122631"/>
                </a:lnTo>
                <a:lnTo>
                  <a:pt x="100317" y="119634"/>
                </a:lnTo>
                <a:lnTo>
                  <a:pt x="94881" y="116446"/>
                </a:lnTo>
                <a:lnTo>
                  <a:pt x="94691" y="116255"/>
                </a:lnTo>
                <a:lnTo>
                  <a:pt x="89636" y="112509"/>
                </a:lnTo>
                <a:lnTo>
                  <a:pt x="85128" y="109321"/>
                </a:lnTo>
                <a:lnTo>
                  <a:pt x="85128" y="109131"/>
                </a:lnTo>
                <a:lnTo>
                  <a:pt x="80810" y="105562"/>
                </a:lnTo>
                <a:lnTo>
                  <a:pt x="75006" y="100317"/>
                </a:lnTo>
                <a:lnTo>
                  <a:pt x="75006" y="100126"/>
                </a:lnTo>
                <a:lnTo>
                  <a:pt x="69380" y="94691"/>
                </a:lnTo>
                <a:lnTo>
                  <a:pt x="66941" y="92062"/>
                </a:lnTo>
                <a:lnTo>
                  <a:pt x="67132" y="91884"/>
                </a:lnTo>
                <a:lnTo>
                  <a:pt x="64693" y="89255"/>
                </a:lnTo>
                <a:lnTo>
                  <a:pt x="61506" y="85699"/>
                </a:lnTo>
                <a:lnTo>
                  <a:pt x="61315" y="85877"/>
                </a:lnTo>
                <a:lnTo>
                  <a:pt x="58305" y="82130"/>
                </a:lnTo>
                <a:lnTo>
                  <a:pt x="52870" y="75196"/>
                </a:lnTo>
                <a:lnTo>
                  <a:pt x="47815" y="68072"/>
                </a:lnTo>
                <a:lnTo>
                  <a:pt x="43129" y="61315"/>
                </a:lnTo>
                <a:lnTo>
                  <a:pt x="43687" y="60934"/>
                </a:lnTo>
                <a:lnTo>
                  <a:pt x="39001" y="54381"/>
                </a:lnTo>
                <a:lnTo>
                  <a:pt x="29830" y="41379"/>
                </a:lnTo>
                <a:lnTo>
                  <a:pt x="23231" y="32063"/>
                </a:lnTo>
                <a:lnTo>
                  <a:pt x="17604" y="24204"/>
                </a:lnTo>
                <a:lnTo>
                  <a:pt x="11351" y="15572"/>
                </a:lnTo>
                <a:lnTo>
                  <a:pt x="2871" y="3936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4113756" y="3787152"/>
            <a:ext cx="40309" cy="62242"/>
          </a:xfrm>
          <a:custGeom>
            <a:avLst/>
            <a:gdLst/>
            <a:ahLst/>
            <a:cxnLst/>
            <a:rect l="l" t="t" r="r" b="b"/>
            <a:pathLst>
              <a:path w="40309" h="62242">
                <a:moveTo>
                  <a:pt x="0" y="0"/>
                </a:moveTo>
                <a:lnTo>
                  <a:pt x="4305" y="5245"/>
                </a:lnTo>
                <a:lnTo>
                  <a:pt x="4495" y="5435"/>
                </a:lnTo>
                <a:lnTo>
                  <a:pt x="8255" y="11061"/>
                </a:lnTo>
                <a:lnTo>
                  <a:pt x="15499" y="22094"/>
                </a:lnTo>
                <a:lnTo>
                  <a:pt x="21066" y="31110"/>
                </a:lnTo>
                <a:lnTo>
                  <a:pt x="24561" y="36753"/>
                </a:lnTo>
                <a:lnTo>
                  <a:pt x="31669" y="47896"/>
                </a:lnTo>
                <a:lnTo>
                  <a:pt x="37279" y="57146"/>
                </a:lnTo>
                <a:lnTo>
                  <a:pt x="40309" y="6224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4112056" y="3468387"/>
            <a:ext cx="7315" cy="28130"/>
          </a:xfrm>
          <a:custGeom>
            <a:avLst/>
            <a:gdLst/>
            <a:ahLst/>
            <a:cxnLst/>
            <a:rect l="l" t="t" r="r" b="b"/>
            <a:pathLst>
              <a:path w="7315" h="28130">
                <a:moveTo>
                  <a:pt x="380" y="0"/>
                </a:moveTo>
                <a:lnTo>
                  <a:pt x="0" y="4127"/>
                </a:lnTo>
                <a:lnTo>
                  <a:pt x="0" y="4508"/>
                </a:lnTo>
                <a:lnTo>
                  <a:pt x="571" y="8623"/>
                </a:lnTo>
                <a:lnTo>
                  <a:pt x="1320" y="14808"/>
                </a:lnTo>
                <a:lnTo>
                  <a:pt x="1320" y="15367"/>
                </a:lnTo>
                <a:lnTo>
                  <a:pt x="3200" y="21183"/>
                </a:lnTo>
                <a:lnTo>
                  <a:pt x="4508" y="24752"/>
                </a:lnTo>
                <a:lnTo>
                  <a:pt x="4889" y="25311"/>
                </a:lnTo>
                <a:lnTo>
                  <a:pt x="7315" y="2813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4135131" y="3419266"/>
            <a:ext cx="90754" cy="79870"/>
          </a:xfrm>
          <a:custGeom>
            <a:avLst/>
            <a:gdLst/>
            <a:ahLst/>
            <a:cxnLst/>
            <a:rect l="l" t="t" r="r" b="b"/>
            <a:pathLst>
              <a:path w="90754" h="79870">
                <a:moveTo>
                  <a:pt x="0" y="79870"/>
                </a:moveTo>
                <a:lnTo>
                  <a:pt x="6565" y="76873"/>
                </a:lnTo>
                <a:lnTo>
                  <a:pt x="12369" y="71996"/>
                </a:lnTo>
                <a:lnTo>
                  <a:pt x="22401" y="62974"/>
                </a:lnTo>
                <a:lnTo>
                  <a:pt x="29191" y="56034"/>
                </a:lnTo>
                <a:lnTo>
                  <a:pt x="37680" y="47802"/>
                </a:lnTo>
                <a:lnTo>
                  <a:pt x="49497" y="36929"/>
                </a:lnTo>
                <a:lnTo>
                  <a:pt x="58122" y="29030"/>
                </a:lnTo>
                <a:lnTo>
                  <a:pt x="65345" y="22493"/>
                </a:lnTo>
                <a:lnTo>
                  <a:pt x="72956" y="15706"/>
                </a:lnTo>
                <a:lnTo>
                  <a:pt x="82745" y="7057"/>
                </a:lnTo>
                <a:lnTo>
                  <a:pt x="90754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4115066" y="3263997"/>
            <a:ext cx="174942" cy="166890"/>
          </a:xfrm>
          <a:custGeom>
            <a:avLst/>
            <a:gdLst/>
            <a:ahLst/>
            <a:cxnLst/>
            <a:rect l="l" t="t" r="r" b="b"/>
            <a:pathLst>
              <a:path w="174942" h="166890">
                <a:moveTo>
                  <a:pt x="0" y="166890"/>
                </a:moveTo>
                <a:lnTo>
                  <a:pt x="1308" y="158635"/>
                </a:lnTo>
                <a:lnTo>
                  <a:pt x="1308" y="158457"/>
                </a:lnTo>
                <a:lnTo>
                  <a:pt x="3187" y="150202"/>
                </a:lnTo>
                <a:lnTo>
                  <a:pt x="5245" y="141389"/>
                </a:lnTo>
                <a:lnTo>
                  <a:pt x="5245" y="141198"/>
                </a:lnTo>
                <a:lnTo>
                  <a:pt x="8064" y="132575"/>
                </a:lnTo>
                <a:lnTo>
                  <a:pt x="10871" y="124142"/>
                </a:lnTo>
                <a:lnTo>
                  <a:pt x="10871" y="123951"/>
                </a:lnTo>
                <a:lnTo>
                  <a:pt x="14439" y="115887"/>
                </a:lnTo>
                <a:lnTo>
                  <a:pt x="17995" y="108013"/>
                </a:lnTo>
                <a:lnTo>
                  <a:pt x="17995" y="107822"/>
                </a:lnTo>
                <a:lnTo>
                  <a:pt x="22123" y="100329"/>
                </a:lnTo>
                <a:lnTo>
                  <a:pt x="25120" y="94881"/>
                </a:lnTo>
                <a:lnTo>
                  <a:pt x="28689" y="89827"/>
                </a:lnTo>
                <a:lnTo>
                  <a:pt x="32994" y="83642"/>
                </a:lnTo>
                <a:lnTo>
                  <a:pt x="32994" y="83451"/>
                </a:lnTo>
                <a:lnTo>
                  <a:pt x="37871" y="77825"/>
                </a:lnTo>
                <a:lnTo>
                  <a:pt x="42379" y="72389"/>
                </a:lnTo>
                <a:lnTo>
                  <a:pt x="42570" y="72389"/>
                </a:lnTo>
                <a:lnTo>
                  <a:pt x="47815" y="67322"/>
                </a:lnTo>
                <a:lnTo>
                  <a:pt x="54000" y="61506"/>
                </a:lnTo>
                <a:lnTo>
                  <a:pt x="54000" y="61137"/>
                </a:lnTo>
                <a:lnTo>
                  <a:pt x="60934" y="55892"/>
                </a:lnTo>
                <a:lnTo>
                  <a:pt x="72358" y="47156"/>
                </a:lnTo>
                <a:lnTo>
                  <a:pt x="80302" y="41232"/>
                </a:lnTo>
                <a:lnTo>
                  <a:pt x="90615" y="34539"/>
                </a:lnTo>
                <a:lnTo>
                  <a:pt x="94678" y="32067"/>
                </a:lnTo>
                <a:lnTo>
                  <a:pt x="107054" y="24760"/>
                </a:lnTo>
                <a:lnTo>
                  <a:pt x="115962" y="20213"/>
                </a:lnTo>
                <a:lnTo>
                  <a:pt x="127619" y="15266"/>
                </a:lnTo>
                <a:lnTo>
                  <a:pt x="131432" y="13703"/>
                </a:lnTo>
                <a:lnTo>
                  <a:pt x="144405" y="8652"/>
                </a:lnTo>
                <a:lnTo>
                  <a:pt x="153719" y="5879"/>
                </a:lnTo>
                <a:lnTo>
                  <a:pt x="165800" y="2462"/>
                </a:lnTo>
                <a:lnTo>
                  <a:pt x="169506" y="1320"/>
                </a:lnTo>
                <a:lnTo>
                  <a:pt x="172123" y="380"/>
                </a:lnTo>
                <a:lnTo>
                  <a:pt x="174942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4142812" y="3280879"/>
            <a:ext cx="179438" cy="157886"/>
          </a:xfrm>
          <a:custGeom>
            <a:avLst/>
            <a:gdLst/>
            <a:ahLst/>
            <a:cxnLst/>
            <a:rect l="l" t="t" r="r" b="b"/>
            <a:pathLst>
              <a:path w="179438" h="157886">
                <a:moveTo>
                  <a:pt x="156946" y="0"/>
                </a:moveTo>
                <a:lnTo>
                  <a:pt x="142862" y="3421"/>
                </a:lnTo>
                <a:lnTo>
                  <a:pt x="133191" y="6333"/>
                </a:lnTo>
                <a:lnTo>
                  <a:pt x="122067" y="10526"/>
                </a:lnTo>
                <a:lnTo>
                  <a:pt x="115506" y="13119"/>
                </a:lnTo>
                <a:lnTo>
                  <a:pt x="102658" y="18809"/>
                </a:lnTo>
                <a:lnTo>
                  <a:pt x="94025" y="23435"/>
                </a:lnTo>
                <a:lnTo>
                  <a:pt x="83252" y="29359"/>
                </a:lnTo>
                <a:lnTo>
                  <a:pt x="78765" y="31686"/>
                </a:lnTo>
                <a:lnTo>
                  <a:pt x="76136" y="33007"/>
                </a:lnTo>
                <a:lnTo>
                  <a:pt x="76136" y="33197"/>
                </a:lnTo>
                <a:lnTo>
                  <a:pt x="73698" y="34874"/>
                </a:lnTo>
                <a:lnTo>
                  <a:pt x="62350" y="42747"/>
                </a:lnTo>
                <a:lnTo>
                  <a:pt x="54234" y="48513"/>
                </a:lnTo>
                <a:lnTo>
                  <a:pt x="45008" y="55499"/>
                </a:lnTo>
                <a:lnTo>
                  <a:pt x="38061" y="60756"/>
                </a:lnTo>
                <a:lnTo>
                  <a:pt x="38061" y="61125"/>
                </a:lnTo>
                <a:lnTo>
                  <a:pt x="31877" y="66941"/>
                </a:lnTo>
                <a:lnTo>
                  <a:pt x="27571" y="71069"/>
                </a:lnTo>
                <a:lnTo>
                  <a:pt x="27381" y="71069"/>
                </a:lnTo>
                <a:lnTo>
                  <a:pt x="23812" y="75565"/>
                </a:lnTo>
                <a:lnTo>
                  <a:pt x="19316" y="81000"/>
                </a:lnTo>
                <a:lnTo>
                  <a:pt x="19126" y="81191"/>
                </a:lnTo>
                <a:lnTo>
                  <a:pt x="15379" y="87198"/>
                </a:lnTo>
                <a:lnTo>
                  <a:pt x="12192" y="92443"/>
                </a:lnTo>
                <a:lnTo>
                  <a:pt x="12001" y="92633"/>
                </a:lnTo>
                <a:lnTo>
                  <a:pt x="9563" y="98069"/>
                </a:lnTo>
                <a:lnTo>
                  <a:pt x="6197" y="105562"/>
                </a:lnTo>
                <a:lnTo>
                  <a:pt x="6197" y="105752"/>
                </a:lnTo>
                <a:lnTo>
                  <a:pt x="3759" y="113449"/>
                </a:lnTo>
                <a:lnTo>
                  <a:pt x="2247" y="118122"/>
                </a:lnTo>
                <a:lnTo>
                  <a:pt x="2247" y="118313"/>
                </a:lnTo>
                <a:lnTo>
                  <a:pt x="1320" y="123380"/>
                </a:lnTo>
                <a:lnTo>
                  <a:pt x="571" y="127698"/>
                </a:lnTo>
                <a:lnTo>
                  <a:pt x="571" y="127889"/>
                </a:lnTo>
                <a:lnTo>
                  <a:pt x="190" y="132194"/>
                </a:lnTo>
                <a:lnTo>
                  <a:pt x="0" y="135953"/>
                </a:lnTo>
                <a:lnTo>
                  <a:pt x="0" y="136131"/>
                </a:lnTo>
                <a:lnTo>
                  <a:pt x="190" y="139877"/>
                </a:lnTo>
                <a:lnTo>
                  <a:pt x="190" y="141947"/>
                </a:lnTo>
                <a:lnTo>
                  <a:pt x="571" y="144005"/>
                </a:lnTo>
                <a:lnTo>
                  <a:pt x="1130" y="146634"/>
                </a:lnTo>
                <a:lnTo>
                  <a:pt x="1879" y="149263"/>
                </a:lnTo>
                <a:lnTo>
                  <a:pt x="2247" y="150380"/>
                </a:lnTo>
                <a:lnTo>
                  <a:pt x="2819" y="151320"/>
                </a:lnTo>
                <a:lnTo>
                  <a:pt x="3937" y="153187"/>
                </a:lnTo>
                <a:lnTo>
                  <a:pt x="5245" y="154876"/>
                </a:lnTo>
                <a:lnTo>
                  <a:pt x="6007" y="155638"/>
                </a:lnTo>
                <a:lnTo>
                  <a:pt x="6197" y="155638"/>
                </a:lnTo>
                <a:lnTo>
                  <a:pt x="7137" y="156197"/>
                </a:lnTo>
                <a:lnTo>
                  <a:pt x="8813" y="156946"/>
                </a:lnTo>
                <a:lnTo>
                  <a:pt x="8813" y="157137"/>
                </a:lnTo>
                <a:lnTo>
                  <a:pt x="10693" y="157695"/>
                </a:lnTo>
                <a:lnTo>
                  <a:pt x="11823" y="157886"/>
                </a:lnTo>
                <a:lnTo>
                  <a:pt x="12941" y="157886"/>
                </a:lnTo>
                <a:lnTo>
                  <a:pt x="15748" y="157695"/>
                </a:lnTo>
                <a:lnTo>
                  <a:pt x="15951" y="157695"/>
                </a:lnTo>
                <a:lnTo>
                  <a:pt x="18567" y="157137"/>
                </a:lnTo>
                <a:lnTo>
                  <a:pt x="21196" y="156578"/>
                </a:lnTo>
                <a:lnTo>
                  <a:pt x="21386" y="156387"/>
                </a:lnTo>
                <a:lnTo>
                  <a:pt x="23812" y="155448"/>
                </a:lnTo>
                <a:lnTo>
                  <a:pt x="27940" y="153568"/>
                </a:lnTo>
                <a:lnTo>
                  <a:pt x="31877" y="151511"/>
                </a:lnTo>
                <a:lnTo>
                  <a:pt x="36195" y="149072"/>
                </a:lnTo>
                <a:lnTo>
                  <a:pt x="40500" y="146253"/>
                </a:lnTo>
                <a:lnTo>
                  <a:pt x="46685" y="142138"/>
                </a:lnTo>
                <a:lnTo>
                  <a:pt x="52501" y="137629"/>
                </a:lnTo>
                <a:lnTo>
                  <a:pt x="59258" y="132384"/>
                </a:lnTo>
                <a:lnTo>
                  <a:pt x="65633" y="126936"/>
                </a:lnTo>
                <a:lnTo>
                  <a:pt x="74828" y="118655"/>
                </a:lnTo>
                <a:lnTo>
                  <a:pt x="83911" y="110809"/>
                </a:lnTo>
                <a:lnTo>
                  <a:pt x="84378" y="110439"/>
                </a:lnTo>
                <a:lnTo>
                  <a:pt x="95288" y="102143"/>
                </a:lnTo>
                <a:lnTo>
                  <a:pt x="103383" y="96512"/>
                </a:lnTo>
                <a:lnTo>
                  <a:pt x="113068" y="89814"/>
                </a:lnTo>
                <a:lnTo>
                  <a:pt x="115506" y="87947"/>
                </a:lnTo>
                <a:lnTo>
                  <a:pt x="118135" y="86639"/>
                </a:lnTo>
                <a:lnTo>
                  <a:pt x="130857" y="79826"/>
                </a:lnTo>
                <a:lnTo>
                  <a:pt x="139563" y="75158"/>
                </a:lnTo>
                <a:lnTo>
                  <a:pt x="150666" y="69922"/>
                </a:lnTo>
                <a:lnTo>
                  <a:pt x="154876" y="68072"/>
                </a:lnTo>
                <a:lnTo>
                  <a:pt x="166737" y="63404"/>
                </a:lnTo>
                <a:lnTo>
                  <a:pt x="178880" y="60324"/>
                </a:lnTo>
                <a:lnTo>
                  <a:pt x="179438" y="6019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4116753" y="3160697"/>
            <a:ext cx="131826" cy="36931"/>
          </a:xfrm>
          <a:custGeom>
            <a:avLst/>
            <a:gdLst/>
            <a:ahLst/>
            <a:cxnLst/>
            <a:rect l="l" t="t" r="r" b="b"/>
            <a:pathLst>
              <a:path w="131825" h="36931">
                <a:moveTo>
                  <a:pt x="0" y="36931"/>
                </a:moveTo>
                <a:lnTo>
                  <a:pt x="6565" y="32435"/>
                </a:lnTo>
                <a:lnTo>
                  <a:pt x="6756" y="32245"/>
                </a:lnTo>
                <a:lnTo>
                  <a:pt x="14058" y="28689"/>
                </a:lnTo>
                <a:lnTo>
                  <a:pt x="26944" y="22460"/>
                </a:lnTo>
                <a:lnTo>
                  <a:pt x="35995" y="18280"/>
                </a:lnTo>
                <a:lnTo>
                  <a:pt x="48276" y="13773"/>
                </a:lnTo>
                <a:lnTo>
                  <a:pt x="64428" y="8506"/>
                </a:lnTo>
                <a:lnTo>
                  <a:pt x="74151" y="6010"/>
                </a:lnTo>
                <a:lnTo>
                  <a:pt x="86702" y="3796"/>
                </a:lnTo>
                <a:lnTo>
                  <a:pt x="90563" y="3175"/>
                </a:lnTo>
                <a:lnTo>
                  <a:pt x="104707" y="1057"/>
                </a:lnTo>
                <a:lnTo>
                  <a:pt x="114701" y="182"/>
                </a:lnTo>
                <a:lnTo>
                  <a:pt x="127310" y="1"/>
                </a:lnTo>
                <a:lnTo>
                  <a:pt x="13182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4112249" y="2968871"/>
            <a:ext cx="50444" cy="44805"/>
          </a:xfrm>
          <a:custGeom>
            <a:avLst/>
            <a:gdLst/>
            <a:ahLst/>
            <a:cxnLst/>
            <a:rect l="l" t="t" r="r" b="b"/>
            <a:pathLst>
              <a:path w="50444" h="44805">
                <a:moveTo>
                  <a:pt x="50444" y="0"/>
                </a:moveTo>
                <a:lnTo>
                  <a:pt x="41998" y="3746"/>
                </a:lnTo>
                <a:lnTo>
                  <a:pt x="33756" y="8255"/>
                </a:lnTo>
                <a:lnTo>
                  <a:pt x="28498" y="11061"/>
                </a:lnTo>
                <a:lnTo>
                  <a:pt x="28498" y="11252"/>
                </a:lnTo>
                <a:lnTo>
                  <a:pt x="23444" y="14630"/>
                </a:lnTo>
                <a:lnTo>
                  <a:pt x="19697" y="17056"/>
                </a:lnTo>
                <a:lnTo>
                  <a:pt x="19697" y="17246"/>
                </a:lnTo>
                <a:lnTo>
                  <a:pt x="16319" y="20066"/>
                </a:lnTo>
                <a:lnTo>
                  <a:pt x="13309" y="22491"/>
                </a:lnTo>
                <a:lnTo>
                  <a:pt x="10693" y="25501"/>
                </a:lnTo>
                <a:lnTo>
                  <a:pt x="8254" y="28130"/>
                </a:lnTo>
                <a:lnTo>
                  <a:pt x="8064" y="28308"/>
                </a:lnTo>
                <a:lnTo>
                  <a:pt x="6197" y="31305"/>
                </a:lnTo>
                <a:lnTo>
                  <a:pt x="4127" y="34124"/>
                </a:lnTo>
                <a:lnTo>
                  <a:pt x="2819" y="37312"/>
                </a:lnTo>
                <a:lnTo>
                  <a:pt x="1130" y="40868"/>
                </a:lnTo>
                <a:lnTo>
                  <a:pt x="1130" y="41059"/>
                </a:lnTo>
                <a:lnTo>
                  <a:pt x="0" y="4480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4143005" y="2938158"/>
            <a:ext cx="153390" cy="29398"/>
          </a:xfrm>
          <a:custGeom>
            <a:avLst/>
            <a:gdLst/>
            <a:ahLst/>
            <a:cxnLst/>
            <a:rect l="l" t="t" r="r" b="b"/>
            <a:pathLst>
              <a:path w="153390" h="29398">
                <a:moveTo>
                  <a:pt x="0" y="29398"/>
                </a:moveTo>
                <a:lnTo>
                  <a:pt x="12276" y="23229"/>
                </a:lnTo>
                <a:lnTo>
                  <a:pt x="21325" y="18929"/>
                </a:lnTo>
                <a:lnTo>
                  <a:pt x="31686" y="14209"/>
                </a:lnTo>
                <a:lnTo>
                  <a:pt x="38061" y="11211"/>
                </a:lnTo>
                <a:lnTo>
                  <a:pt x="38061" y="11021"/>
                </a:lnTo>
                <a:lnTo>
                  <a:pt x="44805" y="8964"/>
                </a:lnTo>
                <a:lnTo>
                  <a:pt x="57409" y="5573"/>
                </a:lnTo>
                <a:lnTo>
                  <a:pt x="67943" y="3284"/>
                </a:lnTo>
                <a:lnTo>
                  <a:pt x="73494" y="2017"/>
                </a:lnTo>
                <a:lnTo>
                  <a:pt x="75933" y="1458"/>
                </a:lnTo>
                <a:lnTo>
                  <a:pt x="76136" y="1458"/>
                </a:lnTo>
                <a:lnTo>
                  <a:pt x="78562" y="1267"/>
                </a:lnTo>
                <a:lnTo>
                  <a:pt x="92591" y="509"/>
                </a:lnTo>
                <a:lnTo>
                  <a:pt x="102540" y="0"/>
                </a:lnTo>
                <a:lnTo>
                  <a:pt x="115316" y="518"/>
                </a:lnTo>
                <a:lnTo>
                  <a:pt x="129399" y="1518"/>
                </a:lnTo>
                <a:lnTo>
                  <a:pt x="139325" y="3032"/>
                </a:lnTo>
                <a:lnTo>
                  <a:pt x="152800" y="6190"/>
                </a:lnTo>
                <a:lnTo>
                  <a:pt x="153390" y="633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4162689" y="2954273"/>
            <a:ext cx="121881" cy="14595"/>
          </a:xfrm>
          <a:custGeom>
            <a:avLst/>
            <a:gdLst/>
            <a:ahLst/>
            <a:cxnLst/>
            <a:rect l="l" t="t" r="r" b="b"/>
            <a:pathLst>
              <a:path w="121881" h="14595">
                <a:moveTo>
                  <a:pt x="121881" y="6721"/>
                </a:moveTo>
                <a:lnTo>
                  <a:pt x="108131" y="3485"/>
                </a:lnTo>
                <a:lnTo>
                  <a:pt x="98175" y="1889"/>
                </a:lnTo>
                <a:lnTo>
                  <a:pt x="84442" y="770"/>
                </a:lnTo>
                <a:lnTo>
                  <a:pt x="69908" y="0"/>
                </a:lnTo>
                <a:lnTo>
                  <a:pt x="59827" y="306"/>
                </a:lnTo>
                <a:lnTo>
                  <a:pt x="47066" y="1666"/>
                </a:lnTo>
                <a:lnTo>
                  <a:pt x="33628" y="3763"/>
                </a:lnTo>
                <a:lnTo>
                  <a:pt x="23712" y="6391"/>
                </a:lnTo>
                <a:lnTo>
                  <a:pt x="13309" y="9350"/>
                </a:lnTo>
                <a:lnTo>
                  <a:pt x="6553" y="11230"/>
                </a:lnTo>
                <a:lnTo>
                  <a:pt x="6184" y="11407"/>
                </a:lnTo>
                <a:lnTo>
                  <a:pt x="0" y="1459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4139627" y="2897427"/>
            <a:ext cx="74447" cy="74066"/>
          </a:xfrm>
          <a:custGeom>
            <a:avLst/>
            <a:gdLst/>
            <a:ahLst/>
            <a:cxnLst/>
            <a:rect l="l" t="t" r="r" b="b"/>
            <a:pathLst>
              <a:path w="74447" h="74066">
                <a:moveTo>
                  <a:pt x="0" y="74066"/>
                </a:moveTo>
                <a:lnTo>
                  <a:pt x="2819" y="69570"/>
                </a:lnTo>
                <a:lnTo>
                  <a:pt x="5994" y="65074"/>
                </a:lnTo>
                <a:lnTo>
                  <a:pt x="10883" y="58127"/>
                </a:lnTo>
                <a:lnTo>
                  <a:pt x="16319" y="51384"/>
                </a:lnTo>
                <a:lnTo>
                  <a:pt x="21564" y="44437"/>
                </a:lnTo>
                <a:lnTo>
                  <a:pt x="27381" y="37871"/>
                </a:lnTo>
                <a:lnTo>
                  <a:pt x="32067" y="32435"/>
                </a:lnTo>
                <a:lnTo>
                  <a:pt x="32258" y="32435"/>
                </a:lnTo>
                <a:lnTo>
                  <a:pt x="37325" y="27190"/>
                </a:lnTo>
                <a:lnTo>
                  <a:pt x="41440" y="23063"/>
                </a:lnTo>
                <a:lnTo>
                  <a:pt x="41440" y="22885"/>
                </a:lnTo>
                <a:lnTo>
                  <a:pt x="45935" y="19126"/>
                </a:lnTo>
                <a:lnTo>
                  <a:pt x="51003" y="14630"/>
                </a:lnTo>
                <a:lnTo>
                  <a:pt x="56438" y="10693"/>
                </a:lnTo>
                <a:lnTo>
                  <a:pt x="60947" y="7315"/>
                </a:lnTo>
                <a:lnTo>
                  <a:pt x="65811" y="4495"/>
                </a:lnTo>
                <a:lnTo>
                  <a:pt x="69938" y="2070"/>
                </a:lnTo>
                <a:lnTo>
                  <a:pt x="7444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4155944" y="2866506"/>
            <a:ext cx="191630" cy="82301"/>
          </a:xfrm>
          <a:custGeom>
            <a:avLst/>
            <a:gdLst/>
            <a:ahLst/>
            <a:cxnLst/>
            <a:rect l="l" t="t" r="r" b="b"/>
            <a:pathLst>
              <a:path w="191630" h="82301">
                <a:moveTo>
                  <a:pt x="0" y="82301"/>
                </a:moveTo>
                <a:lnTo>
                  <a:pt x="3187" y="76866"/>
                </a:lnTo>
                <a:lnTo>
                  <a:pt x="6934" y="71608"/>
                </a:lnTo>
                <a:lnTo>
                  <a:pt x="11988" y="64483"/>
                </a:lnTo>
                <a:lnTo>
                  <a:pt x="11988" y="64305"/>
                </a:lnTo>
                <a:lnTo>
                  <a:pt x="17437" y="57549"/>
                </a:lnTo>
                <a:lnTo>
                  <a:pt x="22694" y="50983"/>
                </a:lnTo>
                <a:lnTo>
                  <a:pt x="28498" y="44989"/>
                </a:lnTo>
                <a:lnTo>
                  <a:pt x="33934" y="39362"/>
                </a:lnTo>
                <a:lnTo>
                  <a:pt x="34124" y="39362"/>
                </a:lnTo>
                <a:lnTo>
                  <a:pt x="39928" y="34117"/>
                </a:lnTo>
                <a:lnTo>
                  <a:pt x="44246" y="30358"/>
                </a:lnTo>
                <a:lnTo>
                  <a:pt x="48755" y="27170"/>
                </a:lnTo>
                <a:lnTo>
                  <a:pt x="53809" y="23424"/>
                </a:lnTo>
                <a:lnTo>
                  <a:pt x="54000" y="23233"/>
                </a:lnTo>
                <a:lnTo>
                  <a:pt x="59436" y="20046"/>
                </a:lnTo>
                <a:lnTo>
                  <a:pt x="64503" y="16858"/>
                </a:lnTo>
                <a:lnTo>
                  <a:pt x="69938" y="14420"/>
                </a:lnTo>
                <a:lnTo>
                  <a:pt x="76123" y="11613"/>
                </a:lnTo>
                <a:lnTo>
                  <a:pt x="82689" y="9365"/>
                </a:lnTo>
                <a:lnTo>
                  <a:pt x="96124" y="5588"/>
                </a:lnTo>
                <a:lnTo>
                  <a:pt x="105982" y="3245"/>
                </a:lnTo>
                <a:lnTo>
                  <a:pt x="116814" y="1669"/>
                </a:lnTo>
                <a:lnTo>
                  <a:pt x="130587" y="153"/>
                </a:lnTo>
                <a:lnTo>
                  <a:pt x="140664" y="0"/>
                </a:lnTo>
                <a:lnTo>
                  <a:pt x="153568" y="729"/>
                </a:lnTo>
                <a:lnTo>
                  <a:pt x="167655" y="1729"/>
                </a:lnTo>
                <a:lnTo>
                  <a:pt x="177581" y="3245"/>
                </a:lnTo>
                <a:lnTo>
                  <a:pt x="191057" y="6406"/>
                </a:lnTo>
                <a:lnTo>
                  <a:pt x="191630" y="654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4225884" y="3920281"/>
            <a:ext cx="107073" cy="14256"/>
          </a:xfrm>
          <a:custGeom>
            <a:avLst/>
            <a:gdLst/>
            <a:ahLst/>
            <a:cxnLst/>
            <a:rect l="l" t="t" r="r" b="b"/>
            <a:pathLst>
              <a:path w="107073" h="14256">
                <a:moveTo>
                  <a:pt x="0" y="0"/>
                </a:moveTo>
                <a:lnTo>
                  <a:pt x="5994" y="3187"/>
                </a:lnTo>
                <a:lnTo>
                  <a:pt x="6553" y="3378"/>
                </a:lnTo>
                <a:lnTo>
                  <a:pt x="13119" y="5054"/>
                </a:lnTo>
                <a:lnTo>
                  <a:pt x="26510" y="8945"/>
                </a:lnTo>
                <a:lnTo>
                  <a:pt x="36394" y="11246"/>
                </a:lnTo>
                <a:lnTo>
                  <a:pt x="46875" y="12750"/>
                </a:lnTo>
                <a:lnTo>
                  <a:pt x="60642" y="14180"/>
                </a:lnTo>
                <a:lnTo>
                  <a:pt x="70723" y="14256"/>
                </a:lnTo>
                <a:lnTo>
                  <a:pt x="83629" y="13690"/>
                </a:lnTo>
                <a:lnTo>
                  <a:pt x="95250" y="13119"/>
                </a:lnTo>
                <a:lnTo>
                  <a:pt x="95999" y="13119"/>
                </a:lnTo>
                <a:lnTo>
                  <a:pt x="107073" y="1012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4216504" y="3329444"/>
            <a:ext cx="25692" cy="38061"/>
          </a:xfrm>
          <a:custGeom>
            <a:avLst/>
            <a:gdLst/>
            <a:ahLst/>
            <a:cxnLst/>
            <a:rect l="l" t="t" r="r" b="b"/>
            <a:pathLst>
              <a:path w="25692" h="38061">
                <a:moveTo>
                  <a:pt x="25692" y="0"/>
                </a:moveTo>
                <a:lnTo>
                  <a:pt x="20256" y="2997"/>
                </a:lnTo>
                <a:lnTo>
                  <a:pt x="19875" y="3378"/>
                </a:lnTo>
                <a:lnTo>
                  <a:pt x="15367" y="7505"/>
                </a:lnTo>
                <a:lnTo>
                  <a:pt x="10883" y="11442"/>
                </a:lnTo>
                <a:lnTo>
                  <a:pt x="10502" y="11811"/>
                </a:lnTo>
                <a:lnTo>
                  <a:pt x="7124" y="16878"/>
                </a:lnTo>
                <a:lnTo>
                  <a:pt x="3937" y="21374"/>
                </a:lnTo>
                <a:lnTo>
                  <a:pt x="3568" y="21932"/>
                </a:lnTo>
                <a:lnTo>
                  <a:pt x="1866" y="27381"/>
                </a:lnTo>
                <a:lnTo>
                  <a:pt x="190" y="32258"/>
                </a:lnTo>
                <a:lnTo>
                  <a:pt x="0" y="33007"/>
                </a:lnTo>
                <a:lnTo>
                  <a:pt x="0" y="3806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4214069" y="2883225"/>
            <a:ext cx="121691" cy="14203"/>
          </a:xfrm>
          <a:custGeom>
            <a:avLst/>
            <a:gdLst/>
            <a:ahLst/>
            <a:cxnLst/>
            <a:rect l="l" t="t" r="r" b="b"/>
            <a:pathLst>
              <a:path w="121691" h="14203">
                <a:moveTo>
                  <a:pt x="0" y="14203"/>
                </a:moveTo>
                <a:lnTo>
                  <a:pt x="6197" y="11015"/>
                </a:lnTo>
                <a:lnTo>
                  <a:pt x="6375" y="11015"/>
                </a:lnTo>
                <a:lnTo>
                  <a:pt x="13119" y="8958"/>
                </a:lnTo>
                <a:lnTo>
                  <a:pt x="25755" y="5640"/>
                </a:lnTo>
                <a:lnTo>
                  <a:pt x="36354" y="3274"/>
                </a:lnTo>
                <a:lnTo>
                  <a:pt x="41808" y="2023"/>
                </a:lnTo>
                <a:lnTo>
                  <a:pt x="44246" y="1452"/>
                </a:lnTo>
                <a:lnTo>
                  <a:pt x="44437" y="1452"/>
                </a:lnTo>
                <a:lnTo>
                  <a:pt x="46875" y="1452"/>
                </a:lnTo>
                <a:lnTo>
                  <a:pt x="60896" y="558"/>
                </a:lnTo>
                <a:lnTo>
                  <a:pt x="70838" y="0"/>
                </a:lnTo>
                <a:lnTo>
                  <a:pt x="83629" y="512"/>
                </a:lnTo>
                <a:lnTo>
                  <a:pt x="97716" y="1512"/>
                </a:lnTo>
                <a:lnTo>
                  <a:pt x="107642" y="3028"/>
                </a:lnTo>
                <a:lnTo>
                  <a:pt x="121119" y="6189"/>
                </a:lnTo>
                <a:lnTo>
                  <a:pt x="121691" y="632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4271257" y="2910877"/>
            <a:ext cx="66382" cy="6053"/>
          </a:xfrm>
          <a:custGeom>
            <a:avLst/>
            <a:gdLst/>
            <a:ahLst/>
            <a:cxnLst/>
            <a:rect l="l" t="t" r="r" b="b"/>
            <a:pathLst>
              <a:path w="66382" h="6053">
                <a:moveTo>
                  <a:pt x="0" y="2865"/>
                </a:moveTo>
                <a:lnTo>
                  <a:pt x="4686" y="985"/>
                </a:lnTo>
                <a:lnTo>
                  <a:pt x="5435" y="795"/>
                </a:lnTo>
                <a:lnTo>
                  <a:pt x="10693" y="427"/>
                </a:lnTo>
                <a:lnTo>
                  <a:pt x="23661" y="0"/>
                </a:lnTo>
                <a:lnTo>
                  <a:pt x="35287" y="717"/>
                </a:lnTo>
                <a:lnTo>
                  <a:pt x="38061" y="985"/>
                </a:lnTo>
                <a:lnTo>
                  <a:pt x="51162" y="2530"/>
                </a:lnTo>
                <a:lnTo>
                  <a:pt x="62075" y="4937"/>
                </a:lnTo>
                <a:lnTo>
                  <a:pt x="66382" y="605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4297697" y="3833648"/>
            <a:ext cx="10871" cy="21564"/>
          </a:xfrm>
          <a:custGeom>
            <a:avLst/>
            <a:gdLst/>
            <a:ahLst/>
            <a:cxnLst/>
            <a:rect l="l" t="t" r="r" b="b"/>
            <a:pathLst>
              <a:path w="10871" h="21564">
                <a:moveTo>
                  <a:pt x="10871" y="21564"/>
                </a:moveTo>
                <a:lnTo>
                  <a:pt x="8623" y="20065"/>
                </a:lnTo>
                <a:lnTo>
                  <a:pt x="8432" y="19875"/>
                </a:lnTo>
                <a:lnTo>
                  <a:pt x="6565" y="17627"/>
                </a:lnTo>
                <a:lnTo>
                  <a:pt x="4495" y="15189"/>
                </a:lnTo>
                <a:lnTo>
                  <a:pt x="4495" y="14998"/>
                </a:lnTo>
                <a:lnTo>
                  <a:pt x="2997" y="12001"/>
                </a:lnTo>
                <a:lnTo>
                  <a:pt x="1689" y="9753"/>
                </a:lnTo>
                <a:lnTo>
                  <a:pt x="1689" y="9575"/>
                </a:lnTo>
                <a:lnTo>
                  <a:pt x="939" y="6934"/>
                </a:lnTo>
                <a:lnTo>
                  <a:pt x="190" y="3568"/>
                </a:lnTo>
                <a:lnTo>
                  <a:pt x="190" y="3378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4332949" y="4004467"/>
            <a:ext cx="10871" cy="23253"/>
          </a:xfrm>
          <a:custGeom>
            <a:avLst/>
            <a:gdLst/>
            <a:ahLst/>
            <a:cxnLst/>
            <a:rect l="l" t="t" r="r" b="b"/>
            <a:pathLst>
              <a:path w="10871" h="23253">
                <a:moveTo>
                  <a:pt x="10871" y="23253"/>
                </a:moveTo>
                <a:lnTo>
                  <a:pt x="9563" y="22504"/>
                </a:lnTo>
                <a:lnTo>
                  <a:pt x="8432" y="21564"/>
                </a:lnTo>
                <a:lnTo>
                  <a:pt x="6184" y="19875"/>
                </a:lnTo>
                <a:lnTo>
                  <a:pt x="6007" y="19875"/>
                </a:lnTo>
                <a:lnTo>
                  <a:pt x="4305" y="17818"/>
                </a:lnTo>
                <a:lnTo>
                  <a:pt x="2806" y="15938"/>
                </a:lnTo>
                <a:lnTo>
                  <a:pt x="2616" y="15748"/>
                </a:lnTo>
                <a:lnTo>
                  <a:pt x="1689" y="13500"/>
                </a:lnTo>
                <a:lnTo>
                  <a:pt x="558" y="11252"/>
                </a:lnTo>
                <a:lnTo>
                  <a:pt x="749" y="11061"/>
                </a:lnTo>
                <a:lnTo>
                  <a:pt x="190" y="8623"/>
                </a:lnTo>
                <a:lnTo>
                  <a:pt x="0" y="7505"/>
                </a:lnTo>
                <a:lnTo>
                  <a:pt x="0" y="7315"/>
                </a:lnTo>
                <a:lnTo>
                  <a:pt x="0" y="6197"/>
                </a:lnTo>
                <a:lnTo>
                  <a:pt x="190" y="3187"/>
                </a:lnTo>
                <a:lnTo>
                  <a:pt x="190" y="2997"/>
                </a:lnTo>
                <a:lnTo>
                  <a:pt x="55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4405511" y="4046099"/>
            <a:ext cx="50622" cy="46494"/>
          </a:xfrm>
          <a:custGeom>
            <a:avLst/>
            <a:gdLst/>
            <a:ahLst/>
            <a:cxnLst/>
            <a:rect l="l" t="t" r="r" b="b"/>
            <a:pathLst>
              <a:path w="50622" h="46494">
                <a:moveTo>
                  <a:pt x="0" y="0"/>
                </a:moveTo>
                <a:lnTo>
                  <a:pt x="4686" y="5803"/>
                </a:lnTo>
                <a:lnTo>
                  <a:pt x="9753" y="11442"/>
                </a:lnTo>
                <a:lnTo>
                  <a:pt x="15189" y="17437"/>
                </a:lnTo>
                <a:lnTo>
                  <a:pt x="21005" y="23063"/>
                </a:lnTo>
                <a:lnTo>
                  <a:pt x="26250" y="28308"/>
                </a:lnTo>
                <a:lnTo>
                  <a:pt x="32067" y="32994"/>
                </a:lnTo>
                <a:lnTo>
                  <a:pt x="37325" y="37503"/>
                </a:lnTo>
                <a:lnTo>
                  <a:pt x="42748" y="41440"/>
                </a:lnTo>
                <a:lnTo>
                  <a:pt x="46507" y="44056"/>
                </a:lnTo>
                <a:lnTo>
                  <a:pt x="46697" y="44246"/>
                </a:lnTo>
                <a:lnTo>
                  <a:pt x="50622" y="4649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4365763" y="4036159"/>
            <a:ext cx="90373" cy="56438"/>
          </a:xfrm>
          <a:custGeom>
            <a:avLst/>
            <a:gdLst/>
            <a:ahLst/>
            <a:cxnLst/>
            <a:rect l="l" t="t" r="r" b="b"/>
            <a:pathLst>
              <a:path w="90373" h="56438">
                <a:moveTo>
                  <a:pt x="90373" y="56438"/>
                </a:moveTo>
                <a:lnTo>
                  <a:pt x="78424" y="49771"/>
                </a:lnTo>
                <a:lnTo>
                  <a:pt x="69694" y="44618"/>
                </a:lnTo>
                <a:lnTo>
                  <a:pt x="60934" y="39192"/>
                </a:lnTo>
                <a:lnTo>
                  <a:pt x="54749" y="35255"/>
                </a:lnTo>
                <a:lnTo>
                  <a:pt x="54940" y="35064"/>
                </a:lnTo>
                <a:lnTo>
                  <a:pt x="48933" y="30759"/>
                </a:lnTo>
                <a:lnTo>
                  <a:pt x="38232" y="22663"/>
                </a:lnTo>
                <a:lnTo>
                  <a:pt x="30160" y="16419"/>
                </a:lnTo>
                <a:lnTo>
                  <a:pt x="23253" y="11252"/>
                </a:lnTo>
                <a:lnTo>
                  <a:pt x="19494" y="8623"/>
                </a:lnTo>
                <a:lnTo>
                  <a:pt x="15557" y="6184"/>
                </a:lnTo>
                <a:lnTo>
                  <a:pt x="12191" y="4127"/>
                </a:lnTo>
                <a:lnTo>
                  <a:pt x="12191" y="3936"/>
                </a:lnTo>
                <a:lnTo>
                  <a:pt x="8813" y="2438"/>
                </a:lnTo>
                <a:lnTo>
                  <a:pt x="6184" y="1130"/>
                </a:lnTo>
                <a:lnTo>
                  <a:pt x="5994" y="1130"/>
                </a:lnTo>
                <a:lnTo>
                  <a:pt x="3187" y="368"/>
                </a:lnTo>
                <a:lnTo>
                  <a:pt x="1689" y="0"/>
                </a:lnTo>
                <a:lnTo>
                  <a:pt x="1498" y="0"/>
                </a:lnTo>
                <a:lnTo>
                  <a:pt x="0" y="19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4365195" y="4039911"/>
            <a:ext cx="25501" cy="8991"/>
          </a:xfrm>
          <a:custGeom>
            <a:avLst/>
            <a:gdLst/>
            <a:ahLst/>
            <a:cxnLst/>
            <a:rect l="l" t="t" r="r" b="b"/>
            <a:pathLst>
              <a:path w="25501" h="8991">
                <a:moveTo>
                  <a:pt x="0" y="0"/>
                </a:moveTo>
                <a:lnTo>
                  <a:pt x="1320" y="1130"/>
                </a:lnTo>
                <a:lnTo>
                  <a:pt x="1511" y="1130"/>
                </a:lnTo>
                <a:lnTo>
                  <a:pt x="2997" y="1866"/>
                </a:lnTo>
                <a:lnTo>
                  <a:pt x="5067" y="2997"/>
                </a:lnTo>
                <a:lnTo>
                  <a:pt x="7124" y="3937"/>
                </a:lnTo>
                <a:lnTo>
                  <a:pt x="10325" y="5245"/>
                </a:lnTo>
                <a:lnTo>
                  <a:pt x="10502" y="5245"/>
                </a:lnTo>
                <a:lnTo>
                  <a:pt x="13690" y="6197"/>
                </a:lnTo>
                <a:lnTo>
                  <a:pt x="18757" y="7683"/>
                </a:lnTo>
                <a:lnTo>
                  <a:pt x="23825" y="8813"/>
                </a:lnTo>
                <a:lnTo>
                  <a:pt x="24561" y="8991"/>
                </a:lnTo>
                <a:lnTo>
                  <a:pt x="24752" y="8991"/>
                </a:lnTo>
                <a:lnTo>
                  <a:pt x="25501" y="881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4347386" y="3995093"/>
            <a:ext cx="58127" cy="51003"/>
          </a:xfrm>
          <a:custGeom>
            <a:avLst/>
            <a:gdLst/>
            <a:ahLst/>
            <a:cxnLst/>
            <a:rect l="l" t="t" r="r" b="b"/>
            <a:pathLst>
              <a:path w="58127" h="51003">
                <a:moveTo>
                  <a:pt x="0" y="0"/>
                </a:moveTo>
                <a:lnTo>
                  <a:pt x="3937" y="1130"/>
                </a:lnTo>
                <a:lnTo>
                  <a:pt x="4127" y="1130"/>
                </a:lnTo>
                <a:lnTo>
                  <a:pt x="7683" y="3009"/>
                </a:lnTo>
                <a:lnTo>
                  <a:pt x="12001" y="5257"/>
                </a:lnTo>
                <a:lnTo>
                  <a:pt x="12192" y="5435"/>
                </a:lnTo>
                <a:lnTo>
                  <a:pt x="16129" y="8445"/>
                </a:lnTo>
                <a:lnTo>
                  <a:pt x="21932" y="12750"/>
                </a:lnTo>
                <a:lnTo>
                  <a:pt x="22123" y="12750"/>
                </a:lnTo>
                <a:lnTo>
                  <a:pt x="27381" y="17627"/>
                </a:lnTo>
                <a:lnTo>
                  <a:pt x="35064" y="24752"/>
                </a:lnTo>
                <a:lnTo>
                  <a:pt x="35255" y="24752"/>
                </a:lnTo>
                <a:lnTo>
                  <a:pt x="42379" y="32435"/>
                </a:lnTo>
                <a:lnTo>
                  <a:pt x="50431" y="41440"/>
                </a:lnTo>
                <a:lnTo>
                  <a:pt x="50622" y="41440"/>
                </a:lnTo>
                <a:lnTo>
                  <a:pt x="58127" y="5100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4336133" y="3659643"/>
            <a:ext cx="14998" cy="37325"/>
          </a:xfrm>
          <a:custGeom>
            <a:avLst/>
            <a:gdLst/>
            <a:ahLst/>
            <a:cxnLst/>
            <a:rect l="l" t="t" r="r" b="b"/>
            <a:pathLst>
              <a:path w="14998" h="37325">
                <a:moveTo>
                  <a:pt x="0" y="0"/>
                </a:moveTo>
                <a:lnTo>
                  <a:pt x="0" y="2997"/>
                </a:lnTo>
                <a:lnTo>
                  <a:pt x="0" y="3378"/>
                </a:lnTo>
                <a:lnTo>
                  <a:pt x="939" y="6197"/>
                </a:lnTo>
                <a:lnTo>
                  <a:pt x="3746" y="16129"/>
                </a:lnTo>
                <a:lnTo>
                  <a:pt x="3187" y="16878"/>
                </a:lnTo>
                <a:lnTo>
                  <a:pt x="7505" y="25882"/>
                </a:lnTo>
                <a:lnTo>
                  <a:pt x="10121" y="31686"/>
                </a:lnTo>
                <a:lnTo>
                  <a:pt x="10693" y="32626"/>
                </a:lnTo>
                <a:lnTo>
                  <a:pt x="14998" y="3732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4332949" y="3439330"/>
            <a:ext cx="121500" cy="184124"/>
          </a:xfrm>
          <a:custGeom>
            <a:avLst/>
            <a:gdLst/>
            <a:ahLst/>
            <a:cxnLst/>
            <a:rect l="l" t="t" r="r" b="b"/>
            <a:pathLst>
              <a:path w="121500" h="184124">
                <a:moveTo>
                  <a:pt x="0" y="184124"/>
                </a:moveTo>
                <a:lnTo>
                  <a:pt x="0" y="174942"/>
                </a:lnTo>
                <a:lnTo>
                  <a:pt x="0" y="174752"/>
                </a:lnTo>
                <a:lnTo>
                  <a:pt x="749" y="165569"/>
                </a:lnTo>
                <a:lnTo>
                  <a:pt x="1130" y="160693"/>
                </a:lnTo>
                <a:lnTo>
                  <a:pt x="1308" y="160693"/>
                </a:lnTo>
                <a:lnTo>
                  <a:pt x="2070" y="155816"/>
                </a:lnTo>
                <a:lnTo>
                  <a:pt x="2438" y="151879"/>
                </a:lnTo>
                <a:lnTo>
                  <a:pt x="2247" y="151879"/>
                </a:lnTo>
                <a:lnTo>
                  <a:pt x="2997" y="147929"/>
                </a:lnTo>
                <a:lnTo>
                  <a:pt x="4686" y="139496"/>
                </a:lnTo>
                <a:lnTo>
                  <a:pt x="6934" y="131064"/>
                </a:lnTo>
                <a:lnTo>
                  <a:pt x="8432" y="125056"/>
                </a:lnTo>
                <a:lnTo>
                  <a:pt x="8623" y="125056"/>
                </a:lnTo>
                <a:lnTo>
                  <a:pt x="10871" y="119240"/>
                </a:lnTo>
                <a:lnTo>
                  <a:pt x="13500" y="112318"/>
                </a:lnTo>
                <a:lnTo>
                  <a:pt x="13500" y="112128"/>
                </a:lnTo>
                <a:lnTo>
                  <a:pt x="16878" y="105740"/>
                </a:lnTo>
                <a:lnTo>
                  <a:pt x="20066" y="99364"/>
                </a:lnTo>
                <a:lnTo>
                  <a:pt x="20256" y="99187"/>
                </a:lnTo>
                <a:lnTo>
                  <a:pt x="24180" y="93370"/>
                </a:lnTo>
                <a:lnTo>
                  <a:pt x="28879" y="86055"/>
                </a:lnTo>
                <a:lnTo>
                  <a:pt x="28689" y="85864"/>
                </a:lnTo>
                <a:lnTo>
                  <a:pt x="34124" y="79121"/>
                </a:lnTo>
                <a:lnTo>
                  <a:pt x="42929" y="68010"/>
                </a:lnTo>
                <a:lnTo>
                  <a:pt x="49091" y="60363"/>
                </a:lnTo>
                <a:lnTo>
                  <a:pt x="57541" y="50975"/>
                </a:lnTo>
                <a:lnTo>
                  <a:pt x="59994" y="48374"/>
                </a:lnTo>
                <a:lnTo>
                  <a:pt x="69847" y="38231"/>
                </a:lnTo>
                <a:lnTo>
                  <a:pt x="77194" y="31460"/>
                </a:lnTo>
                <a:lnTo>
                  <a:pt x="87980" y="22608"/>
                </a:lnTo>
                <a:lnTo>
                  <a:pt x="98888" y="14400"/>
                </a:lnTo>
                <a:lnTo>
                  <a:pt x="107085" y="9110"/>
                </a:lnTo>
                <a:lnTo>
                  <a:pt x="117386" y="2425"/>
                </a:lnTo>
                <a:lnTo>
                  <a:pt x="119253" y="1117"/>
                </a:lnTo>
                <a:lnTo>
                  <a:pt x="12150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4410952" y="3453014"/>
            <a:ext cx="63563" cy="51561"/>
          </a:xfrm>
          <a:custGeom>
            <a:avLst/>
            <a:gdLst/>
            <a:ahLst/>
            <a:cxnLst/>
            <a:rect l="l" t="t" r="r" b="b"/>
            <a:pathLst>
              <a:path w="63563" h="51562">
                <a:moveTo>
                  <a:pt x="63563" y="0"/>
                </a:moveTo>
                <a:lnTo>
                  <a:pt x="51390" y="7130"/>
                </a:lnTo>
                <a:lnTo>
                  <a:pt x="43089" y="12762"/>
                </a:lnTo>
                <a:lnTo>
                  <a:pt x="32067" y="21374"/>
                </a:lnTo>
                <a:lnTo>
                  <a:pt x="21494" y="30267"/>
                </a:lnTo>
                <a:lnTo>
                  <a:pt x="14526" y="37053"/>
                </a:lnTo>
                <a:lnTo>
                  <a:pt x="5073" y="46368"/>
                </a:lnTo>
                <a:lnTo>
                  <a:pt x="3936" y="47447"/>
                </a:lnTo>
                <a:lnTo>
                  <a:pt x="1879" y="49314"/>
                </a:lnTo>
                <a:lnTo>
                  <a:pt x="1689" y="49314"/>
                </a:lnTo>
                <a:lnTo>
                  <a:pt x="0" y="5156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4410524" y="3513199"/>
            <a:ext cx="20115" cy="124883"/>
          </a:xfrm>
          <a:custGeom>
            <a:avLst/>
            <a:gdLst/>
            <a:ahLst/>
            <a:cxnLst/>
            <a:rect l="l" t="t" r="r" b="b"/>
            <a:pathLst>
              <a:path w="20115" h="124883">
                <a:moveTo>
                  <a:pt x="20115" y="0"/>
                </a:moveTo>
                <a:lnTo>
                  <a:pt x="15797" y="4318"/>
                </a:lnTo>
                <a:lnTo>
                  <a:pt x="15606" y="4508"/>
                </a:lnTo>
                <a:lnTo>
                  <a:pt x="12241" y="9385"/>
                </a:lnTo>
                <a:lnTo>
                  <a:pt x="9421" y="13309"/>
                </a:lnTo>
                <a:lnTo>
                  <a:pt x="9790" y="13690"/>
                </a:lnTo>
                <a:lnTo>
                  <a:pt x="7364" y="18008"/>
                </a:lnTo>
                <a:lnTo>
                  <a:pt x="6615" y="19316"/>
                </a:lnTo>
                <a:lnTo>
                  <a:pt x="6424" y="19126"/>
                </a:lnTo>
                <a:lnTo>
                  <a:pt x="5865" y="20434"/>
                </a:lnTo>
                <a:lnTo>
                  <a:pt x="3605" y="26250"/>
                </a:lnTo>
                <a:lnTo>
                  <a:pt x="3237" y="26250"/>
                </a:lnTo>
                <a:lnTo>
                  <a:pt x="1738" y="32067"/>
                </a:lnTo>
                <a:lnTo>
                  <a:pt x="620" y="37325"/>
                </a:lnTo>
                <a:lnTo>
                  <a:pt x="417" y="37693"/>
                </a:lnTo>
                <a:lnTo>
                  <a:pt x="417" y="43129"/>
                </a:lnTo>
                <a:lnTo>
                  <a:pt x="282" y="53395"/>
                </a:lnTo>
                <a:lnTo>
                  <a:pt x="174" y="64749"/>
                </a:lnTo>
                <a:lnTo>
                  <a:pt x="91" y="76597"/>
                </a:lnTo>
                <a:lnTo>
                  <a:pt x="34" y="88346"/>
                </a:lnTo>
                <a:lnTo>
                  <a:pt x="4" y="99405"/>
                </a:lnTo>
                <a:lnTo>
                  <a:pt x="0" y="109181"/>
                </a:lnTo>
                <a:lnTo>
                  <a:pt x="21" y="117081"/>
                </a:lnTo>
                <a:lnTo>
                  <a:pt x="69" y="122512"/>
                </a:lnTo>
                <a:lnTo>
                  <a:pt x="143" y="124883"/>
                </a:lnTo>
                <a:lnTo>
                  <a:pt x="243" y="123600"/>
                </a:lnTo>
                <a:lnTo>
                  <a:pt x="369" y="118071"/>
                </a:lnTo>
                <a:lnTo>
                  <a:pt x="417" y="11512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4332665" y="2763747"/>
            <a:ext cx="121786" cy="107053"/>
          </a:xfrm>
          <a:custGeom>
            <a:avLst/>
            <a:gdLst/>
            <a:ahLst/>
            <a:cxnLst/>
            <a:rect l="l" t="t" r="r" b="b"/>
            <a:pathLst>
              <a:path w="121786" h="107053">
                <a:moveTo>
                  <a:pt x="121786" y="23055"/>
                </a:moveTo>
                <a:lnTo>
                  <a:pt x="119728" y="21734"/>
                </a:lnTo>
                <a:lnTo>
                  <a:pt x="119728" y="21556"/>
                </a:lnTo>
                <a:lnTo>
                  <a:pt x="117480" y="20617"/>
                </a:lnTo>
                <a:lnTo>
                  <a:pt x="105458" y="14422"/>
                </a:lnTo>
                <a:lnTo>
                  <a:pt x="96212" y="9986"/>
                </a:lnTo>
                <a:lnTo>
                  <a:pt x="88410" y="7116"/>
                </a:lnTo>
                <a:lnTo>
                  <a:pt x="75956" y="2971"/>
                </a:lnTo>
                <a:lnTo>
                  <a:pt x="64792" y="1054"/>
                </a:lnTo>
                <a:lnTo>
                  <a:pt x="60279" y="551"/>
                </a:lnTo>
                <a:lnTo>
                  <a:pt x="47824" y="0"/>
                </a:lnTo>
                <a:lnTo>
                  <a:pt x="35394" y="1212"/>
                </a:lnTo>
                <a:lnTo>
                  <a:pt x="34410" y="1300"/>
                </a:lnTo>
                <a:lnTo>
                  <a:pt x="29533" y="1871"/>
                </a:lnTo>
                <a:lnTo>
                  <a:pt x="29342" y="2430"/>
                </a:lnTo>
                <a:lnTo>
                  <a:pt x="24288" y="3929"/>
                </a:lnTo>
                <a:lnTo>
                  <a:pt x="21468" y="4678"/>
                </a:lnTo>
                <a:lnTo>
                  <a:pt x="18649" y="5986"/>
                </a:lnTo>
                <a:lnTo>
                  <a:pt x="15474" y="7307"/>
                </a:lnTo>
                <a:lnTo>
                  <a:pt x="15283" y="7116"/>
                </a:lnTo>
                <a:lnTo>
                  <a:pt x="12286" y="8996"/>
                </a:lnTo>
                <a:lnTo>
                  <a:pt x="9276" y="10863"/>
                </a:lnTo>
                <a:lnTo>
                  <a:pt x="8908" y="10863"/>
                </a:lnTo>
                <a:lnTo>
                  <a:pt x="6279" y="13301"/>
                </a:lnTo>
                <a:lnTo>
                  <a:pt x="4399" y="14990"/>
                </a:lnTo>
                <a:lnTo>
                  <a:pt x="4222" y="15359"/>
                </a:lnTo>
                <a:lnTo>
                  <a:pt x="2901" y="17429"/>
                </a:lnTo>
                <a:lnTo>
                  <a:pt x="1593" y="19486"/>
                </a:lnTo>
                <a:lnTo>
                  <a:pt x="1593" y="19867"/>
                </a:lnTo>
                <a:lnTo>
                  <a:pt x="843" y="22115"/>
                </a:lnTo>
                <a:lnTo>
                  <a:pt x="285" y="24554"/>
                </a:lnTo>
                <a:lnTo>
                  <a:pt x="285" y="24744"/>
                </a:lnTo>
                <a:lnTo>
                  <a:pt x="285" y="27182"/>
                </a:lnTo>
                <a:lnTo>
                  <a:pt x="132" y="43521"/>
                </a:lnTo>
                <a:lnTo>
                  <a:pt x="37" y="55730"/>
                </a:lnTo>
                <a:lnTo>
                  <a:pt x="0" y="65734"/>
                </a:lnTo>
                <a:lnTo>
                  <a:pt x="20" y="75461"/>
                </a:lnTo>
                <a:lnTo>
                  <a:pt x="98" y="86836"/>
                </a:lnTo>
                <a:lnTo>
                  <a:pt x="234" y="101787"/>
                </a:lnTo>
                <a:lnTo>
                  <a:pt x="285" y="10705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4371009" y="3626646"/>
            <a:ext cx="7874" cy="7874"/>
          </a:xfrm>
          <a:custGeom>
            <a:avLst/>
            <a:gdLst/>
            <a:ahLst/>
            <a:cxnLst/>
            <a:rect l="l" t="t" r="r" b="b"/>
            <a:pathLst>
              <a:path w="7874" h="7874">
                <a:moveTo>
                  <a:pt x="0" y="0"/>
                </a:moveTo>
                <a:lnTo>
                  <a:pt x="1689" y="2438"/>
                </a:lnTo>
                <a:lnTo>
                  <a:pt x="1879" y="2616"/>
                </a:lnTo>
                <a:lnTo>
                  <a:pt x="3746" y="4864"/>
                </a:lnTo>
                <a:lnTo>
                  <a:pt x="4508" y="5816"/>
                </a:lnTo>
                <a:lnTo>
                  <a:pt x="4686" y="5816"/>
                </a:lnTo>
                <a:lnTo>
                  <a:pt x="5626" y="6565"/>
                </a:lnTo>
                <a:lnTo>
                  <a:pt x="6756" y="7315"/>
                </a:lnTo>
                <a:lnTo>
                  <a:pt x="7874" y="787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4363694" y="3545265"/>
            <a:ext cx="15189" cy="81381"/>
          </a:xfrm>
          <a:custGeom>
            <a:avLst/>
            <a:gdLst/>
            <a:ahLst/>
            <a:cxnLst/>
            <a:rect l="l" t="t" r="r" b="b"/>
            <a:pathLst>
              <a:path w="15189" h="81381">
                <a:moveTo>
                  <a:pt x="15189" y="0"/>
                </a:moveTo>
                <a:lnTo>
                  <a:pt x="12001" y="4686"/>
                </a:lnTo>
                <a:lnTo>
                  <a:pt x="12001" y="4876"/>
                </a:lnTo>
                <a:lnTo>
                  <a:pt x="9385" y="10121"/>
                </a:lnTo>
                <a:lnTo>
                  <a:pt x="6756" y="15367"/>
                </a:lnTo>
                <a:lnTo>
                  <a:pt x="6756" y="15570"/>
                </a:lnTo>
                <a:lnTo>
                  <a:pt x="4876" y="21183"/>
                </a:lnTo>
                <a:lnTo>
                  <a:pt x="2628" y="27940"/>
                </a:lnTo>
                <a:lnTo>
                  <a:pt x="2628" y="28130"/>
                </a:lnTo>
                <a:lnTo>
                  <a:pt x="1308" y="35255"/>
                </a:lnTo>
                <a:lnTo>
                  <a:pt x="381" y="41059"/>
                </a:lnTo>
                <a:lnTo>
                  <a:pt x="381" y="41440"/>
                </a:lnTo>
                <a:lnTo>
                  <a:pt x="190" y="47256"/>
                </a:lnTo>
                <a:lnTo>
                  <a:pt x="0" y="54381"/>
                </a:lnTo>
                <a:lnTo>
                  <a:pt x="190" y="54571"/>
                </a:lnTo>
                <a:lnTo>
                  <a:pt x="939" y="61506"/>
                </a:lnTo>
                <a:lnTo>
                  <a:pt x="1308" y="65811"/>
                </a:lnTo>
                <a:lnTo>
                  <a:pt x="1498" y="66014"/>
                </a:lnTo>
                <a:lnTo>
                  <a:pt x="2628" y="70319"/>
                </a:lnTo>
                <a:lnTo>
                  <a:pt x="3568" y="73875"/>
                </a:lnTo>
                <a:lnTo>
                  <a:pt x="3746" y="74066"/>
                </a:lnTo>
                <a:lnTo>
                  <a:pt x="5257" y="77444"/>
                </a:lnTo>
                <a:lnTo>
                  <a:pt x="6007" y="79502"/>
                </a:lnTo>
                <a:lnTo>
                  <a:pt x="6197" y="79692"/>
                </a:lnTo>
                <a:lnTo>
                  <a:pt x="7315" y="8138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4378883" y="3544883"/>
            <a:ext cx="106514" cy="92252"/>
          </a:xfrm>
          <a:custGeom>
            <a:avLst/>
            <a:gdLst/>
            <a:ahLst/>
            <a:cxnLst/>
            <a:rect l="l" t="t" r="r" b="b"/>
            <a:pathLst>
              <a:path w="106514" h="92252">
                <a:moveTo>
                  <a:pt x="0" y="89636"/>
                </a:moveTo>
                <a:lnTo>
                  <a:pt x="1130" y="90385"/>
                </a:lnTo>
                <a:lnTo>
                  <a:pt x="1320" y="90385"/>
                </a:lnTo>
                <a:lnTo>
                  <a:pt x="2438" y="90944"/>
                </a:lnTo>
                <a:lnTo>
                  <a:pt x="3568" y="91503"/>
                </a:lnTo>
                <a:lnTo>
                  <a:pt x="3746" y="91503"/>
                </a:lnTo>
                <a:lnTo>
                  <a:pt x="5067" y="91706"/>
                </a:lnTo>
                <a:lnTo>
                  <a:pt x="7874" y="92074"/>
                </a:lnTo>
                <a:lnTo>
                  <a:pt x="10693" y="92252"/>
                </a:lnTo>
                <a:lnTo>
                  <a:pt x="12192" y="92252"/>
                </a:lnTo>
                <a:lnTo>
                  <a:pt x="12382" y="92074"/>
                </a:lnTo>
                <a:lnTo>
                  <a:pt x="13881" y="91706"/>
                </a:lnTo>
                <a:lnTo>
                  <a:pt x="17627" y="90944"/>
                </a:lnTo>
                <a:lnTo>
                  <a:pt x="21183" y="89636"/>
                </a:lnTo>
                <a:lnTo>
                  <a:pt x="24384" y="88328"/>
                </a:lnTo>
                <a:lnTo>
                  <a:pt x="24561" y="88328"/>
                </a:lnTo>
                <a:lnTo>
                  <a:pt x="27381" y="86448"/>
                </a:lnTo>
                <a:lnTo>
                  <a:pt x="32067" y="83819"/>
                </a:lnTo>
                <a:lnTo>
                  <a:pt x="36385" y="80644"/>
                </a:lnTo>
                <a:lnTo>
                  <a:pt x="41059" y="77266"/>
                </a:lnTo>
                <a:lnTo>
                  <a:pt x="41249" y="77266"/>
                </a:lnTo>
                <a:lnTo>
                  <a:pt x="45377" y="73317"/>
                </a:lnTo>
                <a:lnTo>
                  <a:pt x="51384" y="67881"/>
                </a:lnTo>
                <a:lnTo>
                  <a:pt x="57010" y="62077"/>
                </a:lnTo>
                <a:lnTo>
                  <a:pt x="61125" y="57759"/>
                </a:lnTo>
                <a:lnTo>
                  <a:pt x="61315" y="57759"/>
                </a:lnTo>
                <a:lnTo>
                  <a:pt x="64884" y="53073"/>
                </a:lnTo>
                <a:lnTo>
                  <a:pt x="72569" y="42429"/>
                </a:lnTo>
                <a:lnTo>
                  <a:pt x="78520" y="34024"/>
                </a:lnTo>
                <a:lnTo>
                  <a:pt x="82880" y="28320"/>
                </a:lnTo>
                <a:lnTo>
                  <a:pt x="91509" y="17344"/>
                </a:lnTo>
                <a:lnTo>
                  <a:pt x="97919" y="9706"/>
                </a:lnTo>
                <a:lnTo>
                  <a:pt x="106514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4368013" y="2751169"/>
            <a:ext cx="106502" cy="21945"/>
          </a:xfrm>
          <a:custGeom>
            <a:avLst/>
            <a:gdLst/>
            <a:ahLst/>
            <a:cxnLst/>
            <a:rect l="l" t="t" r="r" b="b"/>
            <a:pathLst>
              <a:path w="106502" h="21945">
                <a:moveTo>
                  <a:pt x="106502" y="21945"/>
                </a:moveTo>
                <a:lnTo>
                  <a:pt x="94583" y="15091"/>
                </a:lnTo>
                <a:lnTo>
                  <a:pt x="85249" y="10793"/>
                </a:lnTo>
                <a:lnTo>
                  <a:pt x="75006" y="6946"/>
                </a:lnTo>
                <a:lnTo>
                  <a:pt x="62818" y="3402"/>
                </a:lnTo>
                <a:lnTo>
                  <a:pt x="52083" y="1605"/>
                </a:lnTo>
                <a:lnTo>
                  <a:pt x="46875" y="571"/>
                </a:lnTo>
                <a:lnTo>
                  <a:pt x="44996" y="190"/>
                </a:lnTo>
                <a:lnTo>
                  <a:pt x="44818" y="190"/>
                </a:lnTo>
                <a:lnTo>
                  <a:pt x="42938" y="190"/>
                </a:lnTo>
                <a:lnTo>
                  <a:pt x="31877" y="571"/>
                </a:lnTo>
                <a:lnTo>
                  <a:pt x="31686" y="0"/>
                </a:lnTo>
                <a:lnTo>
                  <a:pt x="20993" y="1320"/>
                </a:lnTo>
                <a:lnTo>
                  <a:pt x="15938" y="1879"/>
                </a:lnTo>
                <a:lnTo>
                  <a:pt x="15748" y="2247"/>
                </a:lnTo>
                <a:lnTo>
                  <a:pt x="10871" y="3759"/>
                </a:lnTo>
                <a:lnTo>
                  <a:pt x="5435" y="5638"/>
                </a:lnTo>
                <a:lnTo>
                  <a:pt x="5245" y="5638"/>
                </a:lnTo>
                <a:lnTo>
                  <a:pt x="0" y="825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4390693" y="2708610"/>
            <a:ext cx="65443" cy="43688"/>
          </a:xfrm>
          <a:custGeom>
            <a:avLst/>
            <a:gdLst/>
            <a:ahLst/>
            <a:cxnLst/>
            <a:rect l="l" t="t" r="r" b="b"/>
            <a:pathLst>
              <a:path w="65443" h="43687">
                <a:moveTo>
                  <a:pt x="65443" y="0"/>
                </a:moveTo>
                <a:lnTo>
                  <a:pt x="53410" y="6676"/>
                </a:lnTo>
                <a:lnTo>
                  <a:pt x="44736" y="11827"/>
                </a:lnTo>
                <a:lnTo>
                  <a:pt x="36004" y="17246"/>
                </a:lnTo>
                <a:lnTo>
                  <a:pt x="29819" y="21005"/>
                </a:lnTo>
                <a:lnTo>
                  <a:pt x="29819" y="21374"/>
                </a:lnTo>
                <a:lnTo>
                  <a:pt x="24003" y="25692"/>
                </a:lnTo>
                <a:lnTo>
                  <a:pt x="13401" y="33512"/>
                </a:lnTo>
                <a:lnTo>
                  <a:pt x="4765" y="40047"/>
                </a:lnTo>
                <a:lnTo>
                  <a:pt x="0" y="4368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4405511" y="3509079"/>
            <a:ext cx="161251" cy="172694"/>
          </a:xfrm>
          <a:custGeom>
            <a:avLst/>
            <a:gdLst/>
            <a:ahLst/>
            <a:cxnLst/>
            <a:rect l="l" t="t" r="r" b="b"/>
            <a:pathLst>
              <a:path w="161251" h="172694">
                <a:moveTo>
                  <a:pt x="0" y="172694"/>
                </a:moveTo>
                <a:lnTo>
                  <a:pt x="9864" y="161844"/>
                </a:lnTo>
                <a:lnTo>
                  <a:pt x="16558" y="154382"/>
                </a:lnTo>
                <a:lnTo>
                  <a:pt x="23952" y="145964"/>
                </a:lnTo>
                <a:lnTo>
                  <a:pt x="30568" y="138379"/>
                </a:lnTo>
                <a:lnTo>
                  <a:pt x="37693" y="130505"/>
                </a:lnTo>
                <a:lnTo>
                  <a:pt x="44246" y="122059"/>
                </a:lnTo>
                <a:lnTo>
                  <a:pt x="52532" y="111957"/>
                </a:lnTo>
                <a:lnTo>
                  <a:pt x="59424" y="102949"/>
                </a:lnTo>
                <a:lnTo>
                  <a:pt x="61683" y="99936"/>
                </a:lnTo>
                <a:lnTo>
                  <a:pt x="68996" y="89377"/>
                </a:lnTo>
                <a:lnTo>
                  <a:pt x="75016" y="80598"/>
                </a:lnTo>
                <a:lnTo>
                  <a:pt x="78003" y="76682"/>
                </a:lnTo>
                <a:lnTo>
                  <a:pt x="86752" y="65459"/>
                </a:lnTo>
                <a:lnTo>
                  <a:pt x="93019" y="57818"/>
                </a:lnTo>
                <a:lnTo>
                  <a:pt x="101709" y="48395"/>
                </a:lnTo>
                <a:lnTo>
                  <a:pt x="104063" y="45935"/>
                </a:lnTo>
                <a:lnTo>
                  <a:pt x="113815" y="35764"/>
                </a:lnTo>
                <a:lnTo>
                  <a:pt x="121148" y="28971"/>
                </a:lnTo>
                <a:lnTo>
                  <a:pt x="132003" y="20065"/>
                </a:lnTo>
                <a:lnTo>
                  <a:pt x="142877" y="11548"/>
                </a:lnTo>
                <a:lnTo>
                  <a:pt x="151255" y="5898"/>
                </a:lnTo>
                <a:lnTo>
                  <a:pt x="16125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4451643" y="2709167"/>
            <a:ext cx="95808" cy="21945"/>
          </a:xfrm>
          <a:custGeom>
            <a:avLst/>
            <a:gdLst/>
            <a:ahLst/>
            <a:cxnLst/>
            <a:rect l="l" t="t" r="r" b="b"/>
            <a:pathLst>
              <a:path w="95808" h="21945">
                <a:moveTo>
                  <a:pt x="95808" y="21945"/>
                </a:moveTo>
                <a:lnTo>
                  <a:pt x="83926" y="15031"/>
                </a:lnTo>
                <a:lnTo>
                  <a:pt x="74589" y="10803"/>
                </a:lnTo>
                <a:lnTo>
                  <a:pt x="64122" y="6946"/>
                </a:lnTo>
                <a:lnTo>
                  <a:pt x="51925" y="3323"/>
                </a:lnTo>
                <a:lnTo>
                  <a:pt x="41149" y="1415"/>
                </a:lnTo>
                <a:lnTo>
                  <a:pt x="35991" y="380"/>
                </a:lnTo>
                <a:lnTo>
                  <a:pt x="34124" y="0"/>
                </a:lnTo>
                <a:lnTo>
                  <a:pt x="33934" y="0"/>
                </a:lnTo>
                <a:lnTo>
                  <a:pt x="32054" y="190"/>
                </a:lnTo>
                <a:lnTo>
                  <a:pt x="21183" y="571"/>
                </a:lnTo>
                <a:lnTo>
                  <a:pt x="20815" y="0"/>
                </a:lnTo>
                <a:lnTo>
                  <a:pt x="10121" y="1320"/>
                </a:lnTo>
                <a:lnTo>
                  <a:pt x="5054" y="1879"/>
                </a:lnTo>
                <a:lnTo>
                  <a:pt x="4686" y="1879"/>
                </a:lnTo>
                <a:lnTo>
                  <a:pt x="0" y="375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4456136" y="2696467"/>
            <a:ext cx="110629" cy="20588"/>
          </a:xfrm>
          <a:custGeom>
            <a:avLst/>
            <a:gdLst/>
            <a:ahLst/>
            <a:cxnLst/>
            <a:rect l="l" t="t" r="r" b="b"/>
            <a:pathLst>
              <a:path w="110629" h="20588">
                <a:moveTo>
                  <a:pt x="0" y="12142"/>
                </a:moveTo>
                <a:lnTo>
                  <a:pt x="4318" y="9513"/>
                </a:lnTo>
                <a:lnTo>
                  <a:pt x="4318" y="9336"/>
                </a:lnTo>
                <a:lnTo>
                  <a:pt x="9004" y="7265"/>
                </a:lnTo>
                <a:lnTo>
                  <a:pt x="13119" y="5386"/>
                </a:lnTo>
                <a:lnTo>
                  <a:pt x="13119" y="5208"/>
                </a:lnTo>
                <a:lnTo>
                  <a:pt x="17449" y="3900"/>
                </a:lnTo>
                <a:lnTo>
                  <a:pt x="22313" y="2389"/>
                </a:lnTo>
                <a:lnTo>
                  <a:pt x="22504" y="1830"/>
                </a:lnTo>
                <a:lnTo>
                  <a:pt x="27381" y="1271"/>
                </a:lnTo>
                <a:lnTo>
                  <a:pt x="40205" y="0"/>
                </a:lnTo>
                <a:lnTo>
                  <a:pt x="52235" y="397"/>
                </a:lnTo>
                <a:lnTo>
                  <a:pt x="53441" y="522"/>
                </a:lnTo>
                <a:lnTo>
                  <a:pt x="66360" y="2320"/>
                </a:lnTo>
                <a:lnTo>
                  <a:pt x="77289" y="5630"/>
                </a:lnTo>
                <a:lnTo>
                  <a:pt x="81381" y="7088"/>
                </a:lnTo>
                <a:lnTo>
                  <a:pt x="94048" y="11777"/>
                </a:lnTo>
                <a:lnTo>
                  <a:pt x="103499" y="16475"/>
                </a:lnTo>
                <a:lnTo>
                  <a:pt x="110629" y="2058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4473578" y="4081720"/>
            <a:ext cx="97320" cy="22990"/>
          </a:xfrm>
          <a:custGeom>
            <a:avLst/>
            <a:gdLst/>
            <a:ahLst/>
            <a:cxnLst/>
            <a:rect l="l" t="t" r="r" b="b"/>
            <a:pathLst>
              <a:path w="97320" h="22990">
                <a:moveTo>
                  <a:pt x="0" y="19126"/>
                </a:moveTo>
                <a:lnTo>
                  <a:pt x="4508" y="21005"/>
                </a:lnTo>
                <a:lnTo>
                  <a:pt x="5067" y="21196"/>
                </a:lnTo>
                <a:lnTo>
                  <a:pt x="9931" y="21564"/>
                </a:lnTo>
                <a:lnTo>
                  <a:pt x="22761" y="22990"/>
                </a:lnTo>
                <a:lnTo>
                  <a:pt x="34758" y="22631"/>
                </a:lnTo>
                <a:lnTo>
                  <a:pt x="48917" y="20645"/>
                </a:lnTo>
                <a:lnTo>
                  <a:pt x="59843" y="17356"/>
                </a:lnTo>
                <a:lnTo>
                  <a:pt x="63944" y="15951"/>
                </a:lnTo>
                <a:lnTo>
                  <a:pt x="76321" y="10932"/>
                </a:lnTo>
                <a:lnTo>
                  <a:pt x="85630" y="6043"/>
                </a:lnTo>
                <a:lnTo>
                  <a:pt x="93192" y="2247"/>
                </a:lnTo>
                <a:lnTo>
                  <a:pt x="95250" y="1320"/>
                </a:lnTo>
                <a:lnTo>
                  <a:pt x="95440" y="1320"/>
                </a:lnTo>
                <a:lnTo>
                  <a:pt x="9732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4483704" y="2738807"/>
            <a:ext cx="62623" cy="18554"/>
          </a:xfrm>
          <a:custGeom>
            <a:avLst/>
            <a:gdLst/>
            <a:ahLst/>
            <a:cxnLst/>
            <a:rect l="l" t="t" r="r" b="b"/>
            <a:pathLst>
              <a:path w="62623" h="18554">
                <a:moveTo>
                  <a:pt x="62623" y="18554"/>
                </a:moveTo>
                <a:lnTo>
                  <a:pt x="52501" y="12560"/>
                </a:lnTo>
                <a:lnTo>
                  <a:pt x="51942" y="12369"/>
                </a:lnTo>
                <a:lnTo>
                  <a:pt x="41059" y="8051"/>
                </a:lnTo>
                <a:lnTo>
                  <a:pt x="30937" y="4114"/>
                </a:lnTo>
                <a:lnTo>
                  <a:pt x="30378" y="3746"/>
                </a:lnTo>
                <a:lnTo>
                  <a:pt x="19875" y="1866"/>
                </a:lnTo>
                <a:lnTo>
                  <a:pt x="10312" y="177"/>
                </a:lnTo>
                <a:lnTo>
                  <a:pt x="9753" y="0"/>
                </a:lnTo>
                <a:lnTo>
                  <a:pt x="0" y="36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4528516" y="3999784"/>
            <a:ext cx="8064" cy="19126"/>
          </a:xfrm>
          <a:custGeom>
            <a:avLst/>
            <a:gdLst/>
            <a:ahLst/>
            <a:cxnLst/>
            <a:rect l="l" t="t" r="r" b="b"/>
            <a:pathLst>
              <a:path w="8064" h="19126">
                <a:moveTo>
                  <a:pt x="8064" y="19126"/>
                </a:moveTo>
                <a:lnTo>
                  <a:pt x="6375" y="17995"/>
                </a:lnTo>
                <a:lnTo>
                  <a:pt x="6197" y="17805"/>
                </a:lnTo>
                <a:lnTo>
                  <a:pt x="5067" y="16116"/>
                </a:lnTo>
                <a:lnTo>
                  <a:pt x="3378" y="14058"/>
                </a:lnTo>
                <a:lnTo>
                  <a:pt x="3378" y="13868"/>
                </a:lnTo>
                <a:lnTo>
                  <a:pt x="2247" y="11442"/>
                </a:lnTo>
                <a:lnTo>
                  <a:pt x="1308" y="9182"/>
                </a:lnTo>
                <a:lnTo>
                  <a:pt x="1308" y="9004"/>
                </a:lnTo>
                <a:lnTo>
                  <a:pt x="749" y="6565"/>
                </a:lnTo>
                <a:lnTo>
                  <a:pt x="190" y="3365"/>
                </a:lnTo>
                <a:lnTo>
                  <a:pt x="190" y="3187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4570895" y="4049467"/>
            <a:ext cx="34315" cy="32258"/>
          </a:xfrm>
          <a:custGeom>
            <a:avLst/>
            <a:gdLst/>
            <a:ahLst/>
            <a:cxnLst/>
            <a:rect l="l" t="t" r="r" b="b"/>
            <a:pathLst>
              <a:path w="34315" h="32258">
                <a:moveTo>
                  <a:pt x="0" y="32257"/>
                </a:moveTo>
                <a:lnTo>
                  <a:pt x="9372" y="26631"/>
                </a:lnTo>
                <a:lnTo>
                  <a:pt x="18567" y="20815"/>
                </a:lnTo>
                <a:lnTo>
                  <a:pt x="20434" y="19697"/>
                </a:lnTo>
                <a:lnTo>
                  <a:pt x="20624" y="19507"/>
                </a:lnTo>
                <a:lnTo>
                  <a:pt x="21932" y="18199"/>
                </a:lnTo>
                <a:lnTo>
                  <a:pt x="25488" y="14249"/>
                </a:lnTo>
                <a:lnTo>
                  <a:pt x="25679" y="14249"/>
                </a:lnTo>
                <a:lnTo>
                  <a:pt x="28689" y="9944"/>
                </a:lnTo>
                <a:lnTo>
                  <a:pt x="31864" y="5257"/>
                </a:lnTo>
                <a:lnTo>
                  <a:pt x="31864" y="5067"/>
                </a:lnTo>
                <a:lnTo>
                  <a:pt x="3431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4768342" y="4172101"/>
            <a:ext cx="59245" cy="41630"/>
          </a:xfrm>
          <a:custGeom>
            <a:avLst/>
            <a:gdLst/>
            <a:ahLst/>
            <a:cxnLst/>
            <a:rect l="l" t="t" r="r" b="b"/>
            <a:pathLst>
              <a:path w="59245" h="41630">
                <a:moveTo>
                  <a:pt x="59245" y="41630"/>
                </a:moveTo>
                <a:lnTo>
                  <a:pt x="56438" y="41630"/>
                </a:lnTo>
                <a:lnTo>
                  <a:pt x="56248" y="41440"/>
                </a:lnTo>
                <a:lnTo>
                  <a:pt x="53809" y="40881"/>
                </a:lnTo>
                <a:lnTo>
                  <a:pt x="51181" y="40309"/>
                </a:lnTo>
                <a:lnTo>
                  <a:pt x="51181" y="40119"/>
                </a:lnTo>
                <a:lnTo>
                  <a:pt x="48742" y="39001"/>
                </a:lnTo>
                <a:lnTo>
                  <a:pt x="42748" y="36004"/>
                </a:lnTo>
                <a:lnTo>
                  <a:pt x="37122" y="32435"/>
                </a:lnTo>
                <a:lnTo>
                  <a:pt x="32626" y="29629"/>
                </a:lnTo>
                <a:lnTo>
                  <a:pt x="32626" y="29438"/>
                </a:lnTo>
                <a:lnTo>
                  <a:pt x="28498" y="26250"/>
                </a:lnTo>
                <a:lnTo>
                  <a:pt x="23812" y="22504"/>
                </a:lnTo>
                <a:lnTo>
                  <a:pt x="19126" y="18567"/>
                </a:lnTo>
                <a:lnTo>
                  <a:pt x="14058" y="14071"/>
                </a:lnTo>
                <a:lnTo>
                  <a:pt x="9182" y="9372"/>
                </a:lnTo>
                <a:lnTo>
                  <a:pt x="4495" y="4876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4663520" y="4149598"/>
            <a:ext cx="10693" cy="21374"/>
          </a:xfrm>
          <a:custGeom>
            <a:avLst/>
            <a:gdLst/>
            <a:ahLst/>
            <a:cxnLst/>
            <a:rect l="l" t="t" r="r" b="b"/>
            <a:pathLst>
              <a:path w="10693" h="21374">
                <a:moveTo>
                  <a:pt x="10693" y="0"/>
                </a:moveTo>
                <a:lnTo>
                  <a:pt x="6565" y="5816"/>
                </a:lnTo>
                <a:lnTo>
                  <a:pt x="2997" y="11811"/>
                </a:lnTo>
                <a:lnTo>
                  <a:pt x="1689" y="13881"/>
                </a:lnTo>
                <a:lnTo>
                  <a:pt x="1689" y="14058"/>
                </a:lnTo>
                <a:lnTo>
                  <a:pt x="939" y="16510"/>
                </a:lnTo>
                <a:lnTo>
                  <a:pt x="190" y="18186"/>
                </a:lnTo>
                <a:lnTo>
                  <a:pt x="368" y="18376"/>
                </a:lnTo>
                <a:lnTo>
                  <a:pt x="190" y="20256"/>
                </a:lnTo>
                <a:lnTo>
                  <a:pt x="0" y="20815"/>
                </a:lnTo>
                <a:lnTo>
                  <a:pt x="190" y="2137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4667088" y="4175476"/>
            <a:ext cx="36753" cy="8623"/>
          </a:xfrm>
          <a:custGeom>
            <a:avLst/>
            <a:gdLst/>
            <a:ahLst/>
            <a:cxnLst/>
            <a:rect l="l" t="t" r="r" b="b"/>
            <a:pathLst>
              <a:path w="36753" h="8623">
                <a:moveTo>
                  <a:pt x="0" y="0"/>
                </a:moveTo>
                <a:lnTo>
                  <a:pt x="1308" y="749"/>
                </a:lnTo>
                <a:lnTo>
                  <a:pt x="2806" y="1130"/>
                </a:lnTo>
                <a:lnTo>
                  <a:pt x="15629" y="4300"/>
                </a:lnTo>
                <a:lnTo>
                  <a:pt x="26319" y="6757"/>
                </a:lnTo>
                <a:lnTo>
                  <a:pt x="31305" y="7874"/>
                </a:lnTo>
                <a:lnTo>
                  <a:pt x="33934" y="8432"/>
                </a:lnTo>
                <a:lnTo>
                  <a:pt x="34124" y="8432"/>
                </a:lnTo>
                <a:lnTo>
                  <a:pt x="36753" y="862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4703837" y="4174727"/>
            <a:ext cx="21564" cy="9372"/>
          </a:xfrm>
          <a:custGeom>
            <a:avLst/>
            <a:gdLst/>
            <a:ahLst/>
            <a:cxnLst/>
            <a:rect l="l" t="t" r="r" b="b"/>
            <a:pathLst>
              <a:path w="21564" h="9372">
                <a:moveTo>
                  <a:pt x="0" y="9372"/>
                </a:moveTo>
                <a:lnTo>
                  <a:pt x="5994" y="8242"/>
                </a:lnTo>
                <a:lnTo>
                  <a:pt x="12001" y="6565"/>
                </a:lnTo>
                <a:lnTo>
                  <a:pt x="12941" y="6375"/>
                </a:lnTo>
                <a:lnTo>
                  <a:pt x="13119" y="6184"/>
                </a:lnTo>
                <a:lnTo>
                  <a:pt x="14058" y="5626"/>
                </a:lnTo>
                <a:lnTo>
                  <a:pt x="17805" y="2997"/>
                </a:lnTo>
                <a:lnTo>
                  <a:pt x="21564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4663518" y="3717025"/>
            <a:ext cx="42938" cy="119253"/>
          </a:xfrm>
          <a:custGeom>
            <a:avLst/>
            <a:gdLst/>
            <a:ahLst/>
            <a:cxnLst/>
            <a:rect l="l" t="t" r="r" b="b"/>
            <a:pathLst>
              <a:path w="42938" h="119252">
                <a:moveTo>
                  <a:pt x="190" y="0"/>
                </a:moveTo>
                <a:lnTo>
                  <a:pt x="0" y="8064"/>
                </a:lnTo>
                <a:lnTo>
                  <a:pt x="0" y="8242"/>
                </a:lnTo>
                <a:lnTo>
                  <a:pt x="749" y="16306"/>
                </a:lnTo>
                <a:lnTo>
                  <a:pt x="1320" y="25120"/>
                </a:lnTo>
                <a:lnTo>
                  <a:pt x="1320" y="25311"/>
                </a:lnTo>
                <a:lnTo>
                  <a:pt x="2806" y="33934"/>
                </a:lnTo>
                <a:lnTo>
                  <a:pt x="4317" y="43129"/>
                </a:lnTo>
                <a:lnTo>
                  <a:pt x="6388" y="52120"/>
                </a:lnTo>
                <a:lnTo>
                  <a:pt x="8254" y="60375"/>
                </a:lnTo>
                <a:lnTo>
                  <a:pt x="8064" y="60553"/>
                </a:lnTo>
                <a:lnTo>
                  <a:pt x="10693" y="68440"/>
                </a:lnTo>
                <a:lnTo>
                  <a:pt x="14614" y="80563"/>
                </a:lnTo>
                <a:lnTo>
                  <a:pt x="19331" y="91505"/>
                </a:lnTo>
                <a:lnTo>
                  <a:pt x="19888" y="92621"/>
                </a:lnTo>
                <a:lnTo>
                  <a:pt x="24574" y="101625"/>
                </a:lnTo>
                <a:lnTo>
                  <a:pt x="31699" y="110248"/>
                </a:lnTo>
                <a:lnTo>
                  <a:pt x="36182" y="115316"/>
                </a:lnTo>
                <a:lnTo>
                  <a:pt x="37122" y="116065"/>
                </a:lnTo>
                <a:lnTo>
                  <a:pt x="42938" y="11925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4728772" y="3711968"/>
            <a:ext cx="93383" cy="127495"/>
          </a:xfrm>
          <a:custGeom>
            <a:avLst/>
            <a:gdLst/>
            <a:ahLst/>
            <a:cxnLst/>
            <a:rect l="l" t="t" r="r" b="b"/>
            <a:pathLst>
              <a:path w="93383" h="127495">
                <a:moveTo>
                  <a:pt x="0" y="127495"/>
                </a:moveTo>
                <a:lnTo>
                  <a:pt x="7874" y="125425"/>
                </a:lnTo>
                <a:lnTo>
                  <a:pt x="9194" y="124688"/>
                </a:lnTo>
                <a:lnTo>
                  <a:pt x="15938" y="120180"/>
                </a:lnTo>
                <a:lnTo>
                  <a:pt x="24561" y="114185"/>
                </a:lnTo>
                <a:lnTo>
                  <a:pt x="24561" y="113055"/>
                </a:lnTo>
                <a:lnTo>
                  <a:pt x="32067" y="105371"/>
                </a:lnTo>
                <a:lnTo>
                  <a:pt x="36195" y="101244"/>
                </a:lnTo>
                <a:lnTo>
                  <a:pt x="35991" y="100672"/>
                </a:lnTo>
                <a:lnTo>
                  <a:pt x="39560" y="95999"/>
                </a:lnTo>
                <a:lnTo>
                  <a:pt x="44450" y="89433"/>
                </a:lnTo>
                <a:lnTo>
                  <a:pt x="49123" y="82499"/>
                </a:lnTo>
                <a:lnTo>
                  <a:pt x="56642" y="71266"/>
                </a:lnTo>
                <a:lnTo>
                  <a:pt x="62248" y="62623"/>
                </a:lnTo>
                <a:lnTo>
                  <a:pt x="66941" y="55117"/>
                </a:lnTo>
                <a:lnTo>
                  <a:pt x="71259" y="48183"/>
                </a:lnTo>
                <a:lnTo>
                  <a:pt x="75006" y="41059"/>
                </a:lnTo>
                <a:lnTo>
                  <a:pt x="79883" y="32245"/>
                </a:lnTo>
                <a:lnTo>
                  <a:pt x="79883" y="32054"/>
                </a:lnTo>
                <a:lnTo>
                  <a:pt x="84188" y="23050"/>
                </a:lnTo>
                <a:lnTo>
                  <a:pt x="87198" y="16865"/>
                </a:lnTo>
                <a:lnTo>
                  <a:pt x="87007" y="16675"/>
                </a:lnTo>
                <a:lnTo>
                  <a:pt x="89636" y="10299"/>
                </a:lnTo>
                <a:lnTo>
                  <a:pt x="91694" y="5245"/>
                </a:lnTo>
                <a:lnTo>
                  <a:pt x="93383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4695028" y="4173225"/>
            <a:ext cx="127127" cy="39751"/>
          </a:xfrm>
          <a:custGeom>
            <a:avLst/>
            <a:gdLst/>
            <a:ahLst/>
            <a:cxnLst/>
            <a:rect l="l" t="t" r="r" b="b"/>
            <a:pathLst>
              <a:path w="127126" h="39750">
                <a:moveTo>
                  <a:pt x="127126" y="39751"/>
                </a:moveTo>
                <a:lnTo>
                  <a:pt x="114164" y="36851"/>
                </a:lnTo>
                <a:lnTo>
                  <a:pt x="103551" y="34243"/>
                </a:lnTo>
                <a:lnTo>
                  <a:pt x="98628" y="32994"/>
                </a:lnTo>
                <a:lnTo>
                  <a:pt x="96380" y="32435"/>
                </a:lnTo>
                <a:lnTo>
                  <a:pt x="94310" y="31496"/>
                </a:lnTo>
                <a:lnTo>
                  <a:pt x="87566" y="28511"/>
                </a:lnTo>
                <a:lnTo>
                  <a:pt x="81000" y="25120"/>
                </a:lnTo>
                <a:lnTo>
                  <a:pt x="71818" y="20256"/>
                </a:lnTo>
                <a:lnTo>
                  <a:pt x="71996" y="20066"/>
                </a:lnTo>
                <a:lnTo>
                  <a:pt x="63004" y="15189"/>
                </a:lnTo>
                <a:lnTo>
                  <a:pt x="55676" y="11252"/>
                </a:lnTo>
                <a:lnTo>
                  <a:pt x="55676" y="11061"/>
                </a:lnTo>
                <a:lnTo>
                  <a:pt x="48183" y="7683"/>
                </a:lnTo>
                <a:lnTo>
                  <a:pt x="42748" y="5245"/>
                </a:lnTo>
                <a:lnTo>
                  <a:pt x="37122" y="3378"/>
                </a:lnTo>
                <a:lnTo>
                  <a:pt x="32804" y="1879"/>
                </a:lnTo>
                <a:lnTo>
                  <a:pt x="32626" y="1689"/>
                </a:lnTo>
                <a:lnTo>
                  <a:pt x="28117" y="939"/>
                </a:lnTo>
                <a:lnTo>
                  <a:pt x="22682" y="190"/>
                </a:lnTo>
                <a:lnTo>
                  <a:pt x="22504" y="190"/>
                </a:lnTo>
                <a:lnTo>
                  <a:pt x="16865" y="190"/>
                </a:lnTo>
                <a:lnTo>
                  <a:pt x="14249" y="0"/>
                </a:lnTo>
                <a:lnTo>
                  <a:pt x="14058" y="381"/>
                </a:lnTo>
                <a:lnTo>
                  <a:pt x="11429" y="749"/>
                </a:lnTo>
                <a:lnTo>
                  <a:pt x="9563" y="1130"/>
                </a:lnTo>
                <a:lnTo>
                  <a:pt x="9372" y="1130"/>
                </a:lnTo>
                <a:lnTo>
                  <a:pt x="7492" y="1689"/>
                </a:lnTo>
                <a:lnTo>
                  <a:pt x="5435" y="2247"/>
                </a:lnTo>
                <a:lnTo>
                  <a:pt x="5245" y="2247"/>
                </a:lnTo>
                <a:lnTo>
                  <a:pt x="3365" y="3378"/>
                </a:lnTo>
                <a:lnTo>
                  <a:pt x="1689" y="4318"/>
                </a:lnTo>
                <a:lnTo>
                  <a:pt x="1498" y="4495"/>
                </a:lnTo>
                <a:lnTo>
                  <a:pt x="0" y="581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4663709" y="3565146"/>
            <a:ext cx="58877" cy="151879"/>
          </a:xfrm>
          <a:custGeom>
            <a:avLst/>
            <a:gdLst/>
            <a:ahLst/>
            <a:cxnLst/>
            <a:rect l="l" t="t" r="r" b="b"/>
            <a:pathLst>
              <a:path w="58877" h="151879">
                <a:moveTo>
                  <a:pt x="0" y="151879"/>
                </a:moveTo>
                <a:lnTo>
                  <a:pt x="0" y="145313"/>
                </a:lnTo>
                <a:lnTo>
                  <a:pt x="0" y="145122"/>
                </a:lnTo>
                <a:lnTo>
                  <a:pt x="558" y="138569"/>
                </a:lnTo>
                <a:lnTo>
                  <a:pt x="1308" y="131254"/>
                </a:lnTo>
                <a:lnTo>
                  <a:pt x="1130" y="131254"/>
                </a:lnTo>
                <a:lnTo>
                  <a:pt x="2616" y="124129"/>
                </a:lnTo>
                <a:lnTo>
                  <a:pt x="3937" y="117195"/>
                </a:lnTo>
                <a:lnTo>
                  <a:pt x="4127" y="117195"/>
                </a:lnTo>
                <a:lnTo>
                  <a:pt x="6197" y="110439"/>
                </a:lnTo>
                <a:lnTo>
                  <a:pt x="8623" y="102374"/>
                </a:lnTo>
                <a:lnTo>
                  <a:pt x="11633" y="94500"/>
                </a:lnTo>
                <a:lnTo>
                  <a:pt x="16554" y="81393"/>
                </a:lnTo>
                <a:lnTo>
                  <a:pt x="20102" y="72202"/>
                </a:lnTo>
                <a:lnTo>
                  <a:pt x="25611" y="59426"/>
                </a:lnTo>
                <a:lnTo>
                  <a:pt x="25692" y="59245"/>
                </a:lnTo>
                <a:lnTo>
                  <a:pt x="31223" y="46784"/>
                </a:lnTo>
                <a:lnTo>
                  <a:pt x="35668" y="37752"/>
                </a:lnTo>
                <a:lnTo>
                  <a:pt x="40881" y="28308"/>
                </a:lnTo>
                <a:lnTo>
                  <a:pt x="47591" y="16482"/>
                </a:lnTo>
                <a:lnTo>
                  <a:pt x="53214" y="7900"/>
                </a:lnTo>
                <a:lnTo>
                  <a:pt x="5887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4688650" y="4135155"/>
            <a:ext cx="79692" cy="36944"/>
          </a:xfrm>
          <a:custGeom>
            <a:avLst/>
            <a:gdLst/>
            <a:ahLst/>
            <a:cxnLst/>
            <a:rect l="l" t="t" r="r" b="b"/>
            <a:pathLst>
              <a:path w="79692" h="36944">
                <a:moveTo>
                  <a:pt x="0" y="3009"/>
                </a:moveTo>
                <a:lnTo>
                  <a:pt x="5803" y="939"/>
                </a:lnTo>
                <a:lnTo>
                  <a:pt x="6375" y="939"/>
                </a:lnTo>
                <a:lnTo>
                  <a:pt x="12560" y="380"/>
                </a:lnTo>
                <a:lnTo>
                  <a:pt x="17627" y="0"/>
                </a:lnTo>
                <a:lnTo>
                  <a:pt x="17995" y="380"/>
                </a:lnTo>
                <a:lnTo>
                  <a:pt x="23253" y="1320"/>
                </a:lnTo>
                <a:lnTo>
                  <a:pt x="28689" y="2451"/>
                </a:lnTo>
                <a:lnTo>
                  <a:pt x="28879" y="2451"/>
                </a:lnTo>
                <a:lnTo>
                  <a:pt x="34124" y="4508"/>
                </a:lnTo>
                <a:lnTo>
                  <a:pt x="40868" y="7124"/>
                </a:lnTo>
                <a:lnTo>
                  <a:pt x="41249" y="7124"/>
                </a:lnTo>
                <a:lnTo>
                  <a:pt x="47434" y="10883"/>
                </a:lnTo>
                <a:lnTo>
                  <a:pt x="55880" y="15951"/>
                </a:lnTo>
                <a:lnTo>
                  <a:pt x="56070" y="15951"/>
                </a:lnTo>
                <a:lnTo>
                  <a:pt x="63563" y="22136"/>
                </a:lnTo>
                <a:lnTo>
                  <a:pt x="71996" y="28879"/>
                </a:lnTo>
                <a:lnTo>
                  <a:pt x="72186" y="29260"/>
                </a:lnTo>
                <a:lnTo>
                  <a:pt x="79692" y="3694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4703837" y="2617106"/>
            <a:ext cx="44996" cy="33947"/>
          </a:xfrm>
          <a:custGeom>
            <a:avLst/>
            <a:gdLst/>
            <a:ahLst/>
            <a:cxnLst/>
            <a:rect l="l" t="t" r="r" b="b"/>
            <a:pathLst>
              <a:path w="44996" h="33947">
                <a:moveTo>
                  <a:pt x="0" y="0"/>
                </a:moveTo>
                <a:lnTo>
                  <a:pt x="5994" y="1130"/>
                </a:lnTo>
                <a:lnTo>
                  <a:pt x="12001" y="2628"/>
                </a:lnTo>
                <a:lnTo>
                  <a:pt x="12941" y="3009"/>
                </a:lnTo>
                <a:lnTo>
                  <a:pt x="13119" y="3009"/>
                </a:lnTo>
                <a:lnTo>
                  <a:pt x="14058" y="3746"/>
                </a:lnTo>
                <a:lnTo>
                  <a:pt x="21755" y="9372"/>
                </a:lnTo>
                <a:lnTo>
                  <a:pt x="22694" y="8813"/>
                </a:lnTo>
                <a:lnTo>
                  <a:pt x="29248" y="15189"/>
                </a:lnTo>
                <a:lnTo>
                  <a:pt x="37871" y="23634"/>
                </a:lnTo>
                <a:lnTo>
                  <a:pt x="38252" y="24003"/>
                </a:lnTo>
                <a:lnTo>
                  <a:pt x="44996" y="3394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4694455" y="3575077"/>
            <a:ext cx="150952" cy="194449"/>
          </a:xfrm>
          <a:custGeom>
            <a:avLst/>
            <a:gdLst/>
            <a:ahLst/>
            <a:cxnLst/>
            <a:rect l="l" t="t" r="r" b="b"/>
            <a:pathLst>
              <a:path w="150952" h="194449">
                <a:moveTo>
                  <a:pt x="54381" y="0"/>
                </a:moveTo>
                <a:lnTo>
                  <a:pt x="46917" y="10960"/>
                </a:lnTo>
                <a:lnTo>
                  <a:pt x="41389" y="20329"/>
                </a:lnTo>
                <a:lnTo>
                  <a:pt x="38633" y="25311"/>
                </a:lnTo>
                <a:lnTo>
                  <a:pt x="32088" y="37417"/>
                </a:lnTo>
                <a:lnTo>
                  <a:pt x="27708" y="46527"/>
                </a:lnTo>
                <a:lnTo>
                  <a:pt x="23444" y="56070"/>
                </a:lnTo>
                <a:lnTo>
                  <a:pt x="17914" y="68973"/>
                </a:lnTo>
                <a:lnTo>
                  <a:pt x="14377" y="78124"/>
                </a:lnTo>
                <a:lnTo>
                  <a:pt x="9541" y="91092"/>
                </a:lnTo>
                <a:lnTo>
                  <a:pt x="9385" y="91503"/>
                </a:lnTo>
                <a:lnTo>
                  <a:pt x="6375" y="99377"/>
                </a:lnTo>
                <a:lnTo>
                  <a:pt x="3949" y="107442"/>
                </a:lnTo>
                <a:lnTo>
                  <a:pt x="2260" y="112877"/>
                </a:lnTo>
                <a:lnTo>
                  <a:pt x="1320" y="118503"/>
                </a:lnTo>
                <a:lnTo>
                  <a:pt x="190" y="124320"/>
                </a:lnTo>
                <a:lnTo>
                  <a:pt x="190" y="124498"/>
                </a:lnTo>
                <a:lnTo>
                  <a:pt x="0" y="130695"/>
                </a:lnTo>
                <a:lnTo>
                  <a:pt x="0" y="137629"/>
                </a:lnTo>
                <a:lnTo>
                  <a:pt x="0" y="137820"/>
                </a:lnTo>
                <a:lnTo>
                  <a:pt x="761" y="144564"/>
                </a:lnTo>
                <a:lnTo>
                  <a:pt x="1511" y="150571"/>
                </a:lnTo>
                <a:lnTo>
                  <a:pt x="1511" y="150761"/>
                </a:lnTo>
                <a:lnTo>
                  <a:pt x="3009" y="156578"/>
                </a:lnTo>
                <a:lnTo>
                  <a:pt x="5067" y="163322"/>
                </a:lnTo>
                <a:lnTo>
                  <a:pt x="5067" y="163512"/>
                </a:lnTo>
                <a:lnTo>
                  <a:pt x="7886" y="170078"/>
                </a:lnTo>
                <a:lnTo>
                  <a:pt x="9753" y="174193"/>
                </a:lnTo>
                <a:lnTo>
                  <a:pt x="9944" y="174383"/>
                </a:lnTo>
                <a:lnTo>
                  <a:pt x="12382" y="178142"/>
                </a:lnTo>
                <a:lnTo>
                  <a:pt x="14452" y="181508"/>
                </a:lnTo>
                <a:lnTo>
                  <a:pt x="14630" y="181508"/>
                </a:lnTo>
                <a:lnTo>
                  <a:pt x="17259" y="184518"/>
                </a:lnTo>
                <a:lnTo>
                  <a:pt x="18757" y="186385"/>
                </a:lnTo>
                <a:lnTo>
                  <a:pt x="18948" y="186385"/>
                </a:lnTo>
                <a:lnTo>
                  <a:pt x="20624" y="187883"/>
                </a:lnTo>
                <a:lnTo>
                  <a:pt x="23253" y="189763"/>
                </a:lnTo>
                <a:lnTo>
                  <a:pt x="23444" y="189763"/>
                </a:lnTo>
                <a:lnTo>
                  <a:pt x="26250" y="191452"/>
                </a:lnTo>
                <a:lnTo>
                  <a:pt x="27381" y="192201"/>
                </a:lnTo>
                <a:lnTo>
                  <a:pt x="27558" y="192201"/>
                </a:lnTo>
                <a:lnTo>
                  <a:pt x="28892" y="192760"/>
                </a:lnTo>
                <a:lnTo>
                  <a:pt x="31889" y="193509"/>
                </a:lnTo>
                <a:lnTo>
                  <a:pt x="31889" y="193700"/>
                </a:lnTo>
                <a:lnTo>
                  <a:pt x="35064" y="194068"/>
                </a:lnTo>
                <a:lnTo>
                  <a:pt x="36385" y="194449"/>
                </a:lnTo>
                <a:lnTo>
                  <a:pt x="36575" y="194449"/>
                </a:lnTo>
                <a:lnTo>
                  <a:pt x="38074" y="194259"/>
                </a:lnTo>
                <a:lnTo>
                  <a:pt x="41440" y="193890"/>
                </a:lnTo>
                <a:lnTo>
                  <a:pt x="41630" y="193890"/>
                </a:lnTo>
                <a:lnTo>
                  <a:pt x="44818" y="193319"/>
                </a:lnTo>
                <a:lnTo>
                  <a:pt x="46697" y="192951"/>
                </a:lnTo>
                <a:lnTo>
                  <a:pt x="48386" y="192201"/>
                </a:lnTo>
                <a:lnTo>
                  <a:pt x="52311" y="190322"/>
                </a:lnTo>
                <a:lnTo>
                  <a:pt x="52514" y="190322"/>
                </a:lnTo>
                <a:lnTo>
                  <a:pt x="56248" y="188074"/>
                </a:lnTo>
                <a:lnTo>
                  <a:pt x="59639" y="186194"/>
                </a:lnTo>
                <a:lnTo>
                  <a:pt x="59639" y="186004"/>
                </a:lnTo>
                <a:lnTo>
                  <a:pt x="62636" y="183578"/>
                </a:lnTo>
                <a:lnTo>
                  <a:pt x="67132" y="180009"/>
                </a:lnTo>
                <a:lnTo>
                  <a:pt x="67322" y="180009"/>
                </a:lnTo>
                <a:lnTo>
                  <a:pt x="71259" y="175882"/>
                </a:lnTo>
                <a:lnTo>
                  <a:pt x="76873" y="169697"/>
                </a:lnTo>
                <a:lnTo>
                  <a:pt x="77076" y="169506"/>
                </a:lnTo>
                <a:lnTo>
                  <a:pt x="81940" y="162953"/>
                </a:lnTo>
                <a:lnTo>
                  <a:pt x="85699" y="158064"/>
                </a:lnTo>
                <a:lnTo>
                  <a:pt x="88696" y="152819"/>
                </a:lnTo>
                <a:lnTo>
                  <a:pt x="93014" y="145122"/>
                </a:lnTo>
                <a:lnTo>
                  <a:pt x="93192" y="145122"/>
                </a:lnTo>
                <a:lnTo>
                  <a:pt x="96570" y="137071"/>
                </a:lnTo>
                <a:lnTo>
                  <a:pt x="101079" y="126009"/>
                </a:lnTo>
                <a:lnTo>
                  <a:pt x="100317" y="125437"/>
                </a:lnTo>
                <a:lnTo>
                  <a:pt x="104635" y="114198"/>
                </a:lnTo>
                <a:lnTo>
                  <a:pt x="109434" y="100989"/>
                </a:lnTo>
                <a:lnTo>
                  <a:pt x="112937" y="91824"/>
                </a:lnTo>
                <a:lnTo>
                  <a:pt x="118503" y="78943"/>
                </a:lnTo>
                <a:lnTo>
                  <a:pt x="124113" y="66353"/>
                </a:lnTo>
                <a:lnTo>
                  <a:pt x="128626" y="57323"/>
                </a:lnTo>
                <a:lnTo>
                  <a:pt x="133705" y="48006"/>
                </a:lnTo>
                <a:lnTo>
                  <a:pt x="140456" y="36337"/>
                </a:lnTo>
                <a:lnTo>
                  <a:pt x="146176" y="27647"/>
                </a:lnTo>
                <a:lnTo>
                  <a:pt x="150952" y="2081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4851636" y="3702400"/>
            <a:ext cx="4651" cy="417576"/>
          </a:xfrm>
          <a:custGeom>
            <a:avLst/>
            <a:gdLst/>
            <a:ahLst/>
            <a:cxnLst/>
            <a:rect l="l" t="t" r="r" b="b"/>
            <a:pathLst>
              <a:path w="4651" h="417575">
                <a:moveTo>
                  <a:pt x="142" y="0"/>
                </a:moveTo>
                <a:lnTo>
                  <a:pt x="115" y="28533"/>
                </a:lnTo>
                <a:lnTo>
                  <a:pt x="91" y="54368"/>
                </a:lnTo>
                <a:lnTo>
                  <a:pt x="70" y="77805"/>
                </a:lnTo>
                <a:lnTo>
                  <a:pt x="51" y="99143"/>
                </a:lnTo>
                <a:lnTo>
                  <a:pt x="35" y="118681"/>
                </a:lnTo>
                <a:lnTo>
                  <a:pt x="22" y="136721"/>
                </a:lnTo>
                <a:lnTo>
                  <a:pt x="12" y="153561"/>
                </a:lnTo>
                <a:lnTo>
                  <a:pt x="5" y="169502"/>
                </a:lnTo>
                <a:lnTo>
                  <a:pt x="1" y="184843"/>
                </a:lnTo>
                <a:lnTo>
                  <a:pt x="0" y="199885"/>
                </a:lnTo>
                <a:lnTo>
                  <a:pt x="1" y="214926"/>
                </a:lnTo>
                <a:lnTo>
                  <a:pt x="5" y="230267"/>
                </a:lnTo>
                <a:lnTo>
                  <a:pt x="12" y="246208"/>
                </a:lnTo>
                <a:lnTo>
                  <a:pt x="22" y="263049"/>
                </a:lnTo>
                <a:lnTo>
                  <a:pt x="35" y="281088"/>
                </a:lnTo>
                <a:lnTo>
                  <a:pt x="51" y="300627"/>
                </a:lnTo>
                <a:lnTo>
                  <a:pt x="70" y="321965"/>
                </a:lnTo>
                <a:lnTo>
                  <a:pt x="91" y="345401"/>
                </a:lnTo>
                <a:lnTo>
                  <a:pt x="115" y="371236"/>
                </a:lnTo>
                <a:lnTo>
                  <a:pt x="142" y="399770"/>
                </a:lnTo>
                <a:lnTo>
                  <a:pt x="142" y="403694"/>
                </a:lnTo>
                <a:lnTo>
                  <a:pt x="333" y="403694"/>
                </a:lnTo>
                <a:lnTo>
                  <a:pt x="892" y="407644"/>
                </a:lnTo>
                <a:lnTo>
                  <a:pt x="1082" y="409143"/>
                </a:lnTo>
                <a:lnTo>
                  <a:pt x="1082" y="409320"/>
                </a:lnTo>
                <a:lnTo>
                  <a:pt x="1450" y="410819"/>
                </a:lnTo>
                <a:lnTo>
                  <a:pt x="2009" y="412889"/>
                </a:lnTo>
                <a:lnTo>
                  <a:pt x="2009" y="413067"/>
                </a:lnTo>
                <a:lnTo>
                  <a:pt x="2949" y="415137"/>
                </a:lnTo>
                <a:lnTo>
                  <a:pt x="3521" y="416445"/>
                </a:lnTo>
                <a:lnTo>
                  <a:pt x="3698" y="416445"/>
                </a:lnTo>
                <a:lnTo>
                  <a:pt x="4651" y="41757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4715840" y="3641270"/>
            <a:ext cx="10680" cy="46685"/>
          </a:xfrm>
          <a:custGeom>
            <a:avLst/>
            <a:gdLst/>
            <a:ahLst/>
            <a:cxnLst/>
            <a:rect l="l" t="t" r="r" b="b"/>
            <a:pathLst>
              <a:path w="10680" h="46685">
                <a:moveTo>
                  <a:pt x="0" y="46685"/>
                </a:moveTo>
                <a:lnTo>
                  <a:pt x="0" y="41059"/>
                </a:lnTo>
                <a:lnTo>
                  <a:pt x="0" y="40881"/>
                </a:lnTo>
                <a:lnTo>
                  <a:pt x="749" y="35242"/>
                </a:lnTo>
                <a:lnTo>
                  <a:pt x="1498" y="29248"/>
                </a:lnTo>
                <a:lnTo>
                  <a:pt x="1498" y="29057"/>
                </a:lnTo>
                <a:lnTo>
                  <a:pt x="2806" y="23063"/>
                </a:lnTo>
                <a:lnTo>
                  <a:pt x="4305" y="16878"/>
                </a:lnTo>
                <a:lnTo>
                  <a:pt x="4305" y="16687"/>
                </a:lnTo>
                <a:lnTo>
                  <a:pt x="6375" y="10871"/>
                </a:lnTo>
                <a:lnTo>
                  <a:pt x="8064" y="5245"/>
                </a:lnTo>
                <a:lnTo>
                  <a:pt x="8242" y="5245"/>
                </a:lnTo>
                <a:lnTo>
                  <a:pt x="1068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4725395" y="2594982"/>
            <a:ext cx="68072" cy="31496"/>
          </a:xfrm>
          <a:custGeom>
            <a:avLst/>
            <a:gdLst/>
            <a:ahLst/>
            <a:cxnLst/>
            <a:rect l="l" t="t" r="r" b="b"/>
            <a:pathLst>
              <a:path w="68072" h="31495">
                <a:moveTo>
                  <a:pt x="68072" y="0"/>
                </a:moveTo>
                <a:lnTo>
                  <a:pt x="62636" y="1866"/>
                </a:lnTo>
                <a:lnTo>
                  <a:pt x="62445" y="1866"/>
                </a:lnTo>
                <a:lnTo>
                  <a:pt x="57188" y="4495"/>
                </a:lnTo>
                <a:lnTo>
                  <a:pt x="44932" y="10891"/>
                </a:lnTo>
                <a:lnTo>
                  <a:pt x="36332" y="15668"/>
                </a:lnTo>
                <a:lnTo>
                  <a:pt x="24752" y="21932"/>
                </a:lnTo>
                <a:lnTo>
                  <a:pt x="21196" y="23812"/>
                </a:lnTo>
                <a:lnTo>
                  <a:pt x="17627" y="25311"/>
                </a:lnTo>
                <a:lnTo>
                  <a:pt x="12192" y="27559"/>
                </a:lnTo>
                <a:lnTo>
                  <a:pt x="12192" y="27749"/>
                </a:lnTo>
                <a:lnTo>
                  <a:pt x="6756" y="29629"/>
                </a:lnTo>
                <a:lnTo>
                  <a:pt x="3378" y="30746"/>
                </a:lnTo>
                <a:lnTo>
                  <a:pt x="0" y="3149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4810907" y="2627047"/>
            <a:ext cx="33934" cy="29248"/>
          </a:xfrm>
          <a:custGeom>
            <a:avLst/>
            <a:gdLst/>
            <a:ahLst/>
            <a:cxnLst/>
            <a:rect l="l" t="t" r="r" b="b"/>
            <a:pathLst>
              <a:path w="33934" h="29248">
                <a:moveTo>
                  <a:pt x="33934" y="29248"/>
                </a:moveTo>
                <a:lnTo>
                  <a:pt x="28676" y="21742"/>
                </a:lnTo>
                <a:lnTo>
                  <a:pt x="28498" y="21374"/>
                </a:lnTo>
                <a:lnTo>
                  <a:pt x="22123" y="14808"/>
                </a:lnTo>
                <a:lnTo>
                  <a:pt x="17056" y="9372"/>
                </a:lnTo>
                <a:lnTo>
                  <a:pt x="16687" y="8813"/>
                </a:lnTo>
                <a:lnTo>
                  <a:pt x="10680" y="4876"/>
                </a:lnTo>
                <a:lnTo>
                  <a:pt x="6184" y="1866"/>
                </a:lnTo>
                <a:lnTo>
                  <a:pt x="5435" y="1498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4810902" y="2597043"/>
            <a:ext cx="34505" cy="33197"/>
          </a:xfrm>
          <a:custGeom>
            <a:avLst/>
            <a:gdLst/>
            <a:ahLst/>
            <a:cxnLst/>
            <a:rect l="l" t="t" r="r" b="b"/>
            <a:pathLst>
              <a:path w="34505" h="33197">
                <a:moveTo>
                  <a:pt x="0" y="0"/>
                </a:moveTo>
                <a:lnTo>
                  <a:pt x="1130" y="381"/>
                </a:lnTo>
                <a:lnTo>
                  <a:pt x="2070" y="1130"/>
                </a:lnTo>
                <a:lnTo>
                  <a:pt x="9753" y="6565"/>
                </a:lnTo>
                <a:lnTo>
                  <a:pt x="10883" y="5994"/>
                </a:lnTo>
                <a:lnTo>
                  <a:pt x="17246" y="12560"/>
                </a:lnTo>
                <a:lnTo>
                  <a:pt x="26204" y="21803"/>
                </a:lnTo>
                <a:lnTo>
                  <a:pt x="33311" y="31466"/>
                </a:lnTo>
                <a:lnTo>
                  <a:pt x="34505" y="331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4822155" y="3601520"/>
            <a:ext cx="52692" cy="110439"/>
          </a:xfrm>
          <a:custGeom>
            <a:avLst/>
            <a:gdLst/>
            <a:ahLst/>
            <a:cxnLst/>
            <a:rect l="l" t="t" r="r" b="b"/>
            <a:pathLst>
              <a:path w="52692" h="110439">
                <a:moveTo>
                  <a:pt x="0" y="110439"/>
                </a:moveTo>
                <a:lnTo>
                  <a:pt x="2438" y="102565"/>
                </a:lnTo>
                <a:lnTo>
                  <a:pt x="2438" y="102374"/>
                </a:lnTo>
                <a:lnTo>
                  <a:pt x="5435" y="94500"/>
                </a:lnTo>
                <a:lnTo>
                  <a:pt x="10358" y="81432"/>
                </a:lnTo>
                <a:lnTo>
                  <a:pt x="13907" y="72284"/>
                </a:lnTo>
                <a:lnTo>
                  <a:pt x="19421" y="59424"/>
                </a:lnTo>
                <a:lnTo>
                  <a:pt x="25049" y="46751"/>
                </a:lnTo>
                <a:lnTo>
                  <a:pt x="29530" y="37727"/>
                </a:lnTo>
                <a:lnTo>
                  <a:pt x="34683" y="28498"/>
                </a:lnTo>
                <a:lnTo>
                  <a:pt x="41377" y="16622"/>
                </a:lnTo>
                <a:lnTo>
                  <a:pt x="46960" y="8081"/>
                </a:lnTo>
                <a:lnTo>
                  <a:pt x="52692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4874841" y="4139286"/>
            <a:ext cx="13309" cy="37312"/>
          </a:xfrm>
          <a:custGeom>
            <a:avLst/>
            <a:gdLst/>
            <a:ahLst/>
            <a:cxnLst/>
            <a:rect l="l" t="t" r="r" b="b"/>
            <a:pathLst>
              <a:path w="13309" h="37312">
                <a:moveTo>
                  <a:pt x="0" y="37312"/>
                </a:moveTo>
                <a:lnTo>
                  <a:pt x="5067" y="30187"/>
                </a:lnTo>
                <a:lnTo>
                  <a:pt x="5067" y="29997"/>
                </a:lnTo>
                <a:lnTo>
                  <a:pt x="9563" y="22504"/>
                </a:lnTo>
                <a:lnTo>
                  <a:pt x="10502" y="21183"/>
                </a:lnTo>
                <a:lnTo>
                  <a:pt x="10502" y="21005"/>
                </a:lnTo>
                <a:lnTo>
                  <a:pt x="10883" y="19507"/>
                </a:lnTo>
                <a:lnTo>
                  <a:pt x="12001" y="14820"/>
                </a:lnTo>
                <a:lnTo>
                  <a:pt x="12382" y="14820"/>
                </a:lnTo>
                <a:lnTo>
                  <a:pt x="12750" y="10121"/>
                </a:lnTo>
                <a:lnTo>
                  <a:pt x="13309" y="5245"/>
                </a:lnTo>
                <a:lnTo>
                  <a:pt x="13309" y="5067"/>
                </a:lnTo>
                <a:lnTo>
                  <a:pt x="1294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5027099" y="4142098"/>
            <a:ext cx="26894" cy="97497"/>
          </a:xfrm>
          <a:custGeom>
            <a:avLst/>
            <a:gdLst/>
            <a:ahLst/>
            <a:cxnLst/>
            <a:rect l="l" t="t" r="r" b="b"/>
            <a:pathLst>
              <a:path w="26894" h="97497">
                <a:moveTo>
                  <a:pt x="0" y="0"/>
                </a:moveTo>
                <a:lnTo>
                  <a:pt x="3187" y="4127"/>
                </a:lnTo>
                <a:lnTo>
                  <a:pt x="5994" y="8432"/>
                </a:lnTo>
                <a:lnTo>
                  <a:pt x="9931" y="14630"/>
                </a:lnTo>
                <a:lnTo>
                  <a:pt x="10121" y="14630"/>
                </a:lnTo>
                <a:lnTo>
                  <a:pt x="13690" y="21005"/>
                </a:lnTo>
                <a:lnTo>
                  <a:pt x="17437" y="27749"/>
                </a:lnTo>
                <a:lnTo>
                  <a:pt x="20434" y="34874"/>
                </a:lnTo>
                <a:lnTo>
                  <a:pt x="23622" y="42379"/>
                </a:lnTo>
                <a:lnTo>
                  <a:pt x="23431" y="42570"/>
                </a:lnTo>
                <a:lnTo>
                  <a:pt x="25882" y="50253"/>
                </a:lnTo>
                <a:lnTo>
                  <a:pt x="26619" y="52501"/>
                </a:lnTo>
                <a:lnTo>
                  <a:pt x="26619" y="52692"/>
                </a:lnTo>
                <a:lnTo>
                  <a:pt x="26619" y="54940"/>
                </a:lnTo>
                <a:lnTo>
                  <a:pt x="26858" y="69494"/>
                </a:lnTo>
                <a:lnTo>
                  <a:pt x="26894" y="79414"/>
                </a:lnTo>
                <a:lnTo>
                  <a:pt x="26726" y="91482"/>
                </a:lnTo>
                <a:lnTo>
                  <a:pt x="26619" y="974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5085598" y="4221609"/>
            <a:ext cx="101257" cy="17056"/>
          </a:xfrm>
          <a:custGeom>
            <a:avLst/>
            <a:gdLst/>
            <a:ahLst/>
            <a:cxnLst/>
            <a:rect l="l" t="t" r="r" b="b"/>
            <a:pathLst>
              <a:path w="101257" h="17056">
                <a:moveTo>
                  <a:pt x="101257" y="17056"/>
                </a:moveTo>
                <a:lnTo>
                  <a:pt x="97878" y="14808"/>
                </a:lnTo>
                <a:lnTo>
                  <a:pt x="97688" y="14808"/>
                </a:lnTo>
                <a:lnTo>
                  <a:pt x="94132" y="12928"/>
                </a:lnTo>
                <a:lnTo>
                  <a:pt x="87376" y="9550"/>
                </a:lnTo>
                <a:lnTo>
                  <a:pt x="87376" y="9372"/>
                </a:lnTo>
                <a:lnTo>
                  <a:pt x="80251" y="6553"/>
                </a:lnTo>
                <a:lnTo>
                  <a:pt x="74066" y="4114"/>
                </a:lnTo>
                <a:lnTo>
                  <a:pt x="73875" y="3937"/>
                </a:lnTo>
                <a:lnTo>
                  <a:pt x="67500" y="2425"/>
                </a:lnTo>
                <a:lnTo>
                  <a:pt x="60756" y="927"/>
                </a:lnTo>
                <a:lnTo>
                  <a:pt x="60566" y="1117"/>
                </a:lnTo>
                <a:lnTo>
                  <a:pt x="53809" y="368"/>
                </a:lnTo>
                <a:lnTo>
                  <a:pt x="50444" y="0"/>
                </a:lnTo>
                <a:lnTo>
                  <a:pt x="50444" y="177"/>
                </a:lnTo>
                <a:lnTo>
                  <a:pt x="47066" y="368"/>
                </a:lnTo>
                <a:lnTo>
                  <a:pt x="42189" y="749"/>
                </a:lnTo>
                <a:lnTo>
                  <a:pt x="41998" y="749"/>
                </a:lnTo>
                <a:lnTo>
                  <a:pt x="37134" y="1689"/>
                </a:lnTo>
                <a:lnTo>
                  <a:pt x="31686" y="2616"/>
                </a:lnTo>
                <a:lnTo>
                  <a:pt x="31686" y="2806"/>
                </a:lnTo>
                <a:lnTo>
                  <a:pt x="26441" y="4495"/>
                </a:lnTo>
                <a:lnTo>
                  <a:pt x="23444" y="5422"/>
                </a:lnTo>
                <a:lnTo>
                  <a:pt x="23253" y="5422"/>
                </a:lnTo>
                <a:lnTo>
                  <a:pt x="20256" y="6743"/>
                </a:lnTo>
                <a:lnTo>
                  <a:pt x="14249" y="9372"/>
                </a:lnTo>
                <a:lnTo>
                  <a:pt x="14058" y="9182"/>
                </a:lnTo>
                <a:lnTo>
                  <a:pt x="8242" y="12179"/>
                </a:lnTo>
                <a:lnTo>
                  <a:pt x="4127" y="14249"/>
                </a:lnTo>
                <a:lnTo>
                  <a:pt x="3937" y="14439"/>
                </a:lnTo>
                <a:lnTo>
                  <a:pt x="0" y="1686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187045" y="3738587"/>
            <a:ext cx="31496" cy="105752"/>
          </a:xfrm>
          <a:custGeom>
            <a:avLst/>
            <a:gdLst/>
            <a:ahLst/>
            <a:cxnLst/>
            <a:rect l="l" t="t" r="r" b="b"/>
            <a:pathLst>
              <a:path w="31496" h="105752">
                <a:moveTo>
                  <a:pt x="31496" y="0"/>
                </a:moveTo>
                <a:lnTo>
                  <a:pt x="31496" y="5435"/>
                </a:lnTo>
                <a:lnTo>
                  <a:pt x="30937" y="10680"/>
                </a:lnTo>
                <a:lnTo>
                  <a:pt x="30365" y="17056"/>
                </a:lnTo>
                <a:lnTo>
                  <a:pt x="30556" y="17056"/>
                </a:lnTo>
                <a:lnTo>
                  <a:pt x="29425" y="23253"/>
                </a:lnTo>
                <a:lnTo>
                  <a:pt x="27559" y="33553"/>
                </a:lnTo>
                <a:lnTo>
                  <a:pt x="27559" y="33743"/>
                </a:lnTo>
                <a:lnTo>
                  <a:pt x="24930" y="43878"/>
                </a:lnTo>
                <a:lnTo>
                  <a:pt x="22872" y="51561"/>
                </a:lnTo>
                <a:lnTo>
                  <a:pt x="22682" y="51752"/>
                </a:lnTo>
                <a:lnTo>
                  <a:pt x="20053" y="59436"/>
                </a:lnTo>
                <a:lnTo>
                  <a:pt x="17437" y="67119"/>
                </a:lnTo>
                <a:lnTo>
                  <a:pt x="14249" y="74815"/>
                </a:lnTo>
                <a:lnTo>
                  <a:pt x="11061" y="82689"/>
                </a:lnTo>
                <a:lnTo>
                  <a:pt x="7493" y="90373"/>
                </a:lnTo>
                <a:lnTo>
                  <a:pt x="3937" y="98069"/>
                </a:lnTo>
                <a:lnTo>
                  <a:pt x="3937" y="98259"/>
                </a:lnTo>
                <a:lnTo>
                  <a:pt x="0" y="10575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5053727" y="3738587"/>
            <a:ext cx="31496" cy="105752"/>
          </a:xfrm>
          <a:custGeom>
            <a:avLst/>
            <a:gdLst/>
            <a:ahLst/>
            <a:cxnLst/>
            <a:rect l="l" t="t" r="r" b="b"/>
            <a:pathLst>
              <a:path w="31496" h="105752">
                <a:moveTo>
                  <a:pt x="31496" y="105752"/>
                </a:moveTo>
                <a:lnTo>
                  <a:pt x="27559" y="98437"/>
                </a:lnTo>
                <a:lnTo>
                  <a:pt x="24180" y="90754"/>
                </a:lnTo>
                <a:lnTo>
                  <a:pt x="20256" y="82499"/>
                </a:lnTo>
                <a:lnTo>
                  <a:pt x="16687" y="73875"/>
                </a:lnTo>
                <a:lnTo>
                  <a:pt x="13500" y="65633"/>
                </a:lnTo>
                <a:lnTo>
                  <a:pt x="13309" y="65633"/>
                </a:lnTo>
                <a:lnTo>
                  <a:pt x="10490" y="57188"/>
                </a:lnTo>
                <a:lnTo>
                  <a:pt x="7874" y="48933"/>
                </a:lnTo>
                <a:lnTo>
                  <a:pt x="5626" y="40678"/>
                </a:lnTo>
                <a:lnTo>
                  <a:pt x="4114" y="34683"/>
                </a:lnTo>
                <a:lnTo>
                  <a:pt x="4114" y="34505"/>
                </a:lnTo>
                <a:lnTo>
                  <a:pt x="2997" y="28498"/>
                </a:lnTo>
                <a:lnTo>
                  <a:pt x="1498" y="21183"/>
                </a:lnTo>
                <a:lnTo>
                  <a:pt x="749" y="13868"/>
                </a:lnTo>
                <a:lnTo>
                  <a:pt x="0" y="7124"/>
                </a:lnTo>
                <a:lnTo>
                  <a:pt x="0" y="6934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085227" y="4185226"/>
            <a:ext cx="101815" cy="23444"/>
          </a:xfrm>
          <a:custGeom>
            <a:avLst/>
            <a:gdLst/>
            <a:ahLst/>
            <a:cxnLst/>
            <a:rect l="l" t="t" r="r" b="b"/>
            <a:pathLst>
              <a:path w="101815" h="23444">
                <a:moveTo>
                  <a:pt x="101815" y="23253"/>
                </a:moveTo>
                <a:lnTo>
                  <a:pt x="95821" y="17056"/>
                </a:lnTo>
                <a:lnTo>
                  <a:pt x="95249" y="16687"/>
                </a:lnTo>
                <a:lnTo>
                  <a:pt x="88125" y="12001"/>
                </a:lnTo>
                <a:lnTo>
                  <a:pt x="81191" y="7315"/>
                </a:lnTo>
                <a:lnTo>
                  <a:pt x="80632" y="7124"/>
                </a:lnTo>
                <a:lnTo>
                  <a:pt x="72936" y="4127"/>
                </a:lnTo>
                <a:lnTo>
                  <a:pt x="66941" y="1879"/>
                </a:lnTo>
                <a:lnTo>
                  <a:pt x="66382" y="1879"/>
                </a:lnTo>
                <a:lnTo>
                  <a:pt x="59816" y="939"/>
                </a:lnTo>
                <a:lnTo>
                  <a:pt x="54190" y="0"/>
                </a:lnTo>
                <a:lnTo>
                  <a:pt x="53809" y="0"/>
                </a:lnTo>
                <a:lnTo>
                  <a:pt x="47993" y="381"/>
                </a:lnTo>
                <a:lnTo>
                  <a:pt x="41998" y="558"/>
                </a:lnTo>
                <a:lnTo>
                  <a:pt x="41617" y="558"/>
                </a:lnTo>
                <a:lnTo>
                  <a:pt x="36004" y="2070"/>
                </a:lnTo>
                <a:lnTo>
                  <a:pt x="28117" y="4127"/>
                </a:lnTo>
                <a:lnTo>
                  <a:pt x="27558" y="4127"/>
                </a:lnTo>
                <a:lnTo>
                  <a:pt x="20434" y="7886"/>
                </a:lnTo>
                <a:lnTo>
                  <a:pt x="13119" y="11811"/>
                </a:lnTo>
                <a:lnTo>
                  <a:pt x="12928" y="12369"/>
                </a:lnTo>
                <a:lnTo>
                  <a:pt x="5994" y="17627"/>
                </a:lnTo>
                <a:lnTo>
                  <a:pt x="2806" y="20066"/>
                </a:lnTo>
                <a:lnTo>
                  <a:pt x="2628" y="20256"/>
                </a:lnTo>
                <a:lnTo>
                  <a:pt x="0" y="2344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151042" y="3844344"/>
            <a:ext cx="35991" cy="40119"/>
          </a:xfrm>
          <a:custGeom>
            <a:avLst/>
            <a:gdLst/>
            <a:ahLst/>
            <a:cxnLst/>
            <a:rect l="l" t="t" r="r" b="b"/>
            <a:pathLst>
              <a:path w="35991" h="40119">
                <a:moveTo>
                  <a:pt x="0" y="40119"/>
                </a:moveTo>
                <a:lnTo>
                  <a:pt x="7874" y="36182"/>
                </a:lnTo>
                <a:lnTo>
                  <a:pt x="8991" y="35432"/>
                </a:lnTo>
                <a:lnTo>
                  <a:pt x="15367" y="29248"/>
                </a:lnTo>
                <a:lnTo>
                  <a:pt x="23431" y="21374"/>
                </a:lnTo>
                <a:lnTo>
                  <a:pt x="23063" y="20243"/>
                </a:lnTo>
                <a:lnTo>
                  <a:pt x="29806" y="10871"/>
                </a:lnTo>
                <a:lnTo>
                  <a:pt x="33375" y="5803"/>
                </a:lnTo>
                <a:lnTo>
                  <a:pt x="33553" y="5626"/>
                </a:lnTo>
                <a:lnTo>
                  <a:pt x="3599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084467" y="3717025"/>
            <a:ext cx="103327" cy="98628"/>
          </a:xfrm>
          <a:custGeom>
            <a:avLst/>
            <a:gdLst/>
            <a:ahLst/>
            <a:cxnLst/>
            <a:rect l="l" t="t" r="r" b="b"/>
            <a:pathLst>
              <a:path w="103327" h="98628">
                <a:moveTo>
                  <a:pt x="103136" y="0"/>
                </a:moveTo>
                <a:lnTo>
                  <a:pt x="103327" y="11811"/>
                </a:lnTo>
                <a:lnTo>
                  <a:pt x="103327" y="10871"/>
                </a:lnTo>
                <a:lnTo>
                  <a:pt x="103136" y="21755"/>
                </a:lnTo>
                <a:lnTo>
                  <a:pt x="102946" y="28130"/>
                </a:lnTo>
                <a:lnTo>
                  <a:pt x="102946" y="28308"/>
                </a:lnTo>
                <a:lnTo>
                  <a:pt x="102006" y="34505"/>
                </a:lnTo>
                <a:lnTo>
                  <a:pt x="101269" y="40119"/>
                </a:lnTo>
                <a:lnTo>
                  <a:pt x="101269" y="40309"/>
                </a:lnTo>
                <a:lnTo>
                  <a:pt x="99567" y="45935"/>
                </a:lnTo>
                <a:lnTo>
                  <a:pt x="97142" y="53619"/>
                </a:lnTo>
                <a:lnTo>
                  <a:pt x="97142" y="53809"/>
                </a:lnTo>
                <a:lnTo>
                  <a:pt x="93764" y="61315"/>
                </a:lnTo>
                <a:lnTo>
                  <a:pt x="91325" y="66941"/>
                </a:lnTo>
                <a:lnTo>
                  <a:pt x="88137" y="72186"/>
                </a:lnTo>
                <a:lnTo>
                  <a:pt x="84950" y="77254"/>
                </a:lnTo>
                <a:lnTo>
                  <a:pt x="84759" y="77254"/>
                </a:lnTo>
                <a:lnTo>
                  <a:pt x="81203" y="81749"/>
                </a:lnTo>
                <a:lnTo>
                  <a:pt x="78574" y="84937"/>
                </a:lnTo>
                <a:lnTo>
                  <a:pt x="78574" y="85128"/>
                </a:lnTo>
                <a:lnTo>
                  <a:pt x="75577" y="87757"/>
                </a:lnTo>
                <a:lnTo>
                  <a:pt x="72186" y="90754"/>
                </a:lnTo>
                <a:lnTo>
                  <a:pt x="72008" y="90754"/>
                </a:lnTo>
                <a:lnTo>
                  <a:pt x="68452" y="93370"/>
                </a:lnTo>
                <a:lnTo>
                  <a:pt x="58127" y="97878"/>
                </a:lnTo>
                <a:lnTo>
                  <a:pt x="56629" y="98437"/>
                </a:lnTo>
                <a:lnTo>
                  <a:pt x="54952" y="98437"/>
                </a:lnTo>
                <a:lnTo>
                  <a:pt x="51765" y="98628"/>
                </a:lnTo>
                <a:lnTo>
                  <a:pt x="51574" y="98628"/>
                </a:lnTo>
                <a:lnTo>
                  <a:pt x="48386" y="98437"/>
                </a:lnTo>
                <a:lnTo>
                  <a:pt x="46888" y="98437"/>
                </a:lnTo>
                <a:lnTo>
                  <a:pt x="45389" y="98069"/>
                </a:lnTo>
                <a:lnTo>
                  <a:pt x="42189" y="96939"/>
                </a:lnTo>
                <a:lnTo>
                  <a:pt x="42011" y="96939"/>
                </a:lnTo>
                <a:lnTo>
                  <a:pt x="38823" y="95618"/>
                </a:lnTo>
                <a:lnTo>
                  <a:pt x="36753" y="94678"/>
                </a:lnTo>
                <a:lnTo>
                  <a:pt x="36575" y="94678"/>
                </a:lnTo>
                <a:lnTo>
                  <a:pt x="34696" y="93370"/>
                </a:lnTo>
                <a:lnTo>
                  <a:pt x="31330" y="90944"/>
                </a:lnTo>
                <a:lnTo>
                  <a:pt x="31140" y="90944"/>
                </a:lnTo>
                <a:lnTo>
                  <a:pt x="28130" y="88315"/>
                </a:lnTo>
                <a:lnTo>
                  <a:pt x="24752" y="85128"/>
                </a:lnTo>
                <a:lnTo>
                  <a:pt x="24752" y="84937"/>
                </a:lnTo>
                <a:lnTo>
                  <a:pt x="21755" y="81381"/>
                </a:lnTo>
                <a:lnTo>
                  <a:pt x="18567" y="77444"/>
                </a:lnTo>
                <a:lnTo>
                  <a:pt x="18199" y="77254"/>
                </a:lnTo>
                <a:lnTo>
                  <a:pt x="15570" y="72936"/>
                </a:lnTo>
                <a:lnTo>
                  <a:pt x="11442" y="65811"/>
                </a:lnTo>
                <a:lnTo>
                  <a:pt x="8064" y="58305"/>
                </a:lnTo>
                <a:lnTo>
                  <a:pt x="5638" y="52692"/>
                </a:lnTo>
                <a:lnTo>
                  <a:pt x="5638" y="52501"/>
                </a:lnTo>
                <a:lnTo>
                  <a:pt x="3949" y="46685"/>
                </a:lnTo>
                <a:lnTo>
                  <a:pt x="2070" y="39928"/>
                </a:lnTo>
                <a:lnTo>
                  <a:pt x="1879" y="39751"/>
                </a:lnTo>
                <a:lnTo>
                  <a:pt x="939" y="32804"/>
                </a:lnTo>
                <a:lnTo>
                  <a:pt x="0" y="26060"/>
                </a:lnTo>
                <a:lnTo>
                  <a:pt x="0" y="25869"/>
                </a:lnTo>
                <a:lnTo>
                  <a:pt x="190" y="1912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084662" y="2561605"/>
            <a:ext cx="102946" cy="17818"/>
          </a:xfrm>
          <a:custGeom>
            <a:avLst/>
            <a:gdLst/>
            <a:ahLst/>
            <a:cxnLst/>
            <a:rect l="l" t="t" r="r" b="b"/>
            <a:pathLst>
              <a:path w="102946" h="17818">
                <a:moveTo>
                  <a:pt x="0" y="0"/>
                </a:moveTo>
                <a:lnTo>
                  <a:pt x="1498" y="1498"/>
                </a:lnTo>
                <a:lnTo>
                  <a:pt x="3378" y="2628"/>
                </a:lnTo>
                <a:lnTo>
                  <a:pt x="6197" y="4318"/>
                </a:lnTo>
                <a:lnTo>
                  <a:pt x="9182" y="5816"/>
                </a:lnTo>
                <a:lnTo>
                  <a:pt x="14998" y="8623"/>
                </a:lnTo>
                <a:lnTo>
                  <a:pt x="15189" y="8623"/>
                </a:lnTo>
                <a:lnTo>
                  <a:pt x="21183" y="11252"/>
                </a:lnTo>
                <a:lnTo>
                  <a:pt x="24193" y="12560"/>
                </a:lnTo>
                <a:lnTo>
                  <a:pt x="27381" y="13500"/>
                </a:lnTo>
                <a:lnTo>
                  <a:pt x="32626" y="14998"/>
                </a:lnTo>
                <a:lnTo>
                  <a:pt x="32626" y="15189"/>
                </a:lnTo>
                <a:lnTo>
                  <a:pt x="38061" y="16306"/>
                </a:lnTo>
                <a:lnTo>
                  <a:pt x="42938" y="17246"/>
                </a:lnTo>
                <a:lnTo>
                  <a:pt x="48006" y="17627"/>
                </a:lnTo>
                <a:lnTo>
                  <a:pt x="51181" y="17818"/>
                </a:lnTo>
                <a:lnTo>
                  <a:pt x="51384" y="17818"/>
                </a:lnTo>
                <a:lnTo>
                  <a:pt x="54749" y="17627"/>
                </a:lnTo>
                <a:lnTo>
                  <a:pt x="60947" y="17068"/>
                </a:lnTo>
                <a:lnTo>
                  <a:pt x="61125" y="17246"/>
                </a:lnTo>
                <a:lnTo>
                  <a:pt x="67322" y="15748"/>
                </a:lnTo>
                <a:lnTo>
                  <a:pt x="74256" y="14058"/>
                </a:lnTo>
                <a:lnTo>
                  <a:pt x="74447" y="14058"/>
                </a:lnTo>
                <a:lnTo>
                  <a:pt x="81191" y="11442"/>
                </a:lnTo>
                <a:lnTo>
                  <a:pt x="88125" y="8623"/>
                </a:lnTo>
                <a:lnTo>
                  <a:pt x="88125" y="8445"/>
                </a:lnTo>
                <a:lnTo>
                  <a:pt x="94881" y="5067"/>
                </a:lnTo>
                <a:lnTo>
                  <a:pt x="97688" y="3746"/>
                </a:lnTo>
                <a:lnTo>
                  <a:pt x="100317" y="2057"/>
                </a:lnTo>
                <a:lnTo>
                  <a:pt x="101625" y="1130"/>
                </a:lnTo>
                <a:lnTo>
                  <a:pt x="10294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5428176" y="3597762"/>
            <a:ext cx="149631" cy="171577"/>
          </a:xfrm>
          <a:custGeom>
            <a:avLst/>
            <a:gdLst/>
            <a:ahLst/>
            <a:cxnLst/>
            <a:rect l="l" t="t" r="r" b="b"/>
            <a:pathLst>
              <a:path w="149631" h="171576">
                <a:moveTo>
                  <a:pt x="145503" y="84759"/>
                </a:moveTo>
                <a:lnTo>
                  <a:pt x="147370" y="90754"/>
                </a:lnTo>
                <a:lnTo>
                  <a:pt x="147573" y="90957"/>
                </a:lnTo>
                <a:lnTo>
                  <a:pt x="148501" y="97320"/>
                </a:lnTo>
                <a:lnTo>
                  <a:pt x="149440" y="102946"/>
                </a:lnTo>
                <a:lnTo>
                  <a:pt x="149440" y="103123"/>
                </a:lnTo>
                <a:lnTo>
                  <a:pt x="149440" y="108940"/>
                </a:lnTo>
                <a:lnTo>
                  <a:pt x="149631" y="114757"/>
                </a:lnTo>
                <a:lnTo>
                  <a:pt x="149250" y="114947"/>
                </a:lnTo>
                <a:lnTo>
                  <a:pt x="148882" y="120751"/>
                </a:lnTo>
                <a:lnTo>
                  <a:pt x="148691" y="123012"/>
                </a:lnTo>
                <a:lnTo>
                  <a:pt x="148323" y="125069"/>
                </a:lnTo>
                <a:lnTo>
                  <a:pt x="147002" y="131063"/>
                </a:lnTo>
                <a:lnTo>
                  <a:pt x="147370" y="131254"/>
                </a:lnTo>
                <a:lnTo>
                  <a:pt x="145503" y="137071"/>
                </a:lnTo>
                <a:lnTo>
                  <a:pt x="143814" y="142506"/>
                </a:lnTo>
                <a:lnTo>
                  <a:pt x="143814" y="142697"/>
                </a:lnTo>
                <a:lnTo>
                  <a:pt x="141389" y="147954"/>
                </a:lnTo>
                <a:lnTo>
                  <a:pt x="139877" y="151510"/>
                </a:lnTo>
                <a:lnTo>
                  <a:pt x="139687" y="151701"/>
                </a:lnTo>
                <a:lnTo>
                  <a:pt x="137629" y="154889"/>
                </a:lnTo>
                <a:lnTo>
                  <a:pt x="135191" y="158635"/>
                </a:lnTo>
                <a:lnTo>
                  <a:pt x="135000" y="158635"/>
                </a:lnTo>
                <a:lnTo>
                  <a:pt x="132194" y="162013"/>
                </a:lnTo>
                <a:lnTo>
                  <a:pt x="130873" y="163512"/>
                </a:lnTo>
                <a:lnTo>
                  <a:pt x="129374" y="164630"/>
                </a:lnTo>
                <a:lnTo>
                  <a:pt x="126568" y="166700"/>
                </a:lnTo>
                <a:lnTo>
                  <a:pt x="126568" y="166877"/>
                </a:lnTo>
                <a:lnTo>
                  <a:pt x="123570" y="168579"/>
                </a:lnTo>
                <a:lnTo>
                  <a:pt x="122250" y="169519"/>
                </a:lnTo>
                <a:lnTo>
                  <a:pt x="120751" y="169887"/>
                </a:lnTo>
                <a:lnTo>
                  <a:pt x="117754" y="170827"/>
                </a:lnTo>
                <a:lnTo>
                  <a:pt x="114566" y="171386"/>
                </a:lnTo>
                <a:lnTo>
                  <a:pt x="113258" y="171576"/>
                </a:lnTo>
                <a:lnTo>
                  <a:pt x="111747" y="171576"/>
                </a:lnTo>
                <a:lnTo>
                  <a:pt x="108572" y="171386"/>
                </a:lnTo>
                <a:lnTo>
                  <a:pt x="105384" y="170827"/>
                </a:lnTo>
                <a:lnTo>
                  <a:pt x="103123" y="170268"/>
                </a:lnTo>
                <a:lnTo>
                  <a:pt x="102933" y="170268"/>
                </a:lnTo>
                <a:lnTo>
                  <a:pt x="100876" y="169329"/>
                </a:lnTo>
                <a:lnTo>
                  <a:pt x="97320" y="167830"/>
                </a:lnTo>
                <a:lnTo>
                  <a:pt x="97129" y="167830"/>
                </a:lnTo>
                <a:lnTo>
                  <a:pt x="93941" y="165760"/>
                </a:lnTo>
                <a:lnTo>
                  <a:pt x="90004" y="163512"/>
                </a:lnTo>
                <a:lnTo>
                  <a:pt x="89814" y="163512"/>
                </a:lnTo>
                <a:lnTo>
                  <a:pt x="86436" y="160693"/>
                </a:lnTo>
                <a:lnTo>
                  <a:pt x="81000" y="156006"/>
                </a:lnTo>
                <a:lnTo>
                  <a:pt x="80822" y="155828"/>
                </a:lnTo>
                <a:lnTo>
                  <a:pt x="75933" y="150761"/>
                </a:lnTo>
                <a:lnTo>
                  <a:pt x="71805" y="146253"/>
                </a:lnTo>
                <a:lnTo>
                  <a:pt x="71805" y="146075"/>
                </a:lnTo>
                <a:lnTo>
                  <a:pt x="68249" y="141198"/>
                </a:lnTo>
                <a:lnTo>
                  <a:pt x="63931" y="135381"/>
                </a:lnTo>
                <a:lnTo>
                  <a:pt x="60375" y="129197"/>
                </a:lnTo>
                <a:lnTo>
                  <a:pt x="57188" y="123951"/>
                </a:lnTo>
                <a:lnTo>
                  <a:pt x="57188" y="123761"/>
                </a:lnTo>
                <a:lnTo>
                  <a:pt x="54559" y="118135"/>
                </a:lnTo>
                <a:lnTo>
                  <a:pt x="52311" y="112890"/>
                </a:lnTo>
                <a:lnTo>
                  <a:pt x="50431" y="107441"/>
                </a:lnTo>
                <a:lnTo>
                  <a:pt x="47624" y="99567"/>
                </a:lnTo>
                <a:lnTo>
                  <a:pt x="48005" y="99390"/>
                </a:lnTo>
                <a:lnTo>
                  <a:pt x="45008" y="91516"/>
                </a:lnTo>
                <a:lnTo>
                  <a:pt x="40082" y="78327"/>
                </a:lnTo>
                <a:lnTo>
                  <a:pt x="36535" y="69182"/>
                </a:lnTo>
                <a:lnTo>
                  <a:pt x="31026" y="56461"/>
                </a:lnTo>
                <a:lnTo>
                  <a:pt x="30937" y="56260"/>
                </a:lnTo>
                <a:lnTo>
                  <a:pt x="25336" y="43666"/>
                </a:lnTo>
                <a:lnTo>
                  <a:pt x="20824" y="34632"/>
                </a:lnTo>
                <a:lnTo>
                  <a:pt x="15747" y="25323"/>
                </a:lnTo>
                <a:lnTo>
                  <a:pt x="9246" y="13815"/>
                </a:lnTo>
                <a:lnTo>
                  <a:pt x="3256" y="4711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5399672" y="3604709"/>
            <a:ext cx="50431" cy="107251"/>
          </a:xfrm>
          <a:custGeom>
            <a:avLst/>
            <a:gdLst/>
            <a:ahLst/>
            <a:cxnLst/>
            <a:rect l="l" t="t" r="r" b="b"/>
            <a:pathLst>
              <a:path w="50431" h="107251">
                <a:moveTo>
                  <a:pt x="0" y="0"/>
                </a:moveTo>
                <a:lnTo>
                  <a:pt x="7463" y="10871"/>
                </a:lnTo>
                <a:lnTo>
                  <a:pt x="12991" y="20313"/>
                </a:lnTo>
                <a:lnTo>
                  <a:pt x="15748" y="25311"/>
                </a:lnTo>
                <a:lnTo>
                  <a:pt x="22292" y="37326"/>
                </a:lnTo>
                <a:lnTo>
                  <a:pt x="26676" y="46493"/>
                </a:lnTo>
                <a:lnTo>
                  <a:pt x="30949" y="56070"/>
                </a:lnTo>
                <a:lnTo>
                  <a:pt x="36494" y="68921"/>
                </a:lnTo>
                <a:lnTo>
                  <a:pt x="40043" y="78105"/>
                </a:lnTo>
                <a:lnTo>
                  <a:pt x="44939" y="91130"/>
                </a:lnTo>
                <a:lnTo>
                  <a:pt x="45008" y="91313"/>
                </a:lnTo>
                <a:lnTo>
                  <a:pt x="48006" y="99187"/>
                </a:lnTo>
                <a:lnTo>
                  <a:pt x="48006" y="99377"/>
                </a:lnTo>
                <a:lnTo>
                  <a:pt x="50431" y="10725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342667" y="4132164"/>
            <a:ext cx="87947" cy="77812"/>
          </a:xfrm>
          <a:custGeom>
            <a:avLst/>
            <a:gdLst/>
            <a:ahLst/>
            <a:cxnLst/>
            <a:rect l="l" t="t" r="r" b="b"/>
            <a:pathLst>
              <a:path w="87947" h="77812">
                <a:moveTo>
                  <a:pt x="87947" y="77812"/>
                </a:moveTo>
                <a:lnTo>
                  <a:pt x="79883" y="73304"/>
                </a:lnTo>
                <a:lnTo>
                  <a:pt x="72758" y="66179"/>
                </a:lnTo>
                <a:lnTo>
                  <a:pt x="64166" y="56434"/>
                </a:lnTo>
                <a:lnTo>
                  <a:pt x="58550" y="48751"/>
                </a:lnTo>
                <a:lnTo>
                  <a:pt x="50812" y="40132"/>
                </a:lnTo>
                <a:lnTo>
                  <a:pt x="40878" y="30663"/>
                </a:lnTo>
                <a:lnTo>
                  <a:pt x="33326" y="24480"/>
                </a:lnTo>
                <a:lnTo>
                  <a:pt x="22589" y="15929"/>
                </a:lnTo>
                <a:lnTo>
                  <a:pt x="22136" y="15557"/>
                </a:lnTo>
                <a:lnTo>
                  <a:pt x="15570" y="10312"/>
                </a:lnTo>
                <a:lnTo>
                  <a:pt x="15189" y="10490"/>
                </a:lnTo>
                <a:lnTo>
                  <a:pt x="8255" y="5626"/>
                </a:lnTo>
                <a:lnTo>
                  <a:pt x="4127" y="2616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416363" y="3702400"/>
            <a:ext cx="4222" cy="417017"/>
          </a:xfrm>
          <a:custGeom>
            <a:avLst/>
            <a:gdLst/>
            <a:ahLst/>
            <a:cxnLst/>
            <a:rect l="l" t="t" r="r" b="b"/>
            <a:pathLst>
              <a:path w="4222" h="417017">
                <a:moveTo>
                  <a:pt x="3937" y="0"/>
                </a:moveTo>
                <a:lnTo>
                  <a:pt x="3991" y="28452"/>
                </a:lnTo>
                <a:lnTo>
                  <a:pt x="4039" y="54213"/>
                </a:lnTo>
                <a:lnTo>
                  <a:pt x="4082" y="77582"/>
                </a:lnTo>
                <a:lnTo>
                  <a:pt x="4119" y="98858"/>
                </a:lnTo>
                <a:lnTo>
                  <a:pt x="4151" y="118339"/>
                </a:lnTo>
                <a:lnTo>
                  <a:pt x="4177" y="136325"/>
                </a:lnTo>
                <a:lnTo>
                  <a:pt x="4197" y="153115"/>
                </a:lnTo>
                <a:lnTo>
                  <a:pt x="4211" y="169006"/>
                </a:lnTo>
                <a:lnTo>
                  <a:pt x="4219" y="184299"/>
                </a:lnTo>
                <a:lnTo>
                  <a:pt x="4222" y="199291"/>
                </a:lnTo>
                <a:lnTo>
                  <a:pt x="4219" y="214282"/>
                </a:lnTo>
                <a:lnTo>
                  <a:pt x="4211" y="229571"/>
                </a:lnTo>
                <a:lnTo>
                  <a:pt x="4197" y="245455"/>
                </a:lnTo>
                <a:lnTo>
                  <a:pt x="4177" y="262235"/>
                </a:lnTo>
                <a:lnTo>
                  <a:pt x="4151" y="280210"/>
                </a:lnTo>
                <a:lnTo>
                  <a:pt x="4119" y="299676"/>
                </a:lnTo>
                <a:lnTo>
                  <a:pt x="4082" y="320935"/>
                </a:lnTo>
                <a:lnTo>
                  <a:pt x="4039" y="344284"/>
                </a:lnTo>
                <a:lnTo>
                  <a:pt x="3991" y="370023"/>
                </a:lnTo>
                <a:lnTo>
                  <a:pt x="3937" y="398449"/>
                </a:lnTo>
                <a:lnTo>
                  <a:pt x="3937" y="402945"/>
                </a:lnTo>
                <a:lnTo>
                  <a:pt x="3937" y="403136"/>
                </a:lnTo>
                <a:lnTo>
                  <a:pt x="3378" y="407644"/>
                </a:lnTo>
                <a:lnTo>
                  <a:pt x="2806" y="411010"/>
                </a:lnTo>
                <a:lnTo>
                  <a:pt x="2628" y="411200"/>
                </a:lnTo>
                <a:lnTo>
                  <a:pt x="1498" y="414388"/>
                </a:lnTo>
                <a:lnTo>
                  <a:pt x="1130" y="415696"/>
                </a:lnTo>
                <a:lnTo>
                  <a:pt x="939" y="416077"/>
                </a:lnTo>
                <a:lnTo>
                  <a:pt x="0" y="41701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428170" y="2594232"/>
            <a:ext cx="45008" cy="34124"/>
          </a:xfrm>
          <a:custGeom>
            <a:avLst/>
            <a:gdLst/>
            <a:ahLst/>
            <a:cxnLst/>
            <a:rect l="l" t="t" r="r" b="b"/>
            <a:pathLst>
              <a:path w="45008" h="34124">
                <a:moveTo>
                  <a:pt x="45008" y="0"/>
                </a:moveTo>
                <a:lnTo>
                  <a:pt x="39014" y="1130"/>
                </a:lnTo>
                <a:lnTo>
                  <a:pt x="33007" y="2806"/>
                </a:lnTo>
                <a:lnTo>
                  <a:pt x="32067" y="2997"/>
                </a:lnTo>
                <a:lnTo>
                  <a:pt x="31889" y="3187"/>
                </a:lnTo>
                <a:lnTo>
                  <a:pt x="30949" y="3937"/>
                </a:lnTo>
                <a:lnTo>
                  <a:pt x="23253" y="9372"/>
                </a:lnTo>
                <a:lnTo>
                  <a:pt x="22313" y="8991"/>
                </a:lnTo>
                <a:lnTo>
                  <a:pt x="15747" y="15367"/>
                </a:lnTo>
                <a:lnTo>
                  <a:pt x="7124" y="23622"/>
                </a:lnTo>
                <a:lnTo>
                  <a:pt x="6756" y="24193"/>
                </a:lnTo>
                <a:lnTo>
                  <a:pt x="0" y="3412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5450111" y="4172107"/>
            <a:ext cx="53822" cy="40868"/>
          </a:xfrm>
          <a:custGeom>
            <a:avLst/>
            <a:gdLst/>
            <a:ahLst/>
            <a:cxnLst/>
            <a:rect l="l" t="t" r="r" b="b"/>
            <a:pathLst>
              <a:path w="53822" h="40868">
                <a:moveTo>
                  <a:pt x="0" y="40868"/>
                </a:moveTo>
                <a:lnTo>
                  <a:pt x="1879" y="40309"/>
                </a:lnTo>
                <a:lnTo>
                  <a:pt x="3746" y="39560"/>
                </a:lnTo>
                <a:lnTo>
                  <a:pt x="6375" y="38430"/>
                </a:lnTo>
                <a:lnTo>
                  <a:pt x="6565" y="38430"/>
                </a:lnTo>
                <a:lnTo>
                  <a:pt x="9194" y="36931"/>
                </a:lnTo>
                <a:lnTo>
                  <a:pt x="13690" y="34302"/>
                </a:lnTo>
                <a:lnTo>
                  <a:pt x="13881" y="34302"/>
                </a:lnTo>
                <a:lnTo>
                  <a:pt x="18186" y="31305"/>
                </a:lnTo>
                <a:lnTo>
                  <a:pt x="22504" y="28498"/>
                </a:lnTo>
                <a:lnTo>
                  <a:pt x="26441" y="25298"/>
                </a:lnTo>
                <a:lnTo>
                  <a:pt x="30746" y="21932"/>
                </a:lnTo>
                <a:lnTo>
                  <a:pt x="30746" y="21742"/>
                </a:lnTo>
                <a:lnTo>
                  <a:pt x="35064" y="18173"/>
                </a:lnTo>
                <a:lnTo>
                  <a:pt x="39751" y="14058"/>
                </a:lnTo>
                <a:lnTo>
                  <a:pt x="44246" y="9740"/>
                </a:lnTo>
                <a:lnTo>
                  <a:pt x="49123" y="5054"/>
                </a:lnTo>
                <a:lnTo>
                  <a:pt x="53822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5598059" y="4149598"/>
            <a:ext cx="10502" cy="21005"/>
          </a:xfrm>
          <a:custGeom>
            <a:avLst/>
            <a:gdLst/>
            <a:ahLst/>
            <a:cxnLst/>
            <a:rect l="l" t="t" r="r" b="b"/>
            <a:pathLst>
              <a:path w="10502" h="21005">
                <a:moveTo>
                  <a:pt x="0" y="0"/>
                </a:moveTo>
                <a:lnTo>
                  <a:pt x="4114" y="5816"/>
                </a:lnTo>
                <a:lnTo>
                  <a:pt x="4114" y="5994"/>
                </a:lnTo>
                <a:lnTo>
                  <a:pt x="7874" y="12001"/>
                </a:lnTo>
                <a:lnTo>
                  <a:pt x="9182" y="14249"/>
                </a:lnTo>
                <a:lnTo>
                  <a:pt x="9182" y="14439"/>
                </a:lnTo>
                <a:lnTo>
                  <a:pt x="9931" y="17068"/>
                </a:lnTo>
                <a:lnTo>
                  <a:pt x="10502" y="18757"/>
                </a:lnTo>
                <a:lnTo>
                  <a:pt x="10502" y="19126"/>
                </a:lnTo>
                <a:lnTo>
                  <a:pt x="10502" y="2100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598054" y="3719460"/>
            <a:ext cx="10502" cy="66001"/>
          </a:xfrm>
          <a:custGeom>
            <a:avLst/>
            <a:gdLst/>
            <a:ahLst/>
            <a:cxnLst/>
            <a:rect l="l" t="t" r="r" b="b"/>
            <a:pathLst>
              <a:path w="10502" h="66001">
                <a:moveTo>
                  <a:pt x="10502" y="0"/>
                </a:moveTo>
                <a:lnTo>
                  <a:pt x="10312" y="8064"/>
                </a:lnTo>
                <a:lnTo>
                  <a:pt x="9753" y="16129"/>
                </a:lnTo>
                <a:lnTo>
                  <a:pt x="9004" y="24371"/>
                </a:lnTo>
                <a:lnTo>
                  <a:pt x="7696" y="32626"/>
                </a:lnTo>
                <a:lnTo>
                  <a:pt x="6197" y="40881"/>
                </a:lnTo>
                <a:lnTo>
                  <a:pt x="4305" y="49123"/>
                </a:lnTo>
                <a:lnTo>
                  <a:pt x="2438" y="57556"/>
                </a:lnTo>
                <a:lnTo>
                  <a:pt x="2438" y="57746"/>
                </a:lnTo>
                <a:lnTo>
                  <a:pt x="0" y="6600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5571058" y="3785455"/>
            <a:ext cx="27000" cy="47256"/>
          </a:xfrm>
          <a:custGeom>
            <a:avLst/>
            <a:gdLst/>
            <a:ahLst/>
            <a:cxnLst/>
            <a:rect l="l" t="t" r="r" b="b"/>
            <a:pathLst>
              <a:path w="27000" h="47256">
                <a:moveTo>
                  <a:pt x="0" y="47256"/>
                </a:moveTo>
                <a:lnTo>
                  <a:pt x="6756" y="41630"/>
                </a:lnTo>
                <a:lnTo>
                  <a:pt x="7505" y="40690"/>
                </a:lnTo>
                <a:lnTo>
                  <a:pt x="12382" y="33197"/>
                </a:lnTo>
                <a:lnTo>
                  <a:pt x="18745" y="23634"/>
                </a:lnTo>
                <a:lnTo>
                  <a:pt x="18186" y="22885"/>
                </a:lnTo>
                <a:lnTo>
                  <a:pt x="22872" y="12001"/>
                </a:lnTo>
                <a:lnTo>
                  <a:pt x="25488" y="6375"/>
                </a:lnTo>
                <a:lnTo>
                  <a:pt x="25488" y="6007"/>
                </a:lnTo>
                <a:lnTo>
                  <a:pt x="2700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451234" y="4174730"/>
            <a:ext cx="95631" cy="37871"/>
          </a:xfrm>
          <a:custGeom>
            <a:avLst/>
            <a:gdLst/>
            <a:ahLst/>
            <a:cxnLst/>
            <a:rect l="l" t="t" r="r" b="b"/>
            <a:pathLst>
              <a:path w="95630" h="37871">
                <a:moveTo>
                  <a:pt x="0" y="37871"/>
                </a:moveTo>
                <a:lnTo>
                  <a:pt x="12696" y="35056"/>
                </a:lnTo>
                <a:lnTo>
                  <a:pt x="23774" y="32385"/>
                </a:lnTo>
                <a:lnTo>
                  <a:pt x="27381" y="31496"/>
                </a:lnTo>
                <a:lnTo>
                  <a:pt x="29819" y="30746"/>
                </a:lnTo>
                <a:lnTo>
                  <a:pt x="30010" y="30746"/>
                </a:lnTo>
                <a:lnTo>
                  <a:pt x="32258" y="29616"/>
                </a:lnTo>
                <a:lnTo>
                  <a:pt x="38442" y="27000"/>
                </a:lnTo>
                <a:lnTo>
                  <a:pt x="44450" y="23812"/>
                </a:lnTo>
                <a:lnTo>
                  <a:pt x="55769" y="17671"/>
                </a:lnTo>
                <a:lnTo>
                  <a:pt x="65681" y="12161"/>
                </a:lnTo>
                <a:lnTo>
                  <a:pt x="68453" y="10680"/>
                </a:lnTo>
                <a:lnTo>
                  <a:pt x="73139" y="8242"/>
                </a:lnTo>
                <a:lnTo>
                  <a:pt x="73139" y="8064"/>
                </a:lnTo>
                <a:lnTo>
                  <a:pt x="78003" y="6007"/>
                </a:lnTo>
                <a:lnTo>
                  <a:pt x="84569" y="3187"/>
                </a:lnTo>
                <a:lnTo>
                  <a:pt x="84759" y="3187"/>
                </a:lnTo>
                <a:lnTo>
                  <a:pt x="91325" y="939"/>
                </a:lnTo>
                <a:lnTo>
                  <a:pt x="93383" y="368"/>
                </a:lnTo>
                <a:lnTo>
                  <a:pt x="93573" y="190"/>
                </a:lnTo>
                <a:lnTo>
                  <a:pt x="9563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5556432" y="4173225"/>
            <a:ext cx="17246" cy="3378"/>
          </a:xfrm>
          <a:custGeom>
            <a:avLst/>
            <a:gdLst/>
            <a:ahLst/>
            <a:cxnLst/>
            <a:rect l="l" t="t" r="r" b="b"/>
            <a:pathLst>
              <a:path w="17246" h="3378">
                <a:moveTo>
                  <a:pt x="0" y="190"/>
                </a:moveTo>
                <a:lnTo>
                  <a:pt x="1866" y="0"/>
                </a:lnTo>
                <a:lnTo>
                  <a:pt x="2070" y="0"/>
                </a:lnTo>
                <a:lnTo>
                  <a:pt x="3937" y="190"/>
                </a:lnTo>
                <a:lnTo>
                  <a:pt x="7124" y="380"/>
                </a:lnTo>
                <a:lnTo>
                  <a:pt x="7315" y="190"/>
                </a:lnTo>
                <a:lnTo>
                  <a:pt x="10312" y="939"/>
                </a:lnTo>
                <a:lnTo>
                  <a:pt x="13881" y="1879"/>
                </a:lnTo>
                <a:lnTo>
                  <a:pt x="17246" y="337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450111" y="3711959"/>
            <a:ext cx="53822" cy="96012"/>
          </a:xfrm>
          <a:custGeom>
            <a:avLst/>
            <a:gdLst/>
            <a:ahLst/>
            <a:cxnLst/>
            <a:rect l="l" t="t" r="r" b="b"/>
            <a:pathLst>
              <a:path w="53822" h="96012">
                <a:moveTo>
                  <a:pt x="0" y="0"/>
                </a:moveTo>
                <a:lnTo>
                  <a:pt x="2260" y="6756"/>
                </a:lnTo>
                <a:lnTo>
                  <a:pt x="4876" y="13322"/>
                </a:lnTo>
                <a:lnTo>
                  <a:pt x="7683" y="20256"/>
                </a:lnTo>
                <a:lnTo>
                  <a:pt x="10883" y="26822"/>
                </a:lnTo>
                <a:lnTo>
                  <a:pt x="13690" y="32626"/>
                </a:lnTo>
                <a:lnTo>
                  <a:pt x="16687" y="38061"/>
                </a:lnTo>
                <a:lnTo>
                  <a:pt x="20815" y="45745"/>
                </a:lnTo>
                <a:lnTo>
                  <a:pt x="25133" y="53060"/>
                </a:lnTo>
                <a:lnTo>
                  <a:pt x="29629" y="60756"/>
                </a:lnTo>
                <a:lnTo>
                  <a:pt x="34505" y="68072"/>
                </a:lnTo>
                <a:lnTo>
                  <a:pt x="42097" y="79405"/>
                </a:lnTo>
                <a:lnTo>
                  <a:pt x="47886" y="87709"/>
                </a:lnTo>
                <a:lnTo>
                  <a:pt x="53822" y="9601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478616" y="2594987"/>
            <a:ext cx="68249" cy="31496"/>
          </a:xfrm>
          <a:custGeom>
            <a:avLst/>
            <a:gdLst/>
            <a:ahLst/>
            <a:cxnLst/>
            <a:rect l="l" t="t" r="r" b="b"/>
            <a:pathLst>
              <a:path w="68249" h="31495">
                <a:moveTo>
                  <a:pt x="68249" y="31496"/>
                </a:moveTo>
                <a:lnTo>
                  <a:pt x="64503" y="30746"/>
                </a:lnTo>
                <a:lnTo>
                  <a:pt x="60934" y="29425"/>
                </a:lnTo>
                <a:lnTo>
                  <a:pt x="55689" y="27749"/>
                </a:lnTo>
                <a:lnTo>
                  <a:pt x="55689" y="27559"/>
                </a:lnTo>
                <a:lnTo>
                  <a:pt x="50622" y="25501"/>
                </a:lnTo>
                <a:lnTo>
                  <a:pt x="45758" y="23241"/>
                </a:lnTo>
                <a:lnTo>
                  <a:pt x="41071" y="20802"/>
                </a:lnTo>
                <a:lnTo>
                  <a:pt x="29035" y="14191"/>
                </a:lnTo>
                <a:lnTo>
                  <a:pt x="20343" y="9405"/>
                </a:lnTo>
                <a:lnTo>
                  <a:pt x="10312" y="4305"/>
                </a:lnTo>
                <a:lnTo>
                  <a:pt x="5435" y="1689"/>
                </a:lnTo>
                <a:lnTo>
                  <a:pt x="5245" y="1689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5503928" y="4135349"/>
            <a:ext cx="73139" cy="36753"/>
          </a:xfrm>
          <a:custGeom>
            <a:avLst/>
            <a:gdLst/>
            <a:ahLst/>
            <a:cxnLst/>
            <a:rect l="l" t="t" r="r" b="b"/>
            <a:pathLst>
              <a:path w="73139" h="36753">
                <a:moveTo>
                  <a:pt x="0" y="36753"/>
                </a:moveTo>
                <a:lnTo>
                  <a:pt x="3378" y="33007"/>
                </a:lnTo>
                <a:lnTo>
                  <a:pt x="3378" y="32816"/>
                </a:lnTo>
                <a:lnTo>
                  <a:pt x="7315" y="29438"/>
                </a:lnTo>
                <a:lnTo>
                  <a:pt x="15189" y="22694"/>
                </a:lnTo>
                <a:lnTo>
                  <a:pt x="14998" y="22123"/>
                </a:lnTo>
                <a:lnTo>
                  <a:pt x="23444" y="16319"/>
                </a:lnTo>
                <a:lnTo>
                  <a:pt x="30949" y="11061"/>
                </a:lnTo>
                <a:lnTo>
                  <a:pt x="31318" y="10871"/>
                </a:lnTo>
                <a:lnTo>
                  <a:pt x="39382" y="6934"/>
                </a:lnTo>
                <a:lnTo>
                  <a:pt x="44818" y="4127"/>
                </a:lnTo>
                <a:lnTo>
                  <a:pt x="45186" y="4127"/>
                </a:lnTo>
                <a:lnTo>
                  <a:pt x="51193" y="2438"/>
                </a:lnTo>
                <a:lnTo>
                  <a:pt x="56248" y="939"/>
                </a:lnTo>
                <a:lnTo>
                  <a:pt x="56438" y="749"/>
                </a:lnTo>
                <a:lnTo>
                  <a:pt x="61683" y="368"/>
                </a:lnTo>
                <a:lnTo>
                  <a:pt x="67132" y="0"/>
                </a:lnTo>
                <a:lnTo>
                  <a:pt x="67691" y="0"/>
                </a:lnTo>
                <a:lnTo>
                  <a:pt x="73139" y="93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5551742" y="3568327"/>
            <a:ext cx="56819" cy="151130"/>
          </a:xfrm>
          <a:custGeom>
            <a:avLst/>
            <a:gdLst/>
            <a:ahLst/>
            <a:cxnLst/>
            <a:rect l="l" t="t" r="r" b="b"/>
            <a:pathLst>
              <a:path w="56819" h="151129">
                <a:moveTo>
                  <a:pt x="0" y="0"/>
                </a:moveTo>
                <a:lnTo>
                  <a:pt x="7567" y="10820"/>
                </a:lnTo>
                <a:lnTo>
                  <a:pt x="13143" y="20188"/>
                </a:lnTo>
                <a:lnTo>
                  <a:pt x="15938" y="25133"/>
                </a:lnTo>
                <a:lnTo>
                  <a:pt x="22461" y="37195"/>
                </a:lnTo>
                <a:lnTo>
                  <a:pt x="26818" y="46318"/>
                </a:lnTo>
                <a:lnTo>
                  <a:pt x="31127" y="56070"/>
                </a:lnTo>
                <a:lnTo>
                  <a:pt x="36554" y="68941"/>
                </a:lnTo>
                <a:lnTo>
                  <a:pt x="40062" y="78146"/>
                </a:lnTo>
                <a:lnTo>
                  <a:pt x="45008" y="91313"/>
                </a:lnTo>
                <a:lnTo>
                  <a:pt x="48006" y="99199"/>
                </a:lnTo>
                <a:lnTo>
                  <a:pt x="50431" y="107264"/>
                </a:lnTo>
                <a:lnTo>
                  <a:pt x="52133" y="112509"/>
                </a:lnTo>
                <a:lnTo>
                  <a:pt x="52311" y="112509"/>
                </a:lnTo>
                <a:lnTo>
                  <a:pt x="53441" y="117754"/>
                </a:lnTo>
                <a:lnTo>
                  <a:pt x="54749" y="124320"/>
                </a:lnTo>
                <a:lnTo>
                  <a:pt x="54940" y="124498"/>
                </a:lnTo>
                <a:lnTo>
                  <a:pt x="55689" y="131254"/>
                </a:lnTo>
                <a:lnTo>
                  <a:pt x="56629" y="140995"/>
                </a:lnTo>
                <a:lnTo>
                  <a:pt x="56629" y="141198"/>
                </a:lnTo>
                <a:lnTo>
                  <a:pt x="56819" y="15113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5545739" y="3641265"/>
            <a:ext cx="10836" cy="121881"/>
          </a:xfrm>
          <a:custGeom>
            <a:avLst/>
            <a:gdLst/>
            <a:ahLst/>
            <a:cxnLst/>
            <a:rect l="l" t="t" r="r" b="b"/>
            <a:pathLst>
              <a:path w="10836" h="121881">
                <a:moveTo>
                  <a:pt x="10693" y="121881"/>
                </a:moveTo>
                <a:lnTo>
                  <a:pt x="10773" y="105714"/>
                </a:lnTo>
                <a:lnTo>
                  <a:pt x="10821" y="93777"/>
                </a:lnTo>
                <a:lnTo>
                  <a:pt x="10836" y="83911"/>
                </a:lnTo>
                <a:lnTo>
                  <a:pt x="10818" y="73959"/>
                </a:lnTo>
                <a:lnTo>
                  <a:pt x="10768" y="61763"/>
                </a:lnTo>
                <a:lnTo>
                  <a:pt x="10693" y="46685"/>
                </a:lnTo>
                <a:lnTo>
                  <a:pt x="10502" y="41071"/>
                </a:lnTo>
                <a:lnTo>
                  <a:pt x="10502" y="40881"/>
                </a:lnTo>
                <a:lnTo>
                  <a:pt x="9944" y="35255"/>
                </a:lnTo>
                <a:lnTo>
                  <a:pt x="9194" y="29070"/>
                </a:lnTo>
                <a:lnTo>
                  <a:pt x="9004" y="29070"/>
                </a:lnTo>
                <a:lnTo>
                  <a:pt x="7696" y="23075"/>
                </a:lnTo>
                <a:lnTo>
                  <a:pt x="6375" y="16878"/>
                </a:lnTo>
                <a:lnTo>
                  <a:pt x="6184" y="16687"/>
                </a:lnTo>
                <a:lnTo>
                  <a:pt x="4317" y="10883"/>
                </a:lnTo>
                <a:lnTo>
                  <a:pt x="2438" y="5257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5546865" y="2617110"/>
            <a:ext cx="21374" cy="9372"/>
          </a:xfrm>
          <a:custGeom>
            <a:avLst/>
            <a:gdLst/>
            <a:ahLst/>
            <a:cxnLst/>
            <a:rect l="l" t="t" r="r" b="b"/>
            <a:pathLst>
              <a:path w="21374" h="9372">
                <a:moveTo>
                  <a:pt x="0" y="9372"/>
                </a:moveTo>
                <a:lnTo>
                  <a:pt x="3568" y="6375"/>
                </a:lnTo>
                <a:lnTo>
                  <a:pt x="7315" y="3746"/>
                </a:lnTo>
                <a:lnTo>
                  <a:pt x="8255" y="2997"/>
                </a:lnTo>
                <a:lnTo>
                  <a:pt x="8445" y="2997"/>
                </a:lnTo>
                <a:lnTo>
                  <a:pt x="9563" y="2616"/>
                </a:lnTo>
                <a:lnTo>
                  <a:pt x="15379" y="1117"/>
                </a:lnTo>
                <a:lnTo>
                  <a:pt x="21374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5643995" y="4058470"/>
            <a:ext cx="72199" cy="31876"/>
          </a:xfrm>
          <a:custGeom>
            <a:avLst/>
            <a:gdLst/>
            <a:ahLst/>
            <a:cxnLst/>
            <a:rect l="l" t="t" r="r" b="b"/>
            <a:pathLst>
              <a:path w="72199" h="31876">
                <a:moveTo>
                  <a:pt x="0" y="0"/>
                </a:moveTo>
                <a:lnTo>
                  <a:pt x="5067" y="1511"/>
                </a:lnTo>
                <a:lnTo>
                  <a:pt x="9944" y="3568"/>
                </a:lnTo>
                <a:lnTo>
                  <a:pt x="19697" y="7505"/>
                </a:lnTo>
                <a:lnTo>
                  <a:pt x="19494" y="7874"/>
                </a:lnTo>
                <a:lnTo>
                  <a:pt x="29438" y="11811"/>
                </a:lnTo>
                <a:lnTo>
                  <a:pt x="40119" y="16129"/>
                </a:lnTo>
                <a:lnTo>
                  <a:pt x="40322" y="15760"/>
                </a:lnTo>
                <a:lnTo>
                  <a:pt x="51003" y="20066"/>
                </a:lnTo>
                <a:lnTo>
                  <a:pt x="54190" y="21374"/>
                </a:lnTo>
                <a:lnTo>
                  <a:pt x="54190" y="21564"/>
                </a:lnTo>
                <a:lnTo>
                  <a:pt x="57188" y="23253"/>
                </a:lnTo>
                <a:lnTo>
                  <a:pt x="64884" y="27381"/>
                </a:lnTo>
                <a:lnTo>
                  <a:pt x="72199" y="3187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5716189" y="4046099"/>
            <a:ext cx="150380" cy="58563"/>
          </a:xfrm>
          <a:custGeom>
            <a:avLst/>
            <a:gdLst/>
            <a:ahLst/>
            <a:cxnLst/>
            <a:rect l="l" t="t" r="r" b="b"/>
            <a:pathLst>
              <a:path w="150380" h="58563">
                <a:moveTo>
                  <a:pt x="0" y="43688"/>
                </a:moveTo>
                <a:lnTo>
                  <a:pt x="8623" y="48374"/>
                </a:lnTo>
                <a:lnTo>
                  <a:pt x="18364" y="51562"/>
                </a:lnTo>
                <a:lnTo>
                  <a:pt x="30994" y="55463"/>
                </a:lnTo>
                <a:lnTo>
                  <a:pt x="42043" y="57478"/>
                </a:lnTo>
                <a:lnTo>
                  <a:pt x="46494" y="57937"/>
                </a:lnTo>
                <a:lnTo>
                  <a:pt x="58955" y="58563"/>
                </a:lnTo>
                <a:lnTo>
                  <a:pt x="71371" y="57292"/>
                </a:lnTo>
                <a:lnTo>
                  <a:pt x="72377" y="57188"/>
                </a:lnTo>
                <a:lnTo>
                  <a:pt x="77254" y="56807"/>
                </a:lnTo>
                <a:lnTo>
                  <a:pt x="77444" y="56248"/>
                </a:lnTo>
                <a:lnTo>
                  <a:pt x="82499" y="54749"/>
                </a:lnTo>
                <a:lnTo>
                  <a:pt x="85686" y="53809"/>
                </a:lnTo>
                <a:lnTo>
                  <a:pt x="85686" y="53619"/>
                </a:lnTo>
                <a:lnTo>
                  <a:pt x="88874" y="52311"/>
                </a:lnTo>
                <a:lnTo>
                  <a:pt x="93751" y="49872"/>
                </a:lnTo>
                <a:lnTo>
                  <a:pt x="93941" y="50063"/>
                </a:lnTo>
                <a:lnTo>
                  <a:pt x="98628" y="47244"/>
                </a:lnTo>
                <a:lnTo>
                  <a:pt x="104254" y="43878"/>
                </a:lnTo>
                <a:lnTo>
                  <a:pt x="104432" y="43688"/>
                </a:lnTo>
                <a:lnTo>
                  <a:pt x="109689" y="39941"/>
                </a:lnTo>
                <a:lnTo>
                  <a:pt x="114935" y="36182"/>
                </a:lnTo>
                <a:lnTo>
                  <a:pt x="114935" y="36004"/>
                </a:lnTo>
                <a:lnTo>
                  <a:pt x="119811" y="31877"/>
                </a:lnTo>
                <a:lnTo>
                  <a:pt x="125056" y="27368"/>
                </a:lnTo>
                <a:lnTo>
                  <a:pt x="125056" y="27178"/>
                </a:lnTo>
                <a:lnTo>
                  <a:pt x="130124" y="22504"/>
                </a:lnTo>
                <a:lnTo>
                  <a:pt x="133692" y="19126"/>
                </a:lnTo>
                <a:lnTo>
                  <a:pt x="133692" y="18935"/>
                </a:lnTo>
                <a:lnTo>
                  <a:pt x="136867" y="15379"/>
                </a:lnTo>
                <a:lnTo>
                  <a:pt x="143814" y="7696"/>
                </a:lnTo>
                <a:lnTo>
                  <a:pt x="15038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5701183" y="3506642"/>
            <a:ext cx="97497" cy="93192"/>
          </a:xfrm>
          <a:custGeom>
            <a:avLst/>
            <a:gdLst/>
            <a:ahLst/>
            <a:cxnLst/>
            <a:rect l="l" t="t" r="r" b="b"/>
            <a:pathLst>
              <a:path w="97497" h="93192">
                <a:moveTo>
                  <a:pt x="0" y="0"/>
                </a:moveTo>
                <a:lnTo>
                  <a:pt x="2260" y="939"/>
                </a:lnTo>
                <a:lnTo>
                  <a:pt x="2260" y="1130"/>
                </a:lnTo>
                <a:lnTo>
                  <a:pt x="4318" y="2438"/>
                </a:lnTo>
                <a:lnTo>
                  <a:pt x="15802" y="9863"/>
                </a:lnTo>
                <a:lnTo>
                  <a:pt x="23993" y="15323"/>
                </a:lnTo>
                <a:lnTo>
                  <a:pt x="33375" y="22491"/>
                </a:lnTo>
                <a:lnTo>
                  <a:pt x="44226" y="31391"/>
                </a:lnTo>
                <a:lnTo>
                  <a:pt x="51577" y="38156"/>
                </a:lnTo>
                <a:lnTo>
                  <a:pt x="61376" y="48239"/>
                </a:lnTo>
                <a:lnTo>
                  <a:pt x="71036" y="58724"/>
                </a:lnTo>
                <a:lnTo>
                  <a:pt x="77269" y="66265"/>
                </a:lnTo>
                <a:lnTo>
                  <a:pt x="85137" y="76303"/>
                </a:lnTo>
                <a:lnTo>
                  <a:pt x="87376" y="79121"/>
                </a:lnTo>
                <a:lnTo>
                  <a:pt x="92824" y="85877"/>
                </a:lnTo>
                <a:lnTo>
                  <a:pt x="97497" y="9319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5727249" y="3496326"/>
            <a:ext cx="133883" cy="132003"/>
          </a:xfrm>
          <a:custGeom>
            <a:avLst/>
            <a:gdLst/>
            <a:ahLst/>
            <a:cxnLst/>
            <a:rect l="l" t="t" r="r" b="b"/>
            <a:pathLst>
              <a:path w="133883" h="132003">
                <a:moveTo>
                  <a:pt x="0" y="0"/>
                </a:moveTo>
                <a:lnTo>
                  <a:pt x="11827" y="7183"/>
                </a:lnTo>
                <a:lnTo>
                  <a:pt x="20091" y="13020"/>
                </a:lnTo>
                <a:lnTo>
                  <a:pt x="29070" y="20256"/>
                </a:lnTo>
                <a:lnTo>
                  <a:pt x="39669" y="29125"/>
                </a:lnTo>
                <a:lnTo>
                  <a:pt x="46665" y="35853"/>
                </a:lnTo>
                <a:lnTo>
                  <a:pt x="56213" y="45201"/>
                </a:lnTo>
                <a:lnTo>
                  <a:pt x="57188" y="46126"/>
                </a:lnTo>
                <a:lnTo>
                  <a:pt x="59258" y="48006"/>
                </a:lnTo>
                <a:lnTo>
                  <a:pt x="59258" y="48183"/>
                </a:lnTo>
                <a:lnTo>
                  <a:pt x="61125" y="50253"/>
                </a:lnTo>
                <a:lnTo>
                  <a:pt x="69984" y="60629"/>
                </a:lnTo>
                <a:lnTo>
                  <a:pt x="76375" y="68300"/>
                </a:lnTo>
                <a:lnTo>
                  <a:pt x="83070" y="76873"/>
                </a:lnTo>
                <a:lnTo>
                  <a:pt x="90735" y="87155"/>
                </a:lnTo>
                <a:lnTo>
                  <a:pt x="96732" y="95810"/>
                </a:lnTo>
                <a:lnTo>
                  <a:pt x="100126" y="100317"/>
                </a:lnTo>
                <a:lnTo>
                  <a:pt x="104444" y="106133"/>
                </a:lnTo>
                <a:lnTo>
                  <a:pt x="104622" y="105943"/>
                </a:lnTo>
                <a:lnTo>
                  <a:pt x="109689" y="111188"/>
                </a:lnTo>
                <a:lnTo>
                  <a:pt x="113626" y="115697"/>
                </a:lnTo>
                <a:lnTo>
                  <a:pt x="113817" y="115697"/>
                </a:lnTo>
                <a:lnTo>
                  <a:pt x="118122" y="119811"/>
                </a:lnTo>
                <a:lnTo>
                  <a:pt x="122440" y="123761"/>
                </a:lnTo>
                <a:lnTo>
                  <a:pt x="127127" y="127317"/>
                </a:lnTo>
                <a:lnTo>
                  <a:pt x="130314" y="129946"/>
                </a:lnTo>
                <a:lnTo>
                  <a:pt x="130505" y="129946"/>
                </a:lnTo>
                <a:lnTo>
                  <a:pt x="133883" y="13200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5727249" y="2709172"/>
            <a:ext cx="61125" cy="20624"/>
          </a:xfrm>
          <a:custGeom>
            <a:avLst/>
            <a:gdLst/>
            <a:ahLst/>
            <a:cxnLst/>
            <a:rect l="l" t="t" r="r" b="b"/>
            <a:pathLst>
              <a:path w="61125" h="20624">
                <a:moveTo>
                  <a:pt x="0" y="20624"/>
                </a:moveTo>
                <a:lnTo>
                  <a:pt x="11687" y="13892"/>
                </a:lnTo>
                <a:lnTo>
                  <a:pt x="21360" y="9710"/>
                </a:lnTo>
                <a:lnTo>
                  <a:pt x="29070" y="6934"/>
                </a:lnTo>
                <a:lnTo>
                  <a:pt x="41353" y="3455"/>
                </a:lnTo>
                <a:lnTo>
                  <a:pt x="52066" y="1474"/>
                </a:lnTo>
                <a:lnTo>
                  <a:pt x="57188" y="381"/>
                </a:lnTo>
                <a:lnTo>
                  <a:pt x="59067" y="0"/>
                </a:lnTo>
                <a:lnTo>
                  <a:pt x="59258" y="0"/>
                </a:lnTo>
                <a:lnTo>
                  <a:pt x="61125" y="19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5705312" y="2696432"/>
            <a:ext cx="110439" cy="20617"/>
          </a:xfrm>
          <a:custGeom>
            <a:avLst/>
            <a:gdLst/>
            <a:ahLst/>
            <a:cxnLst/>
            <a:rect l="l" t="t" r="r" b="b"/>
            <a:pathLst>
              <a:path w="110439" h="20617">
                <a:moveTo>
                  <a:pt x="0" y="20617"/>
                </a:moveTo>
                <a:lnTo>
                  <a:pt x="11729" y="14040"/>
                </a:lnTo>
                <a:lnTo>
                  <a:pt x="21463" y="9909"/>
                </a:lnTo>
                <a:lnTo>
                  <a:pt x="29248" y="7116"/>
                </a:lnTo>
                <a:lnTo>
                  <a:pt x="41707" y="2971"/>
                </a:lnTo>
                <a:lnTo>
                  <a:pt x="52866" y="1054"/>
                </a:lnTo>
                <a:lnTo>
                  <a:pt x="57378" y="551"/>
                </a:lnTo>
                <a:lnTo>
                  <a:pt x="69839" y="0"/>
                </a:lnTo>
                <a:lnTo>
                  <a:pt x="82264" y="1212"/>
                </a:lnTo>
                <a:lnTo>
                  <a:pt x="83248" y="1300"/>
                </a:lnTo>
                <a:lnTo>
                  <a:pt x="88125" y="1859"/>
                </a:lnTo>
                <a:lnTo>
                  <a:pt x="88315" y="2430"/>
                </a:lnTo>
                <a:lnTo>
                  <a:pt x="93192" y="3929"/>
                </a:lnTo>
                <a:lnTo>
                  <a:pt x="96570" y="4869"/>
                </a:lnTo>
                <a:lnTo>
                  <a:pt x="99568" y="6367"/>
                </a:lnTo>
                <a:lnTo>
                  <a:pt x="105194" y="8983"/>
                </a:lnTo>
                <a:lnTo>
                  <a:pt x="110439" y="1217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5861128" y="3628332"/>
            <a:ext cx="32067" cy="8813"/>
          </a:xfrm>
          <a:custGeom>
            <a:avLst/>
            <a:gdLst/>
            <a:ahLst/>
            <a:cxnLst/>
            <a:rect l="l" t="t" r="r" b="b"/>
            <a:pathLst>
              <a:path w="32067" h="8813">
                <a:moveTo>
                  <a:pt x="0" y="0"/>
                </a:moveTo>
                <a:lnTo>
                  <a:pt x="2070" y="1498"/>
                </a:lnTo>
                <a:lnTo>
                  <a:pt x="2070" y="1689"/>
                </a:lnTo>
                <a:lnTo>
                  <a:pt x="4318" y="2806"/>
                </a:lnTo>
                <a:lnTo>
                  <a:pt x="7874" y="4686"/>
                </a:lnTo>
                <a:lnTo>
                  <a:pt x="7874" y="4876"/>
                </a:lnTo>
                <a:lnTo>
                  <a:pt x="11633" y="6375"/>
                </a:lnTo>
                <a:lnTo>
                  <a:pt x="14630" y="7505"/>
                </a:lnTo>
                <a:lnTo>
                  <a:pt x="14808" y="7505"/>
                </a:lnTo>
                <a:lnTo>
                  <a:pt x="18186" y="8242"/>
                </a:lnTo>
                <a:lnTo>
                  <a:pt x="20066" y="8623"/>
                </a:lnTo>
                <a:lnTo>
                  <a:pt x="20066" y="8813"/>
                </a:lnTo>
                <a:lnTo>
                  <a:pt x="21932" y="8813"/>
                </a:lnTo>
                <a:lnTo>
                  <a:pt x="24752" y="8623"/>
                </a:lnTo>
                <a:lnTo>
                  <a:pt x="27381" y="8242"/>
                </a:lnTo>
                <a:lnTo>
                  <a:pt x="28689" y="8064"/>
                </a:lnTo>
                <a:lnTo>
                  <a:pt x="28689" y="7874"/>
                </a:lnTo>
                <a:lnTo>
                  <a:pt x="29819" y="7505"/>
                </a:lnTo>
                <a:lnTo>
                  <a:pt x="30949" y="6934"/>
                </a:lnTo>
                <a:lnTo>
                  <a:pt x="32067" y="618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5841431" y="3513202"/>
            <a:ext cx="19697" cy="43129"/>
          </a:xfrm>
          <a:custGeom>
            <a:avLst/>
            <a:gdLst/>
            <a:ahLst/>
            <a:cxnLst/>
            <a:rect l="l" t="t" r="r" b="b"/>
            <a:pathLst>
              <a:path w="19697" h="43129">
                <a:moveTo>
                  <a:pt x="19697" y="43129"/>
                </a:moveTo>
                <a:lnTo>
                  <a:pt x="19697" y="37693"/>
                </a:lnTo>
                <a:lnTo>
                  <a:pt x="19697" y="37312"/>
                </a:lnTo>
                <a:lnTo>
                  <a:pt x="18389" y="32067"/>
                </a:lnTo>
                <a:lnTo>
                  <a:pt x="17081" y="26250"/>
                </a:lnTo>
                <a:lnTo>
                  <a:pt x="16890" y="25882"/>
                </a:lnTo>
                <a:lnTo>
                  <a:pt x="14262" y="20434"/>
                </a:lnTo>
                <a:lnTo>
                  <a:pt x="11823" y="14820"/>
                </a:lnTo>
                <a:lnTo>
                  <a:pt x="11633" y="14439"/>
                </a:lnTo>
                <a:lnTo>
                  <a:pt x="8077" y="9372"/>
                </a:lnTo>
                <a:lnTo>
                  <a:pt x="4508" y="4495"/>
                </a:lnTo>
                <a:lnTo>
                  <a:pt x="4330" y="4127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5924687" y="3640522"/>
            <a:ext cx="13881" cy="51752"/>
          </a:xfrm>
          <a:custGeom>
            <a:avLst/>
            <a:gdLst/>
            <a:ahLst/>
            <a:cxnLst/>
            <a:rect l="l" t="t" r="r" b="b"/>
            <a:pathLst>
              <a:path w="13881" h="51752">
                <a:moveTo>
                  <a:pt x="13881" y="0"/>
                </a:moveTo>
                <a:lnTo>
                  <a:pt x="13881" y="6184"/>
                </a:lnTo>
                <a:lnTo>
                  <a:pt x="13881" y="6375"/>
                </a:lnTo>
                <a:lnTo>
                  <a:pt x="12750" y="12369"/>
                </a:lnTo>
                <a:lnTo>
                  <a:pt x="10693" y="23812"/>
                </a:lnTo>
                <a:lnTo>
                  <a:pt x="11264" y="24371"/>
                </a:lnTo>
                <a:lnTo>
                  <a:pt x="7886" y="35255"/>
                </a:lnTo>
                <a:lnTo>
                  <a:pt x="5067" y="43688"/>
                </a:lnTo>
                <a:lnTo>
                  <a:pt x="4699" y="44437"/>
                </a:lnTo>
                <a:lnTo>
                  <a:pt x="0" y="5175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5798687" y="3599828"/>
            <a:ext cx="98628" cy="103695"/>
          </a:xfrm>
          <a:custGeom>
            <a:avLst/>
            <a:gdLst/>
            <a:ahLst/>
            <a:cxnLst/>
            <a:rect l="l" t="t" r="r" b="b"/>
            <a:pathLst>
              <a:path w="98628" h="103695">
                <a:moveTo>
                  <a:pt x="98628" y="103695"/>
                </a:moveTo>
                <a:lnTo>
                  <a:pt x="91122" y="101434"/>
                </a:lnTo>
                <a:lnTo>
                  <a:pt x="90195" y="100876"/>
                </a:lnTo>
                <a:lnTo>
                  <a:pt x="83820" y="96380"/>
                </a:lnTo>
                <a:lnTo>
                  <a:pt x="75374" y="90576"/>
                </a:lnTo>
                <a:lnTo>
                  <a:pt x="75374" y="89636"/>
                </a:lnTo>
                <a:lnTo>
                  <a:pt x="67881" y="81940"/>
                </a:lnTo>
                <a:lnTo>
                  <a:pt x="58824" y="72375"/>
                </a:lnTo>
                <a:lnTo>
                  <a:pt x="52145" y="64572"/>
                </a:lnTo>
                <a:lnTo>
                  <a:pt x="47066" y="58686"/>
                </a:lnTo>
                <a:lnTo>
                  <a:pt x="38034" y="48457"/>
                </a:lnTo>
                <a:lnTo>
                  <a:pt x="31401" y="40738"/>
                </a:lnTo>
                <a:lnTo>
                  <a:pt x="25133" y="33197"/>
                </a:lnTo>
                <a:lnTo>
                  <a:pt x="16985" y="23190"/>
                </a:lnTo>
                <a:lnTo>
                  <a:pt x="9823" y="13878"/>
                </a:lnTo>
                <a:lnTo>
                  <a:pt x="8255" y="11810"/>
                </a:lnTo>
                <a:lnTo>
                  <a:pt x="3937" y="5994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5800006" y="3454325"/>
            <a:ext cx="61125" cy="50253"/>
          </a:xfrm>
          <a:custGeom>
            <a:avLst/>
            <a:gdLst/>
            <a:ahLst/>
            <a:cxnLst/>
            <a:rect l="l" t="t" r="r" b="b"/>
            <a:pathLst>
              <a:path w="61125" h="50253">
                <a:moveTo>
                  <a:pt x="0" y="0"/>
                </a:moveTo>
                <a:lnTo>
                  <a:pt x="11910" y="7092"/>
                </a:lnTo>
                <a:lnTo>
                  <a:pt x="20170" y="12910"/>
                </a:lnTo>
                <a:lnTo>
                  <a:pt x="29248" y="20066"/>
                </a:lnTo>
                <a:lnTo>
                  <a:pt x="39725" y="29068"/>
                </a:lnTo>
                <a:lnTo>
                  <a:pt x="46675" y="35847"/>
                </a:lnTo>
                <a:lnTo>
                  <a:pt x="56219" y="45207"/>
                </a:lnTo>
                <a:lnTo>
                  <a:pt x="57188" y="46126"/>
                </a:lnTo>
                <a:lnTo>
                  <a:pt x="59436" y="48006"/>
                </a:lnTo>
                <a:lnTo>
                  <a:pt x="61125" y="5025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5797561" y="2751170"/>
            <a:ext cx="106692" cy="21945"/>
          </a:xfrm>
          <a:custGeom>
            <a:avLst/>
            <a:gdLst/>
            <a:ahLst/>
            <a:cxnLst/>
            <a:rect l="l" t="t" r="r" b="b"/>
            <a:pathLst>
              <a:path w="106692" h="21945">
                <a:moveTo>
                  <a:pt x="106692" y="8254"/>
                </a:moveTo>
                <a:lnTo>
                  <a:pt x="104254" y="6934"/>
                </a:lnTo>
                <a:lnTo>
                  <a:pt x="104076" y="6934"/>
                </a:lnTo>
                <a:lnTo>
                  <a:pt x="101447" y="5816"/>
                </a:lnTo>
                <a:lnTo>
                  <a:pt x="98628" y="4686"/>
                </a:lnTo>
                <a:lnTo>
                  <a:pt x="95631" y="3746"/>
                </a:lnTo>
                <a:lnTo>
                  <a:pt x="90754" y="2438"/>
                </a:lnTo>
                <a:lnTo>
                  <a:pt x="90563" y="1879"/>
                </a:lnTo>
                <a:lnTo>
                  <a:pt x="85686" y="1320"/>
                </a:lnTo>
                <a:lnTo>
                  <a:pt x="74828" y="0"/>
                </a:lnTo>
                <a:lnTo>
                  <a:pt x="74625" y="571"/>
                </a:lnTo>
                <a:lnTo>
                  <a:pt x="63563" y="190"/>
                </a:lnTo>
                <a:lnTo>
                  <a:pt x="61696" y="190"/>
                </a:lnTo>
                <a:lnTo>
                  <a:pt x="61506" y="190"/>
                </a:lnTo>
                <a:lnTo>
                  <a:pt x="59639" y="571"/>
                </a:lnTo>
                <a:lnTo>
                  <a:pt x="46773" y="2877"/>
                </a:lnTo>
                <a:lnTo>
                  <a:pt x="36384" y="5347"/>
                </a:lnTo>
                <a:lnTo>
                  <a:pt x="31699" y="6934"/>
                </a:lnTo>
                <a:lnTo>
                  <a:pt x="18782" y="11817"/>
                </a:lnTo>
                <a:lnTo>
                  <a:pt x="9587" y="16363"/>
                </a:lnTo>
                <a:lnTo>
                  <a:pt x="0" y="2194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5821942" y="2763747"/>
            <a:ext cx="93192" cy="20617"/>
          </a:xfrm>
          <a:custGeom>
            <a:avLst/>
            <a:gdLst/>
            <a:ahLst/>
            <a:cxnLst/>
            <a:rect l="l" t="t" r="r" b="b"/>
            <a:pathLst>
              <a:path w="93192" h="20617">
                <a:moveTo>
                  <a:pt x="0" y="20617"/>
                </a:moveTo>
                <a:lnTo>
                  <a:pt x="11710" y="13881"/>
                </a:lnTo>
                <a:lnTo>
                  <a:pt x="21421" y="9770"/>
                </a:lnTo>
                <a:lnTo>
                  <a:pt x="29070" y="7116"/>
                </a:lnTo>
                <a:lnTo>
                  <a:pt x="41606" y="2974"/>
                </a:lnTo>
                <a:lnTo>
                  <a:pt x="52699" y="1056"/>
                </a:lnTo>
                <a:lnTo>
                  <a:pt x="57188" y="551"/>
                </a:lnTo>
                <a:lnTo>
                  <a:pt x="69726" y="0"/>
                </a:lnTo>
                <a:lnTo>
                  <a:pt x="82074" y="1212"/>
                </a:lnTo>
                <a:lnTo>
                  <a:pt x="83058" y="1300"/>
                </a:lnTo>
                <a:lnTo>
                  <a:pt x="87934" y="1871"/>
                </a:lnTo>
                <a:lnTo>
                  <a:pt x="88684" y="1871"/>
                </a:lnTo>
                <a:lnTo>
                  <a:pt x="93192" y="392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5821942" y="3441760"/>
            <a:ext cx="117182" cy="198767"/>
          </a:xfrm>
          <a:custGeom>
            <a:avLst/>
            <a:gdLst/>
            <a:ahLst/>
            <a:cxnLst/>
            <a:rect l="l" t="t" r="r" b="b"/>
            <a:pathLst>
              <a:path w="117182" h="198767">
                <a:moveTo>
                  <a:pt x="0" y="0"/>
                </a:moveTo>
                <a:lnTo>
                  <a:pt x="11854" y="7115"/>
                </a:lnTo>
                <a:lnTo>
                  <a:pt x="20147" y="12968"/>
                </a:lnTo>
                <a:lnTo>
                  <a:pt x="29070" y="20066"/>
                </a:lnTo>
                <a:lnTo>
                  <a:pt x="40000" y="28963"/>
                </a:lnTo>
                <a:lnTo>
                  <a:pt x="47309" y="35731"/>
                </a:lnTo>
                <a:lnTo>
                  <a:pt x="57188" y="45935"/>
                </a:lnTo>
                <a:lnTo>
                  <a:pt x="66716" y="56323"/>
                </a:lnTo>
                <a:lnTo>
                  <a:pt x="72948" y="63909"/>
                </a:lnTo>
                <a:lnTo>
                  <a:pt x="80812" y="73898"/>
                </a:lnTo>
                <a:lnTo>
                  <a:pt x="83058" y="76695"/>
                </a:lnTo>
                <a:lnTo>
                  <a:pt x="88493" y="83439"/>
                </a:lnTo>
                <a:lnTo>
                  <a:pt x="88315" y="83629"/>
                </a:lnTo>
                <a:lnTo>
                  <a:pt x="93192" y="90944"/>
                </a:lnTo>
                <a:lnTo>
                  <a:pt x="96189" y="95440"/>
                </a:lnTo>
                <a:lnTo>
                  <a:pt x="96367" y="95440"/>
                </a:lnTo>
                <a:lnTo>
                  <a:pt x="99009" y="100317"/>
                </a:lnTo>
                <a:lnTo>
                  <a:pt x="102184" y="106311"/>
                </a:lnTo>
                <a:lnTo>
                  <a:pt x="102184" y="106502"/>
                </a:lnTo>
                <a:lnTo>
                  <a:pt x="105003" y="112877"/>
                </a:lnTo>
                <a:lnTo>
                  <a:pt x="107632" y="119443"/>
                </a:lnTo>
                <a:lnTo>
                  <a:pt x="107442" y="119634"/>
                </a:lnTo>
                <a:lnTo>
                  <a:pt x="109689" y="126377"/>
                </a:lnTo>
                <a:lnTo>
                  <a:pt x="110629" y="129006"/>
                </a:lnTo>
                <a:lnTo>
                  <a:pt x="111201" y="131826"/>
                </a:lnTo>
                <a:lnTo>
                  <a:pt x="113068" y="139687"/>
                </a:lnTo>
                <a:lnTo>
                  <a:pt x="113258" y="139687"/>
                </a:lnTo>
                <a:lnTo>
                  <a:pt x="114566" y="147751"/>
                </a:lnTo>
                <a:lnTo>
                  <a:pt x="115874" y="155829"/>
                </a:lnTo>
                <a:lnTo>
                  <a:pt x="115874" y="156006"/>
                </a:lnTo>
                <a:lnTo>
                  <a:pt x="116624" y="164261"/>
                </a:lnTo>
                <a:lnTo>
                  <a:pt x="117182" y="171754"/>
                </a:lnTo>
                <a:lnTo>
                  <a:pt x="117182" y="171945"/>
                </a:lnTo>
                <a:lnTo>
                  <a:pt x="117182" y="179628"/>
                </a:lnTo>
                <a:lnTo>
                  <a:pt x="117182" y="189191"/>
                </a:lnTo>
                <a:lnTo>
                  <a:pt x="116624" y="19876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5814819" y="2707863"/>
            <a:ext cx="66560" cy="44437"/>
          </a:xfrm>
          <a:custGeom>
            <a:avLst/>
            <a:gdLst/>
            <a:ahLst/>
            <a:cxnLst/>
            <a:rect l="l" t="t" r="r" b="b"/>
            <a:pathLst>
              <a:path w="66560" h="44437">
                <a:moveTo>
                  <a:pt x="66560" y="44437"/>
                </a:moveTo>
                <a:lnTo>
                  <a:pt x="55154" y="35649"/>
                </a:lnTo>
                <a:lnTo>
                  <a:pt x="47237" y="29726"/>
                </a:lnTo>
                <a:lnTo>
                  <a:pt x="37167" y="22475"/>
                </a:lnTo>
                <a:lnTo>
                  <a:pt x="32994" y="19494"/>
                </a:lnTo>
                <a:lnTo>
                  <a:pt x="27368" y="15570"/>
                </a:lnTo>
                <a:lnTo>
                  <a:pt x="27190" y="15748"/>
                </a:lnTo>
                <a:lnTo>
                  <a:pt x="21374" y="12369"/>
                </a:lnTo>
                <a:lnTo>
                  <a:pt x="10680" y="5994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5836193" y="4040856"/>
            <a:ext cx="56997" cy="40119"/>
          </a:xfrm>
          <a:custGeom>
            <a:avLst/>
            <a:gdLst/>
            <a:ahLst/>
            <a:cxnLst/>
            <a:rect l="l" t="t" r="r" b="b"/>
            <a:pathLst>
              <a:path w="56997" h="40119">
                <a:moveTo>
                  <a:pt x="0" y="40119"/>
                </a:moveTo>
                <a:lnTo>
                  <a:pt x="5994" y="36931"/>
                </a:lnTo>
                <a:lnTo>
                  <a:pt x="6197" y="36741"/>
                </a:lnTo>
                <a:lnTo>
                  <a:pt x="11620" y="32804"/>
                </a:lnTo>
                <a:lnTo>
                  <a:pt x="23296" y="24313"/>
                </a:lnTo>
                <a:lnTo>
                  <a:pt x="31126" y="18365"/>
                </a:lnTo>
                <a:lnTo>
                  <a:pt x="40360" y="11437"/>
                </a:lnTo>
                <a:lnTo>
                  <a:pt x="46304" y="7111"/>
                </a:lnTo>
                <a:lnTo>
                  <a:pt x="51561" y="3365"/>
                </a:lnTo>
                <a:lnTo>
                  <a:pt x="5699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5866566" y="3994524"/>
            <a:ext cx="62064" cy="51574"/>
          </a:xfrm>
          <a:custGeom>
            <a:avLst/>
            <a:gdLst/>
            <a:ahLst/>
            <a:cxnLst/>
            <a:rect l="l" t="t" r="r" b="b"/>
            <a:pathLst>
              <a:path w="62064" h="51574">
                <a:moveTo>
                  <a:pt x="0" y="51574"/>
                </a:moveTo>
                <a:lnTo>
                  <a:pt x="3568" y="46888"/>
                </a:lnTo>
                <a:lnTo>
                  <a:pt x="3746" y="46888"/>
                </a:lnTo>
                <a:lnTo>
                  <a:pt x="7505" y="42379"/>
                </a:lnTo>
                <a:lnTo>
                  <a:pt x="15189" y="33947"/>
                </a:lnTo>
                <a:lnTo>
                  <a:pt x="14998" y="33756"/>
                </a:lnTo>
                <a:lnTo>
                  <a:pt x="23063" y="25514"/>
                </a:lnTo>
                <a:lnTo>
                  <a:pt x="29629" y="18948"/>
                </a:lnTo>
                <a:lnTo>
                  <a:pt x="29806" y="18757"/>
                </a:lnTo>
                <a:lnTo>
                  <a:pt x="36931" y="12763"/>
                </a:lnTo>
                <a:lnTo>
                  <a:pt x="41440" y="9004"/>
                </a:lnTo>
                <a:lnTo>
                  <a:pt x="41630" y="9004"/>
                </a:lnTo>
                <a:lnTo>
                  <a:pt x="46507" y="5816"/>
                </a:lnTo>
                <a:lnTo>
                  <a:pt x="50253" y="3568"/>
                </a:lnTo>
                <a:lnTo>
                  <a:pt x="50431" y="3200"/>
                </a:lnTo>
                <a:lnTo>
                  <a:pt x="54381" y="1689"/>
                </a:lnTo>
                <a:lnTo>
                  <a:pt x="57937" y="381"/>
                </a:lnTo>
                <a:lnTo>
                  <a:pt x="58305" y="381"/>
                </a:lnTo>
                <a:lnTo>
                  <a:pt x="62064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5893194" y="4036161"/>
            <a:ext cx="14439" cy="4686"/>
          </a:xfrm>
          <a:custGeom>
            <a:avLst/>
            <a:gdLst/>
            <a:ahLst/>
            <a:cxnLst/>
            <a:rect l="l" t="t" r="r" b="b"/>
            <a:pathLst>
              <a:path w="14439" h="4686">
                <a:moveTo>
                  <a:pt x="0" y="4686"/>
                </a:moveTo>
                <a:lnTo>
                  <a:pt x="1866" y="3556"/>
                </a:lnTo>
                <a:lnTo>
                  <a:pt x="2070" y="3378"/>
                </a:lnTo>
                <a:lnTo>
                  <a:pt x="4114" y="2425"/>
                </a:lnTo>
                <a:lnTo>
                  <a:pt x="6934" y="1308"/>
                </a:lnTo>
                <a:lnTo>
                  <a:pt x="7124" y="1117"/>
                </a:lnTo>
                <a:lnTo>
                  <a:pt x="9931" y="368"/>
                </a:lnTo>
                <a:lnTo>
                  <a:pt x="11442" y="0"/>
                </a:lnTo>
                <a:lnTo>
                  <a:pt x="11633" y="0"/>
                </a:lnTo>
                <a:lnTo>
                  <a:pt x="13119" y="177"/>
                </a:lnTo>
                <a:lnTo>
                  <a:pt x="13881" y="177"/>
                </a:lnTo>
                <a:lnTo>
                  <a:pt x="14439" y="36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5893194" y="3545264"/>
            <a:ext cx="15367" cy="89255"/>
          </a:xfrm>
          <a:custGeom>
            <a:avLst/>
            <a:gdLst/>
            <a:ahLst/>
            <a:cxnLst/>
            <a:rect l="l" t="t" r="r" b="b"/>
            <a:pathLst>
              <a:path w="15366" h="89255">
                <a:moveTo>
                  <a:pt x="0" y="89255"/>
                </a:moveTo>
                <a:lnTo>
                  <a:pt x="1308" y="88696"/>
                </a:lnTo>
                <a:lnTo>
                  <a:pt x="2438" y="87757"/>
                </a:lnTo>
                <a:lnTo>
                  <a:pt x="3556" y="86995"/>
                </a:lnTo>
                <a:lnTo>
                  <a:pt x="4495" y="85877"/>
                </a:lnTo>
                <a:lnTo>
                  <a:pt x="6565" y="83439"/>
                </a:lnTo>
                <a:lnTo>
                  <a:pt x="8255" y="80822"/>
                </a:lnTo>
                <a:lnTo>
                  <a:pt x="9182" y="79311"/>
                </a:lnTo>
                <a:lnTo>
                  <a:pt x="9372" y="79311"/>
                </a:lnTo>
                <a:lnTo>
                  <a:pt x="9931" y="77622"/>
                </a:lnTo>
                <a:lnTo>
                  <a:pt x="11633" y="73685"/>
                </a:lnTo>
                <a:lnTo>
                  <a:pt x="12941" y="69557"/>
                </a:lnTo>
                <a:lnTo>
                  <a:pt x="13881" y="66001"/>
                </a:lnTo>
                <a:lnTo>
                  <a:pt x="13881" y="65811"/>
                </a:lnTo>
                <a:lnTo>
                  <a:pt x="14439" y="62064"/>
                </a:lnTo>
                <a:lnTo>
                  <a:pt x="14998" y="56248"/>
                </a:lnTo>
                <a:lnTo>
                  <a:pt x="15367" y="56248"/>
                </a:lnTo>
                <a:lnTo>
                  <a:pt x="15189" y="50622"/>
                </a:lnTo>
                <a:lnTo>
                  <a:pt x="14998" y="42379"/>
                </a:lnTo>
                <a:lnTo>
                  <a:pt x="14998" y="42189"/>
                </a:lnTo>
                <a:lnTo>
                  <a:pt x="13690" y="34124"/>
                </a:lnTo>
                <a:lnTo>
                  <a:pt x="12750" y="28308"/>
                </a:lnTo>
                <a:lnTo>
                  <a:pt x="12560" y="28130"/>
                </a:lnTo>
                <a:lnTo>
                  <a:pt x="10871" y="22504"/>
                </a:lnTo>
                <a:lnTo>
                  <a:pt x="8991" y="16878"/>
                </a:lnTo>
                <a:lnTo>
                  <a:pt x="9182" y="16687"/>
                </a:lnTo>
                <a:lnTo>
                  <a:pt x="6565" y="11442"/>
                </a:lnTo>
                <a:lnTo>
                  <a:pt x="3746" y="5626"/>
                </a:lnTo>
                <a:lnTo>
                  <a:pt x="3746" y="5435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5928255" y="4015531"/>
            <a:ext cx="10312" cy="12369"/>
          </a:xfrm>
          <a:custGeom>
            <a:avLst/>
            <a:gdLst/>
            <a:ahLst/>
            <a:cxnLst/>
            <a:rect l="l" t="t" r="r" b="b"/>
            <a:pathLst>
              <a:path w="10312" h="12369">
                <a:moveTo>
                  <a:pt x="10312" y="0"/>
                </a:moveTo>
                <a:lnTo>
                  <a:pt x="9372" y="2628"/>
                </a:lnTo>
                <a:lnTo>
                  <a:pt x="9182" y="2997"/>
                </a:lnTo>
                <a:lnTo>
                  <a:pt x="7696" y="5257"/>
                </a:lnTo>
                <a:lnTo>
                  <a:pt x="6197" y="7315"/>
                </a:lnTo>
                <a:lnTo>
                  <a:pt x="6007" y="7505"/>
                </a:lnTo>
                <a:lnTo>
                  <a:pt x="4127" y="9385"/>
                </a:lnTo>
                <a:lnTo>
                  <a:pt x="2247" y="11061"/>
                </a:lnTo>
                <a:lnTo>
                  <a:pt x="2070" y="11061"/>
                </a:lnTo>
                <a:lnTo>
                  <a:pt x="0" y="1236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5919081" y="3420757"/>
            <a:ext cx="22491" cy="6565"/>
          </a:xfrm>
          <a:custGeom>
            <a:avLst/>
            <a:gdLst/>
            <a:ahLst/>
            <a:cxnLst/>
            <a:rect l="l" t="t" r="r" b="b"/>
            <a:pathLst>
              <a:path w="22491" h="6565">
                <a:moveTo>
                  <a:pt x="22491" y="6565"/>
                </a:moveTo>
                <a:lnTo>
                  <a:pt x="21183" y="5816"/>
                </a:lnTo>
                <a:lnTo>
                  <a:pt x="20993" y="5816"/>
                </a:lnTo>
                <a:lnTo>
                  <a:pt x="19672" y="5257"/>
                </a:lnTo>
                <a:lnTo>
                  <a:pt x="15557" y="3949"/>
                </a:lnTo>
                <a:lnTo>
                  <a:pt x="15557" y="3759"/>
                </a:lnTo>
                <a:lnTo>
                  <a:pt x="11430" y="2628"/>
                </a:lnTo>
                <a:lnTo>
                  <a:pt x="5803" y="1130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5919072" y="3351756"/>
            <a:ext cx="127317" cy="67500"/>
          </a:xfrm>
          <a:custGeom>
            <a:avLst/>
            <a:gdLst/>
            <a:ahLst/>
            <a:cxnLst/>
            <a:rect l="l" t="t" r="r" b="b"/>
            <a:pathLst>
              <a:path w="127317" h="67500">
                <a:moveTo>
                  <a:pt x="0" y="0"/>
                </a:moveTo>
                <a:lnTo>
                  <a:pt x="2806" y="571"/>
                </a:lnTo>
                <a:lnTo>
                  <a:pt x="5435" y="1320"/>
                </a:lnTo>
                <a:lnTo>
                  <a:pt x="19040" y="5324"/>
                </a:lnTo>
                <a:lnTo>
                  <a:pt x="28441" y="8038"/>
                </a:lnTo>
                <a:lnTo>
                  <a:pt x="40131" y="12319"/>
                </a:lnTo>
                <a:lnTo>
                  <a:pt x="43497" y="13690"/>
                </a:lnTo>
                <a:lnTo>
                  <a:pt x="56704" y="19230"/>
                </a:lnTo>
                <a:lnTo>
                  <a:pt x="65702" y="23638"/>
                </a:lnTo>
                <a:lnTo>
                  <a:pt x="76697" y="29966"/>
                </a:lnTo>
                <a:lnTo>
                  <a:pt x="80251" y="32067"/>
                </a:lnTo>
                <a:lnTo>
                  <a:pt x="92242" y="39716"/>
                </a:lnTo>
                <a:lnTo>
                  <a:pt x="100241" y="45527"/>
                </a:lnTo>
                <a:lnTo>
                  <a:pt x="110054" y="53091"/>
                </a:lnTo>
                <a:lnTo>
                  <a:pt x="113995" y="56070"/>
                </a:lnTo>
                <a:lnTo>
                  <a:pt x="120942" y="61125"/>
                </a:lnTo>
                <a:lnTo>
                  <a:pt x="121132" y="61315"/>
                </a:lnTo>
                <a:lnTo>
                  <a:pt x="127317" y="6750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6046388" y="3795021"/>
            <a:ext cx="110820" cy="125260"/>
          </a:xfrm>
          <a:custGeom>
            <a:avLst/>
            <a:gdLst/>
            <a:ahLst/>
            <a:cxnLst/>
            <a:rect l="l" t="t" r="r" b="b"/>
            <a:pathLst>
              <a:path w="110820" h="125260">
                <a:moveTo>
                  <a:pt x="0" y="125260"/>
                </a:moveTo>
                <a:lnTo>
                  <a:pt x="4114" y="123380"/>
                </a:lnTo>
                <a:lnTo>
                  <a:pt x="8064" y="121132"/>
                </a:lnTo>
                <a:lnTo>
                  <a:pt x="13119" y="118135"/>
                </a:lnTo>
                <a:lnTo>
                  <a:pt x="13309" y="118135"/>
                </a:lnTo>
                <a:lnTo>
                  <a:pt x="17995" y="114757"/>
                </a:lnTo>
                <a:lnTo>
                  <a:pt x="25311" y="109499"/>
                </a:lnTo>
                <a:lnTo>
                  <a:pt x="25311" y="109321"/>
                </a:lnTo>
                <a:lnTo>
                  <a:pt x="32067" y="103505"/>
                </a:lnTo>
                <a:lnTo>
                  <a:pt x="37680" y="98640"/>
                </a:lnTo>
                <a:lnTo>
                  <a:pt x="37680" y="98437"/>
                </a:lnTo>
                <a:lnTo>
                  <a:pt x="42748" y="93002"/>
                </a:lnTo>
                <a:lnTo>
                  <a:pt x="48006" y="87376"/>
                </a:lnTo>
                <a:lnTo>
                  <a:pt x="52870" y="81381"/>
                </a:lnTo>
                <a:lnTo>
                  <a:pt x="57937" y="75006"/>
                </a:lnTo>
                <a:lnTo>
                  <a:pt x="62623" y="68440"/>
                </a:lnTo>
                <a:lnTo>
                  <a:pt x="67500" y="61506"/>
                </a:lnTo>
                <a:lnTo>
                  <a:pt x="66941" y="61125"/>
                </a:lnTo>
                <a:lnTo>
                  <a:pt x="71805" y="54381"/>
                </a:lnTo>
                <a:lnTo>
                  <a:pt x="80900" y="41380"/>
                </a:lnTo>
                <a:lnTo>
                  <a:pt x="87458" y="32065"/>
                </a:lnTo>
                <a:lnTo>
                  <a:pt x="93081" y="24207"/>
                </a:lnTo>
                <a:lnTo>
                  <a:pt x="99367" y="15576"/>
                </a:lnTo>
                <a:lnTo>
                  <a:pt x="107916" y="3944"/>
                </a:lnTo>
                <a:lnTo>
                  <a:pt x="11082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5936320" y="3336569"/>
            <a:ext cx="193128" cy="102196"/>
          </a:xfrm>
          <a:custGeom>
            <a:avLst/>
            <a:gdLst/>
            <a:ahLst/>
            <a:cxnLst/>
            <a:rect l="l" t="t" r="r" b="b"/>
            <a:pathLst>
              <a:path w="193128" h="102196">
                <a:moveTo>
                  <a:pt x="0" y="0"/>
                </a:moveTo>
                <a:lnTo>
                  <a:pt x="13799" y="3480"/>
                </a:lnTo>
                <a:lnTo>
                  <a:pt x="23363" y="6508"/>
                </a:lnTo>
                <a:lnTo>
                  <a:pt x="35554" y="11348"/>
                </a:lnTo>
                <a:lnTo>
                  <a:pt x="38061" y="12382"/>
                </a:lnTo>
                <a:lnTo>
                  <a:pt x="51024" y="18100"/>
                </a:lnTo>
                <a:lnTo>
                  <a:pt x="59759" y="22761"/>
                </a:lnTo>
                <a:lnTo>
                  <a:pt x="70676" y="28784"/>
                </a:lnTo>
                <a:lnTo>
                  <a:pt x="74815" y="30949"/>
                </a:lnTo>
                <a:lnTo>
                  <a:pt x="77444" y="32258"/>
                </a:lnTo>
                <a:lnTo>
                  <a:pt x="79870" y="34124"/>
                </a:lnTo>
                <a:lnTo>
                  <a:pt x="91213" y="41911"/>
                </a:lnTo>
                <a:lnTo>
                  <a:pt x="99311" y="47599"/>
                </a:lnTo>
                <a:lnTo>
                  <a:pt x="108559" y="54749"/>
                </a:lnTo>
                <a:lnTo>
                  <a:pt x="118440" y="62955"/>
                </a:lnTo>
                <a:lnTo>
                  <a:pt x="126177" y="70123"/>
                </a:lnTo>
                <a:lnTo>
                  <a:pt x="130505" y="73875"/>
                </a:lnTo>
                <a:lnTo>
                  <a:pt x="135001" y="77812"/>
                </a:lnTo>
                <a:lnTo>
                  <a:pt x="135001" y="77622"/>
                </a:lnTo>
                <a:lnTo>
                  <a:pt x="139687" y="81381"/>
                </a:lnTo>
                <a:lnTo>
                  <a:pt x="144945" y="85305"/>
                </a:lnTo>
                <a:lnTo>
                  <a:pt x="150190" y="88887"/>
                </a:lnTo>
                <a:lnTo>
                  <a:pt x="154508" y="91884"/>
                </a:lnTo>
                <a:lnTo>
                  <a:pt x="158826" y="94500"/>
                </a:lnTo>
                <a:lnTo>
                  <a:pt x="163690" y="97320"/>
                </a:lnTo>
                <a:lnTo>
                  <a:pt x="168757" y="99568"/>
                </a:lnTo>
                <a:lnTo>
                  <a:pt x="171754" y="100888"/>
                </a:lnTo>
                <a:lnTo>
                  <a:pt x="171945" y="100888"/>
                </a:lnTo>
                <a:lnTo>
                  <a:pt x="174942" y="101447"/>
                </a:lnTo>
                <a:lnTo>
                  <a:pt x="177190" y="102006"/>
                </a:lnTo>
                <a:lnTo>
                  <a:pt x="177380" y="102006"/>
                </a:lnTo>
                <a:lnTo>
                  <a:pt x="180009" y="102196"/>
                </a:lnTo>
                <a:lnTo>
                  <a:pt x="181317" y="102196"/>
                </a:lnTo>
                <a:lnTo>
                  <a:pt x="181508" y="102196"/>
                </a:lnTo>
                <a:lnTo>
                  <a:pt x="182816" y="101828"/>
                </a:lnTo>
                <a:lnTo>
                  <a:pt x="184505" y="101257"/>
                </a:lnTo>
                <a:lnTo>
                  <a:pt x="184696" y="101066"/>
                </a:lnTo>
                <a:lnTo>
                  <a:pt x="186385" y="100139"/>
                </a:lnTo>
                <a:lnTo>
                  <a:pt x="187134" y="99758"/>
                </a:lnTo>
                <a:lnTo>
                  <a:pt x="187693" y="99009"/>
                </a:lnTo>
                <a:lnTo>
                  <a:pt x="189001" y="97497"/>
                </a:lnTo>
                <a:lnTo>
                  <a:pt x="189191" y="97320"/>
                </a:lnTo>
                <a:lnTo>
                  <a:pt x="190309" y="95440"/>
                </a:lnTo>
                <a:lnTo>
                  <a:pt x="190881" y="94500"/>
                </a:lnTo>
                <a:lnTo>
                  <a:pt x="191249" y="93383"/>
                </a:lnTo>
                <a:lnTo>
                  <a:pt x="191998" y="90563"/>
                </a:lnTo>
                <a:lnTo>
                  <a:pt x="191998" y="90373"/>
                </a:lnTo>
                <a:lnTo>
                  <a:pt x="192570" y="87566"/>
                </a:lnTo>
                <a:lnTo>
                  <a:pt x="192951" y="86067"/>
                </a:lnTo>
                <a:lnTo>
                  <a:pt x="192951" y="85877"/>
                </a:lnTo>
                <a:lnTo>
                  <a:pt x="192951" y="84188"/>
                </a:lnTo>
                <a:lnTo>
                  <a:pt x="192951" y="80060"/>
                </a:lnTo>
                <a:lnTo>
                  <a:pt x="193128" y="80060"/>
                </a:lnTo>
                <a:lnTo>
                  <a:pt x="192760" y="75755"/>
                </a:lnTo>
                <a:lnTo>
                  <a:pt x="192570" y="72009"/>
                </a:lnTo>
                <a:lnTo>
                  <a:pt x="191820" y="68249"/>
                </a:lnTo>
                <a:lnTo>
                  <a:pt x="190690" y="62433"/>
                </a:lnTo>
                <a:lnTo>
                  <a:pt x="190881" y="62255"/>
                </a:lnTo>
                <a:lnTo>
                  <a:pt x="189001" y="56997"/>
                </a:lnTo>
                <a:lnTo>
                  <a:pt x="186575" y="49123"/>
                </a:lnTo>
                <a:lnTo>
                  <a:pt x="186385" y="48933"/>
                </a:lnTo>
                <a:lnTo>
                  <a:pt x="183007" y="41440"/>
                </a:lnTo>
                <a:lnTo>
                  <a:pt x="180568" y="35991"/>
                </a:lnTo>
                <a:lnTo>
                  <a:pt x="180390" y="35814"/>
                </a:lnTo>
                <a:lnTo>
                  <a:pt x="177190" y="30746"/>
                </a:lnTo>
                <a:lnTo>
                  <a:pt x="174015" y="25692"/>
                </a:lnTo>
                <a:lnTo>
                  <a:pt x="174015" y="25501"/>
                </a:lnTo>
                <a:lnTo>
                  <a:pt x="170256" y="21005"/>
                </a:lnTo>
                <a:lnTo>
                  <a:pt x="166128" y="15938"/>
                </a:lnTo>
                <a:lnTo>
                  <a:pt x="165950" y="15760"/>
                </a:lnTo>
                <a:lnTo>
                  <a:pt x="161251" y="1125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5924505" y="2866393"/>
            <a:ext cx="191820" cy="82415"/>
          </a:xfrm>
          <a:custGeom>
            <a:avLst/>
            <a:gdLst/>
            <a:ahLst/>
            <a:cxnLst/>
            <a:rect l="l" t="t" r="r" b="b"/>
            <a:pathLst>
              <a:path w="191820" h="82415">
                <a:moveTo>
                  <a:pt x="0" y="6660"/>
                </a:moveTo>
                <a:lnTo>
                  <a:pt x="13758" y="3428"/>
                </a:lnTo>
                <a:lnTo>
                  <a:pt x="23722" y="1881"/>
                </a:lnTo>
                <a:lnTo>
                  <a:pt x="37480" y="891"/>
                </a:lnTo>
                <a:lnTo>
                  <a:pt x="38061" y="856"/>
                </a:lnTo>
                <a:lnTo>
                  <a:pt x="51963" y="0"/>
                </a:lnTo>
                <a:lnTo>
                  <a:pt x="62034" y="307"/>
                </a:lnTo>
                <a:lnTo>
                  <a:pt x="74815" y="1783"/>
                </a:lnTo>
                <a:lnTo>
                  <a:pt x="88264" y="3754"/>
                </a:lnTo>
                <a:lnTo>
                  <a:pt x="98195" y="6343"/>
                </a:lnTo>
                <a:lnTo>
                  <a:pt x="108572" y="9289"/>
                </a:lnTo>
                <a:lnTo>
                  <a:pt x="115328" y="11156"/>
                </a:lnTo>
                <a:lnTo>
                  <a:pt x="115328" y="11727"/>
                </a:lnTo>
                <a:lnTo>
                  <a:pt x="121691" y="14534"/>
                </a:lnTo>
                <a:lnTo>
                  <a:pt x="125818" y="16413"/>
                </a:lnTo>
                <a:lnTo>
                  <a:pt x="126009" y="16413"/>
                </a:lnTo>
                <a:lnTo>
                  <a:pt x="129946" y="18661"/>
                </a:lnTo>
                <a:lnTo>
                  <a:pt x="135013" y="21658"/>
                </a:lnTo>
                <a:lnTo>
                  <a:pt x="135191" y="21468"/>
                </a:lnTo>
                <a:lnTo>
                  <a:pt x="139877" y="25037"/>
                </a:lnTo>
                <a:lnTo>
                  <a:pt x="147193" y="30282"/>
                </a:lnTo>
                <a:lnTo>
                  <a:pt x="153936" y="36098"/>
                </a:lnTo>
                <a:lnTo>
                  <a:pt x="159575" y="41166"/>
                </a:lnTo>
                <a:lnTo>
                  <a:pt x="164630" y="46601"/>
                </a:lnTo>
                <a:lnTo>
                  <a:pt x="169887" y="52227"/>
                </a:lnTo>
                <a:lnTo>
                  <a:pt x="169887" y="52418"/>
                </a:lnTo>
                <a:lnTo>
                  <a:pt x="174752" y="58412"/>
                </a:lnTo>
                <a:lnTo>
                  <a:pt x="179819" y="64597"/>
                </a:lnTo>
                <a:lnTo>
                  <a:pt x="179819" y="64788"/>
                </a:lnTo>
                <a:lnTo>
                  <a:pt x="184518" y="71354"/>
                </a:lnTo>
                <a:lnTo>
                  <a:pt x="188252" y="76789"/>
                </a:lnTo>
                <a:lnTo>
                  <a:pt x="188442" y="76789"/>
                </a:lnTo>
                <a:lnTo>
                  <a:pt x="191820" y="8241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6016189" y="2885244"/>
            <a:ext cx="100139" cy="63563"/>
          </a:xfrm>
          <a:custGeom>
            <a:avLst/>
            <a:gdLst/>
            <a:ahLst/>
            <a:cxnLst/>
            <a:rect l="l" t="t" r="r" b="b"/>
            <a:pathLst>
              <a:path w="100139" h="63563">
                <a:moveTo>
                  <a:pt x="100139" y="63563"/>
                </a:moveTo>
                <a:lnTo>
                  <a:pt x="94881" y="56997"/>
                </a:lnTo>
                <a:lnTo>
                  <a:pt x="94881" y="56807"/>
                </a:lnTo>
                <a:lnTo>
                  <a:pt x="89255" y="50444"/>
                </a:lnTo>
                <a:lnTo>
                  <a:pt x="85509" y="45935"/>
                </a:lnTo>
                <a:lnTo>
                  <a:pt x="85331" y="45935"/>
                </a:lnTo>
                <a:lnTo>
                  <a:pt x="81381" y="41808"/>
                </a:lnTo>
                <a:lnTo>
                  <a:pt x="77076" y="37503"/>
                </a:lnTo>
                <a:lnTo>
                  <a:pt x="77076" y="37312"/>
                </a:lnTo>
                <a:lnTo>
                  <a:pt x="72580" y="33375"/>
                </a:lnTo>
                <a:lnTo>
                  <a:pt x="66763" y="28130"/>
                </a:lnTo>
                <a:lnTo>
                  <a:pt x="60578" y="23444"/>
                </a:lnTo>
                <a:lnTo>
                  <a:pt x="56451" y="20243"/>
                </a:lnTo>
                <a:lnTo>
                  <a:pt x="56260" y="20053"/>
                </a:lnTo>
                <a:lnTo>
                  <a:pt x="51765" y="17437"/>
                </a:lnTo>
                <a:lnTo>
                  <a:pt x="47078" y="14630"/>
                </a:lnTo>
                <a:lnTo>
                  <a:pt x="46888" y="14439"/>
                </a:lnTo>
                <a:lnTo>
                  <a:pt x="42011" y="12191"/>
                </a:lnTo>
                <a:lnTo>
                  <a:pt x="35445" y="9182"/>
                </a:lnTo>
                <a:lnTo>
                  <a:pt x="35445" y="8991"/>
                </a:lnTo>
                <a:lnTo>
                  <a:pt x="28689" y="6934"/>
                </a:lnTo>
                <a:lnTo>
                  <a:pt x="16004" y="3346"/>
                </a:lnTo>
                <a:lnTo>
                  <a:pt x="5285" y="1029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5928446" y="2773488"/>
            <a:ext cx="10792" cy="97320"/>
          </a:xfrm>
          <a:custGeom>
            <a:avLst/>
            <a:gdLst/>
            <a:ahLst/>
            <a:cxnLst/>
            <a:rect l="l" t="t" r="r" b="b"/>
            <a:pathLst>
              <a:path w="10792" h="97320">
                <a:moveTo>
                  <a:pt x="0" y="0"/>
                </a:moveTo>
                <a:lnTo>
                  <a:pt x="2070" y="1130"/>
                </a:lnTo>
                <a:lnTo>
                  <a:pt x="3937" y="2806"/>
                </a:lnTo>
                <a:lnTo>
                  <a:pt x="5994" y="4686"/>
                </a:lnTo>
                <a:lnTo>
                  <a:pt x="6197" y="4876"/>
                </a:lnTo>
                <a:lnTo>
                  <a:pt x="7683" y="7124"/>
                </a:lnTo>
                <a:lnTo>
                  <a:pt x="9182" y="9372"/>
                </a:lnTo>
                <a:lnTo>
                  <a:pt x="9372" y="9563"/>
                </a:lnTo>
                <a:lnTo>
                  <a:pt x="9931" y="12001"/>
                </a:lnTo>
                <a:lnTo>
                  <a:pt x="10680" y="14630"/>
                </a:lnTo>
                <a:lnTo>
                  <a:pt x="10680" y="14998"/>
                </a:lnTo>
                <a:lnTo>
                  <a:pt x="10680" y="17627"/>
                </a:lnTo>
                <a:lnTo>
                  <a:pt x="10755" y="33996"/>
                </a:lnTo>
                <a:lnTo>
                  <a:pt x="10792" y="46217"/>
                </a:lnTo>
                <a:lnTo>
                  <a:pt x="10783" y="56223"/>
                </a:lnTo>
                <a:lnTo>
                  <a:pt x="10717" y="65951"/>
                </a:lnTo>
                <a:lnTo>
                  <a:pt x="10586" y="77335"/>
                </a:lnTo>
                <a:lnTo>
                  <a:pt x="10382" y="92309"/>
                </a:lnTo>
                <a:lnTo>
                  <a:pt x="10312" y="9732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5938946" y="3920281"/>
            <a:ext cx="107442" cy="14218"/>
          </a:xfrm>
          <a:custGeom>
            <a:avLst/>
            <a:gdLst/>
            <a:ahLst/>
            <a:cxnLst/>
            <a:rect l="l" t="t" r="r" b="b"/>
            <a:pathLst>
              <a:path w="107441" h="14218">
                <a:moveTo>
                  <a:pt x="107441" y="0"/>
                </a:moveTo>
                <a:lnTo>
                  <a:pt x="101244" y="3187"/>
                </a:lnTo>
                <a:lnTo>
                  <a:pt x="100876" y="3378"/>
                </a:lnTo>
                <a:lnTo>
                  <a:pt x="94132" y="5054"/>
                </a:lnTo>
                <a:lnTo>
                  <a:pt x="80819" y="8861"/>
                </a:lnTo>
                <a:lnTo>
                  <a:pt x="70884" y="11217"/>
                </a:lnTo>
                <a:lnTo>
                  <a:pt x="60375" y="12750"/>
                </a:lnTo>
                <a:lnTo>
                  <a:pt x="46634" y="14096"/>
                </a:lnTo>
                <a:lnTo>
                  <a:pt x="36583" y="14218"/>
                </a:lnTo>
                <a:lnTo>
                  <a:pt x="23621" y="13690"/>
                </a:lnTo>
                <a:lnTo>
                  <a:pt x="12001" y="13119"/>
                </a:lnTo>
                <a:lnTo>
                  <a:pt x="11252" y="13119"/>
                </a:lnTo>
                <a:lnTo>
                  <a:pt x="0" y="1012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5964447" y="3832531"/>
            <a:ext cx="9931" cy="21932"/>
          </a:xfrm>
          <a:custGeom>
            <a:avLst/>
            <a:gdLst/>
            <a:ahLst/>
            <a:cxnLst/>
            <a:rect l="l" t="t" r="r" b="b"/>
            <a:pathLst>
              <a:path w="9931" h="21932">
                <a:moveTo>
                  <a:pt x="0" y="21932"/>
                </a:moveTo>
                <a:lnTo>
                  <a:pt x="2247" y="20243"/>
                </a:lnTo>
                <a:lnTo>
                  <a:pt x="2438" y="20065"/>
                </a:lnTo>
                <a:lnTo>
                  <a:pt x="4127" y="17805"/>
                </a:lnTo>
                <a:lnTo>
                  <a:pt x="6184" y="15176"/>
                </a:lnTo>
                <a:lnTo>
                  <a:pt x="6184" y="14998"/>
                </a:lnTo>
                <a:lnTo>
                  <a:pt x="7505" y="12001"/>
                </a:lnTo>
                <a:lnTo>
                  <a:pt x="8623" y="9740"/>
                </a:lnTo>
                <a:lnTo>
                  <a:pt x="8813" y="9550"/>
                </a:lnTo>
                <a:lnTo>
                  <a:pt x="9182" y="6934"/>
                </a:lnTo>
                <a:lnTo>
                  <a:pt x="9931" y="3568"/>
                </a:lnTo>
                <a:lnTo>
                  <a:pt x="9931" y="3365"/>
                </a:lnTo>
                <a:lnTo>
                  <a:pt x="993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5941945" y="3427510"/>
            <a:ext cx="32864" cy="405015"/>
          </a:xfrm>
          <a:custGeom>
            <a:avLst/>
            <a:gdLst/>
            <a:ahLst/>
            <a:cxnLst/>
            <a:rect l="l" t="t" r="r" b="b"/>
            <a:pathLst>
              <a:path w="32864" h="405015">
                <a:moveTo>
                  <a:pt x="32435" y="405015"/>
                </a:moveTo>
                <a:lnTo>
                  <a:pt x="32517" y="379239"/>
                </a:lnTo>
                <a:lnTo>
                  <a:pt x="32590" y="355901"/>
                </a:lnTo>
                <a:lnTo>
                  <a:pt x="32654" y="334729"/>
                </a:lnTo>
                <a:lnTo>
                  <a:pt x="32710" y="315453"/>
                </a:lnTo>
                <a:lnTo>
                  <a:pt x="32757" y="297803"/>
                </a:lnTo>
                <a:lnTo>
                  <a:pt x="32795" y="281506"/>
                </a:lnTo>
                <a:lnTo>
                  <a:pt x="32825" y="266293"/>
                </a:lnTo>
                <a:lnTo>
                  <a:pt x="32847" y="251893"/>
                </a:lnTo>
                <a:lnTo>
                  <a:pt x="32860" y="238034"/>
                </a:lnTo>
                <a:lnTo>
                  <a:pt x="32864" y="224447"/>
                </a:lnTo>
                <a:lnTo>
                  <a:pt x="32860" y="210859"/>
                </a:lnTo>
                <a:lnTo>
                  <a:pt x="32847" y="197000"/>
                </a:lnTo>
                <a:lnTo>
                  <a:pt x="32825" y="182600"/>
                </a:lnTo>
                <a:lnTo>
                  <a:pt x="32795" y="167387"/>
                </a:lnTo>
                <a:lnTo>
                  <a:pt x="32757" y="151091"/>
                </a:lnTo>
                <a:lnTo>
                  <a:pt x="32710" y="133440"/>
                </a:lnTo>
                <a:lnTo>
                  <a:pt x="32654" y="114164"/>
                </a:lnTo>
                <a:lnTo>
                  <a:pt x="32590" y="92993"/>
                </a:lnTo>
                <a:lnTo>
                  <a:pt x="32517" y="69654"/>
                </a:lnTo>
                <a:lnTo>
                  <a:pt x="32435" y="43878"/>
                </a:lnTo>
                <a:lnTo>
                  <a:pt x="32435" y="40309"/>
                </a:lnTo>
                <a:lnTo>
                  <a:pt x="32245" y="40131"/>
                </a:lnTo>
                <a:lnTo>
                  <a:pt x="31495" y="36753"/>
                </a:lnTo>
                <a:lnTo>
                  <a:pt x="30746" y="33566"/>
                </a:lnTo>
                <a:lnTo>
                  <a:pt x="30746" y="33375"/>
                </a:lnTo>
                <a:lnTo>
                  <a:pt x="29629" y="30568"/>
                </a:lnTo>
                <a:lnTo>
                  <a:pt x="28130" y="26809"/>
                </a:lnTo>
                <a:lnTo>
                  <a:pt x="27939" y="26631"/>
                </a:lnTo>
                <a:lnTo>
                  <a:pt x="26060" y="23253"/>
                </a:lnTo>
                <a:lnTo>
                  <a:pt x="24180" y="20256"/>
                </a:lnTo>
                <a:lnTo>
                  <a:pt x="21932" y="17437"/>
                </a:lnTo>
                <a:lnTo>
                  <a:pt x="19316" y="14058"/>
                </a:lnTo>
                <a:lnTo>
                  <a:pt x="19126" y="14058"/>
                </a:lnTo>
                <a:lnTo>
                  <a:pt x="16128" y="11061"/>
                </a:lnTo>
                <a:lnTo>
                  <a:pt x="13500" y="8623"/>
                </a:lnTo>
                <a:lnTo>
                  <a:pt x="13500" y="8432"/>
                </a:lnTo>
                <a:lnTo>
                  <a:pt x="10680" y="6375"/>
                </a:lnTo>
                <a:lnTo>
                  <a:pt x="7124" y="3936"/>
                </a:lnTo>
                <a:lnTo>
                  <a:pt x="6946" y="3936"/>
                </a:lnTo>
                <a:lnTo>
                  <a:pt x="3187" y="1689"/>
                </a:lnTo>
                <a:lnTo>
                  <a:pt x="1689" y="749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5936320" y="2883239"/>
            <a:ext cx="79870" cy="6314"/>
          </a:xfrm>
          <a:custGeom>
            <a:avLst/>
            <a:gdLst/>
            <a:ahLst/>
            <a:cxnLst/>
            <a:rect l="l" t="t" r="r" b="b"/>
            <a:pathLst>
              <a:path w="79870" h="6314">
                <a:moveTo>
                  <a:pt x="0" y="6314"/>
                </a:moveTo>
                <a:lnTo>
                  <a:pt x="13757" y="3083"/>
                </a:lnTo>
                <a:lnTo>
                  <a:pt x="23721" y="1532"/>
                </a:lnTo>
                <a:lnTo>
                  <a:pt x="37478" y="533"/>
                </a:lnTo>
                <a:lnTo>
                  <a:pt x="51833" y="0"/>
                </a:lnTo>
                <a:lnTo>
                  <a:pt x="61787" y="625"/>
                </a:lnTo>
                <a:lnTo>
                  <a:pt x="74815" y="1438"/>
                </a:lnTo>
                <a:lnTo>
                  <a:pt x="77254" y="1438"/>
                </a:lnTo>
                <a:lnTo>
                  <a:pt x="77444" y="1438"/>
                </a:lnTo>
                <a:lnTo>
                  <a:pt x="79870" y="199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5972503" y="3280882"/>
            <a:ext cx="83070" cy="34874"/>
          </a:xfrm>
          <a:custGeom>
            <a:avLst/>
            <a:gdLst/>
            <a:ahLst/>
            <a:cxnLst/>
            <a:rect l="l" t="t" r="r" b="b"/>
            <a:pathLst>
              <a:path w="83070" h="34874">
                <a:moveTo>
                  <a:pt x="83070" y="34874"/>
                </a:moveTo>
                <a:lnTo>
                  <a:pt x="80632" y="33007"/>
                </a:lnTo>
                <a:lnTo>
                  <a:pt x="78003" y="31686"/>
                </a:lnTo>
                <a:lnTo>
                  <a:pt x="65402" y="24891"/>
                </a:lnTo>
                <a:lnTo>
                  <a:pt x="56710" y="20101"/>
                </a:lnTo>
                <a:lnTo>
                  <a:pt x="45515" y="14896"/>
                </a:lnTo>
                <a:lnTo>
                  <a:pt x="41262" y="13119"/>
                </a:lnTo>
                <a:lnTo>
                  <a:pt x="27835" y="7824"/>
                </a:lnTo>
                <a:lnTo>
                  <a:pt x="18282" y="4585"/>
                </a:lnTo>
                <a:lnTo>
                  <a:pt x="6696" y="1582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5975699" y="2938173"/>
            <a:ext cx="153390" cy="29195"/>
          </a:xfrm>
          <a:custGeom>
            <a:avLst/>
            <a:gdLst/>
            <a:ahLst/>
            <a:cxnLst/>
            <a:rect l="l" t="t" r="r" b="b"/>
            <a:pathLst>
              <a:path w="153390" h="29195">
                <a:moveTo>
                  <a:pt x="0" y="6322"/>
                </a:moveTo>
                <a:lnTo>
                  <a:pt x="13749" y="3085"/>
                </a:lnTo>
                <a:lnTo>
                  <a:pt x="23712" y="1537"/>
                </a:lnTo>
                <a:lnTo>
                  <a:pt x="37477" y="541"/>
                </a:lnTo>
                <a:lnTo>
                  <a:pt x="51838" y="0"/>
                </a:lnTo>
                <a:lnTo>
                  <a:pt x="61797" y="572"/>
                </a:lnTo>
                <a:lnTo>
                  <a:pt x="74815" y="1255"/>
                </a:lnTo>
                <a:lnTo>
                  <a:pt x="77254" y="1445"/>
                </a:lnTo>
                <a:lnTo>
                  <a:pt x="77444" y="1445"/>
                </a:lnTo>
                <a:lnTo>
                  <a:pt x="79870" y="2004"/>
                </a:lnTo>
                <a:lnTo>
                  <a:pt x="92733" y="4759"/>
                </a:lnTo>
                <a:lnTo>
                  <a:pt x="103192" y="7362"/>
                </a:lnTo>
                <a:lnTo>
                  <a:pt x="108750" y="8938"/>
                </a:lnTo>
                <a:lnTo>
                  <a:pt x="115316" y="10818"/>
                </a:lnTo>
                <a:lnTo>
                  <a:pt x="115316" y="11199"/>
                </a:lnTo>
                <a:lnTo>
                  <a:pt x="121881" y="14196"/>
                </a:lnTo>
                <a:lnTo>
                  <a:pt x="134460" y="19915"/>
                </a:lnTo>
                <a:lnTo>
                  <a:pt x="143495" y="24296"/>
                </a:lnTo>
                <a:lnTo>
                  <a:pt x="153390" y="2919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5987507" y="3265130"/>
            <a:ext cx="172885" cy="228384"/>
          </a:xfrm>
          <a:custGeom>
            <a:avLst/>
            <a:gdLst/>
            <a:ahLst/>
            <a:cxnLst/>
            <a:rect l="l" t="t" r="r" b="b"/>
            <a:pathLst>
              <a:path w="172885" h="228384">
                <a:moveTo>
                  <a:pt x="0" y="0"/>
                </a:moveTo>
                <a:lnTo>
                  <a:pt x="13843" y="3467"/>
                </a:lnTo>
                <a:lnTo>
                  <a:pt x="23374" y="6474"/>
                </a:lnTo>
                <a:lnTo>
                  <a:pt x="35509" y="11252"/>
                </a:lnTo>
                <a:lnTo>
                  <a:pt x="51357" y="18014"/>
                </a:lnTo>
                <a:lnTo>
                  <a:pt x="60317" y="22437"/>
                </a:lnTo>
                <a:lnTo>
                  <a:pt x="71348" y="28852"/>
                </a:lnTo>
                <a:lnTo>
                  <a:pt x="74815" y="30937"/>
                </a:lnTo>
                <a:lnTo>
                  <a:pt x="86923" y="38455"/>
                </a:lnTo>
                <a:lnTo>
                  <a:pt x="94966" y="44209"/>
                </a:lnTo>
                <a:lnTo>
                  <a:pt x="104766" y="51740"/>
                </a:lnTo>
                <a:lnTo>
                  <a:pt x="108750" y="54749"/>
                </a:lnTo>
                <a:lnTo>
                  <a:pt x="115506" y="60007"/>
                </a:lnTo>
                <a:lnTo>
                  <a:pt x="115506" y="60375"/>
                </a:lnTo>
                <a:lnTo>
                  <a:pt x="121881" y="66192"/>
                </a:lnTo>
                <a:lnTo>
                  <a:pt x="125818" y="69938"/>
                </a:lnTo>
                <a:lnTo>
                  <a:pt x="126009" y="69938"/>
                </a:lnTo>
                <a:lnTo>
                  <a:pt x="129565" y="74066"/>
                </a:lnTo>
                <a:lnTo>
                  <a:pt x="134073" y="79311"/>
                </a:lnTo>
                <a:lnTo>
                  <a:pt x="134442" y="79311"/>
                </a:lnTo>
                <a:lnTo>
                  <a:pt x="138379" y="84937"/>
                </a:lnTo>
                <a:lnTo>
                  <a:pt x="144005" y="93192"/>
                </a:lnTo>
                <a:lnTo>
                  <a:pt x="144195" y="93370"/>
                </a:lnTo>
                <a:lnTo>
                  <a:pt x="149072" y="102006"/>
                </a:lnTo>
                <a:lnTo>
                  <a:pt x="152819" y="109131"/>
                </a:lnTo>
                <a:lnTo>
                  <a:pt x="152819" y="109321"/>
                </a:lnTo>
                <a:lnTo>
                  <a:pt x="156006" y="116814"/>
                </a:lnTo>
                <a:lnTo>
                  <a:pt x="159194" y="124320"/>
                </a:lnTo>
                <a:lnTo>
                  <a:pt x="159194" y="124498"/>
                </a:lnTo>
                <a:lnTo>
                  <a:pt x="161823" y="132194"/>
                </a:lnTo>
                <a:lnTo>
                  <a:pt x="164439" y="140258"/>
                </a:lnTo>
                <a:lnTo>
                  <a:pt x="164261" y="140436"/>
                </a:lnTo>
                <a:lnTo>
                  <a:pt x="166319" y="148691"/>
                </a:lnTo>
                <a:lnTo>
                  <a:pt x="168198" y="157124"/>
                </a:lnTo>
                <a:lnTo>
                  <a:pt x="169697" y="165760"/>
                </a:lnTo>
                <a:lnTo>
                  <a:pt x="170637" y="171945"/>
                </a:lnTo>
                <a:lnTo>
                  <a:pt x="170815" y="171945"/>
                </a:lnTo>
                <a:lnTo>
                  <a:pt x="171386" y="178320"/>
                </a:lnTo>
                <a:lnTo>
                  <a:pt x="172326" y="189941"/>
                </a:lnTo>
                <a:lnTo>
                  <a:pt x="172885" y="190131"/>
                </a:lnTo>
                <a:lnTo>
                  <a:pt x="172694" y="201574"/>
                </a:lnTo>
                <a:lnTo>
                  <a:pt x="172504" y="210197"/>
                </a:lnTo>
                <a:lnTo>
                  <a:pt x="172504" y="210756"/>
                </a:lnTo>
                <a:lnTo>
                  <a:pt x="170815" y="219189"/>
                </a:lnTo>
                <a:lnTo>
                  <a:pt x="170078" y="223697"/>
                </a:lnTo>
                <a:lnTo>
                  <a:pt x="169697" y="224447"/>
                </a:lnTo>
                <a:lnTo>
                  <a:pt x="167436" y="22838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6046387" y="3419262"/>
            <a:ext cx="85128" cy="77063"/>
          </a:xfrm>
          <a:custGeom>
            <a:avLst/>
            <a:gdLst/>
            <a:ahLst/>
            <a:cxnLst/>
            <a:rect l="l" t="t" r="r" b="b"/>
            <a:pathLst>
              <a:path w="85128" h="77063">
                <a:moveTo>
                  <a:pt x="85128" y="77063"/>
                </a:moveTo>
                <a:lnTo>
                  <a:pt x="78193" y="71805"/>
                </a:lnTo>
                <a:lnTo>
                  <a:pt x="78193" y="71627"/>
                </a:lnTo>
                <a:lnTo>
                  <a:pt x="71818" y="65811"/>
                </a:lnTo>
                <a:lnTo>
                  <a:pt x="62608" y="57072"/>
                </a:lnTo>
                <a:lnTo>
                  <a:pt x="54400" y="49160"/>
                </a:lnTo>
                <a:lnTo>
                  <a:pt x="52311" y="47256"/>
                </a:lnTo>
                <a:lnTo>
                  <a:pt x="40527" y="36423"/>
                </a:lnTo>
                <a:lnTo>
                  <a:pt x="31929" y="28572"/>
                </a:lnTo>
                <a:lnTo>
                  <a:pt x="24701" y="22044"/>
                </a:lnTo>
                <a:lnTo>
                  <a:pt x="17028" y="15183"/>
                </a:lnTo>
                <a:lnTo>
                  <a:pt x="7095" y="6329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5987507" y="2954273"/>
            <a:ext cx="121881" cy="14595"/>
          </a:xfrm>
          <a:custGeom>
            <a:avLst/>
            <a:gdLst/>
            <a:ahLst/>
            <a:cxnLst/>
            <a:rect l="l" t="t" r="r" b="b"/>
            <a:pathLst>
              <a:path w="121881" h="14595">
                <a:moveTo>
                  <a:pt x="0" y="6721"/>
                </a:moveTo>
                <a:lnTo>
                  <a:pt x="13750" y="3485"/>
                </a:lnTo>
                <a:lnTo>
                  <a:pt x="23706" y="1889"/>
                </a:lnTo>
                <a:lnTo>
                  <a:pt x="37439" y="770"/>
                </a:lnTo>
                <a:lnTo>
                  <a:pt x="51973" y="0"/>
                </a:lnTo>
                <a:lnTo>
                  <a:pt x="62054" y="306"/>
                </a:lnTo>
                <a:lnTo>
                  <a:pt x="74815" y="1666"/>
                </a:lnTo>
                <a:lnTo>
                  <a:pt x="88295" y="3752"/>
                </a:lnTo>
                <a:lnTo>
                  <a:pt x="98156" y="6358"/>
                </a:lnTo>
                <a:lnTo>
                  <a:pt x="108750" y="9350"/>
                </a:lnTo>
                <a:lnTo>
                  <a:pt x="115328" y="11230"/>
                </a:lnTo>
                <a:lnTo>
                  <a:pt x="115697" y="11407"/>
                </a:lnTo>
                <a:lnTo>
                  <a:pt x="121881" y="1459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6023508" y="3160689"/>
            <a:ext cx="131826" cy="36931"/>
          </a:xfrm>
          <a:custGeom>
            <a:avLst/>
            <a:gdLst/>
            <a:ahLst/>
            <a:cxnLst/>
            <a:rect l="l" t="t" r="r" b="b"/>
            <a:pathLst>
              <a:path w="131825" h="36931">
                <a:moveTo>
                  <a:pt x="0" y="0"/>
                </a:moveTo>
                <a:lnTo>
                  <a:pt x="14383" y="92"/>
                </a:lnTo>
                <a:lnTo>
                  <a:pt x="24407" y="737"/>
                </a:lnTo>
                <a:lnTo>
                  <a:pt x="36833" y="2489"/>
                </a:lnTo>
                <a:lnTo>
                  <a:pt x="41249" y="3187"/>
                </a:lnTo>
                <a:lnTo>
                  <a:pt x="55346" y="5563"/>
                </a:lnTo>
                <a:lnTo>
                  <a:pt x="65117" y="7853"/>
                </a:lnTo>
                <a:lnTo>
                  <a:pt x="77284" y="11704"/>
                </a:lnTo>
                <a:lnTo>
                  <a:pt x="81000" y="12941"/>
                </a:lnTo>
                <a:lnTo>
                  <a:pt x="94290" y="17661"/>
                </a:lnTo>
                <a:lnTo>
                  <a:pt x="103412" y="21692"/>
                </a:lnTo>
                <a:lnTo>
                  <a:pt x="115323" y="27519"/>
                </a:lnTo>
                <a:lnTo>
                  <a:pt x="117754" y="28689"/>
                </a:lnTo>
                <a:lnTo>
                  <a:pt x="125069" y="32067"/>
                </a:lnTo>
                <a:lnTo>
                  <a:pt x="125260" y="32258"/>
                </a:lnTo>
                <a:lnTo>
                  <a:pt x="131826" y="3693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6023508" y="3142876"/>
            <a:ext cx="86639" cy="14820"/>
          </a:xfrm>
          <a:custGeom>
            <a:avLst/>
            <a:gdLst/>
            <a:ahLst/>
            <a:cxnLst/>
            <a:rect l="l" t="t" r="r" b="b"/>
            <a:pathLst>
              <a:path w="86639" h="14820">
                <a:moveTo>
                  <a:pt x="0" y="0"/>
                </a:moveTo>
                <a:lnTo>
                  <a:pt x="14383" y="92"/>
                </a:lnTo>
                <a:lnTo>
                  <a:pt x="24407" y="737"/>
                </a:lnTo>
                <a:lnTo>
                  <a:pt x="36833" y="2489"/>
                </a:lnTo>
                <a:lnTo>
                  <a:pt x="41249" y="3187"/>
                </a:lnTo>
                <a:lnTo>
                  <a:pt x="55235" y="5824"/>
                </a:lnTo>
                <a:lnTo>
                  <a:pt x="64872" y="8427"/>
                </a:lnTo>
                <a:lnTo>
                  <a:pt x="77183" y="11939"/>
                </a:lnTo>
                <a:lnTo>
                  <a:pt x="81000" y="12941"/>
                </a:lnTo>
                <a:lnTo>
                  <a:pt x="83820" y="13690"/>
                </a:lnTo>
                <a:lnTo>
                  <a:pt x="83997" y="13690"/>
                </a:lnTo>
                <a:lnTo>
                  <a:pt x="86639" y="1482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6019946" y="3083248"/>
            <a:ext cx="90195" cy="14998"/>
          </a:xfrm>
          <a:custGeom>
            <a:avLst/>
            <a:gdLst/>
            <a:ahLst/>
            <a:cxnLst/>
            <a:rect l="l" t="t" r="r" b="b"/>
            <a:pathLst>
              <a:path w="90195" h="14998">
                <a:moveTo>
                  <a:pt x="90195" y="14998"/>
                </a:moveTo>
                <a:lnTo>
                  <a:pt x="87566" y="13868"/>
                </a:lnTo>
                <a:lnTo>
                  <a:pt x="87375" y="13690"/>
                </a:lnTo>
                <a:lnTo>
                  <a:pt x="84569" y="13131"/>
                </a:lnTo>
                <a:lnTo>
                  <a:pt x="70705" y="9250"/>
                </a:lnTo>
                <a:lnTo>
                  <a:pt x="61080" y="6480"/>
                </a:lnTo>
                <a:lnTo>
                  <a:pt x="48671" y="3982"/>
                </a:lnTo>
                <a:lnTo>
                  <a:pt x="44818" y="3378"/>
                </a:lnTo>
                <a:lnTo>
                  <a:pt x="30414" y="1247"/>
                </a:lnTo>
                <a:lnTo>
                  <a:pt x="20298" y="277"/>
                </a:lnTo>
                <a:lnTo>
                  <a:pt x="8782" y="11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6023508" y="3065435"/>
            <a:ext cx="214325" cy="190512"/>
          </a:xfrm>
          <a:custGeom>
            <a:avLst/>
            <a:gdLst/>
            <a:ahLst/>
            <a:cxnLst/>
            <a:rect l="l" t="t" r="r" b="b"/>
            <a:pathLst>
              <a:path w="214325" h="190512">
                <a:moveTo>
                  <a:pt x="0" y="0"/>
                </a:moveTo>
                <a:lnTo>
                  <a:pt x="14379" y="134"/>
                </a:lnTo>
                <a:lnTo>
                  <a:pt x="24400" y="864"/>
                </a:lnTo>
                <a:lnTo>
                  <a:pt x="36816" y="2673"/>
                </a:lnTo>
                <a:lnTo>
                  <a:pt x="41249" y="3378"/>
                </a:lnTo>
                <a:lnTo>
                  <a:pt x="55358" y="5750"/>
                </a:lnTo>
                <a:lnTo>
                  <a:pt x="65139" y="8004"/>
                </a:lnTo>
                <a:lnTo>
                  <a:pt x="77335" y="11757"/>
                </a:lnTo>
                <a:lnTo>
                  <a:pt x="81000" y="12941"/>
                </a:lnTo>
                <a:lnTo>
                  <a:pt x="94290" y="17700"/>
                </a:lnTo>
                <a:lnTo>
                  <a:pt x="103412" y="21776"/>
                </a:lnTo>
                <a:lnTo>
                  <a:pt x="115323" y="27543"/>
                </a:lnTo>
                <a:lnTo>
                  <a:pt x="117754" y="28689"/>
                </a:lnTo>
                <a:lnTo>
                  <a:pt x="125069" y="32245"/>
                </a:lnTo>
                <a:lnTo>
                  <a:pt x="124879" y="32804"/>
                </a:lnTo>
                <a:lnTo>
                  <a:pt x="131826" y="37134"/>
                </a:lnTo>
                <a:lnTo>
                  <a:pt x="136321" y="39941"/>
                </a:lnTo>
                <a:lnTo>
                  <a:pt x="140436" y="43129"/>
                </a:lnTo>
                <a:lnTo>
                  <a:pt x="145694" y="47256"/>
                </a:lnTo>
                <a:lnTo>
                  <a:pt x="145884" y="47256"/>
                </a:lnTo>
                <a:lnTo>
                  <a:pt x="150761" y="51752"/>
                </a:lnTo>
                <a:lnTo>
                  <a:pt x="157695" y="58699"/>
                </a:lnTo>
                <a:lnTo>
                  <a:pt x="164071" y="66192"/>
                </a:lnTo>
                <a:lnTo>
                  <a:pt x="169138" y="72199"/>
                </a:lnTo>
                <a:lnTo>
                  <a:pt x="169138" y="72377"/>
                </a:lnTo>
                <a:lnTo>
                  <a:pt x="173634" y="78943"/>
                </a:lnTo>
                <a:lnTo>
                  <a:pt x="178142" y="85699"/>
                </a:lnTo>
                <a:lnTo>
                  <a:pt x="182270" y="92824"/>
                </a:lnTo>
                <a:lnTo>
                  <a:pt x="186385" y="100126"/>
                </a:lnTo>
                <a:lnTo>
                  <a:pt x="189953" y="107632"/>
                </a:lnTo>
                <a:lnTo>
                  <a:pt x="193509" y="115506"/>
                </a:lnTo>
                <a:lnTo>
                  <a:pt x="193509" y="115697"/>
                </a:lnTo>
                <a:lnTo>
                  <a:pt x="196697" y="123571"/>
                </a:lnTo>
                <a:lnTo>
                  <a:pt x="198945" y="129565"/>
                </a:lnTo>
                <a:lnTo>
                  <a:pt x="201015" y="135572"/>
                </a:lnTo>
                <a:lnTo>
                  <a:pt x="204952" y="146634"/>
                </a:lnTo>
                <a:lnTo>
                  <a:pt x="205143" y="146634"/>
                </a:lnTo>
                <a:lnTo>
                  <a:pt x="208508" y="157886"/>
                </a:lnTo>
                <a:lnTo>
                  <a:pt x="210959" y="166319"/>
                </a:lnTo>
                <a:lnTo>
                  <a:pt x="211137" y="166509"/>
                </a:lnTo>
                <a:lnTo>
                  <a:pt x="212826" y="175133"/>
                </a:lnTo>
                <a:lnTo>
                  <a:pt x="213944" y="179628"/>
                </a:lnTo>
                <a:lnTo>
                  <a:pt x="213944" y="179819"/>
                </a:lnTo>
                <a:lnTo>
                  <a:pt x="214134" y="184505"/>
                </a:lnTo>
                <a:lnTo>
                  <a:pt x="214325" y="187515"/>
                </a:lnTo>
                <a:lnTo>
                  <a:pt x="214325" y="187693"/>
                </a:lnTo>
                <a:lnTo>
                  <a:pt x="213753" y="19051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6155325" y="3197628"/>
            <a:ext cx="73507" cy="58877"/>
          </a:xfrm>
          <a:custGeom>
            <a:avLst/>
            <a:gdLst/>
            <a:ahLst/>
            <a:cxnLst/>
            <a:rect l="l" t="t" r="r" b="b"/>
            <a:pathLst>
              <a:path w="73507" h="58877">
                <a:moveTo>
                  <a:pt x="73507" y="58877"/>
                </a:moveTo>
                <a:lnTo>
                  <a:pt x="66001" y="51003"/>
                </a:lnTo>
                <a:lnTo>
                  <a:pt x="58318" y="43306"/>
                </a:lnTo>
                <a:lnTo>
                  <a:pt x="54190" y="39179"/>
                </a:lnTo>
                <a:lnTo>
                  <a:pt x="49872" y="35445"/>
                </a:lnTo>
                <a:lnTo>
                  <a:pt x="45377" y="31495"/>
                </a:lnTo>
                <a:lnTo>
                  <a:pt x="40500" y="27749"/>
                </a:lnTo>
                <a:lnTo>
                  <a:pt x="31318" y="20815"/>
                </a:lnTo>
                <a:lnTo>
                  <a:pt x="21755" y="14249"/>
                </a:lnTo>
                <a:lnTo>
                  <a:pt x="11215" y="7106"/>
                </a:lnTo>
                <a:lnTo>
                  <a:pt x="756" y="473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6029885" y="3329444"/>
            <a:ext cx="25692" cy="38061"/>
          </a:xfrm>
          <a:custGeom>
            <a:avLst/>
            <a:gdLst/>
            <a:ahLst/>
            <a:cxnLst/>
            <a:rect l="l" t="t" r="r" b="b"/>
            <a:pathLst>
              <a:path w="25692" h="38061">
                <a:moveTo>
                  <a:pt x="0" y="0"/>
                </a:moveTo>
                <a:lnTo>
                  <a:pt x="5435" y="2997"/>
                </a:lnTo>
                <a:lnTo>
                  <a:pt x="5816" y="3378"/>
                </a:lnTo>
                <a:lnTo>
                  <a:pt x="10502" y="7315"/>
                </a:lnTo>
                <a:lnTo>
                  <a:pt x="14998" y="11442"/>
                </a:lnTo>
                <a:lnTo>
                  <a:pt x="15379" y="11811"/>
                </a:lnTo>
                <a:lnTo>
                  <a:pt x="18567" y="16878"/>
                </a:lnTo>
                <a:lnTo>
                  <a:pt x="21755" y="21374"/>
                </a:lnTo>
                <a:lnTo>
                  <a:pt x="22136" y="21932"/>
                </a:lnTo>
                <a:lnTo>
                  <a:pt x="24003" y="27381"/>
                </a:lnTo>
                <a:lnTo>
                  <a:pt x="25501" y="32258"/>
                </a:lnTo>
                <a:lnTo>
                  <a:pt x="25692" y="33007"/>
                </a:lnTo>
                <a:lnTo>
                  <a:pt x="25692" y="3806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6118202" y="3786026"/>
            <a:ext cx="41440" cy="63373"/>
          </a:xfrm>
          <a:custGeom>
            <a:avLst/>
            <a:gdLst/>
            <a:ahLst/>
            <a:cxnLst/>
            <a:rect l="l" t="t" r="r" b="b"/>
            <a:pathLst>
              <a:path w="41440" h="63373">
                <a:moveTo>
                  <a:pt x="0" y="63373"/>
                </a:moveTo>
                <a:lnTo>
                  <a:pt x="7904" y="50218"/>
                </a:lnTo>
                <a:lnTo>
                  <a:pt x="13405" y="41184"/>
                </a:lnTo>
                <a:lnTo>
                  <a:pt x="18683" y="32750"/>
                </a:lnTo>
                <a:lnTo>
                  <a:pt x="25921" y="21396"/>
                </a:lnTo>
                <a:lnTo>
                  <a:pt x="28689" y="17068"/>
                </a:lnTo>
                <a:lnTo>
                  <a:pt x="33375" y="9753"/>
                </a:lnTo>
                <a:lnTo>
                  <a:pt x="33566" y="9753"/>
                </a:lnTo>
                <a:lnTo>
                  <a:pt x="38633" y="2819"/>
                </a:lnTo>
                <a:lnTo>
                  <a:pt x="39751" y="1308"/>
                </a:lnTo>
                <a:lnTo>
                  <a:pt x="39941" y="1130"/>
                </a:lnTo>
                <a:lnTo>
                  <a:pt x="4144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6109394" y="2968871"/>
            <a:ext cx="50622" cy="44437"/>
          </a:xfrm>
          <a:custGeom>
            <a:avLst/>
            <a:gdLst/>
            <a:ahLst/>
            <a:cxnLst/>
            <a:rect l="l" t="t" r="r" b="b"/>
            <a:pathLst>
              <a:path w="50622" h="44437">
                <a:moveTo>
                  <a:pt x="50622" y="44437"/>
                </a:moveTo>
                <a:lnTo>
                  <a:pt x="49314" y="40868"/>
                </a:lnTo>
                <a:lnTo>
                  <a:pt x="49314" y="40690"/>
                </a:lnTo>
                <a:lnTo>
                  <a:pt x="47815" y="37312"/>
                </a:lnTo>
                <a:lnTo>
                  <a:pt x="46304" y="34315"/>
                </a:lnTo>
                <a:lnTo>
                  <a:pt x="46304" y="34124"/>
                </a:lnTo>
                <a:lnTo>
                  <a:pt x="44424" y="31318"/>
                </a:lnTo>
                <a:lnTo>
                  <a:pt x="42189" y="28130"/>
                </a:lnTo>
                <a:lnTo>
                  <a:pt x="39560" y="25133"/>
                </a:lnTo>
                <a:lnTo>
                  <a:pt x="36563" y="21945"/>
                </a:lnTo>
                <a:lnTo>
                  <a:pt x="33172" y="19316"/>
                </a:lnTo>
                <a:lnTo>
                  <a:pt x="29616" y="16129"/>
                </a:lnTo>
                <a:lnTo>
                  <a:pt x="29438" y="16306"/>
                </a:lnTo>
                <a:lnTo>
                  <a:pt x="25488" y="13500"/>
                </a:lnTo>
                <a:lnTo>
                  <a:pt x="22313" y="11430"/>
                </a:lnTo>
                <a:lnTo>
                  <a:pt x="18935" y="9563"/>
                </a:lnTo>
                <a:lnTo>
                  <a:pt x="14427" y="6934"/>
                </a:lnTo>
                <a:lnTo>
                  <a:pt x="9931" y="4686"/>
                </a:lnTo>
                <a:lnTo>
                  <a:pt x="5054" y="2247"/>
                </a:lnTo>
                <a:lnTo>
                  <a:pt x="4864" y="2247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6155326" y="3120376"/>
            <a:ext cx="51384" cy="80251"/>
          </a:xfrm>
          <a:custGeom>
            <a:avLst/>
            <a:gdLst/>
            <a:ahLst/>
            <a:cxnLst/>
            <a:rect l="l" t="t" r="r" b="b"/>
            <a:pathLst>
              <a:path w="51384" h="80251">
                <a:moveTo>
                  <a:pt x="0" y="0"/>
                </a:moveTo>
                <a:lnTo>
                  <a:pt x="5435" y="3378"/>
                </a:lnTo>
                <a:lnTo>
                  <a:pt x="5435" y="3568"/>
                </a:lnTo>
                <a:lnTo>
                  <a:pt x="10325" y="7505"/>
                </a:lnTo>
                <a:lnTo>
                  <a:pt x="14808" y="11252"/>
                </a:lnTo>
                <a:lnTo>
                  <a:pt x="18757" y="15570"/>
                </a:lnTo>
                <a:lnTo>
                  <a:pt x="23063" y="19685"/>
                </a:lnTo>
                <a:lnTo>
                  <a:pt x="23063" y="19875"/>
                </a:lnTo>
                <a:lnTo>
                  <a:pt x="26822" y="24561"/>
                </a:lnTo>
                <a:lnTo>
                  <a:pt x="31876" y="31127"/>
                </a:lnTo>
                <a:lnTo>
                  <a:pt x="31876" y="31318"/>
                </a:lnTo>
                <a:lnTo>
                  <a:pt x="36372" y="38252"/>
                </a:lnTo>
                <a:lnTo>
                  <a:pt x="39560" y="43129"/>
                </a:lnTo>
                <a:lnTo>
                  <a:pt x="39751" y="43319"/>
                </a:lnTo>
                <a:lnTo>
                  <a:pt x="42189" y="48564"/>
                </a:lnTo>
                <a:lnTo>
                  <a:pt x="45758" y="55880"/>
                </a:lnTo>
                <a:lnTo>
                  <a:pt x="45935" y="56070"/>
                </a:lnTo>
                <a:lnTo>
                  <a:pt x="48755" y="63753"/>
                </a:lnTo>
                <a:lnTo>
                  <a:pt x="50253" y="68072"/>
                </a:lnTo>
                <a:lnTo>
                  <a:pt x="50063" y="68249"/>
                </a:lnTo>
                <a:lnTo>
                  <a:pt x="51193" y="72758"/>
                </a:lnTo>
                <a:lnTo>
                  <a:pt x="51384" y="73875"/>
                </a:lnTo>
                <a:lnTo>
                  <a:pt x="51384" y="74993"/>
                </a:lnTo>
                <a:lnTo>
                  <a:pt x="51384" y="77622"/>
                </a:lnTo>
                <a:lnTo>
                  <a:pt x="51193" y="8025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6155510" y="3179814"/>
            <a:ext cx="45758" cy="24003"/>
          </a:xfrm>
          <a:custGeom>
            <a:avLst/>
            <a:gdLst/>
            <a:ahLst/>
            <a:cxnLst/>
            <a:rect l="l" t="t" r="r" b="b"/>
            <a:pathLst>
              <a:path w="45758" h="24002">
                <a:moveTo>
                  <a:pt x="45758" y="24002"/>
                </a:moveTo>
                <a:lnTo>
                  <a:pt x="43688" y="23621"/>
                </a:lnTo>
                <a:lnTo>
                  <a:pt x="43497" y="23621"/>
                </a:lnTo>
                <a:lnTo>
                  <a:pt x="41440" y="23063"/>
                </a:lnTo>
                <a:lnTo>
                  <a:pt x="39001" y="22123"/>
                </a:lnTo>
                <a:lnTo>
                  <a:pt x="36766" y="21005"/>
                </a:lnTo>
                <a:lnTo>
                  <a:pt x="27940" y="16687"/>
                </a:lnTo>
                <a:lnTo>
                  <a:pt x="27749" y="16687"/>
                </a:lnTo>
                <a:lnTo>
                  <a:pt x="19316" y="11810"/>
                </a:lnTo>
                <a:lnTo>
                  <a:pt x="9385" y="6184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6160021" y="3249942"/>
            <a:ext cx="78210" cy="445516"/>
          </a:xfrm>
          <a:custGeom>
            <a:avLst/>
            <a:gdLst/>
            <a:ahLst/>
            <a:cxnLst/>
            <a:rect l="l" t="t" r="r" b="b"/>
            <a:pathLst>
              <a:path w="78210" h="445515">
                <a:moveTo>
                  <a:pt x="77622" y="0"/>
                </a:moveTo>
                <a:lnTo>
                  <a:pt x="77729" y="21519"/>
                </a:lnTo>
                <a:lnTo>
                  <a:pt x="77824" y="41003"/>
                </a:lnTo>
                <a:lnTo>
                  <a:pt x="77909" y="58677"/>
                </a:lnTo>
                <a:lnTo>
                  <a:pt x="77983" y="74768"/>
                </a:lnTo>
                <a:lnTo>
                  <a:pt x="78046" y="89501"/>
                </a:lnTo>
                <a:lnTo>
                  <a:pt x="78099" y="103102"/>
                </a:lnTo>
                <a:lnTo>
                  <a:pt x="78141" y="115797"/>
                </a:lnTo>
                <a:lnTo>
                  <a:pt x="78174" y="127811"/>
                </a:lnTo>
                <a:lnTo>
                  <a:pt x="78196" y="139371"/>
                </a:lnTo>
                <a:lnTo>
                  <a:pt x="78208" y="150702"/>
                </a:lnTo>
                <a:lnTo>
                  <a:pt x="78210" y="162031"/>
                </a:lnTo>
                <a:lnTo>
                  <a:pt x="78203" y="173583"/>
                </a:lnTo>
                <a:lnTo>
                  <a:pt x="78186" y="185583"/>
                </a:lnTo>
                <a:lnTo>
                  <a:pt x="78159" y="198259"/>
                </a:lnTo>
                <a:lnTo>
                  <a:pt x="78124" y="211835"/>
                </a:lnTo>
                <a:lnTo>
                  <a:pt x="78079" y="226537"/>
                </a:lnTo>
                <a:lnTo>
                  <a:pt x="78025" y="242592"/>
                </a:lnTo>
                <a:lnTo>
                  <a:pt x="77963" y="260225"/>
                </a:lnTo>
                <a:lnTo>
                  <a:pt x="77892" y="279662"/>
                </a:lnTo>
                <a:lnTo>
                  <a:pt x="77812" y="301129"/>
                </a:lnTo>
                <a:lnTo>
                  <a:pt x="77431" y="306019"/>
                </a:lnTo>
                <a:lnTo>
                  <a:pt x="76314" y="310692"/>
                </a:lnTo>
                <a:lnTo>
                  <a:pt x="74625" y="319316"/>
                </a:lnTo>
                <a:lnTo>
                  <a:pt x="74625" y="319519"/>
                </a:lnTo>
                <a:lnTo>
                  <a:pt x="71996" y="327952"/>
                </a:lnTo>
                <a:lnTo>
                  <a:pt x="67718" y="341233"/>
                </a:lnTo>
                <a:lnTo>
                  <a:pt x="64400" y="350622"/>
                </a:lnTo>
                <a:lnTo>
                  <a:pt x="60185" y="362077"/>
                </a:lnTo>
                <a:lnTo>
                  <a:pt x="57188" y="370141"/>
                </a:lnTo>
                <a:lnTo>
                  <a:pt x="56997" y="370319"/>
                </a:lnTo>
                <a:lnTo>
                  <a:pt x="53441" y="378015"/>
                </a:lnTo>
                <a:lnTo>
                  <a:pt x="49872" y="385699"/>
                </a:lnTo>
                <a:lnTo>
                  <a:pt x="45758" y="393014"/>
                </a:lnTo>
                <a:lnTo>
                  <a:pt x="41630" y="400138"/>
                </a:lnTo>
                <a:lnTo>
                  <a:pt x="37122" y="406895"/>
                </a:lnTo>
                <a:lnTo>
                  <a:pt x="30924" y="415696"/>
                </a:lnTo>
                <a:lnTo>
                  <a:pt x="30746" y="415696"/>
                </a:lnTo>
                <a:lnTo>
                  <a:pt x="23799" y="423951"/>
                </a:lnTo>
                <a:lnTo>
                  <a:pt x="19316" y="429209"/>
                </a:lnTo>
                <a:lnTo>
                  <a:pt x="19126" y="429209"/>
                </a:lnTo>
                <a:lnTo>
                  <a:pt x="14058" y="433895"/>
                </a:lnTo>
                <a:lnTo>
                  <a:pt x="9372" y="438581"/>
                </a:lnTo>
                <a:lnTo>
                  <a:pt x="9182" y="438391"/>
                </a:lnTo>
                <a:lnTo>
                  <a:pt x="3924" y="442709"/>
                </a:lnTo>
                <a:lnTo>
                  <a:pt x="2057" y="444195"/>
                </a:lnTo>
                <a:lnTo>
                  <a:pt x="0" y="44551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4116753" y="3197623"/>
            <a:ext cx="0" cy="223697"/>
          </a:xfrm>
          <a:custGeom>
            <a:avLst/>
            <a:gdLst/>
            <a:ahLst/>
            <a:cxnLst/>
            <a:rect l="l" t="t" r="r" b="b"/>
            <a:pathLst>
              <a:path h="223697">
                <a:moveTo>
                  <a:pt x="0" y="223697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4052064" y="3189001"/>
            <a:ext cx="0" cy="58877"/>
          </a:xfrm>
          <a:custGeom>
            <a:avLst/>
            <a:gdLst/>
            <a:ahLst/>
            <a:cxnLst/>
            <a:rect l="l" t="t" r="r" b="b"/>
            <a:pathLst>
              <a:path h="58877">
                <a:moveTo>
                  <a:pt x="0" y="58877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4034436" y="3247878"/>
            <a:ext cx="17627" cy="10502"/>
          </a:xfrm>
          <a:custGeom>
            <a:avLst/>
            <a:gdLst/>
            <a:ahLst/>
            <a:cxnLst/>
            <a:rect l="l" t="t" r="r" b="b"/>
            <a:pathLst>
              <a:path w="17627" h="10502">
                <a:moveTo>
                  <a:pt x="17627" y="0"/>
                </a:moveTo>
                <a:lnTo>
                  <a:pt x="13119" y="4686"/>
                </a:lnTo>
                <a:lnTo>
                  <a:pt x="5816" y="10502"/>
                </a:lnTo>
                <a:lnTo>
                  <a:pt x="1308" y="9931"/>
                </a:lnTo>
                <a:lnTo>
                  <a:pt x="0" y="543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4248570" y="3065435"/>
            <a:ext cx="0" cy="17818"/>
          </a:xfrm>
          <a:custGeom>
            <a:avLst/>
            <a:gdLst/>
            <a:ahLst/>
            <a:cxnLst/>
            <a:rect l="l" t="t" r="r" b="b"/>
            <a:pathLst>
              <a:path h="17818">
                <a:moveTo>
                  <a:pt x="0" y="0"/>
                </a:moveTo>
                <a:lnTo>
                  <a:pt x="0" y="1781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4065377" y="3195377"/>
            <a:ext cx="0" cy="3937"/>
          </a:xfrm>
          <a:custGeom>
            <a:avLst/>
            <a:gdLst/>
            <a:ahLst/>
            <a:cxnLst/>
            <a:rect l="l" t="t" r="r" b="b"/>
            <a:pathLst>
              <a:path h="3937">
                <a:moveTo>
                  <a:pt x="0" y="393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4194380" y="3142872"/>
            <a:ext cx="60007" cy="164071"/>
          </a:xfrm>
          <a:custGeom>
            <a:avLst/>
            <a:gdLst/>
            <a:ahLst/>
            <a:cxnLst/>
            <a:rect l="l" t="t" r="r" b="b"/>
            <a:pathLst>
              <a:path w="60007" h="164071">
                <a:moveTo>
                  <a:pt x="0" y="164071"/>
                </a:moveTo>
                <a:lnTo>
                  <a:pt x="0" y="86626"/>
                </a:lnTo>
                <a:lnTo>
                  <a:pt x="60007" y="86626"/>
                </a:lnTo>
                <a:lnTo>
                  <a:pt x="60007" y="17818"/>
                </a:lnTo>
                <a:lnTo>
                  <a:pt x="54190" y="17818"/>
                </a:lnTo>
                <a:lnTo>
                  <a:pt x="5419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4065371" y="3199312"/>
            <a:ext cx="6756" cy="4318"/>
          </a:xfrm>
          <a:custGeom>
            <a:avLst/>
            <a:gdLst/>
            <a:ahLst/>
            <a:cxnLst/>
            <a:rect l="l" t="t" r="r" b="b"/>
            <a:pathLst>
              <a:path w="6756" h="4318">
                <a:moveTo>
                  <a:pt x="6756" y="4318"/>
                </a:moveTo>
                <a:lnTo>
                  <a:pt x="2628" y="4127"/>
                </a:lnTo>
                <a:lnTo>
                  <a:pt x="1689" y="3568"/>
                </a:lnTo>
                <a:lnTo>
                  <a:pt x="380" y="1511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4316257" y="3335629"/>
            <a:ext cx="36753" cy="16129"/>
          </a:xfrm>
          <a:custGeom>
            <a:avLst/>
            <a:gdLst/>
            <a:ahLst/>
            <a:cxnLst/>
            <a:rect l="l" t="t" r="r" b="b"/>
            <a:pathLst>
              <a:path w="36753" h="16128">
                <a:moveTo>
                  <a:pt x="0" y="7315"/>
                </a:moveTo>
                <a:lnTo>
                  <a:pt x="1689" y="0"/>
                </a:lnTo>
                <a:lnTo>
                  <a:pt x="5994" y="5448"/>
                </a:lnTo>
                <a:lnTo>
                  <a:pt x="22885" y="190"/>
                </a:lnTo>
                <a:lnTo>
                  <a:pt x="36753" y="1612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4225884" y="3419260"/>
            <a:ext cx="0" cy="501015"/>
          </a:xfrm>
          <a:custGeom>
            <a:avLst/>
            <a:gdLst/>
            <a:ahLst/>
            <a:cxnLst/>
            <a:rect l="l" t="t" r="r" b="b"/>
            <a:pathLst>
              <a:path h="501014">
                <a:moveTo>
                  <a:pt x="0" y="0"/>
                </a:moveTo>
                <a:lnTo>
                  <a:pt x="0" y="50101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4115066" y="3795026"/>
            <a:ext cx="12179" cy="17437"/>
          </a:xfrm>
          <a:custGeom>
            <a:avLst/>
            <a:gdLst/>
            <a:ahLst/>
            <a:cxnLst/>
            <a:rect l="l" t="t" r="r" b="b"/>
            <a:pathLst>
              <a:path w="12179" h="17437">
                <a:moveTo>
                  <a:pt x="0" y="0"/>
                </a:moveTo>
                <a:lnTo>
                  <a:pt x="3378" y="5994"/>
                </a:lnTo>
                <a:lnTo>
                  <a:pt x="12179" y="17437"/>
                </a:lnTo>
                <a:lnTo>
                  <a:pt x="3937" y="5816"/>
                </a:lnTo>
                <a:lnTo>
                  <a:pt x="8813" y="1256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4116370" y="3796896"/>
            <a:ext cx="28321" cy="40322"/>
          </a:xfrm>
          <a:custGeom>
            <a:avLst/>
            <a:gdLst/>
            <a:ahLst/>
            <a:cxnLst/>
            <a:rect l="l" t="t" r="r" b="b"/>
            <a:pathLst>
              <a:path w="28321" h="40322">
                <a:moveTo>
                  <a:pt x="26822" y="38252"/>
                </a:moveTo>
                <a:lnTo>
                  <a:pt x="28321" y="40322"/>
                </a:lnTo>
                <a:lnTo>
                  <a:pt x="0" y="0"/>
                </a:lnTo>
                <a:lnTo>
                  <a:pt x="11252" y="15570"/>
                </a:lnTo>
                <a:lnTo>
                  <a:pt x="10502" y="1499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4116378" y="3797462"/>
            <a:ext cx="2616" cy="3378"/>
          </a:xfrm>
          <a:custGeom>
            <a:avLst/>
            <a:gdLst/>
            <a:ahLst/>
            <a:cxnLst/>
            <a:rect l="l" t="t" r="r" b="b"/>
            <a:pathLst>
              <a:path w="2616" h="3378">
                <a:moveTo>
                  <a:pt x="0" y="0"/>
                </a:moveTo>
                <a:lnTo>
                  <a:pt x="2616" y="337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4111879" y="3786212"/>
            <a:ext cx="3187" cy="8813"/>
          </a:xfrm>
          <a:custGeom>
            <a:avLst/>
            <a:gdLst/>
            <a:ahLst/>
            <a:cxnLst/>
            <a:rect l="l" t="t" r="r" b="b"/>
            <a:pathLst>
              <a:path w="3187" h="8813">
                <a:moveTo>
                  <a:pt x="3187" y="8813"/>
                </a:moveTo>
                <a:lnTo>
                  <a:pt x="0" y="0"/>
                </a:lnTo>
                <a:lnTo>
                  <a:pt x="1879" y="93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4115629" y="3795770"/>
            <a:ext cx="749" cy="1130"/>
          </a:xfrm>
          <a:custGeom>
            <a:avLst/>
            <a:gdLst/>
            <a:ahLst/>
            <a:cxnLst/>
            <a:rect l="l" t="t" r="r" b="b"/>
            <a:pathLst>
              <a:path w="749" h="1130">
                <a:moveTo>
                  <a:pt x="749" y="113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4111875" y="3506643"/>
            <a:ext cx="381" cy="279565"/>
          </a:xfrm>
          <a:custGeom>
            <a:avLst/>
            <a:gdLst/>
            <a:ahLst/>
            <a:cxnLst/>
            <a:rect l="l" t="t" r="r" b="b"/>
            <a:pathLst>
              <a:path w="380" h="279565">
                <a:moveTo>
                  <a:pt x="0" y="279565"/>
                </a:moveTo>
                <a:lnTo>
                  <a:pt x="381" y="0"/>
                </a:lnTo>
                <a:lnTo>
                  <a:pt x="381" y="749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4112249" y="3468390"/>
            <a:ext cx="190" cy="38252"/>
          </a:xfrm>
          <a:custGeom>
            <a:avLst/>
            <a:gdLst/>
            <a:ahLst/>
            <a:cxnLst/>
            <a:rect l="l" t="t" r="r" b="b"/>
            <a:pathLst>
              <a:path w="190" h="38252">
                <a:moveTo>
                  <a:pt x="0" y="38252"/>
                </a:moveTo>
                <a:lnTo>
                  <a:pt x="19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4119375" y="3496513"/>
            <a:ext cx="15760" cy="3746"/>
          </a:xfrm>
          <a:custGeom>
            <a:avLst/>
            <a:gdLst/>
            <a:ahLst/>
            <a:cxnLst/>
            <a:rect l="l" t="t" r="r" b="b"/>
            <a:pathLst>
              <a:path w="15760" h="3746">
                <a:moveTo>
                  <a:pt x="0" y="0"/>
                </a:moveTo>
                <a:lnTo>
                  <a:pt x="5816" y="3746"/>
                </a:lnTo>
                <a:lnTo>
                  <a:pt x="15760" y="261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4112247" y="3456576"/>
            <a:ext cx="190" cy="11811"/>
          </a:xfrm>
          <a:custGeom>
            <a:avLst/>
            <a:gdLst/>
            <a:ahLst/>
            <a:cxnLst/>
            <a:rect l="l" t="t" r="r" b="b"/>
            <a:pathLst>
              <a:path w="190" h="11811">
                <a:moveTo>
                  <a:pt x="190" y="11810"/>
                </a:moveTo>
                <a:lnTo>
                  <a:pt x="0" y="0"/>
                </a:lnTo>
                <a:lnTo>
                  <a:pt x="190" y="1181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4112256" y="3430894"/>
            <a:ext cx="41808" cy="54178"/>
          </a:xfrm>
          <a:custGeom>
            <a:avLst/>
            <a:gdLst/>
            <a:ahLst/>
            <a:cxnLst/>
            <a:rect l="l" t="t" r="r" b="b"/>
            <a:pathLst>
              <a:path w="41808" h="54178">
                <a:moveTo>
                  <a:pt x="41808" y="54178"/>
                </a:moveTo>
                <a:lnTo>
                  <a:pt x="2806" y="0"/>
                </a:lnTo>
                <a:lnTo>
                  <a:pt x="0" y="2567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4290010" y="3264006"/>
            <a:ext cx="9753" cy="16878"/>
          </a:xfrm>
          <a:custGeom>
            <a:avLst/>
            <a:gdLst/>
            <a:ahLst/>
            <a:cxnLst/>
            <a:rect l="l" t="t" r="r" b="b"/>
            <a:pathLst>
              <a:path w="9753" h="16878">
                <a:moveTo>
                  <a:pt x="0" y="0"/>
                </a:moveTo>
                <a:lnTo>
                  <a:pt x="9753" y="1687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4116753" y="3120381"/>
            <a:ext cx="0" cy="59436"/>
          </a:xfrm>
          <a:custGeom>
            <a:avLst/>
            <a:gdLst/>
            <a:ahLst/>
            <a:cxnLst/>
            <a:rect l="l" t="t" r="r" b="b"/>
            <a:pathLst>
              <a:path h="59436">
                <a:moveTo>
                  <a:pt x="0" y="59435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4111872" y="3013685"/>
            <a:ext cx="381" cy="92252"/>
          </a:xfrm>
          <a:custGeom>
            <a:avLst/>
            <a:gdLst/>
            <a:ahLst/>
            <a:cxnLst/>
            <a:rect l="l" t="t" r="r" b="b"/>
            <a:pathLst>
              <a:path w="380" h="92252">
                <a:moveTo>
                  <a:pt x="190" y="92252"/>
                </a:moveTo>
                <a:lnTo>
                  <a:pt x="380" y="0"/>
                </a:lnTo>
                <a:lnTo>
                  <a:pt x="0" y="1130"/>
                </a:lnTo>
                <a:lnTo>
                  <a:pt x="380" y="7255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4162694" y="2968875"/>
            <a:ext cx="0" cy="111747"/>
          </a:xfrm>
          <a:custGeom>
            <a:avLst/>
            <a:gdLst/>
            <a:ahLst/>
            <a:cxnLst/>
            <a:rect l="l" t="t" r="r" b="b"/>
            <a:pathLst>
              <a:path h="111747">
                <a:moveTo>
                  <a:pt x="0" y="111747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4118438" y="2971492"/>
            <a:ext cx="21564" cy="28689"/>
          </a:xfrm>
          <a:custGeom>
            <a:avLst/>
            <a:gdLst/>
            <a:ahLst/>
            <a:cxnLst/>
            <a:rect l="l" t="t" r="r" b="b"/>
            <a:pathLst>
              <a:path w="21564" h="28689">
                <a:moveTo>
                  <a:pt x="0" y="28689"/>
                </a:moveTo>
                <a:lnTo>
                  <a:pt x="21183" y="0"/>
                </a:lnTo>
                <a:lnTo>
                  <a:pt x="12192" y="12382"/>
                </a:lnTo>
                <a:lnTo>
                  <a:pt x="21564" y="0"/>
                </a:lnTo>
                <a:lnTo>
                  <a:pt x="19316" y="318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4144690" y="3837216"/>
            <a:ext cx="12750" cy="17627"/>
          </a:xfrm>
          <a:custGeom>
            <a:avLst/>
            <a:gdLst/>
            <a:ahLst/>
            <a:cxnLst/>
            <a:rect l="l" t="t" r="r" b="b"/>
            <a:pathLst>
              <a:path w="12750" h="17627">
                <a:moveTo>
                  <a:pt x="0" y="0"/>
                </a:moveTo>
                <a:lnTo>
                  <a:pt x="10121" y="13500"/>
                </a:lnTo>
                <a:lnTo>
                  <a:pt x="12750" y="1762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4140000" y="2967556"/>
            <a:ext cx="2997" cy="3937"/>
          </a:xfrm>
          <a:custGeom>
            <a:avLst/>
            <a:gdLst/>
            <a:ahLst/>
            <a:cxnLst/>
            <a:rect l="l" t="t" r="r" b="b"/>
            <a:pathLst>
              <a:path w="2997" h="3937">
                <a:moveTo>
                  <a:pt x="0" y="3936"/>
                </a:moveTo>
                <a:lnTo>
                  <a:pt x="299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4284576" y="2944496"/>
            <a:ext cx="11811" cy="16497"/>
          </a:xfrm>
          <a:custGeom>
            <a:avLst/>
            <a:gdLst/>
            <a:ahLst/>
            <a:cxnLst/>
            <a:rect l="l" t="t" r="r" b="b"/>
            <a:pathLst>
              <a:path w="11811" h="16497">
                <a:moveTo>
                  <a:pt x="11811" y="0"/>
                </a:moveTo>
                <a:lnTo>
                  <a:pt x="0" y="164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4135692" y="2975629"/>
            <a:ext cx="1308" cy="1866"/>
          </a:xfrm>
          <a:custGeom>
            <a:avLst/>
            <a:gdLst/>
            <a:ahLst/>
            <a:cxnLst/>
            <a:rect l="l" t="t" r="r" b="b"/>
            <a:pathLst>
              <a:path w="1308" h="1866">
                <a:moveTo>
                  <a:pt x="0" y="1866"/>
                </a:moveTo>
                <a:lnTo>
                  <a:pt x="130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4133442" y="2966807"/>
            <a:ext cx="9563" cy="13309"/>
          </a:xfrm>
          <a:custGeom>
            <a:avLst/>
            <a:gdLst/>
            <a:ahLst/>
            <a:cxnLst/>
            <a:rect l="l" t="t" r="r" b="b"/>
            <a:pathLst>
              <a:path w="9563" h="13309">
                <a:moveTo>
                  <a:pt x="9563" y="749"/>
                </a:moveTo>
                <a:lnTo>
                  <a:pt x="9372" y="0"/>
                </a:lnTo>
                <a:lnTo>
                  <a:pt x="0" y="1330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4214069" y="2897428"/>
            <a:ext cx="0" cy="43319"/>
          </a:xfrm>
          <a:custGeom>
            <a:avLst/>
            <a:gdLst/>
            <a:ahLst/>
            <a:cxnLst/>
            <a:rect l="l" t="t" r="r" b="b"/>
            <a:pathLst>
              <a:path h="43319">
                <a:moveTo>
                  <a:pt x="0" y="0"/>
                </a:moveTo>
                <a:lnTo>
                  <a:pt x="0" y="4331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4142817" y="2962489"/>
            <a:ext cx="2806" cy="4318"/>
          </a:xfrm>
          <a:custGeom>
            <a:avLst/>
            <a:gdLst/>
            <a:ahLst/>
            <a:cxnLst/>
            <a:rect l="l" t="t" r="r" b="b"/>
            <a:pathLst>
              <a:path w="2806" h="4318">
                <a:moveTo>
                  <a:pt x="0" y="4318"/>
                </a:moveTo>
                <a:lnTo>
                  <a:pt x="280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4162126" y="3098247"/>
            <a:ext cx="26060" cy="59436"/>
          </a:xfrm>
          <a:custGeom>
            <a:avLst/>
            <a:gdLst/>
            <a:ahLst/>
            <a:cxnLst/>
            <a:rect l="l" t="t" r="r" b="b"/>
            <a:pathLst>
              <a:path w="26060" h="59436">
                <a:moveTo>
                  <a:pt x="0" y="0"/>
                </a:moveTo>
                <a:lnTo>
                  <a:pt x="0" y="30010"/>
                </a:lnTo>
                <a:lnTo>
                  <a:pt x="26060" y="20815"/>
                </a:lnTo>
                <a:lnTo>
                  <a:pt x="16510" y="24752"/>
                </a:lnTo>
                <a:lnTo>
                  <a:pt x="7505" y="32258"/>
                </a:lnTo>
                <a:lnTo>
                  <a:pt x="1879" y="41440"/>
                </a:lnTo>
                <a:lnTo>
                  <a:pt x="0" y="51752"/>
                </a:lnTo>
                <a:lnTo>
                  <a:pt x="0" y="5943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4315505" y="2873053"/>
            <a:ext cx="32067" cy="75196"/>
          </a:xfrm>
          <a:custGeom>
            <a:avLst/>
            <a:gdLst/>
            <a:ahLst/>
            <a:cxnLst/>
            <a:rect l="l" t="t" r="r" b="b"/>
            <a:pathLst>
              <a:path w="32067" h="75196">
                <a:moveTo>
                  <a:pt x="32067" y="0"/>
                </a:moveTo>
                <a:lnTo>
                  <a:pt x="20256" y="16510"/>
                </a:lnTo>
                <a:lnTo>
                  <a:pt x="23634" y="17246"/>
                </a:lnTo>
                <a:lnTo>
                  <a:pt x="23634" y="44069"/>
                </a:lnTo>
                <a:lnTo>
                  <a:pt x="2438" y="71259"/>
                </a:lnTo>
                <a:lnTo>
                  <a:pt x="0" y="7519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4174690" y="3347817"/>
            <a:ext cx="0" cy="84569"/>
          </a:xfrm>
          <a:custGeom>
            <a:avLst/>
            <a:gdLst/>
            <a:ahLst/>
            <a:cxnLst/>
            <a:rect l="l" t="t" r="r" b="b"/>
            <a:pathLst>
              <a:path h="84569">
                <a:moveTo>
                  <a:pt x="0" y="84569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4189877" y="3110256"/>
            <a:ext cx="60947" cy="40119"/>
          </a:xfrm>
          <a:custGeom>
            <a:avLst/>
            <a:gdLst/>
            <a:ahLst/>
            <a:cxnLst/>
            <a:rect l="l" t="t" r="r" b="b"/>
            <a:pathLst>
              <a:path w="60947" h="40119">
                <a:moveTo>
                  <a:pt x="0" y="40119"/>
                </a:moveTo>
                <a:lnTo>
                  <a:pt x="381" y="7873"/>
                </a:lnTo>
                <a:lnTo>
                  <a:pt x="30187" y="1866"/>
                </a:lnTo>
                <a:lnTo>
                  <a:pt x="60756" y="0"/>
                </a:lnTo>
                <a:lnTo>
                  <a:pt x="60947" y="3261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4188181" y="3118125"/>
            <a:ext cx="2070" cy="939"/>
          </a:xfrm>
          <a:custGeom>
            <a:avLst/>
            <a:gdLst/>
            <a:ahLst/>
            <a:cxnLst/>
            <a:rect l="l" t="t" r="r" b="b"/>
            <a:pathLst>
              <a:path w="2070" h="939">
                <a:moveTo>
                  <a:pt x="2070" y="0"/>
                </a:moveTo>
                <a:lnTo>
                  <a:pt x="0" y="93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4216505" y="3367510"/>
            <a:ext cx="14808" cy="33185"/>
          </a:xfrm>
          <a:custGeom>
            <a:avLst/>
            <a:gdLst/>
            <a:ahLst/>
            <a:cxnLst/>
            <a:rect l="l" t="t" r="r" b="b"/>
            <a:pathLst>
              <a:path w="14808" h="33185">
                <a:moveTo>
                  <a:pt x="0" y="33185"/>
                </a:moveTo>
                <a:lnTo>
                  <a:pt x="0" y="0"/>
                </a:lnTo>
                <a:lnTo>
                  <a:pt x="14808" y="2081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4216505" y="3315756"/>
            <a:ext cx="25692" cy="29819"/>
          </a:xfrm>
          <a:custGeom>
            <a:avLst/>
            <a:gdLst/>
            <a:ahLst/>
            <a:cxnLst/>
            <a:rect l="l" t="t" r="r" b="b"/>
            <a:pathLst>
              <a:path w="25692" h="29819">
                <a:moveTo>
                  <a:pt x="0" y="0"/>
                </a:moveTo>
                <a:lnTo>
                  <a:pt x="0" y="29819"/>
                </a:lnTo>
                <a:lnTo>
                  <a:pt x="25692" y="1369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4242187" y="3307882"/>
            <a:ext cx="75768" cy="56438"/>
          </a:xfrm>
          <a:custGeom>
            <a:avLst/>
            <a:gdLst/>
            <a:ahLst/>
            <a:cxnLst/>
            <a:rect l="l" t="t" r="r" b="b"/>
            <a:pathLst>
              <a:path w="75768" h="56438">
                <a:moveTo>
                  <a:pt x="24942" y="56438"/>
                </a:moveTo>
                <a:lnTo>
                  <a:pt x="0" y="21564"/>
                </a:lnTo>
                <a:lnTo>
                  <a:pt x="27762" y="8813"/>
                </a:lnTo>
                <a:lnTo>
                  <a:pt x="57569" y="0"/>
                </a:lnTo>
                <a:lnTo>
                  <a:pt x="75768" y="2774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4234703" y="3015935"/>
            <a:ext cx="64681" cy="34683"/>
          </a:xfrm>
          <a:custGeom>
            <a:avLst/>
            <a:gdLst/>
            <a:ahLst/>
            <a:cxnLst/>
            <a:rect l="l" t="t" r="r" b="b"/>
            <a:pathLst>
              <a:path w="64681" h="34683">
                <a:moveTo>
                  <a:pt x="64681" y="0"/>
                </a:moveTo>
                <a:lnTo>
                  <a:pt x="55308" y="15189"/>
                </a:lnTo>
                <a:lnTo>
                  <a:pt x="0" y="2057"/>
                </a:lnTo>
                <a:lnTo>
                  <a:pt x="0" y="3468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4248567" y="3142871"/>
            <a:ext cx="5816" cy="17818"/>
          </a:xfrm>
          <a:custGeom>
            <a:avLst/>
            <a:gdLst/>
            <a:ahLst/>
            <a:cxnLst/>
            <a:rect l="l" t="t" r="r" b="b"/>
            <a:pathLst>
              <a:path w="5816" h="17818">
                <a:moveTo>
                  <a:pt x="5816" y="17818"/>
                </a:moveTo>
                <a:lnTo>
                  <a:pt x="3556" y="0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4248570" y="3067119"/>
            <a:ext cx="5816" cy="83439"/>
          </a:xfrm>
          <a:custGeom>
            <a:avLst/>
            <a:gdLst/>
            <a:ahLst/>
            <a:cxnLst/>
            <a:rect l="l" t="t" r="r" b="b"/>
            <a:pathLst>
              <a:path w="5816" h="83438">
                <a:moveTo>
                  <a:pt x="0" y="16128"/>
                </a:moveTo>
                <a:lnTo>
                  <a:pt x="3556" y="16128"/>
                </a:lnTo>
                <a:lnTo>
                  <a:pt x="5816" y="0"/>
                </a:lnTo>
                <a:lnTo>
                  <a:pt x="5816" y="67322"/>
                </a:lnTo>
                <a:lnTo>
                  <a:pt x="4495" y="8343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4250631" y="3083248"/>
            <a:ext cx="1498" cy="56819"/>
          </a:xfrm>
          <a:custGeom>
            <a:avLst/>
            <a:gdLst/>
            <a:ahLst/>
            <a:cxnLst/>
            <a:rect l="l" t="t" r="r" b="b"/>
            <a:pathLst>
              <a:path w="1498" h="56819">
                <a:moveTo>
                  <a:pt x="1498" y="0"/>
                </a:moveTo>
                <a:lnTo>
                  <a:pt x="1498" y="27000"/>
                </a:lnTo>
                <a:lnTo>
                  <a:pt x="0" y="5681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4250631" y="3110251"/>
            <a:ext cx="1498" cy="0"/>
          </a:xfrm>
          <a:custGeom>
            <a:avLst/>
            <a:gdLst/>
            <a:ahLst/>
            <a:cxnLst/>
            <a:rect l="l" t="t" r="r" b="b"/>
            <a:pathLst>
              <a:path w="1498">
                <a:moveTo>
                  <a:pt x="1498" y="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4248567" y="3065435"/>
            <a:ext cx="5816" cy="1689"/>
          </a:xfrm>
          <a:custGeom>
            <a:avLst/>
            <a:gdLst/>
            <a:ahLst/>
            <a:cxnLst/>
            <a:rect l="l" t="t" r="r" b="b"/>
            <a:pathLst>
              <a:path w="5816" h="1689">
                <a:moveTo>
                  <a:pt x="5816" y="1689"/>
                </a:moveTo>
                <a:lnTo>
                  <a:pt x="5816" y="0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4255883" y="2885243"/>
            <a:ext cx="26060" cy="53809"/>
          </a:xfrm>
          <a:custGeom>
            <a:avLst/>
            <a:gdLst/>
            <a:ahLst/>
            <a:cxnLst/>
            <a:rect l="l" t="t" r="r" b="b"/>
            <a:pathLst>
              <a:path w="26060" h="53809">
                <a:moveTo>
                  <a:pt x="0" y="0"/>
                </a:moveTo>
                <a:lnTo>
                  <a:pt x="0" y="29997"/>
                </a:lnTo>
                <a:lnTo>
                  <a:pt x="26060" y="26060"/>
                </a:lnTo>
                <a:lnTo>
                  <a:pt x="5816" y="5380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4248946" y="2913748"/>
            <a:ext cx="22313" cy="25120"/>
          </a:xfrm>
          <a:custGeom>
            <a:avLst/>
            <a:gdLst/>
            <a:ahLst/>
            <a:cxnLst/>
            <a:rect l="l" t="t" r="r" b="b"/>
            <a:pathLst>
              <a:path w="22313" h="25120">
                <a:moveTo>
                  <a:pt x="0" y="25120"/>
                </a:moveTo>
                <a:lnTo>
                  <a:pt x="14058" y="5422"/>
                </a:lnTo>
                <a:lnTo>
                  <a:pt x="22313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4317941" y="2916932"/>
            <a:ext cx="19697" cy="27381"/>
          </a:xfrm>
          <a:custGeom>
            <a:avLst/>
            <a:gdLst/>
            <a:ahLst/>
            <a:cxnLst/>
            <a:rect l="l" t="t" r="r" b="b"/>
            <a:pathLst>
              <a:path w="19697" h="27381">
                <a:moveTo>
                  <a:pt x="19697" y="0"/>
                </a:moveTo>
                <a:lnTo>
                  <a:pt x="0" y="2738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4297697" y="3351748"/>
            <a:ext cx="55308" cy="481901"/>
          </a:xfrm>
          <a:custGeom>
            <a:avLst/>
            <a:gdLst/>
            <a:ahLst/>
            <a:cxnLst/>
            <a:rect l="l" t="t" r="r" b="b"/>
            <a:pathLst>
              <a:path w="55308" h="481901">
                <a:moveTo>
                  <a:pt x="0" y="481901"/>
                </a:moveTo>
                <a:lnTo>
                  <a:pt x="0" y="82321"/>
                </a:lnTo>
                <a:lnTo>
                  <a:pt x="55308" y="69011"/>
                </a:lnTo>
                <a:lnTo>
                  <a:pt x="5530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4298260" y="3308068"/>
            <a:ext cx="19126" cy="26619"/>
          </a:xfrm>
          <a:custGeom>
            <a:avLst/>
            <a:gdLst/>
            <a:ahLst/>
            <a:cxnLst/>
            <a:rect l="l" t="t" r="r" b="b"/>
            <a:pathLst>
              <a:path w="19126" h="26619">
                <a:moveTo>
                  <a:pt x="0" y="0"/>
                </a:moveTo>
                <a:lnTo>
                  <a:pt x="19126" y="2661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4299758" y="3280881"/>
            <a:ext cx="0" cy="27000"/>
          </a:xfrm>
          <a:custGeom>
            <a:avLst/>
            <a:gdLst/>
            <a:ahLst/>
            <a:cxnLst/>
            <a:rect l="l" t="t" r="r" b="b"/>
            <a:pathLst>
              <a:path h="27000">
                <a:moveTo>
                  <a:pt x="0" y="2700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4284576" y="3265322"/>
            <a:ext cx="11811" cy="16306"/>
          </a:xfrm>
          <a:custGeom>
            <a:avLst/>
            <a:gdLst/>
            <a:ahLst/>
            <a:cxnLst/>
            <a:rect l="l" t="t" r="r" b="b"/>
            <a:pathLst>
              <a:path w="11811" h="16306">
                <a:moveTo>
                  <a:pt x="11811" y="1630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4284574" y="2960992"/>
            <a:ext cx="5435" cy="70129"/>
          </a:xfrm>
          <a:custGeom>
            <a:avLst/>
            <a:gdLst/>
            <a:ahLst/>
            <a:cxnLst/>
            <a:rect l="l" t="t" r="r" b="b"/>
            <a:pathLst>
              <a:path w="5435" h="70129">
                <a:moveTo>
                  <a:pt x="5435" y="70129"/>
                </a:moveTo>
                <a:lnTo>
                  <a:pt x="5435" y="1320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4290010" y="2945239"/>
            <a:ext cx="9753" cy="19138"/>
          </a:xfrm>
          <a:custGeom>
            <a:avLst/>
            <a:gdLst/>
            <a:ahLst/>
            <a:cxnLst/>
            <a:rect l="l" t="t" r="r" b="b"/>
            <a:pathLst>
              <a:path w="9753" h="19138">
                <a:moveTo>
                  <a:pt x="0" y="17068"/>
                </a:moveTo>
                <a:lnTo>
                  <a:pt x="9753" y="0"/>
                </a:lnTo>
                <a:lnTo>
                  <a:pt x="9753" y="1913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4296380" y="2944495"/>
            <a:ext cx="3378" cy="749"/>
          </a:xfrm>
          <a:custGeom>
            <a:avLst/>
            <a:gdLst/>
            <a:ahLst/>
            <a:cxnLst/>
            <a:rect l="l" t="t" r="r" b="b"/>
            <a:pathLst>
              <a:path w="3378" h="749">
                <a:moveTo>
                  <a:pt x="3378" y="749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4333511" y="4004472"/>
            <a:ext cx="71996" cy="41630"/>
          </a:xfrm>
          <a:custGeom>
            <a:avLst/>
            <a:gdLst/>
            <a:ahLst/>
            <a:cxnLst/>
            <a:rect l="l" t="t" r="r" b="b"/>
            <a:pathLst>
              <a:path w="71996" h="41630">
                <a:moveTo>
                  <a:pt x="0" y="0"/>
                </a:moveTo>
                <a:lnTo>
                  <a:pt x="71996" y="4163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4363885" y="4036345"/>
            <a:ext cx="1879" cy="3568"/>
          </a:xfrm>
          <a:custGeom>
            <a:avLst/>
            <a:gdLst/>
            <a:ahLst/>
            <a:cxnLst/>
            <a:rect l="l" t="t" r="r" b="b"/>
            <a:pathLst>
              <a:path w="1879" h="3568">
                <a:moveTo>
                  <a:pt x="1879" y="0"/>
                </a:moveTo>
                <a:lnTo>
                  <a:pt x="558" y="190"/>
                </a:lnTo>
                <a:lnTo>
                  <a:pt x="0" y="1308"/>
                </a:lnTo>
                <a:lnTo>
                  <a:pt x="1308" y="356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4333511" y="3995087"/>
            <a:ext cx="13881" cy="9385"/>
          </a:xfrm>
          <a:custGeom>
            <a:avLst/>
            <a:gdLst/>
            <a:ahLst/>
            <a:cxnLst/>
            <a:rect l="l" t="t" r="r" b="b"/>
            <a:pathLst>
              <a:path w="13881" h="9385">
                <a:moveTo>
                  <a:pt x="0" y="9385"/>
                </a:moveTo>
                <a:lnTo>
                  <a:pt x="1308" y="5448"/>
                </a:lnTo>
                <a:lnTo>
                  <a:pt x="6197" y="190"/>
                </a:lnTo>
                <a:lnTo>
                  <a:pt x="1388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4334822" y="4018155"/>
            <a:ext cx="0" cy="381"/>
          </a:xfrm>
          <a:custGeom>
            <a:avLst/>
            <a:gdLst/>
            <a:ahLst/>
            <a:cxnLst/>
            <a:rect l="l" t="t" r="r" b="b"/>
            <a:pathLst>
              <a:path h="380">
                <a:moveTo>
                  <a:pt x="0" y="38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4332949" y="3659645"/>
            <a:ext cx="381" cy="351015"/>
          </a:xfrm>
          <a:custGeom>
            <a:avLst/>
            <a:gdLst/>
            <a:ahLst/>
            <a:cxnLst/>
            <a:rect l="l" t="t" r="r" b="b"/>
            <a:pathLst>
              <a:path w="380" h="351015">
                <a:moveTo>
                  <a:pt x="0" y="351015"/>
                </a:moveTo>
                <a:lnTo>
                  <a:pt x="381" y="0"/>
                </a:lnTo>
                <a:lnTo>
                  <a:pt x="190" y="768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4333505" y="3640522"/>
            <a:ext cx="72009" cy="63944"/>
          </a:xfrm>
          <a:custGeom>
            <a:avLst/>
            <a:gdLst/>
            <a:ahLst/>
            <a:cxnLst/>
            <a:rect l="l" t="t" r="r" b="b"/>
            <a:pathLst>
              <a:path w="72009" h="63944">
                <a:moveTo>
                  <a:pt x="17627" y="56438"/>
                </a:moveTo>
                <a:lnTo>
                  <a:pt x="25501" y="62064"/>
                </a:lnTo>
                <a:lnTo>
                  <a:pt x="35064" y="63944"/>
                </a:lnTo>
                <a:lnTo>
                  <a:pt x="49136" y="60185"/>
                </a:lnTo>
                <a:lnTo>
                  <a:pt x="64503" y="48933"/>
                </a:lnTo>
                <a:lnTo>
                  <a:pt x="72008" y="41249"/>
                </a:lnTo>
                <a:lnTo>
                  <a:pt x="0" y="0"/>
                </a:lnTo>
                <a:lnTo>
                  <a:pt x="2628" y="1911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4332952" y="3623453"/>
            <a:ext cx="558" cy="36195"/>
          </a:xfrm>
          <a:custGeom>
            <a:avLst/>
            <a:gdLst/>
            <a:ahLst/>
            <a:cxnLst/>
            <a:rect l="l" t="t" r="r" b="b"/>
            <a:pathLst>
              <a:path w="558" h="36195">
                <a:moveTo>
                  <a:pt x="558" y="17068"/>
                </a:moveTo>
                <a:lnTo>
                  <a:pt x="0" y="0"/>
                </a:lnTo>
                <a:lnTo>
                  <a:pt x="368" y="3619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4454451" y="3439325"/>
            <a:ext cx="20066" cy="13690"/>
          </a:xfrm>
          <a:custGeom>
            <a:avLst/>
            <a:gdLst/>
            <a:ahLst/>
            <a:cxnLst/>
            <a:rect l="l" t="t" r="r" b="b"/>
            <a:pathLst>
              <a:path w="20065" h="13690">
                <a:moveTo>
                  <a:pt x="0" y="0"/>
                </a:moveTo>
                <a:lnTo>
                  <a:pt x="20066" y="1369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4410951" y="3504576"/>
            <a:ext cx="19697" cy="30010"/>
          </a:xfrm>
          <a:custGeom>
            <a:avLst/>
            <a:gdLst/>
            <a:ahLst/>
            <a:cxnLst/>
            <a:rect l="l" t="t" r="r" b="b"/>
            <a:pathLst>
              <a:path w="19697" h="30010">
                <a:moveTo>
                  <a:pt x="0" y="0"/>
                </a:moveTo>
                <a:lnTo>
                  <a:pt x="0" y="30010"/>
                </a:lnTo>
                <a:lnTo>
                  <a:pt x="19697" y="862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4333135" y="3631328"/>
            <a:ext cx="0" cy="9194"/>
          </a:xfrm>
          <a:custGeom>
            <a:avLst/>
            <a:gdLst/>
            <a:ahLst/>
            <a:cxnLst/>
            <a:rect l="l" t="t" r="r" b="b"/>
            <a:pathLst>
              <a:path h="9194">
                <a:moveTo>
                  <a:pt x="0" y="0"/>
                </a:moveTo>
                <a:lnTo>
                  <a:pt x="0" y="9194"/>
                </a:lnTo>
                <a:lnTo>
                  <a:pt x="0" y="226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4335758" y="3336569"/>
            <a:ext cx="11811" cy="16510"/>
          </a:xfrm>
          <a:custGeom>
            <a:avLst/>
            <a:gdLst/>
            <a:ahLst/>
            <a:cxnLst/>
            <a:rect l="l" t="t" r="r" b="b"/>
            <a:pathLst>
              <a:path w="11811" h="16510">
                <a:moveTo>
                  <a:pt x="0" y="0"/>
                </a:moveTo>
                <a:lnTo>
                  <a:pt x="11811" y="1651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4337639" y="2916932"/>
            <a:ext cx="1498" cy="190"/>
          </a:xfrm>
          <a:custGeom>
            <a:avLst/>
            <a:gdLst/>
            <a:ahLst/>
            <a:cxnLst/>
            <a:rect l="l" t="t" r="r" b="b"/>
            <a:pathLst>
              <a:path w="1498" h="190">
                <a:moveTo>
                  <a:pt x="0" y="0"/>
                </a:moveTo>
                <a:lnTo>
                  <a:pt x="1498" y="19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4339137" y="2873058"/>
            <a:ext cx="13881" cy="17246"/>
          </a:xfrm>
          <a:custGeom>
            <a:avLst/>
            <a:gdLst/>
            <a:ahLst/>
            <a:cxnLst/>
            <a:rect l="l" t="t" r="r" b="b"/>
            <a:pathLst>
              <a:path w="13881" h="17246">
                <a:moveTo>
                  <a:pt x="0" y="17246"/>
                </a:moveTo>
                <a:lnTo>
                  <a:pt x="13881" y="1308"/>
                </a:lnTo>
                <a:lnTo>
                  <a:pt x="8432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4454451" y="2786800"/>
            <a:ext cx="7124" cy="68999"/>
          </a:xfrm>
          <a:custGeom>
            <a:avLst/>
            <a:gdLst/>
            <a:ahLst/>
            <a:cxnLst/>
            <a:rect l="l" t="t" r="r" b="b"/>
            <a:pathLst>
              <a:path w="7124" h="68999">
                <a:moveTo>
                  <a:pt x="7124" y="64503"/>
                </a:moveTo>
                <a:lnTo>
                  <a:pt x="0" y="68999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4334447" y="2782868"/>
            <a:ext cx="381" cy="88125"/>
          </a:xfrm>
          <a:custGeom>
            <a:avLst/>
            <a:gdLst/>
            <a:ahLst/>
            <a:cxnLst/>
            <a:rect l="l" t="t" r="r" b="b"/>
            <a:pathLst>
              <a:path w="380" h="88125">
                <a:moveTo>
                  <a:pt x="0" y="88125"/>
                </a:moveTo>
                <a:lnTo>
                  <a:pt x="38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4343072" y="4027159"/>
            <a:ext cx="25133" cy="14630"/>
          </a:xfrm>
          <a:custGeom>
            <a:avLst/>
            <a:gdLst/>
            <a:ahLst/>
            <a:cxnLst/>
            <a:rect l="l" t="t" r="r" b="b"/>
            <a:pathLst>
              <a:path w="25133" h="14630">
                <a:moveTo>
                  <a:pt x="0" y="0"/>
                </a:moveTo>
                <a:lnTo>
                  <a:pt x="25133" y="1463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4356947" y="2767675"/>
            <a:ext cx="0" cy="115316"/>
          </a:xfrm>
          <a:custGeom>
            <a:avLst/>
            <a:gdLst/>
            <a:ahLst/>
            <a:cxnLst/>
            <a:rect l="l" t="t" r="r" b="b"/>
            <a:pathLst>
              <a:path h="115316">
                <a:moveTo>
                  <a:pt x="0" y="0"/>
                </a:moveTo>
                <a:lnTo>
                  <a:pt x="0" y="11531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4353013" y="2874373"/>
            <a:ext cx="0" cy="13119"/>
          </a:xfrm>
          <a:custGeom>
            <a:avLst/>
            <a:gdLst/>
            <a:ahLst/>
            <a:cxnLst/>
            <a:rect l="l" t="t" r="r" b="b"/>
            <a:pathLst>
              <a:path h="13119">
                <a:moveTo>
                  <a:pt x="0" y="13119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4351889" y="2763928"/>
            <a:ext cx="8432" cy="4876"/>
          </a:xfrm>
          <a:custGeom>
            <a:avLst/>
            <a:gdLst/>
            <a:ahLst/>
            <a:cxnLst/>
            <a:rect l="l" t="t" r="r" b="b"/>
            <a:pathLst>
              <a:path w="8432" h="4876">
                <a:moveTo>
                  <a:pt x="749" y="4495"/>
                </a:moveTo>
                <a:lnTo>
                  <a:pt x="8432" y="0"/>
                </a:lnTo>
                <a:lnTo>
                  <a:pt x="0" y="487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4344950" y="2759429"/>
            <a:ext cx="23063" cy="13309"/>
          </a:xfrm>
          <a:custGeom>
            <a:avLst/>
            <a:gdLst/>
            <a:ahLst/>
            <a:cxnLst/>
            <a:rect l="l" t="t" r="r" b="b"/>
            <a:pathLst>
              <a:path w="23063" h="13309">
                <a:moveTo>
                  <a:pt x="0" y="13309"/>
                </a:moveTo>
                <a:lnTo>
                  <a:pt x="23063" y="0"/>
                </a:lnTo>
                <a:lnTo>
                  <a:pt x="22694" y="19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4378883" y="4041035"/>
            <a:ext cx="0" cy="5067"/>
          </a:xfrm>
          <a:custGeom>
            <a:avLst/>
            <a:gdLst/>
            <a:ahLst/>
            <a:cxnLst/>
            <a:rect l="l" t="t" r="r" b="b"/>
            <a:pathLst>
              <a:path h="5067">
                <a:moveTo>
                  <a:pt x="0" y="0"/>
                </a:moveTo>
                <a:lnTo>
                  <a:pt x="0" y="506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4378883" y="3545264"/>
            <a:ext cx="0" cy="89255"/>
          </a:xfrm>
          <a:custGeom>
            <a:avLst/>
            <a:gdLst/>
            <a:ahLst/>
            <a:cxnLst/>
            <a:rect l="l" t="t" r="r" b="b"/>
            <a:pathLst>
              <a:path h="89255">
                <a:moveTo>
                  <a:pt x="0" y="89255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4430643" y="3453006"/>
            <a:ext cx="54749" cy="91884"/>
          </a:xfrm>
          <a:custGeom>
            <a:avLst/>
            <a:gdLst/>
            <a:ahLst/>
            <a:cxnLst/>
            <a:rect l="l" t="t" r="r" b="b"/>
            <a:pathLst>
              <a:path w="54749" h="91884">
                <a:moveTo>
                  <a:pt x="54749" y="91884"/>
                </a:moveTo>
                <a:lnTo>
                  <a:pt x="0" y="60198"/>
                </a:lnTo>
                <a:lnTo>
                  <a:pt x="21183" y="41821"/>
                </a:lnTo>
                <a:lnTo>
                  <a:pt x="43865" y="26822"/>
                </a:lnTo>
                <a:lnTo>
                  <a:pt x="4386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4378883" y="3504575"/>
            <a:ext cx="32067" cy="40690"/>
          </a:xfrm>
          <a:custGeom>
            <a:avLst/>
            <a:gdLst/>
            <a:ahLst/>
            <a:cxnLst/>
            <a:rect l="l" t="t" r="r" b="b"/>
            <a:pathLst>
              <a:path w="32067" h="40690">
                <a:moveTo>
                  <a:pt x="0" y="40690"/>
                </a:moveTo>
                <a:lnTo>
                  <a:pt x="10121" y="26441"/>
                </a:lnTo>
                <a:lnTo>
                  <a:pt x="3206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4454451" y="2773112"/>
            <a:ext cx="20066" cy="13690"/>
          </a:xfrm>
          <a:custGeom>
            <a:avLst/>
            <a:gdLst/>
            <a:ahLst/>
            <a:cxnLst/>
            <a:rect l="l" t="t" r="r" b="b"/>
            <a:pathLst>
              <a:path w="20065" h="13690">
                <a:moveTo>
                  <a:pt x="0" y="13690"/>
                </a:moveTo>
                <a:lnTo>
                  <a:pt x="2006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4365009" y="2759241"/>
            <a:ext cx="3378" cy="2057"/>
          </a:xfrm>
          <a:custGeom>
            <a:avLst/>
            <a:gdLst/>
            <a:ahLst/>
            <a:cxnLst/>
            <a:rect l="l" t="t" r="r" b="b"/>
            <a:pathLst>
              <a:path w="3378" h="2057">
                <a:moveTo>
                  <a:pt x="0" y="2057"/>
                </a:moveTo>
                <a:lnTo>
                  <a:pt x="337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4454639" y="2708610"/>
            <a:ext cx="1498" cy="939"/>
          </a:xfrm>
          <a:custGeom>
            <a:avLst/>
            <a:gdLst/>
            <a:ahLst/>
            <a:cxnLst/>
            <a:rect l="l" t="t" r="r" b="b"/>
            <a:pathLst>
              <a:path w="1498" h="939">
                <a:moveTo>
                  <a:pt x="0" y="939"/>
                </a:moveTo>
                <a:lnTo>
                  <a:pt x="149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4544834" y="3495018"/>
            <a:ext cx="26060" cy="14058"/>
          </a:xfrm>
          <a:custGeom>
            <a:avLst/>
            <a:gdLst/>
            <a:ahLst/>
            <a:cxnLst/>
            <a:rect l="l" t="t" r="r" b="b"/>
            <a:pathLst>
              <a:path w="26060" h="14058">
                <a:moveTo>
                  <a:pt x="21932" y="14058"/>
                </a:moveTo>
                <a:lnTo>
                  <a:pt x="0" y="1308"/>
                </a:lnTo>
                <a:lnTo>
                  <a:pt x="2616" y="0"/>
                </a:lnTo>
                <a:lnTo>
                  <a:pt x="26060" y="11620"/>
                </a:lnTo>
                <a:lnTo>
                  <a:pt x="21932" y="1405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4410951" y="3556331"/>
            <a:ext cx="44437" cy="25679"/>
          </a:xfrm>
          <a:custGeom>
            <a:avLst/>
            <a:gdLst/>
            <a:ahLst/>
            <a:cxnLst/>
            <a:rect l="l" t="t" r="r" b="b"/>
            <a:pathLst>
              <a:path w="44437" h="25679">
                <a:moveTo>
                  <a:pt x="0" y="0"/>
                </a:moveTo>
                <a:lnTo>
                  <a:pt x="44437" y="2567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4412071" y="2831241"/>
            <a:ext cx="42379" cy="24561"/>
          </a:xfrm>
          <a:custGeom>
            <a:avLst/>
            <a:gdLst/>
            <a:ahLst/>
            <a:cxnLst/>
            <a:rect l="l" t="t" r="r" b="b"/>
            <a:pathLst>
              <a:path w="42379" h="24561">
                <a:moveTo>
                  <a:pt x="42379" y="24561"/>
                </a:moveTo>
                <a:lnTo>
                  <a:pt x="0" y="0"/>
                </a:lnTo>
                <a:lnTo>
                  <a:pt x="0" y="2418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4437015" y="4081538"/>
            <a:ext cx="1689" cy="939"/>
          </a:xfrm>
          <a:custGeom>
            <a:avLst/>
            <a:gdLst/>
            <a:ahLst/>
            <a:cxnLst/>
            <a:rect l="l" t="t" r="r" b="b"/>
            <a:pathLst>
              <a:path w="1689" h="939">
                <a:moveTo>
                  <a:pt x="0" y="0"/>
                </a:moveTo>
                <a:lnTo>
                  <a:pt x="1689" y="93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4450330" y="3441760"/>
            <a:ext cx="21755" cy="12560"/>
          </a:xfrm>
          <a:custGeom>
            <a:avLst/>
            <a:gdLst/>
            <a:ahLst/>
            <a:cxnLst/>
            <a:rect l="l" t="t" r="r" b="b"/>
            <a:pathLst>
              <a:path w="21755" h="12560">
                <a:moveTo>
                  <a:pt x="0" y="0"/>
                </a:moveTo>
                <a:lnTo>
                  <a:pt x="21755" y="1256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4450142" y="2771804"/>
            <a:ext cx="21932" cy="12560"/>
          </a:xfrm>
          <a:custGeom>
            <a:avLst/>
            <a:gdLst/>
            <a:ahLst/>
            <a:cxnLst/>
            <a:rect l="l" t="t" r="r" b="b"/>
            <a:pathLst>
              <a:path w="21932" h="12560">
                <a:moveTo>
                  <a:pt x="0" y="12560"/>
                </a:moveTo>
                <a:lnTo>
                  <a:pt x="21932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4544829" y="2717046"/>
            <a:ext cx="26060" cy="14071"/>
          </a:xfrm>
          <a:custGeom>
            <a:avLst/>
            <a:gdLst/>
            <a:ahLst/>
            <a:cxnLst/>
            <a:rect l="l" t="t" r="r" b="b"/>
            <a:pathLst>
              <a:path w="26060" h="14071">
                <a:moveTo>
                  <a:pt x="0" y="12750"/>
                </a:moveTo>
                <a:lnTo>
                  <a:pt x="21932" y="0"/>
                </a:lnTo>
                <a:lnTo>
                  <a:pt x="26060" y="2438"/>
                </a:lnTo>
                <a:lnTo>
                  <a:pt x="2616" y="1407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4451640" y="2712921"/>
            <a:ext cx="0" cy="49314"/>
          </a:xfrm>
          <a:custGeom>
            <a:avLst/>
            <a:gdLst/>
            <a:ahLst/>
            <a:cxnLst/>
            <a:rect l="l" t="t" r="r" b="b"/>
            <a:pathLst>
              <a:path h="49314">
                <a:moveTo>
                  <a:pt x="0" y="0"/>
                </a:moveTo>
                <a:lnTo>
                  <a:pt x="0" y="4931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4455388" y="2740677"/>
            <a:ext cx="48183" cy="25311"/>
          </a:xfrm>
          <a:custGeom>
            <a:avLst/>
            <a:gdLst/>
            <a:ahLst/>
            <a:cxnLst/>
            <a:rect l="l" t="t" r="r" b="b"/>
            <a:pathLst>
              <a:path w="48183" h="25311">
                <a:moveTo>
                  <a:pt x="4127" y="25311"/>
                </a:moveTo>
                <a:lnTo>
                  <a:pt x="48183" y="0"/>
                </a:lnTo>
                <a:lnTo>
                  <a:pt x="40119" y="177"/>
                </a:lnTo>
                <a:lnTo>
                  <a:pt x="0" y="2324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4438515" y="2712919"/>
            <a:ext cx="13119" cy="5816"/>
          </a:xfrm>
          <a:custGeom>
            <a:avLst/>
            <a:gdLst/>
            <a:ahLst/>
            <a:cxnLst/>
            <a:rect l="l" t="t" r="r" b="b"/>
            <a:pathLst>
              <a:path w="13119" h="5816">
                <a:moveTo>
                  <a:pt x="0" y="5816"/>
                </a:moveTo>
                <a:lnTo>
                  <a:pt x="6197" y="2806"/>
                </a:lnTo>
                <a:lnTo>
                  <a:pt x="1311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4456141" y="3599831"/>
            <a:ext cx="17437" cy="501015"/>
          </a:xfrm>
          <a:custGeom>
            <a:avLst/>
            <a:gdLst/>
            <a:ahLst/>
            <a:cxnLst/>
            <a:rect l="l" t="t" r="r" b="b"/>
            <a:pathLst>
              <a:path w="17437" h="501014">
                <a:moveTo>
                  <a:pt x="17437" y="0"/>
                </a:moveTo>
                <a:lnTo>
                  <a:pt x="17437" y="501015"/>
                </a:lnTo>
                <a:lnTo>
                  <a:pt x="9004" y="497636"/>
                </a:lnTo>
                <a:lnTo>
                  <a:pt x="0" y="49275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4570895" y="4035217"/>
            <a:ext cx="0" cy="46507"/>
          </a:xfrm>
          <a:custGeom>
            <a:avLst/>
            <a:gdLst/>
            <a:ahLst/>
            <a:cxnLst/>
            <a:rect l="l" t="t" r="r" b="b"/>
            <a:pathLst>
              <a:path h="46507">
                <a:moveTo>
                  <a:pt x="0" y="46507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4473576" y="3479827"/>
            <a:ext cx="36372" cy="21564"/>
          </a:xfrm>
          <a:custGeom>
            <a:avLst/>
            <a:gdLst/>
            <a:ahLst/>
            <a:cxnLst/>
            <a:rect l="l" t="t" r="r" b="b"/>
            <a:pathLst>
              <a:path w="36372" h="21564">
                <a:moveTo>
                  <a:pt x="939" y="0"/>
                </a:moveTo>
                <a:lnTo>
                  <a:pt x="36372" y="21564"/>
                </a:lnTo>
                <a:lnTo>
                  <a:pt x="0" y="55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4474516" y="2773117"/>
            <a:ext cx="0" cy="9182"/>
          </a:xfrm>
          <a:custGeom>
            <a:avLst/>
            <a:gdLst/>
            <a:ahLst/>
            <a:cxnLst/>
            <a:rect l="l" t="t" r="r" b="b"/>
            <a:pathLst>
              <a:path h="9182">
                <a:moveTo>
                  <a:pt x="0" y="9182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4485393" y="3496326"/>
            <a:ext cx="59436" cy="48564"/>
          </a:xfrm>
          <a:custGeom>
            <a:avLst/>
            <a:gdLst/>
            <a:ahLst/>
            <a:cxnLst/>
            <a:rect l="l" t="t" r="r" b="b"/>
            <a:pathLst>
              <a:path w="59436" h="48564">
                <a:moveTo>
                  <a:pt x="0" y="48564"/>
                </a:moveTo>
                <a:lnTo>
                  <a:pt x="30378" y="20256"/>
                </a:lnTo>
                <a:lnTo>
                  <a:pt x="5943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4500018" y="2757360"/>
            <a:ext cx="46304" cy="27190"/>
          </a:xfrm>
          <a:custGeom>
            <a:avLst/>
            <a:gdLst/>
            <a:ahLst/>
            <a:cxnLst/>
            <a:rect l="l" t="t" r="r" b="b"/>
            <a:pathLst>
              <a:path w="46304" h="27190">
                <a:moveTo>
                  <a:pt x="0" y="27190"/>
                </a:moveTo>
                <a:lnTo>
                  <a:pt x="46304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4483700" y="2709367"/>
            <a:ext cx="0" cy="29806"/>
          </a:xfrm>
          <a:custGeom>
            <a:avLst/>
            <a:gdLst/>
            <a:ahLst/>
            <a:cxnLst/>
            <a:rect l="l" t="t" r="r" b="b"/>
            <a:pathLst>
              <a:path h="29806">
                <a:moveTo>
                  <a:pt x="0" y="2980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4509954" y="3501391"/>
            <a:ext cx="15367" cy="8432"/>
          </a:xfrm>
          <a:custGeom>
            <a:avLst/>
            <a:gdLst/>
            <a:ahLst/>
            <a:cxnLst/>
            <a:rect l="l" t="t" r="r" b="b"/>
            <a:pathLst>
              <a:path w="15366" h="8432">
                <a:moveTo>
                  <a:pt x="0" y="0"/>
                </a:moveTo>
                <a:lnTo>
                  <a:pt x="15367" y="843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4513519" y="3503452"/>
            <a:ext cx="11442" cy="6756"/>
          </a:xfrm>
          <a:custGeom>
            <a:avLst/>
            <a:gdLst/>
            <a:ahLst/>
            <a:cxnLst/>
            <a:rect l="l" t="t" r="r" b="b"/>
            <a:pathLst>
              <a:path w="11442" h="6756">
                <a:moveTo>
                  <a:pt x="0" y="0"/>
                </a:moveTo>
                <a:lnTo>
                  <a:pt x="11442" y="675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4499832" y="2780239"/>
            <a:ext cx="7124" cy="4127"/>
          </a:xfrm>
          <a:custGeom>
            <a:avLst/>
            <a:gdLst/>
            <a:ahLst/>
            <a:cxnLst/>
            <a:rect l="l" t="t" r="r" b="b"/>
            <a:pathLst>
              <a:path w="7124" h="4127">
                <a:moveTo>
                  <a:pt x="7124" y="0"/>
                </a:moveTo>
                <a:lnTo>
                  <a:pt x="0" y="412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4536580" y="4018913"/>
            <a:ext cx="5626" cy="2806"/>
          </a:xfrm>
          <a:custGeom>
            <a:avLst/>
            <a:gdLst/>
            <a:ahLst/>
            <a:cxnLst/>
            <a:rect l="l" t="t" r="r" b="b"/>
            <a:pathLst>
              <a:path w="5626" h="2806">
                <a:moveTo>
                  <a:pt x="5626" y="280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4528519" y="3506642"/>
            <a:ext cx="42379" cy="493141"/>
          </a:xfrm>
          <a:custGeom>
            <a:avLst/>
            <a:gdLst/>
            <a:ahLst/>
            <a:cxnLst/>
            <a:rect l="l" t="t" r="r" b="b"/>
            <a:pathLst>
              <a:path w="42379" h="493140">
                <a:moveTo>
                  <a:pt x="0" y="493141"/>
                </a:moveTo>
                <a:lnTo>
                  <a:pt x="0" y="93370"/>
                </a:lnTo>
                <a:lnTo>
                  <a:pt x="42379" y="68999"/>
                </a:lnTo>
                <a:lnTo>
                  <a:pt x="4237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4513519" y="2757363"/>
            <a:ext cx="33934" cy="19126"/>
          </a:xfrm>
          <a:custGeom>
            <a:avLst/>
            <a:gdLst/>
            <a:ahLst/>
            <a:cxnLst/>
            <a:rect l="l" t="t" r="r" b="b"/>
            <a:pathLst>
              <a:path w="33934" h="19126">
                <a:moveTo>
                  <a:pt x="0" y="19126"/>
                </a:moveTo>
                <a:lnTo>
                  <a:pt x="33934" y="749"/>
                </a:lnTo>
                <a:lnTo>
                  <a:pt x="32804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4547452" y="2731110"/>
            <a:ext cx="0" cy="27000"/>
          </a:xfrm>
          <a:custGeom>
            <a:avLst/>
            <a:gdLst/>
            <a:ahLst/>
            <a:cxnLst/>
            <a:rect l="l" t="t" r="r" b="b"/>
            <a:pathLst>
              <a:path h="27000">
                <a:moveTo>
                  <a:pt x="0" y="2700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4570895" y="2719489"/>
            <a:ext cx="0" cy="7874"/>
          </a:xfrm>
          <a:custGeom>
            <a:avLst/>
            <a:gdLst/>
            <a:ahLst/>
            <a:cxnLst/>
            <a:rect l="l" t="t" r="r" b="b"/>
            <a:pathLst>
              <a:path h="7874">
                <a:moveTo>
                  <a:pt x="0" y="7874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4827584" y="4123914"/>
            <a:ext cx="47256" cy="89814"/>
          </a:xfrm>
          <a:custGeom>
            <a:avLst/>
            <a:gdLst/>
            <a:ahLst/>
            <a:cxnLst/>
            <a:rect l="l" t="t" r="r" b="b"/>
            <a:pathLst>
              <a:path w="47256" h="89814">
                <a:moveTo>
                  <a:pt x="47256" y="0"/>
                </a:moveTo>
                <a:lnTo>
                  <a:pt x="47256" y="52692"/>
                </a:lnTo>
                <a:lnTo>
                  <a:pt x="29260" y="74434"/>
                </a:lnTo>
                <a:lnTo>
                  <a:pt x="14058" y="86067"/>
                </a:lnTo>
                <a:lnTo>
                  <a:pt x="0" y="8981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4674218" y="4149599"/>
            <a:ext cx="94119" cy="22504"/>
          </a:xfrm>
          <a:custGeom>
            <a:avLst/>
            <a:gdLst/>
            <a:ahLst/>
            <a:cxnLst/>
            <a:rect l="l" t="t" r="r" b="b"/>
            <a:pathLst>
              <a:path w="94119" h="22504">
                <a:moveTo>
                  <a:pt x="94119" y="22504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4663709" y="4170973"/>
            <a:ext cx="3378" cy="4508"/>
          </a:xfrm>
          <a:custGeom>
            <a:avLst/>
            <a:gdLst/>
            <a:ahLst/>
            <a:cxnLst/>
            <a:rect l="l" t="t" r="r" b="b"/>
            <a:pathLst>
              <a:path w="3378" h="4508">
                <a:moveTo>
                  <a:pt x="0" y="0"/>
                </a:moveTo>
                <a:lnTo>
                  <a:pt x="1130" y="2819"/>
                </a:lnTo>
                <a:lnTo>
                  <a:pt x="3378" y="450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4663709" y="3717030"/>
            <a:ext cx="0" cy="452818"/>
          </a:xfrm>
          <a:custGeom>
            <a:avLst/>
            <a:gdLst/>
            <a:ahLst/>
            <a:cxnLst/>
            <a:rect l="l" t="t" r="r" b="b"/>
            <a:pathLst>
              <a:path h="452818">
                <a:moveTo>
                  <a:pt x="0" y="45281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4706459" y="3836280"/>
            <a:ext cx="22313" cy="3556"/>
          </a:xfrm>
          <a:custGeom>
            <a:avLst/>
            <a:gdLst/>
            <a:ahLst/>
            <a:cxnLst/>
            <a:rect l="l" t="t" r="r" b="b"/>
            <a:pathLst>
              <a:path w="22313" h="3555">
                <a:moveTo>
                  <a:pt x="0" y="0"/>
                </a:moveTo>
                <a:lnTo>
                  <a:pt x="10693" y="3556"/>
                </a:lnTo>
                <a:lnTo>
                  <a:pt x="22313" y="317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4822155" y="3711959"/>
            <a:ext cx="0" cy="501015"/>
          </a:xfrm>
          <a:custGeom>
            <a:avLst/>
            <a:gdLst/>
            <a:ahLst/>
            <a:cxnLst/>
            <a:rect l="l" t="t" r="r" b="b"/>
            <a:pathLst>
              <a:path h="501014">
                <a:moveTo>
                  <a:pt x="0" y="0"/>
                </a:moveTo>
                <a:lnTo>
                  <a:pt x="0" y="50101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4694645" y="4179042"/>
            <a:ext cx="1879" cy="3937"/>
          </a:xfrm>
          <a:custGeom>
            <a:avLst/>
            <a:gdLst/>
            <a:ahLst/>
            <a:cxnLst/>
            <a:rect l="l" t="t" r="r" b="b"/>
            <a:pathLst>
              <a:path w="1879" h="3937">
                <a:moveTo>
                  <a:pt x="380" y="0"/>
                </a:moveTo>
                <a:lnTo>
                  <a:pt x="0" y="1866"/>
                </a:lnTo>
                <a:lnTo>
                  <a:pt x="1879" y="393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4720336" y="3565142"/>
            <a:ext cx="29806" cy="9931"/>
          </a:xfrm>
          <a:custGeom>
            <a:avLst/>
            <a:gdLst/>
            <a:ahLst/>
            <a:cxnLst/>
            <a:rect l="l" t="t" r="r" b="b"/>
            <a:pathLst>
              <a:path w="29806" h="9931">
                <a:moveTo>
                  <a:pt x="2247" y="0"/>
                </a:moveTo>
                <a:lnTo>
                  <a:pt x="29806" y="8064"/>
                </a:lnTo>
                <a:lnTo>
                  <a:pt x="28498" y="9931"/>
                </a:lnTo>
                <a:lnTo>
                  <a:pt x="0" y="317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4663518" y="2631349"/>
            <a:ext cx="190" cy="98640"/>
          </a:xfrm>
          <a:custGeom>
            <a:avLst/>
            <a:gdLst/>
            <a:ahLst/>
            <a:cxnLst/>
            <a:rect l="l" t="t" r="r" b="b"/>
            <a:pathLst>
              <a:path w="190" h="98640">
                <a:moveTo>
                  <a:pt x="190" y="380"/>
                </a:moveTo>
                <a:lnTo>
                  <a:pt x="0" y="0"/>
                </a:lnTo>
                <a:lnTo>
                  <a:pt x="0" y="9864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4663522" y="2623851"/>
            <a:ext cx="59067" cy="106133"/>
          </a:xfrm>
          <a:custGeom>
            <a:avLst/>
            <a:gdLst/>
            <a:ahLst/>
            <a:cxnLst/>
            <a:rect l="l" t="t" r="r" b="b"/>
            <a:pathLst>
              <a:path w="59067" h="106133">
                <a:moveTo>
                  <a:pt x="0" y="7505"/>
                </a:moveTo>
                <a:lnTo>
                  <a:pt x="1130" y="3759"/>
                </a:lnTo>
                <a:lnTo>
                  <a:pt x="3568" y="1879"/>
                </a:lnTo>
                <a:lnTo>
                  <a:pt x="6375" y="749"/>
                </a:lnTo>
                <a:lnTo>
                  <a:pt x="11811" y="0"/>
                </a:lnTo>
                <a:lnTo>
                  <a:pt x="25882" y="3759"/>
                </a:lnTo>
                <a:lnTo>
                  <a:pt x="41059" y="15189"/>
                </a:lnTo>
                <a:lnTo>
                  <a:pt x="59067" y="37134"/>
                </a:lnTo>
                <a:lnTo>
                  <a:pt x="59067" y="106133"/>
                </a:lnTo>
                <a:lnTo>
                  <a:pt x="35991" y="74066"/>
                </a:lnTo>
                <a:lnTo>
                  <a:pt x="35991" y="9488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4674213" y="4138155"/>
            <a:ext cx="14439" cy="11442"/>
          </a:xfrm>
          <a:custGeom>
            <a:avLst/>
            <a:gdLst/>
            <a:ahLst/>
            <a:cxnLst/>
            <a:rect l="l" t="t" r="r" b="b"/>
            <a:pathLst>
              <a:path w="14439" h="11442">
                <a:moveTo>
                  <a:pt x="0" y="11442"/>
                </a:moveTo>
                <a:lnTo>
                  <a:pt x="3937" y="6946"/>
                </a:lnTo>
                <a:lnTo>
                  <a:pt x="1443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4674213" y="3785459"/>
            <a:ext cx="94119" cy="22504"/>
          </a:xfrm>
          <a:custGeom>
            <a:avLst/>
            <a:gdLst/>
            <a:ahLst/>
            <a:cxnLst/>
            <a:rect l="l" t="t" r="r" b="b"/>
            <a:pathLst>
              <a:path w="94119" h="22504">
                <a:moveTo>
                  <a:pt x="0" y="0"/>
                </a:moveTo>
                <a:lnTo>
                  <a:pt x="94119" y="2250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4669897" y="2617108"/>
            <a:ext cx="33934" cy="110629"/>
          </a:xfrm>
          <a:custGeom>
            <a:avLst/>
            <a:gdLst/>
            <a:ahLst/>
            <a:cxnLst/>
            <a:rect l="l" t="t" r="r" b="b"/>
            <a:pathLst>
              <a:path w="33934" h="110629">
                <a:moveTo>
                  <a:pt x="0" y="110629"/>
                </a:moveTo>
                <a:lnTo>
                  <a:pt x="0" y="7493"/>
                </a:lnTo>
                <a:lnTo>
                  <a:pt x="28498" y="558"/>
                </a:lnTo>
                <a:lnTo>
                  <a:pt x="33934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4720338" y="2651047"/>
            <a:ext cx="28498" cy="6756"/>
          </a:xfrm>
          <a:custGeom>
            <a:avLst/>
            <a:gdLst/>
            <a:ahLst/>
            <a:cxnLst/>
            <a:rect l="l" t="t" r="r" b="b"/>
            <a:pathLst>
              <a:path w="28498" h="6756">
                <a:moveTo>
                  <a:pt x="28498" y="0"/>
                </a:moveTo>
                <a:lnTo>
                  <a:pt x="0" y="675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4698399" y="4176599"/>
            <a:ext cx="0" cy="6756"/>
          </a:xfrm>
          <a:custGeom>
            <a:avLst/>
            <a:gdLst/>
            <a:ahLst/>
            <a:cxnLst/>
            <a:rect l="l" t="t" r="r" b="b"/>
            <a:pathLst>
              <a:path h="6756">
                <a:moveTo>
                  <a:pt x="0" y="0"/>
                </a:moveTo>
                <a:lnTo>
                  <a:pt x="0" y="675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4695776" y="4178099"/>
            <a:ext cx="0" cy="381"/>
          </a:xfrm>
          <a:custGeom>
            <a:avLst/>
            <a:gdLst/>
            <a:ahLst/>
            <a:cxnLst/>
            <a:rect l="l" t="t" r="r" b="b"/>
            <a:pathLst>
              <a:path h="380">
                <a:moveTo>
                  <a:pt x="0" y="0"/>
                </a:moveTo>
                <a:lnTo>
                  <a:pt x="0" y="38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4845404" y="3595890"/>
            <a:ext cx="29438" cy="106514"/>
          </a:xfrm>
          <a:custGeom>
            <a:avLst/>
            <a:gdLst/>
            <a:ahLst/>
            <a:cxnLst/>
            <a:rect l="l" t="t" r="r" b="b"/>
            <a:pathLst>
              <a:path w="29438" h="106514">
                <a:moveTo>
                  <a:pt x="0" y="0"/>
                </a:moveTo>
                <a:lnTo>
                  <a:pt x="29438" y="5626"/>
                </a:lnTo>
                <a:lnTo>
                  <a:pt x="29438" y="74625"/>
                </a:lnTo>
                <a:lnTo>
                  <a:pt x="6375" y="10651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4856281" y="4119973"/>
            <a:ext cx="5435" cy="1689"/>
          </a:xfrm>
          <a:custGeom>
            <a:avLst/>
            <a:gdLst/>
            <a:ahLst/>
            <a:cxnLst/>
            <a:rect l="l" t="t" r="r" b="b"/>
            <a:pathLst>
              <a:path w="5435" h="1689">
                <a:moveTo>
                  <a:pt x="0" y="0"/>
                </a:moveTo>
                <a:lnTo>
                  <a:pt x="2438" y="1689"/>
                </a:lnTo>
                <a:lnTo>
                  <a:pt x="4686" y="1689"/>
                </a:lnTo>
                <a:lnTo>
                  <a:pt x="5435" y="149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4698399" y="3682522"/>
            <a:ext cx="0" cy="52311"/>
          </a:xfrm>
          <a:custGeom>
            <a:avLst/>
            <a:gdLst/>
            <a:ahLst/>
            <a:cxnLst/>
            <a:rect l="l" t="t" r="r" b="b"/>
            <a:pathLst>
              <a:path h="52311">
                <a:moveTo>
                  <a:pt x="0" y="0"/>
                </a:moveTo>
                <a:lnTo>
                  <a:pt x="0" y="5231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4694458" y="3705772"/>
            <a:ext cx="0" cy="2247"/>
          </a:xfrm>
          <a:custGeom>
            <a:avLst/>
            <a:gdLst/>
            <a:ahLst/>
            <a:cxnLst/>
            <a:rect l="l" t="t" r="r" b="b"/>
            <a:pathLst>
              <a:path h="2247">
                <a:moveTo>
                  <a:pt x="0" y="0"/>
                </a:moveTo>
                <a:lnTo>
                  <a:pt x="0" y="224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4694839" y="3702776"/>
            <a:ext cx="0" cy="9753"/>
          </a:xfrm>
          <a:custGeom>
            <a:avLst/>
            <a:gdLst/>
            <a:ahLst/>
            <a:cxnLst/>
            <a:rect l="l" t="t" r="r" b="b"/>
            <a:pathLst>
              <a:path h="9753">
                <a:moveTo>
                  <a:pt x="0" y="9372"/>
                </a:moveTo>
                <a:lnTo>
                  <a:pt x="0" y="0"/>
                </a:lnTo>
                <a:lnTo>
                  <a:pt x="0" y="975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4715840" y="4173416"/>
            <a:ext cx="0" cy="7874"/>
          </a:xfrm>
          <a:custGeom>
            <a:avLst/>
            <a:gdLst/>
            <a:ahLst/>
            <a:cxnLst/>
            <a:rect l="l" t="t" r="r" b="b"/>
            <a:pathLst>
              <a:path h="7874">
                <a:moveTo>
                  <a:pt x="0" y="7874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4715840" y="3687947"/>
            <a:ext cx="77254" cy="75387"/>
          </a:xfrm>
          <a:custGeom>
            <a:avLst/>
            <a:gdLst/>
            <a:ahLst/>
            <a:cxnLst/>
            <a:rect l="l" t="t" r="r" b="b"/>
            <a:pathLst>
              <a:path w="77254" h="75387">
                <a:moveTo>
                  <a:pt x="0" y="75387"/>
                </a:moveTo>
                <a:lnTo>
                  <a:pt x="0" y="0"/>
                </a:lnTo>
                <a:lnTo>
                  <a:pt x="77254" y="1838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4715844" y="3636204"/>
            <a:ext cx="10680" cy="29806"/>
          </a:xfrm>
          <a:custGeom>
            <a:avLst/>
            <a:gdLst/>
            <a:ahLst/>
            <a:cxnLst/>
            <a:rect l="l" t="t" r="r" b="b"/>
            <a:pathLst>
              <a:path w="10680" h="29806">
                <a:moveTo>
                  <a:pt x="10680" y="5067"/>
                </a:moveTo>
                <a:lnTo>
                  <a:pt x="0" y="29806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4722581" y="2728861"/>
            <a:ext cx="3568" cy="1130"/>
          </a:xfrm>
          <a:custGeom>
            <a:avLst/>
            <a:gdLst/>
            <a:ahLst/>
            <a:cxnLst/>
            <a:rect l="l" t="t" r="r" b="b"/>
            <a:pathLst>
              <a:path w="3568" h="1130">
                <a:moveTo>
                  <a:pt x="3568" y="0"/>
                </a:moveTo>
                <a:lnTo>
                  <a:pt x="0" y="113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4722583" y="2652920"/>
            <a:ext cx="27559" cy="8064"/>
          </a:xfrm>
          <a:custGeom>
            <a:avLst/>
            <a:gdLst/>
            <a:ahLst/>
            <a:cxnLst/>
            <a:rect l="l" t="t" r="r" b="b"/>
            <a:pathLst>
              <a:path w="27559" h="8064">
                <a:moveTo>
                  <a:pt x="0" y="8064"/>
                </a:moveTo>
                <a:lnTo>
                  <a:pt x="27559" y="0"/>
                </a:lnTo>
                <a:lnTo>
                  <a:pt x="27559" y="674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4726531" y="3600952"/>
            <a:ext cx="103873" cy="60198"/>
          </a:xfrm>
          <a:custGeom>
            <a:avLst/>
            <a:gdLst/>
            <a:ahLst/>
            <a:cxnLst/>
            <a:rect l="l" t="t" r="r" b="b"/>
            <a:pathLst>
              <a:path w="103873" h="60198">
                <a:moveTo>
                  <a:pt x="103873" y="18567"/>
                </a:moveTo>
                <a:lnTo>
                  <a:pt x="74066" y="12191"/>
                </a:lnTo>
                <a:lnTo>
                  <a:pt x="23050" y="0"/>
                </a:lnTo>
                <a:lnTo>
                  <a:pt x="11429" y="18186"/>
                </a:lnTo>
                <a:lnTo>
                  <a:pt x="0" y="40322"/>
                </a:lnTo>
                <a:lnTo>
                  <a:pt x="83438" y="601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4793467" y="2594982"/>
            <a:ext cx="0" cy="41440"/>
          </a:xfrm>
          <a:custGeom>
            <a:avLst/>
            <a:gdLst/>
            <a:ahLst/>
            <a:cxnLst/>
            <a:rect l="l" t="t" r="r" b="b"/>
            <a:pathLst>
              <a:path h="41440">
                <a:moveTo>
                  <a:pt x="0" y="4144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4749585" y="3600206"/>
            <a:ext cx="47625" cy="12192"/>
          </a:xfrm>
          <a:custGeom>
            <a:avLst/>
            <a:gdLst/>
            <a:ahLst/>
            <a:cxnLst/>
            <a:rect l="l" t="t" r="r" b="b"/>
            <a:pathLst>
              <a:path w="47625" h="12191">
                <a:moveTo>
                  <a:pt x="0" y="749"/>
                </a:moveTo>
                <a:lnTo>
                  <a:pt x="558" y="0"/>
                </a:lnTo>
                <a:lnTo>
                  <a:pt x="47625" y="1219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4750147" y="3573205"/>
            <a:ext cx="0" cy="27000"/>
          </a:xfrm>
          <a:custGeom>
            <a:avLst/>
            <a:gdLst/>
            <a:ahLst/>
            <a:cxnLst/>
            <a:rect l="l" t="t" r="r" b="b"/>
            <a:pathLst>
              <a:path h="27000">
                <a:moveTo>
                  <a:pt x="0" y="2700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4746023" y="2630799"/>
            <a:ext cx="75565" cy="18745"/>
          </a:xfrm>
          <a:custGeom>
            <a:avLst/>
            <a:gdLst/>
            <a:ahLst/>
            <a:cxnLst/>
            <a:rect l="l" t="t" r="r" b="b"/>
            <a:pathLst>
              <a:path w="75564" h="18745">
                <a:moveTo>
                  <a:pt x="1689" y="18745"/>
                </a:moveTo>
                <a:lnTo>
                  <a:pt x="75564" y="1117"/>
                </a:lnTo>
                <a:lnTo>
                  <a:pt x="71259" y="0"/>
                </a:lnTo>
                <a:lnTo>
                  <a:pt x="0" y="1687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4748839" y="2651052"/>
            <a:ext cx="1308" cy="1866"/>
          </a:xfrm>
          <a:custGeom>
            <a:avLst/>
            <a:gdLst/>
            <a:ahLst/>
            <a:cxnLst/>
            <a:rect l="l" t="t" r="r" b="b"/>
            <a:pathLst>
              <a:path w="1308" h="1866">
                <a:moveTo>
                  <a:pt x="1308" y="186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4762712" y="2665858"/>
            <a:ext cx="34505" cy="7683"/>
          </a:xfrm>
          <a:custGeom>
            <a:avLst/>
            <a:gdLst/>
            <a:ahLst/>
            <a:cxnLst/>
            <a:rect l="l" t="t" r="r" b="b"/>
            <a:pathLst>
              <a:path w="34505" h="7683">
                <a:moveTo>
                  <a:pt x="0" y="0"/>
                </a:moveTo>
                <a:lnTo>
                  <a:pt x="34505" y="1879"/>
                </a:lnTo>
                <a:lnTo>
                  <a:pt x="11811" y="768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4773965" y="2667735"/>
            <a:ext cx="23253" cy="14439"/>
          </a:xfrm>
          <a:custGeom>
            <a:avLst/>
            <a:gdLst/>
            <a:ahLst/>
            <a:cxnLst/>
            <a:rect l="l" t="t" r="r" b="b"/>
            <a:pathLst>
              <a:path w="23253" h="14439">
                <a:moveTo>
                  <a:pt x="0" y="5435"/>
                </a:moveTo>
                <a:lnTo>
                  <a:pt x="23253" y="0"/>
                </a:lnTo>
                <a:lnTo>
                  <a:pt x="23253" y="1443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4800592" y="3613144"/>
            <a:ext cx="29438" cy="6934"/>
          </a:xfrm>
          <a:custGeom>
            <a:avLst/>
            <a:gdLst/>
            <a:ahLst/>
            <a:cxnLst/>
            <a:rect l="l" t="t" r="r" b="b"/>
            <a:pathLst>
              <a:path w="29438" h="6934">
                <a:moveTo>
                  <a:pt x="0" y="0"/>
                </a:moveTo>
                <a:lnTo>
                  <a:pt x="29438" y="693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4797214" y="2656292"/>
            <a:ext cx="47625" cy="11442"/>
          </a:xfrm>
          <a:custGeom>
            <a:avLst/>
            <a:gdLst/>
            <a:ahLst/>
            <a:cxnLst/>
            <a:rect l="l" t="t" r="r" b="b"/>
            <a:pathLst>
              <a:path w="47625" h="11442">
                <a:moveTo>
                  <a:pt x="0" y="11442"/>
                </a:moveTo>
                <a:lnTo>
                  <a:pt x="4762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4810902" y="2597034"/>
            <a:ext cx="0" cy="30010"/>
          </a:xfrm>
          <a:custGeom>
            <a:avLst/>
            <a:gdLst/>
            <a:ahLst/>
            <a:cxnLst/>
            <a:rect l="l" t="t" r="r" b="b"/>
            <a:pathLst>
              <a:path h="30010">
                <a:moveTo>
                  <a:pt x="0" y="3001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4845404" y="2624607"/>
            <a:ext cx="29438" cy="6184"/>
          </a:xfrm>
          <a:custGeom>
            <a:avLst/>
            <a:gdLst/>
            <a:ahLst/>
            <a:cxnLst/>
            <a:rect l="l" t="t" r="r" b="b"/>
            <a:pathLst>
              <a:path w="29438" h="6184">
                <a:moveTo>
                  <a:pt x="0" y="5626"/>
                </a:moveTo>
                <a:lnTo>
                  <a:pt x="29438" y="0"/>
                </a:lnTo>
                <a:lnTo>
                  <a:pt x="29438" y="618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4793465" y="2587480"/>
            <a:ext cx="79121" cy="40881"/>
          </a:xfrm>
          <a:custGeom>
            <a:avLst/>
            <a:gdLst/>
            <a:ahLst/>
            <a:cxnLst/>
            <a:rect l="l" t="t" r="r" b="b"/>
            <a:pathLst>
              <a:path w="79121" h="40881">
                <a:moveTo>
                  <a:pt x="17437" y="9563"/>
                </a:moveTo>
                <a:lnTo>
                  <a:pt x="5435" y="6756"/>
                </a:lnTo>
                <a:lnTo>
                  <a:pt x="0" y="7505"/>
                </a:lnTo>
                <a:lnTo>
                  <a:pt x="28689" y="749"/>
                </a:lnTo>
                <a:lnTo>
                  <a:pt x="34124" y="0"/>
                </a:lnTo>
                <a:lnTo>
                  <a:pt x="47993" y="3759"/>
                </a:lnTo>
                <a:lnTo>
                  <a:pt x="63195" y="15189"/>
                </a:lnTo>
                <a:lnTo>
                  <a:pt x="79120" y="33934"/>
                </a:lnTo>
                <a:lnTo>
                  <a:pt x="50444" y="4088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4800592" y="2656288"/>
            <a:ext cx="44805" cy="10693"/>
          </a:xfrm>
          <a:custGeom>
            <a:avLst/>
            <a:gdLst/>
            <a:ahLst/>
            <a:cxnLst/>
            <a:rect l="l" t="t" r="r" b="b"/>
            <a:pathLst>
              <a:path w="44805" h="10693">
                <a:moveTo>
                  <a:pt x="0" y="10693"/>
                </a:moveTo>
                <a:lnTo>
                  <a:pt x="44805" y="761"/>
                </a:lnTo>
                <a:lnTo>
                  <a:pt x="4424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4843905" y="3597770"/>
            <a:ext cx="28689" cy="6934"/>
          </a:xfrm>
          <a:custGeom>
            <a:avLst/>
            <a:gdLst/>
            <a:ahLst/>
            <a:cxnLst/>
            <a:rect l="l" t="t" r="r" b="b"/>
            <a:pathLst>
              <a:path w="28689" h="6934">
                <a:moveTo>
                  <a:pt x="0" y="0"/>
                </a:moveTo>
                <a:lnTo>
                  <a:pt x="28689" y="693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4845404" y="2630225"/>
            <a:ext cx="0" cy="26822"/>
          </a:xfrm>
          <a:custGeom>
            <a:avLst/>
            <a:gdLst/>
            <a:ahLst/>
            <a:cxnLst/>
            <a:rect l="l" t="t" r="r" b="b"/>
            <a:pathLst>
              <a:path h="26822">
                <a:moveTo>
                  <a:pt x="0" y="26822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4872593" y="2621419"/>
            <a:ext cx="2247" cy="3187"/>
          </a:xfrm>
          <a:custGeom>
            <a:avLst/>
            <a:gdLst/>
            <a:ahLst/>
            <a:cxnLst/>
            <a:rect l="l" t="t" r="r" b="b"/>
            <a:pathLst>
              <a:path w="2247" h="3187">
                <a:moveTo>
                  <a:pt x="0" y="0"/>
                </a:moveTo>
                <a:lnTo>
                  <a:pt x="2247" y="318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4887968" y="4126344"/>
            <a:ext cx="0" cy="13881"/>
          </a:xfrm>
          <a:custGeom>
            <a:avLst/>
            <a:gdLst/>
            <a:ahLst/>
            <a:cxnLst/>
            <a:rect l="l" t="t" r="r" b="b"/>
            <a:pathLst>
              <a:path h="13881">
                <a:moveTo>
                  <a:pt x="0" y="13881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5053726" y="4208475"/>
            <a:ext cx="164820" cy="31127"/>
          </a:xfrm>
          <a:custGeom>
            <a:avLst/>
            <a:gdLst/>
            <a:ahLst/>
            <a:cxnLst/>
            <a:rect l="l" t="t" r="r" b="b"/>
            <a:pathLst>
              <a:path w="164820" h="31127">
                <a:moveTo>
                  <a:pt x="0" y="31127"/>
                </a:moveTo>
                <a:lnTo>
                  <a:pt x="2057" y="28511"/>
                </a:lnTo>
                <a:lnTo>
                  <a:pt x="31496" y="190"/>
                </a:lnTo>
                <a:lnTo>
                  <a:pt x="133311" y="0"/>
                </a:lnTo>
                <a:lnTo>
                  <a:pt x="161823" y="27749"/>
                </a:lnTo>
                <a:lnTo>
                  <a:pt x="164820" y="31127"/>
                </a:lnTo>
                <a:lnTo>
                  <a:pt x="133883" y="31127"/>
                </a:lnTo>
                <a:lnTo>
                  <a:pt x="133134" y="3018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5053733" y="4194790"/>
            <a:ext cx="31864" cy="44818"/>
          </a:xfrm>
          <a:custGeom>
            <a:avLst/>
            <a:gdLst/>
            <a:ahLst/>
            <a:cxnLst/>
            <a:rect l="l" t="t" r="r" b="b"/>
            <a:pathLst>
              <a:path w="31864" h="44818">
                <a:moveTo>
                  <a:pt x="31864" y="43687"/>
                </a:moveTo>
                <a:lnTo>
                  <a:pt x="30924" y="44818"/>
                </a:lnTo>
                <a:lnTo>
                  <a:pt x="0" y="44818"/>
                </a:lnTo>
                <a:lnTo>
                  <a:pt x="0" y="0"/>
                </a:lnTo>
                <a:lnTo>
                  <a:pt x="0" y="224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5053726" y="4137409"/>
            <a:ext cx="0" cy="63195"/>
          </a:xfrm>
          <a:custGeom>
            <a:avLst/>
            <a:gdLst/>
            <a:ahLst/>
            <a:cxnLst/>
            <a:rect l="l" t="t" r="r" b="b"/>
            <a:pathLst>
              <a:path h="63195">
                <a:moveTo>
                  <a:pt x="0" y="63195"/>
                </a:moveTo>
                <a:lnTo>
                  <a:pt x="0" y="0"/>
                </a:lnTo>
                <a:lnTo>
                  <a:pt x="0" y="19126"/>
                </a:lnTo>
                <a:lnTo>
                  <a:pt x="0" y="6756"/>
                </a:lnTo>
                <a:lnTo>
                  <a:pt x="0" y="19126"/>
                </a:lnTo>
                <a:lnTo>
                  <a:pt x="0" y="6756"/>
                </a:lnTo>
                <a:lnTo>
                  <a:pt x="0" y="19126"/>
                </a:lnTo>
                <a:lnTo>
                  <a:pt x="0" y="844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5053726" y="4143978"/>
            <a:ext cx="0" cy="12560"/>
          </a:xfrm>
          <a:custGeom>
            <a:avLst/>
            <a:gdLst/>
            <a:ahLst/>
            <a:cxnLst/>
            <a:rect l="l" t="t" r="r" b="b"/>
            <a:pathLst>
              <a:path h="12560">
                <a:moveTo>
                  <a:pt x="0" y="2997"/>
                </a:moveTo>
                <a:lnTo>
                  <a:pt x="0" y="0"/>
                </a:lnTo>
                <a:lnTo>
                  <a:pt x="0" y="12560"/>
                </a:lnTo>
                <a:lnTo>
                  <a:pt x="0" y="749"/>
                </a:lnTo>
                <a:lnTo>
                  <a:pt x="0" y="1087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5053726" y="4137412"/>
            <a:ext cx="0" cy="19126"/>
          </a:xfrm>
          <a:custGeom>
            <a:avLst/>
            <a:gdLst/>
            <a:ahLst/>
            <a:cxnLst/>
            <a:rect l="l" t="t" r="r" b="b"/>
            <a:pathLst>
              <a:path h="19126">
                <a:moveTo>
                  <a:pt x="0" y="2438"/>
                </a:moveTo>
                <a:lnTo>
                  <a:pt x="0" y="19126"/>
                </a:lnTo>
                <a:lnTo>
                  <a:pt x="0" y="0"/>
                </a:lnTo>
                <a:lnTo>
                  <a:pt x="0" y="769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5053726" y="4143226"/>
            <a:ext cx="0" cy="13309"/>
          </a:xfrm>
          <a:custGeom>
            <a:avLst/>
            <a:gdLst/>
            <a:ahLst/>
            <a:cxnLst/>
            <a:rect l="l" t="t" r="r" b="b"/>
            <a:pathLst>
              <a:path h="13309">
                <a:moveTo>
                  <a:pt x="0" y="13309"/>
                </a:moveTo>
                <a:lnTo>
                  <a:pt x="0" y="0"/>
                </a:lnTo>
                <a:lnTo>
                  <a:pt x="0" y="13309"/>
                </a:lnTo>
                <a:lnTo>
                  <a:pt x="0" y="36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5053726" y="4144170"/>
            <a:ext cx="0" cy="5054"/>
          </a:xfrm>
          <a:custGeom>
            <a:avLst/>
            <a:gdLst/>
            <a:ahLst/>
            <a:cxnLst/>
            <a:rect l="l" t="t" r="r" b="b"/>
            <a:pathLst>
              <a:path h="5054">
                <a:moveTo>
                  <a:pt x="0" y="5054"/>
                </a:moveTo>
                <a:lnTo>
                  <a:pt x="0" y="0"/>
                </a:lnTo>
                <a:lnTo>
                  <a:pt x="0" y="55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5053726" y="3755087"/>
            <a:ext cx="0" cy="382320"/>
          </a:xfrm>
          <a:custGeom>
            <a:avLst/>
            <a:gdLst/>
            <a:ahLst/>
            <a:cxnLst/>
            <a:rect l="l" t="t" r="r" b="b"/>
            <a:pathLst>
              <a:path h="382320">
                <a:moveTo>
                  <a:pt x="0" y="19126"/>
                </a:moveTo>
                <a:lnTo>
                  <a:pt x="0" y="0"/>
                </a:lnTo>
                <a:lnTo>
                  <a:pt x="0" y="382320"/>
                </a:lnTo>
                <a:lnTo>
                  <a:pt x="0" y="363207"/>
                </a:lnTo>
                <a:lnTo>
                  <a:pt x="0" y="382320"/>
                </a:lnTo>
                <a:lnTo>
                  <a:pt x="0" y="37576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5053726" y="4133096"/>
            <a:ext cx="0" cy="4318"/>
          </a:xfrm>
          <a:custGeom>
            <a:avLst/>
            <a:gdLst/>
            <a:ahLst/>
            <a:cxnLst/>
            <a:rect l="l" t="t" r="r" b="b"/>
            <a:pathLst>
              <a:path h="4317">
                <a:moveTo>
                  <a:pt x="0" y="431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5218541" y="3738581"/>
            <a:ext cx="0" cy="501027"/>
          </a:xfrm>
          <a:custGeom>
            <a:avLst/>
            <a:gdLst/>
            <a:ahLst/>
            <a:cxnLst/>
            <a:rect l="l" t="t" r="r" b="b"/>
            <a:pathLst>
              <a:path h="501027">
                <a:moveTo>
                  <a:pt x="0" y="500646"/>
                </a:moveTo>
                <a:lnTo>
                  <a:pt x="0" y="501027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5085227" y="3844340"/>
            <a:ext cx="101815" cy="0"/>
          </a:xfrm>
          <a:custGeom>
            <a:avLst/>
            <a:gdLst/>
            <a:ahLst/>
            <a:cxnLst/>
            <a:rect l="l" t="t" r="r" b="b"/>
            <a:pathLst>
              <a:path w="101815">
                <a:moveTo>
                  <a:pt x="101815" y="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5053726" y="3736149"/>
            <a:ext cx="0" cy="18935"/>
          </a:xfrm>
          <a:custGeom>
            <a:avLst/>
            <a:gdLst/>
            <a:ahLst/>
            <a:cxnLst/>
            <a:rect l="l" t="t" r="r" b="b"/>
            <a:pathLst>
              <a:path h="18935">
                <a:moveTo>
                  <a:pt x="0" y="2438"/>
                </a:moveTo>
                <a:lnTo>
                  <a:pt x="0" y="18935"/>
                </a:lnTo>
                <a:lnTo>
                  <a:pt x="0" y="0"/>
                </a:lnTo>
                <a:lnTo>
                  <a:pt x="0" y="243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5053726" y="3722086"/>
            <a:ext cx="0" cy="14058"/>
          </a:xfrm>
          <a:custGeom>
            <a:avLst/>
            <a:gdLst/>
            <a:ahLst/>
            <a:cxnLst/>
            <a:rect l="l" t="t" r="r" b="b"/>
            <a:pathLst>
              <a:path h="14058">
                <a:moveTo>
                  <a:pt x="0" y="14058"/>
                </a:moveTo>
                <a:lnTo>
                  <a:pt x="0" y="0"/>
                </a:lnTo>
                <a:lnTo>
                  <a:pt x="0" y="1405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5053726" y="3717028"/>
            <a:ext cx="0" cy="8623"/>
          </a:xfrm>
          <a:custGeom>
            <a:avLst/>
            <a:gdLst/>
            <a:ahLst/>
            <a:cxnLst/>
            <a:rect l="l" t="t" r="r" b="b"/>
            <a:pathLst>
              <a:path h="8623">
                <a:moveTo>
                  <a:pt x="0" y="5054"/>
                </a:moveTo>
                <a:lnTo>
                  <a:pt x="0" y="0"/>
                </a:lnTo>
                <a:lnTo>
                  <a:pt x="0" y="862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5053726" y="3697899"/>
            <a:ext cx="0" cy="19126"/>
          </a:xfrm>
          <a:custGeom>
            <a:avLst/>
            <a:gdLst/>
            <a:ahLst/>
            <a:cxnLst/>
            <a:rect l="l" t="t" r="r" b="b"/>
            <a:pathLst>
              <a:path h="19126">
                <a:moveTo>
                  <a:pt x="0" y="19126"/>
                </a:moveTo>
                <a:lnTo>
                  <a:pt x="0" y="0"/>
                </a:lnTo>
                <a:lnTo>
                  <a:pt x="0" y="1912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5053726" y="3640519"/>
            <a:ext cx="0" cy="57378"/>
          </a:xfrm>
          <a:custGeom>
            <a:avLst/>
            <a:gdLst/>
            <a:ahLst/>
            <a:cxnLst/>
            <a:rect l="l" t="t" r="r" b="b"/>
            <a:pathLst>
              <a:path h="57378">
                <a:moveTo>
                  <a:pt x="0" y="57378"/>
                </a:moveTo>
                <a:lnTo>
                  <a:pt x="0" y="0"/>
                </a:lnTo>
                <a:lnTo>
                  <a:pt x="0" y="1912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5053724" y="3622140"/>
            <a:ext cx="30937" cy="83451"/>
          </a:xfrm>
          <a:custGeom>
            <a:avLst/>
            <a:gdLst/>
            <a:ahLst/>
            <a:cxnLst/>
            <a:rect l="l" t="t" r="r" b="b"/>
            <a:pathLst>
              <a:path w="30937" h="83451">
                <a:moveTo>
                  <a:pt x="30937" y="82321"/>
                </a:moveTo>
                <a:lnTo>
                  <a:pt x="30937" y="83451"/>
                </a:lnTo>
                <a:lnTo>
                  <a:pt x="30937" y="3378"/>
                </a:lnTo>
                <a:lnTo>
                  <a:pt x="0" y="3378"/>
                </a:lnTo>
                <a:lnTo>
                  <a:pt x="0" y="0"/>
                </a:lnTo>
                <a:lnTo>
                  <a:pt x="0" y="18376"/>
                </a:lnTo>
                <a:lnTo>
                  <a:pt x="0" y="769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5053726" y="3625523"/>
            <a:ext cx="0" cy="14998"/>
          </a:xfrm>
          <a:custGeom>
            <a:avLst/>
            <a:gdLst/>
            <a:ahLst/>
            <a:cxnLst/>
            <a:rect l="l" t="t" r="r" b="b"/>
            <a:pathLst>
              <a:path h="14998">
                <a:moveTo>
                  <a:pt x="0" y="1499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5053726" y="3622144"/>
            <a:ext cx="30937" cy="3378"/>
          </a:xfrm>
          <a:custGeom>
            <a:avLst/>
            <a:gdLst/>
            <a:ahLst/>
            <a:cxnLst/>
            <a:rect l="l" t="t" r="r" b="b"/>
            <a:pathLst>
              <a:path w="30937" h="3378">
                <a:moveTo>
                  <a:pt x="0" y="0"/>
                </a:moveTo>
                <a:lnTo>
                  <a:pt x="30937" y="1308"/>
                </a:lnTo>
                <a:lnTo>
                  <a:pt x="30937" y="337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5053726" y="2600609"/>
            <a:ext cx="30937" cy="9372"/>
          </a:xfrm>
          <a:custGeom>
            <a:avLst/>
            <a:gdLst/>
            <a:ahLst/>
            <a:cxnLst/>
            <a:rect l="l" t="t" r="r" b="b"/>
            <a:pathLst>
              <a:path w="30937" h="9372">
                <a:moveTo>
                  <a:pt x="0" y="9372"/>
                </a:moveTo>
                <a:lnTo>
                  <a:pt x="0" y="0"/>
                </a:lnTo>
                <a:lnTo>
                  <a:pt x="30937" y="190"/>
                </a:lnTo>
                <a:lnTo>
                  <a:pt x="30937" y="168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5053726" y="2589162"/>
            <a:ext cx="0" cy="19138"/>
          </a:xfrm>
          <a:custGeom>
            <a:avLst/>
            <a:gdLst/>
            <a:ahLst/>
            <a:cxnLst/>
            <a:rect l="l" t="t" r="r" b="b"/>
            <a:pathLst>
              <a:path h="19138">
                <a:moveTo>
                  <a:pt x="0" y="13881"/>
                </a:moveTo>
                <a:lnTo>
                  <a:pt x="0" y="19138"/>
                </a:lnTo>
                <a:lnTo>
                  <a:pt x="0" y="0"/>
                </a:lnTo>
                <a:lnTo>
                  <a:pt x="0" y="581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5053726" y="2601723"/>
            <a:ext cx="0" cy="6578"/>
          </a:xfrm>
          <a:custGeom>
            <a:avLst/>
            <a:gdLst/>
            <a:ahLst/>
            <a:cxnLst/>
            <a:rect l="l" t="t" r="r" b="b"/>
            <a:pathLst>
              <a:path h="6578">
                <a:moveTo>
                  <a:pt x="0" y="2070"/>
                </a:moveTo>
                <a:lnTo>
                  <a:pt x="0" y="6578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5053726" y="2602670"/>
            <a:ext cx="0" cy="5626"/>
          </a:xfrm>
          <a:custGeom>
            <a:avLst/>
            <a:gdLst/>
            <a:ahLst/>
            <a:cxnLst/>
            <a:rect l="l" t="t" r="r" b="b"/>
            <a:pathLst>
              <a:path h="5626">
                <a:moveTo>
                  <a:pt x="0" y="562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5053726" y="2602849"/>
            <a:ext cx="30937" cy="5816"/>
          </a:xfrm>
          <a:custGeom>
            <a:avLst/>
            <a:gdLst/>
            <a:ahLst/>
            <a:cxnLst/>
            <a:rect l="l" t="t" r="r" b="b"/>
            <a:pathLst>
              <a:path w="30937" h="5816">
                <a:moveTo>
                  <a:pt x="0" y="1130"/>
                </a:moveTo>
                <a:lnTo>
                  <a:pt x="30937" y="0"/>
                </a:lnTo>
                <a:lnTo>
                  <a:pt x="30937" y="581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5053726" y="2589165"/>
            <a:ext cx="0" cy="5067"/>
          </a:xfrm>
          <a:custGeom>
            <a:avLst/>
            <a:gdLst/>
            <a:ahLst/>
            <a:cxnLst/>
            <a:rect l="l" t="t" r="r" b="b"/>
            <a:pathLst>
              <a:path h="5067">
                <a:moveTo>
                  <a:pt x="0" y="5067"/>
                </a:moveTo>
                <a:lnTo>
                  <a:pt x="0" y="0"/>
                </a:lnTo>
                <a:lnTo>
                  <a:pt x="0" y="149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5053726" y="2570043"/>
            <a:ext cx="0" cy="19126"/>
          </a:xfrm>
          <a:custGeom>
            <a:avLst/>
            <a:gdLst/>
            <a:ahLst/>
            <a:cxnLst/>
            <a:rect l="l" t="t" r="r" b="b"/>
            <a:pathLst>
              <a:path h="19126">
                <a:moveTo>
                  <a:pt x="0" y="19126"/>
                </a:moveTo>
                <a:lnTo>
                  <a:pt x="0" y="0"/>
                </a:lnTo>
                <a:lnTo>
                  <a:pt x="0" y="1912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5053726" y="2580168"/>
            <a:ext cx="0" cy="3187"/>
          </a:xfrm>
          <a:custGeom>
            <a:avLst/>
            <a:gdLst/>
            <a:ahLst/>
            <a:cxnLst/>
            <a:rect l="l" t="t" r="r" b="b"/>
            <a:pathLst>
              <a:path h="3187">
                <a:moveTo>
                  <a:pt x="0" y="0"/>
                </a:moveTo>
                <a:lnTo>
                  <a:pt x="0" y="318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5053726" y="2561602"/>
            <a:ext cx="0" cy="25692"/>
          </a:xfrm>
          <a:custGeom>
            <a:avLst/>
            <a:gdLst/>
            <a:ahLst/>
            <a:cxnLst/>
            <a:rect l="l" t="t" r="r" b="b"/>
            <a:pathLst>
              <a:path h="25692">
                <a:moveTo>
                  <a:pt x="0" y="25692"/>
                </a:moveTo>
                <a:lnTo>
                  <a:pt x="0" y="0"/>
                </a:lnTo>
                <a:lnTo>
                  <a:pt x="0" y="8445"/>
                </a:lnTo>
                <a:lnTo>
                  <a:pt x="0" y="132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5053726" y="2561605"/>
            <a:ext cx="30937" cy="3746"/>
          </a:xfrm>
          <a:custGeom>
            <a:avLst/>
            <a:gdLst/>
            <a:ahLst/>
            <a:cxnLst/>
            <a:rect l="l" t="t" r="r" b="b"/>
            <a:pathLst>
              <a:path w="30937" h="3746">
                <a:moveTo>
                  <a:pt x="0" y="0"/>
                </a:moveTo>
                <a:lnTo>
                  <a:pt x="30937" y="0"/>
                </a:lnTo>
                <a:lnTo>
                  <a:pt x="30937" y="374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5085223" y="3844340"/>
            <a:ext cx="65811" cy="43319"/>
          </a:xfrm>
          <a:custGeom>
            <a:avLst/>
            <a:gdLst/>
            <a:ahLst/>
            <a:cxnLst/>
            <a:rect l="l" t="t" r="r" b="b"/>
            <a:pathLst>
              <a:path w="65811" h="43319">
                <a:moveTo>
                  <a:pt x="0" y="0"/>
                </a:moveTo>
                <a:lnTo>
                  <a:pt x="13690" y="21564"/>
                </a:lnTo>
                <a:lnTo>
                  <a:pt x="28689" y="35991"/>
                </a:lnTo>
                <a:lnTo>
                  <a:pt x="41998" y="42379"/>
                </a:lnTo>
                <a:lnTo>
                  <a:pt x="53632" y="43319"/>
                </a:lnTo>
                <a:lnTo>
                  <a:pt x="65811" y="4011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5187604" y="3717019"/>
            <a:ext cx="0" cy="19126"/>
          </a:xfrm>
          <a:custGeom>
            <a:avLst/>
            <a:gdLst/>
            <a:ahLst/>
            <a:cxnLst/>
            <a:rect l="l" t="t" r="r" b="b"/>
            <a:pathLst>
              <a:path h="19126">
                <a:moveTo>
                  <a:pt x="0" y="1912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5084662" y="3736145"/>
            <a:ext cx="0" cy="2819"/>
          </a:xfrm>
          <a:custGeom>
            <a:avLst/>
            <a:gdLst/>
            <a:ahLst/>
            <a:cxnLst/>
            <a:rect l="l" t="t" r="r" b="b"/>
            <a:pathLst>
              <a:path h="2819">
                <a:moveTo>
                  <a:pt x="0" y="0"/>
                </a:moveTo>
                <a:lnTo>
                  <a:pt x="0" y="281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5084852" y="3742147"/>
            <a:ext cx="102565" cy="0"/>
          </a:xfrm>
          <a:custGeom>
            <a:avLst/>
            <a:gdLst/>
            <a:ahLst/>
            <a:cxnLst/>
            <a:rect l="l" t="t" r="r" b="b"/>
            <a:pathLst>
              <a:path w="102565">
                <a:moveTo>
                  <a:pt x="102565" y="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5084662" y="3722086"/>
            <a:ext cx="0" cy="14058"/>
          </a:xfrm>
          <a:custGeom>
            <a:avLst/>
            <a:gdLst/>
            <a:ahLst/>
            <a:cxnLst/>
            <a:rect l="l" t="t" r="r" b="b"/>
            <a:pathLst>
              <a:path h="14058">
                <a:moveTo>
                  <a:pt x="0" y="14058"/>
                </a:moveTo>
                <a:lnTo>
                  <a:pt x="0" y="0"/>
                </a:lnTo>
                <a:lnTo>
                  <a:pt x="0" y="14058"/>
                </a:lnTo>
                <a:lnTo>
                  <a:pt x="0" y="1181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5084662" y="3678763"/>
            <a:ext cx="102946" cy="43319"/>
          </a:xfrm>
          <a:custGeom>
            <a:avLst/>
            <a:gdLst/>
            <a:ahLst/>
            <a:cxnLst/>
            <a:rect l="l" t="t" r="r" b="b"/>
            <a:pathLst>
              <a:path w="102946" h="43319">
                <a:moveTo>
                  <a:pt x="0" y="43319"/>
                </a:moveTo>
                <a:lnTo>
                  <a:pt x="0" y="15379"/>
                </a:lnTo>
                <a:lnTo>
                  <a:pt x="102946" y="15379"/>
                </a:lnTo>
                <a:lnTo>
                  <a:pt x="102946" y="0"/>
                </a:lnTo>
                <a:lnTo>
                  <a:pt x="102946" y="3826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5084662" y="3705585"/>
            <a:ext cx="0" cy="558"/>
          </a:xfrm>
          <a:custGeom>
            <a:avLst/>
            <a:gdLst/>
            <a:ahLst/>
            <a:cxnLst/>
            <a:rect l="l" t="t" r="r" b="b"/>
            <a:pathLst>
              <a:path h="558">
                <a:moveTo>
                  <a:pt x="0" y="0"/>
                </a:moveTo>
                <a:lnTo>
                  <a:pt x="0" y="55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5084662" y="3623454"/>
            <a:ext cx="41249" cy="66941"/>
          </a:xfrm>
          <a:custGeom>
            <a:avLst/>
            <a:gdLst/>
            <a:ahLst/>
            <a:cxnLst/>
            <a:rect l="l" t="t" r="r" b="b"/>
            <a:pathLst>
              <a:path w="41249" h="66941">
                <a:moveTo>
                  <a:pt x="0" y="0"/>
                </a:moveTo>
                <a:lnTo>
                  <a:pt x="0" y="27749"/>
                </a:lnTo>
                <a:lnTo>
                  <a:pt x="41249" y="27749"/>
                </a:lnTo>
                <a:lnTo>
                  <a:pt x="0" y="26822"/>
                </a:lnTo>
                <a:lnTo>
                  <a:pt x="0" y="6694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5084662" y="2589161"/>
            <a:ext cx="0" cy="19138"/>
          </a:xfrm>
          <a:custGeom>
            <a:avLst/>
            <a:gdLst/>
            <a:ahLst/>
            <a:cxnLst/>
            <a:rect l="l" t="t" r="r" b="b"/>
            <a:pathLst>
              <a:path h="19138">
                <a:moveTo>
                  <a:pt x="0" y="3568"/>
                </a:moveTo>
                <a:lnTo>
                  <a:pt x="0" y="0"/>
                </a:lnTo>
                <a:lnTo>
                  <a:pt x="0" y="1913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5084662" y="2589171"/>
            <a:ext cx="102946" cy="12560"/>
          </a:xfrm>
          <a:custGeom>
            <a:avLst/>
            <a:gdLst/>
            <a:ahLst/>
            <a:cxnLst/>
            <a:rect l="l" t="t" r="r" b="b"/>
            <a:pathLst>
              <a:path w="102946" h="12560">
                <a:moveTo>
                  <a:pt x="0" y="4495"/>
                </a:moveTo>
                <a:lnTo>
                  <a:pt x="0" y="0"/>
                </a:lnTo>
                <a:lnTo>
                  <a:pt x="0" y="12560"/>
                </a:lnTo>
                <a:lnTo>
                  <a:pt x="102946" y="12560"/>
                </a:lnTo>
                <a:lnTo>
                  <a:pt x="102946" y="29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5084662" y="2595547"/>
            <a:ext cx="102946" cy="4495"/>
          </a:xfrm>
          <a:custGeom>
            <a:avLst/>
            <a:gdLst/>
            <a:ahLst/>
            <a:cxnLst/>
            <a:rect l="l" t="t" r="r" b="b"/>
            <a:pathLst>
              <a:path w="102946" h="4495">
                <a:moveTo>
                  <a:pt x="0" y="4495"/>
                </a:moveTo>
                <a:lnTo>
                  <a:pt x="102946" y="4495"/>
                </a:lnTo>
                <a:lnTo>
                  <a:pt x="102946" y="0"/>
                </a:lnTo>
                <a:lnTo>
                  <a:pt x="102946" y="92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5084662" y="2601357"/>
            <a:ext cx="0" cy="1498"/>
          </a:xfrm>
          <a:custGeom>
            <a:avLst/>
            <a:gdLst/>
            <a:ahLst/>
            <a:cxnLst/>
            <a:rect l="l" t="t" r="r" b="b"/>
            <a:pathLst>
              <a:path h="1498">
                <a:moveTo>
                  <a:pt x="0" y="149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5084662" y="2590864"/>
            <a:ext cx="0" cy="5054"/>
          </a:xfrm>
          <a:custGeom>
            <a:avLst/>
            <a:gdLst/>
            <a:ahLst/>
            <a:cxnLst/>
            <a:rect l="l" t="t" r="r" b="b"/>
            <a:pathLst>
              <a:path h="5054">
                <a:moveTo>
                  <a:pt x="0" y="5054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5084662" y="2589165"/>
            <a:ext cx="0" cy="5816"/>
          </a:xfrm>
          <a:custGeom>
            <a:avLst/>
            <a:gdLst/>
            <a:ahLst/>
            <a:cxnLst/>
            <a:rect l="l" t="t" r="r" b="b"/>
            <a:pathLst>
              <a:path h="5816">
                <a:moveTo>
                  <a:pt x="0" y="5816"/>
                </a:moveTo>
                <a:lnTo>
                  <a:pt x="0" y="0"/>
                </a:lnTo>
                <a:lnTo>
                  <a:pt x="0" y="207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5084662" y="2570046"/>
            <a:ext cx="0" cy="19113"/>
          </a:xfrm>
          <a:custGeom>
            <a:avLst/>
            <a:gdLst/>
            <a:ahLst/>
            <a:cxnLst/>
            <a:rect l="l" t="t" r="r" b="b"/>
            <a:pathLst>
              <a:path h="19113">
                <a:moveTo>
                  <a:pt x="0" y="10121"/>
                </a:moveTo>
                <a:lnTo>
                  <a:pt x="0" y="0"/>
                </a:lnTo>
                <a:lnTo>
                  <a:pt x="0" y="19113"/>
                </a:lnTo>
                <a:lnTo>
                  <a:pt x="0" y="1012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5084662" y="2561601"/>
            <a:ext cx="0" cy="8445"/>
          </a:xfrm>
          <a:custGeom>
            <a:avLst/>
            <a:gdLst/>
            <a:ahLst/>
            <a:cxnLst/>
            <a:rect l="l" t="t" r="r" b="b"/>
            <a:pathLst>
              <a:path h="8445">
                <a:moveTo>
                  <a:pt x="0" y="4127"/>
                </a:moveTo>
                <a:lnTo>
                  <a:pt x="0" y="8445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5095542" y="2561605"/>
            <a:ext cx="92062" cy="68072"/>
          </a:xfrm>
          <a:custGeom>
            <a:avLst/>
            <a:gdLst/>
            <a:ahLst/>
            <a:cxnLst/>
            <a:rect l="l" t="t" r="r" b="b"/>
            <a:pathLst>
              <a:path w="92062" h="68072">
                <a:moveTo>
                  <a:pt x="92062" y="0"/>
                </a:moveTo>
                <a:lnTo>
                  <a:pt x="92062" y="68072"/>
                </a:lnTo>
                <a:lnTo>
                  <a:pt x="40500" y="67132"/>
                </a:lnTo>
                <a:lnTo>
                  <a:pt x="0" y="6788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5084662" y="2584107"/>
            <a:ext cx="0" cy="5054"/>
          </a:xfrm>
          <a:custGeom>
            <a:avLst/>
            <a:gdLst/>
            <a:ahLst/>
            <a:cxnLst/>
            <a:rect l="l" t="t" r="r" b="b"/>
            <a:pathLst>
              <a:path h="5054">
                <a:moveTo>
                  <a:pt x="0" y="0"/>
                </a:moveTo>
                <a:lnTo>
                  <a:pt x="0" y="5054"/>
                </a:lnTo>
                <a:lnTo>
                  <a:pt x="0" y="130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5084662" y="2574918"/>
            <a:ext cx="0" cy="14249"/>
          </a:xfrm>
          <a:custGeom>
            <a:avLst/>
            <a:gdLst/>
            <a:ahLst/>
            <a:cxnLst/>
            <a:rect l="l" t="t" r="r" b="b"/>
            <a:pathLst>
              <a:path h="14249">
                <a:moveTo>
                  <a:pt x="0" y="0"/>
                </a:moveTo>
                <a:lnTo>
                  <a:pt x="0" y="1424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5084662" y="2566294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5094790" y="2628731"/>
            <a:ext cx="31127" cy="190"/>
          </a:xfrm>
          <a:custGeom>
            <a:avLst/>
            <a:gdLst/>
            <a:ahLst/>
            <a:cxnLst/>
            <a:rect l="l" t="t" r="r" b="b"/>
            <a:pathLst>
              <a:path w="31127" h="190">
                <a:moveTo>
                  <a:pt x="0" y="0"/>
                </a:moveTo>
                <a:lnTo>
                  <a:pt x="31127" y="19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5125914" y="3640526"/>
            <a:ext cx="61683" cy="38239"/>
          </a:xfrm>
          <a:custGeom>
            <a:avLst/>
            <a:gdLst/>
            <a:ahLst/>
            <a:cxnLst/>
            <a:rect l="l" t="t" r="r" b="b"/>
            <a:pathLst>
              <a:path w="61683" h="38239">
                <a:moveTo>
                  <a:pt x="0" y="10680"/>
                </a:moveTo>
                <a:lnTo>
                  <a:pt x="61683" y="10680"/>
                </a:lnTo>
                <a:lnTo>
                  <a:pt x="61683" y="38239"/>
                </a:lnTo>
                <a:lnTo>
                  <a:pt x="61683" y="0"/>
                </a:lnTo>
                <a:lnTo>
                  <a:pt x="61683" y="10680"/>
                </a:lnTo>
                <a:lnTo>
                  <a:pt x="61683" y="9740"/>
                </a:lnTo>
                <a:lnTo>
                  <a:pt x="19126" y="1068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5145040" y="2628728"/>
            <a:ext cx="42570" cy="939"/>
          </a:xfrm>
          <a:custGeom>
            <a:avLst/>
            <a:gdLst/>
            <a:ahLst/>
            <a:cxnLst/>
            <a:rect l="l" t="t" r="r" b="b"/>
            <a:pathLst>
              <a:path w="42570" h="939">
                <a:moveTo>
                  <a:pt x="0" y="190"/>
                </a:moveTo>
                <a:lnTo>
                  <a:pt x="42570" y="0"/>
                </a:lnTo>
                <a:lnTo>
                  <a:pt x="42570" y="93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5187604" y="3688712"/>
            <a:ext cx="0" cy="1689"/>
          </a:xfrm>
          <a:custGeom>
            <a:avLst/>
            <a:gdLst/>
            <a:ahLst/>
            <a:cxnLst/>
            <a:rect l="l" t="t" r="r" b="b"/>
            <a:pathLst>
              <a:path h="1689">
                <a:moveTo>
                  <a:pt x="0" y="0"/>
                </a:moveTo>
                <a:lnTo>
                  <a:pt x="0" y="168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5187604" y="3622146"/>
            <a:ext cx="30937" cy="66751"/>
          </a:xfrm>
          <a:custGeom>
            <a:avLst/>
            <a:gdLst/>
            <a:ahLst/>
            <a:cxnLst/>
            <a:rect l="l" t="t" r="r" b="b"/>
            <a:pathLst>
              <a:path w="30937" h="66751">
                <a:moveTo>
                  <a:pt x="0" y="1308"/>
                </a:moveTo>
                <a:lnTo>
                  <a:pt x="0" y="18376"/>
                </a:lnTo>
                <a:lnTo>
                  <a:pt x="0" y="1308"/>
                </a:lnTo>
                <a:lnTo>
                  <a:pt x="30937" y="0"/>
                </a:lnTo>
                <a:lnTo>
                  <a:pt x="30937" y="6675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5187604" y="3622144"/>
            <a:ext cx="30937" cy="3378"/>
          </a:xfrm>
          <a:custGeom>
            <a:avLst/>
            <a:gdLst/>
            <a:ahLst/>
            <a:cxnLst/>
            <a:rect l="l" t="t" r="r" b="b"/>
            <a:pathLst>
              <a:path w="30937" h="3378">
                <a:moveTo>
                  <a:pt x="0" y="3378"/>
                </a:moveTo>
                <a:lnTo>
                  <a:pt x="30937" y="3378"/>
                </a:lnTo>
                <a:lnTo>
                  <a:pt x="3093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5187607" y="2602666"/>
            <a:ext cx="30746" cy="26060"/>
          </a:xfrm>
          <a:custGeom>
            <a:avLst/>
            <a:gdLst/>
            <a:ahLst/>
            <a:cxnLst/>
            <a:rect l="l" t="t" r="r" b="b"/>
            <a:pathLst>
              <a:path w="30746" h="26060">
                <a:moveTo>
                  <a:pt x="30746" y="7315"/>
                </a:moveTo>
                <a:lnTo>
                  <a:pt x="30746" y="1320"/>
                </a:lnTo>
                <a:lnTo>
                  <a:pt x="0" y="0"/>
                </a:lnTo>
                <a:lnTo>
                  <a:pt x="0" y="2606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5187604" y="2589169"/>
            <a:ext cx="0" cy="13500"/>
          </a:xfrm>
          <a:custGeom>
            <a:avLst/>
            <a:gdLst/>
            <a:ahLst/>
            <a:cxnLst/>
            <a:rect l="l" t="t" r="r" b="b"/>
            <a:pathLst>
              <a:path h="13500">
                <a:moveTo>
                  <a:pt x="0" y="13500"/>
                </a:moveTo>
                <a:lnTo>
                  <a:pt x="0" y="0"/>
                </a:lnTo>
                <a:lnTo>
                  <a:pt x="0" y="1256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5187604" y="2600605"/>
            <a:ext cx="30746" cy="3378"/>
          </a:xfrm>
          <a:custGeom>
            <a:avLst/>
            <a:gdLst/>
            <a:ahLst/>
            <a:cxnLst/>
            <a:rect l="l" t="t" r="r" b="b"/>
            <a:pathLst>
              <a:path w="30746" h="3378">
                <a:moveTo>
                  <a:pt x="0" y="0"/>
                </a:moveTo>
                <a:lnTo>
                  <a:pt x="30746" y="0"/>
                </a:lnTo>
                <a:lnTo>
                  <a:pt x="30746" y="337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5187604" y="2565728"/>
            <a:ext cx="0" cy="23431"/>
          </a:xfrm>
          <a:custGeom>
            <a:avLst/>
            <a:gdLst/>
            <a:ahLst/>
            <a:cxnLst/>
            <a:rect l="l" t="t" r="r" b="b"/>
            <a:pathLst>
              <a:path h="23431">
                <a:moveTo>
                  <a:pt x="0" y="0"/>
                </a:moveTo>
                <a:lnTo>
                  <a:pt x="0" y="2343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5187604" y="2561605"/>
            <a:ext cx="30746" cy="46697"/>
          </a:xfrm>
          <a:custGeom>
            <a:avLst/>
            <a:gdLst/>
            <a:ahLst/>
            <a:cxnLst/>
            <a:rect l="l" t="t" r="r" b="b"/>
            <a:pathLst>
              <a:path w="30746" h="46697">
                <a:moveTo>
                  <a:pt x="0" y="0"/>
                </a:moveTo>
                <a:lnTo>
                  <a:pt x="30746" y="0"/>
                </a:lnTo>
                <a:lnTo>
                  <a:pt x="30746" y="46697"/>
                </a:lnTo>
                <a:lnTo>
                  <a:pt x="30746" y="4088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5218541" y="4233037"/>
            <a:ext cx="0" cy="6565"/>
          </a:xfrm>
          <a:custGeom>
            <a:avLst/>
            <a:gdLst/>
            <a:ahLst/>
            <a:cxnLst/>
            <a:rect l="l" t="t" r="r" b="b"/>
            <a:pathLst>
              <a:path h="6565">
                <a:moveTo>
                  <a:pt x="0" y="6565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5218541" y="4213918"/>
            <a:ext cx="0" cy="10490"/>
          </a:xfrm>
          <a:custGeom>
            <a:avLst/>
            <a:gdLst/>
            <a:ahLst/>
            <a:cxnLst/>
            <a:rect l="l" t="t" r="r" b="b"/>
            <a:pathLst>
              <a:path h="10490">
                <a:moveTo>
                  <a:pt x="0" y="8623"/>
                </a:moveTo>
                <a:lnTo>
                  <a:pt x="0" y="0"/>
                </a:lnTo>
                <a:lnTo>
                  <a:pt x="0" y="1049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5218541" y="4213922"/>
            <a:ext cx="0" cy="14808"/>
          </a:xfrm>
          <a:custGeom>
            <a:avLst/>
            <a:gdLst/>
            <a:ahLst/>
            <a:cxnLst/>
            <a:rect l="l" t="t" r="r" b="b"/>
            <a:pathLst>
              <a:path h="14808">
                <a:moveTo>
                  <a:pt x="0" y="14808"/>
                </a:moveTo>
                <a:lnTo>
                  <a:pt x="0" y="0"/>
                </a:lnTo>
                <a:lnTo>
                  <a:pt x="0" y="355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5218541" y="4182789"/>
            <a:ext cx="0" cy="12001"/>
          </a:xfrm>
          <a:custGeom>
            <a:avLst/>
            <a:gdLst/>
            <a:ahLst/>
            <a:cxnLst/>
            <a:rect l="l" t="t" r="r" b="b"/>
            <a:pathLst>
              <a:path h="12001">
                <a:moveTo>
                  <a:pt x="0" y="11252"/>
                </a:moveTo>
                <a:lnTo>
                  <a:pt x="0" y="12001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5218541" y="4166102"/>
            <a:ext cx="0" cy="9563"/>
          </a:xfrm>
          <a:custGeom>
            <a:avLst/>
            <a:gdLst/>
            <a:ahLst/>
            <a:cxnLst/>
            <a:rect l="l" t="t" r="r" b="b"/>
            <a:pathLst>
              <a:path h="9563">
                <a:moveTo>
                  <a:pt x="0" y="0"/>
                </a:moveTo>
                <a:lnTo>
                  <a:pt x="0" y="956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5218541" y="4137419"/>
            <a:ext cx="0" cy="19113"/>
          </a:xfrm>
          <a:custGeom>
            <a:avLst/>
            <a:gdLst/>
            <a:ahLst/>
            <a:cxnLst/>
            <a:rect l="l" t="t" r="r" b="b"/>
            <a:pathLst>
              <a:path h="19113">
                <a:moveTo>
                  <a:pt x="0" y="8432"/>
                </a:moveTo>
                <a:lnTo>
                  <a:pt x="0" y="0"/>
                </a:lnTo>
                <a:lnTo>
                  <a:pt x="0" y="19113"/>
                </a:lnTo>
                <a:lnTo>
                  <a:pt x="0" y="843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5218541" y="4140413"/>
            <a:ext cx="0" cy="16129"/>
          </a:xfrm>
          <a:custGeom>
            <a:avLst/>
            <a:gdLst/>
            <a:ahLst/>
            <a:cxnLst/>
            <a:rect l="l" t="t" r="r" b="b"/>
            <a:pathLst>
              <a:path h="16128">
                <a:moveTo>
                  <a:pt x="0" y="2247"/>
                </a:moveTo>
                <a:lnTo>
                  <a:pt x="0" y="16129"/>
                </a:lnTo>
                <a:lnTo>
                  <a:pt x="0" y="0"/>
                </a:lnTo>
                <a:lnTo>
                  <a:pt x="0" y="74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5218541" y="4118288"/>
            <a:ext cx="0" cy="19126"/>
          </a:xfrm>
          <a:custGeom>
            <a:avLst/>
            <a:gdLst/>
            <a:ahLst/>
            <a:cxnLst/>
            <a:rect l="l" t="t" r="r" b="b"/>
            <a:pathLst>
              <a:path h="19126">
                <a:moveTo>
                  <a:pt x="0" y="17995"/>
                </a:moveTo>
                <a:lnTo>
                  <a:pt x="0" y="19126"/>
                </a:lnTo>
                <a:lnTo>
                  <a:pt x="0" y="0"/>
                </a:lnTo>
                <a:lnTo>
                  <a:pt x="0" y="581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5218541" y="4143971"/>
            <a:ext cx="0" cy="12560"/>
          </a:xfrm>
          <a:custGeom>
            <a:avLst/>
            <a:gdLst/>
            <a:ahLst/>
            <a:cxnLst/>
            <a:rect l="l" t="t" r="r" b="b"/>
            <a:pathLst>
              <a:path h="12560">
                <a:moveTo>
                  <a:pt x="0" y="7505"/>
                </a:moveTo>
                <a:lnTo>
                  <a:pt x="0" y="0"/>
                </a:lnTo>
                <a:lnTo>
                  <a:pt x="0" y="1256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5218541" y="4143597"/>
            <a:ext cx="0" cy="381"/>
          </a:xfrm>
          <a:custGeom>
            <a:avLst/>
            <a:gdLst/>
            <a:ahLst/>
            <a:cxnLst/>
            <a:rect l="l" t="t" r="r" b="b"/>
            <a:pathLst>
              <a:path h="380">
                <a:moveTo>
                  <a:pt x="0" y="38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5218541" y="4140031"/>
            <a:ext cx="0" cy="381"/>
          </a:xfrm>
          <a:custGeom>
            <a:avLst/>
            <a:gdLst/>
            <a:ahLst/>
            <a:cxnLst/>
            <a:rect l="l" t="t" r="r" b="b"/>
            <a:pathLst>
              <a:path h="380">
                <a:moveTo>
                  <a:pt x="0" y="38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5218541" y="3795214"/>
            <a:ext cx="0" cy="17246"/>
          </a:xfrm>
          <a:custGeom>
            <a:avLst/>
            <a:gdLst/>
            <a:ahLst/>
            <a:cxnLst/>
            <a:rect l="l" t="t" r="r" b="b"/>
            <a:pathLst>
              <a:path h="17246">
                <a:moveTo>
                  <a:pt x="0" y="1724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5218541" y="3736149"/>
            <a:ext cx="0" cy="38061"/>
          </a:xfrm>
          <a:custGeom>
            <a:avLst/>
            <a:gdLst/>
            <a:ahLst/>
            <a:cxnLst/>
            <a:rect l="l" t="t" r="r" b="b"/>
            <a:pathLst>
              <a:path h="38061">
                <a:moveTo>
                  <a:pt x="0" y="2438"/>
                </a:moveTo>
                <a:lnTo>
                  <a:pt x="0" y="0"/>
                </a:lnTo>
                <a:lnTo>
                  <a:pt x="0" y="3806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5218541" y="3685151"/>
            <a:ext cx="0" cy="50990"/>
          </a:xfrm>
          <a:custGeom>
            <a:avLst/>
            <a:gdLst/>
            <a:ahLst/>
            <a:cxnLst/>
            <a:rect l="l" t="t" r="r" b="b"/>
            <a:pathLst>
              <a:path h="50990">
                <a:moveTo>
                  <a:pt x="0" y="38811"/>
                </a:moveTo>
                <a:lnTo>
                  <a:pt x="0" y="50990"/>
                </a:lnTo>
                <a:lnTo>
                  <a:pt x="0" y="0"/>
                </a:lnTo>
                <a:lnTo>
                  <a:pt x="0" y="1068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5218541" y="3723589"/>
            <a:ext cx="0" cy="7683"/>
          </a:xfrm>
          <a:custGeom>
            <a:avLst/>
            <a:gdLst/>
            <a:ahLst/>
            <a:cxnLst/>
            <a:rect l="l" t="t" r="r" b="b"/>
            <a:pathLst>
              <a:path h="7683">
                <a:moveTo>
                  <a:pt x="0" y="0"/>
                </a:moveTo>
                <a:lnTo>
                  <a:pt x="0" y="768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5218541" y="3678770"/>
            <a:ext cx="0" cy="9753"/>
          </a:xfrm>
          <a:custGeom>
            <a:avLst/>
            <a:gdLst/>
            <a:ahLst/>
            <a:cxnLst/>
            <a:rect l="l" t="t" r="r" b="b"/>
            <a:pathLst>
              <a:path h="9753">
                <a:moveTo>
                  <a:pt x="0" y="9753"/>
                </a:moveTo>
                <a:lnTo>
                  <a:pt x="0" y="0"/>
                </a:lnTo>
                <a:lnTo>
                  <a:pt x="0" y="637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5218541" y="3678777"/>
            <a:ext cx="0" cy="5994"/>
          </a:xfrm>
          <a:custGeom>
            <a:avLst/>
            <a:gdLst/>
            <a:ahLst/>
            <a:cxnLst/>
            <a:rect l="l" t="t" r="r" b="b"/>
            <a:pathLst>
              <a:path h="5994">
                <a:moveTo>
                  <a:pt x="0" y="5994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5218541" y="3625518"/>
            <a:ext cx="0" cy="34124"/>
          </a:xfrm>
          <a:custGeom>
            <a:avLst/>
            <a:gdLst/>
            <a:ahLst/>
            <a:cxnLst/>
            <a:rect l="l" t="t" r="r" b="b"/>
            <a:pathLst>
              <a:path h="34124">
                <a:moveTo>
                  <a:pt x="0" y="34124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5218353" y="2602106"/>
            <a:ext cx="0" cy="6184"/>
          </a:xfrm>
          <a:custGeom>
            <a:avLst/>
            <a:gdLst/>
            <a:ahLst/>
            <a:cxnLst/>
            <a:rect l="l" t="t" r="r" b="b"/>
            <a:pathLst>
              <a:path h="6184">
                <a:moveTo>
                  <a:pt x="0" y="1498"/>
                </a:moveTo>
                <a:lnTo>
                  <a:pt x="0" y="6184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5218353" y="2601172"/>
            <a:ext cx="0" cy="7124"/>
          </a:xfrm>
          <a:custGeom>
            <a:avLst/>
            <a:gdLst/>
            <a:ahLst/>
            <a:cxnLst/>
            <a:rect l="l" t="t" r="r" b="b"/>
            <a:pathLst>
              <a:path h="7124">
                <a:moveTo>
                  <a:pt x="0" y="7124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5218353" y="2589162"/>
            <a:ext cx="0" cy="9194"/>
          </a:xfrm>
          <a:custGeom>
            <a:avLst/>
            <a:gdLst/>
            <a:ahLst/>
            <a:cxnLst/>
            <a:rect l="l" t="t" r="r" b="b"/>
            <a:pathLst>
              <a:path h="9194">
                <a:moveTo>
                  <a:pt x="0" y="1130"/>
                </a:moveTo>
                <a:lnTo>
                  <a:pt x="0" y="0"/>
                </a:lnTo>
                <a:lnTo>
                  <a:pt x="0" y="919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5218353" y="2589165"/>
            <a:ext cx="0" cy="8255"/>
          </a:xfrm>
          <a:custGeom>
            <a:avLst/>
            <a:gdLst/>
            <a:ahLst/>
            <a:cxnLst/>
            <a:rect l="l" t="t" r="r" b="b"/>
            <a:pathLst>
              <a:path h="8255">
                <a:moveTo>
                  <a:pt x="0" y="8254"/>
                </a:moveTo>
                <a:lnTo>
                  <a:pt x="0" y="0"/>
                </a:lnTo>
                <a:lnTo>
                  <a:pt x="0" y="431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5218353" y="2570043"/>
            <a:ext cx="0" cy="19126"/>
          </a:xfrm>
          <a:custGeom>
            <a:avLst/>
            <a:gdLst/>
            <a:ahLst/>
            <a:cxnLst/>
            <a:rect l="l" t="t" r="r" b="b"/>
            <a:pathLst>
              <a:path h="19126">
                <a:moveTo>
                  <a:pt x="0" y="19126"/>
                </a:moveTo>
                <a:lnTo>
                  <a:pt x="0" y="0"/>
                </a:lnTo>
                <a:lnTo>
                  <a:pt x="0" y="1200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5218353" y="2580168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5218353" y="2561598"/>
            <a:ext cx="0" cy="8445"/>
          </a:xfrm>
          <a:custGeom>
            <a:avLst/>
            <a:gdLst/>
            <a:ahLst/>
            <a:cxnLst/>
            <a:rect l="l" t="t" r="r" b="b"/>
            <a:pathLst>
              <a:path h="8445">
                <a:moveTo>
                  <a:pt x="0" y="8445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5573680" y="3682523"/>
            <a:ext cx="0" cy="52311"/>
          </a:xfrm>
          <a:custGeom>
            <a:avLst/>
            <a:gdLst/>
            <a:ahLst/>
            <a:cxnLst/>
            <a:rect l="l" t="t" r="r" b="b"/>
            <a:pathLst>
              <a:path h="52311">
                <a:moveTo>
                  <a:pt x="0" y="52311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5399675" y="3597770"/>
            <a:ext cx="28498" cy="6934"/>
          </a:xfrm>
          <a:custGeom>
            <a:avLst/>
            <a:gdLst/>
            <a:ahLst/>
            <a:cxnLst/>
            <a:rect l="l" t="t" r="r" b="b"/>
            <a:pathLst>
              <a:path w="28498" h="6934">
                <a:moveTo>
                  <a:pt x="28498" y="0"/>
                </a:moveTo>
                <a:lnTo>
                  <a:pt x="0" y="693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5430616" y="3711959"/>
            <a:ext cx="19494" cy="501764"/>
          </a:xfrm>
          <a:custGeom>
            <a:avLst/>
            <a:gdLst/>
            <a:ahLst/>
            <a:cxnLst/>
            <a:rect l="l" t="t" r="r" b="b"/>
            <a:pathLst>
              <a:path w="19494" h="501764">
                <a:moveTo>
                  <a:pt x="19494" y="0"/>
                </a:moveTo>
                <a:lnTo>
                  <a:pt x="19494" y="501015"/>
                </a:lnTo>
                <a:lnTo>
                  <a:pt x="14058" y="501764"/>
                </a:lnTo>
                <a:lnTo>
                  <a:pt x="0" y="49801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5397425" y="4123907"/>
            <a:ext cx="0" cy="52692"/>
          </a:xfrm>
          <a:custGeom>
            <a:avLst/>
            <a:gdLst/>
            <a:ahLst/>
            <a:cxnLst/>
            <a:rect l="l" t="t" r="r" b="b"/>
            <a:pathLst>
              <a:path h="52692">
                <a:moveTo>
                  <a:pt x="0" y="52692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5397425" y="3601521"/>
            <a:ext cx="22872" cy="100876"/>
          </a:xfrm>
          <a:custGeom>
            <a:avLst/>
            <a:gdLst/>
            <a:ahLst/>
            <a:cxnLst/>
            <a:rect l="l" t="t" r="r" b="b"/>
            <a:pathLst>
              <a:path w="22872" h="100876">
                <a:moveTo>
                  <a:pt x="2247" y="3187"/>
                </a:moveTo>
                <a:lnTo>
                  <a:pt x="0" y="0"/>
                </a:lnTo>
                <a:lnTo>
                  <a:pt x="0" y="68999"/>
                </a:lnTo>
                <a:lnTo>
                  <a:pt x="22872" y="10087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5410549" y="4119411"/>
            <a:ext cx="5816" cy="2438"/>
          </a:xfrm>
          <a:custGeom>
            <a:avLst/>
            <a:gdLst/>
            <a:ahLst/>
            <a:cxnLst/>
            <a:rect l="l" t="t" r="r" b="b"/>
            <a:pathLst>
              <a:path w="5816" h="2438">
                <a:moveTo>
                  <a:pt x="5816" y="0"/>
                </a:moveTo>
                <a:lnTo>
                  <a:pt x="3556" y="2057"/>
                </a:lnTo>
                <a:lnTo>
                  <a:pt x="1308" y="2438"/>
                </a:lnTo>
                <a:lnTo>
                  <a:pt x="0" y="205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5397425" y="3595891"/>
            <a:ext cx="30746" cy="5626"/>
          </a:xfrm>
          <a:custGeom>
            <a:avLst/>
            <a:gdLst/>
            <a:ahLst/>
            <a:cxnLst/>
            <a:rect l="l" t="t" r="r" b="b"/>
            <a:pathLst>
              <a:path w="30746" h="5626">
                <a:moveTo>
                  <a:pt x="0" y="5626"/>
                </a:moveTo>
                <a:lnTo>
                  <a:pt x="29438" y="0"/>
                </a:lnTo>
                <a:lnTo>
                  <a:pt x="30746" y="187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5397425" y="2621422"/>
            <a:ext cx="30746" cy="9372"/>
          </a:xfrm>
          <a:custGeom>
            <a:avLst/>
            <a:gdLst/>
            <a:ahLst/>
            <a:cxnLst/>
            <a:rect l="l" t="t" r="r" b="b"/>
            <a:pathLst>
              <a:path w="30746" h="9372">
                <a:moveTo>
                  <a:pt x="0" y="9372"/>
                </a:moveTo>
                <a:lnTo>
                  <a:pt x="0" y="3187"/>
                </a:lnTo>
                <a:lnTo>
                  <a:pt x="2247" y="0"/>
                </a:lnTo>
                <a:lnTo>
                  <a:pt x="30746" y="6934"/>
                </a:lnTo>
                <a:lnTo>
                  <a:pt x="29438" y="8813"/>
                </a:lnTo>
                <a:lnTo>
                  <a:pt x="0" y="318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5399672" y="2587485"/>
            <a:ext cx="78943" cy="33934"/>
          </a:xfrm>
          <a:custGeom>
            <a:avLst/>
            <a:gdLst/>
            <a:ahLst/>
            <a:cxnLst/>
            <a:rect l="l" t="t" r="r" b="b"/>
            <a:pathLst>
              <a:path w="78943" h="33934">
                <a:moveTo>
                  <a:pt x="0" y="33934"/>
                </a:moveTo>
                <a:lnTo>
                  <a:pt x="15748" y="15189"/>
                </a:lnTo>
                <a:lnTo>
                  <a:pt x="30949" y="3746"/>
                </a:lnTo>
                <a:lnTo>
                  <a:pt x="45008" y="0"/>
                </a:lnTo>
                <a:lnTo>
                  <a:pt x="50431" y="749"/>
                </a:lnTo>
                <a:lnTo>
                  <a:pt x="78943" y="7493"/>
                </a:lnTo>
                <a:lnTo>
                  <a:pt x="73507" y="674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5426862" y="2630225"/>
            <a:ext cx="43497" cy="36385"/>
          </a:xfrm>
          <a:custGeom>
            <a:avLst/>
            <a:gdLst/>
            <a:ahLst/>
            <a:cxnLst/>
            <a:rect l="l" t="t" r="r" b="b"/>
            <a:pathLst>
              <a:path w="43497" h="36385">
                <a:moveTo>
                  <a:pt x="0" y="26822"/>
                </a:moveTo>
                <a:lnTo>
                  <a:pt x="558" y="26073"/>
                </a:lnTo>
                <a:lnTo>
                  <a:pt x="43497" y="36385"/>
                </a:lnTo>
                <a:lnTo>
                  <a:pt x="0" y="26822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5427425" y="2597036"/>
            <a:ext cx="33756" cy="59258"/>
          </a:xfrm>
          <a:custGeom>
            <a:avLst/>
            <a:gdLst/>
            <a:ahLst/>
            <a:cxnLst/>
            <a:rect l="l" t="t" r="r" b="b"/>
            <a:pathLst>
              <a:path w="33756" h="59258">
                <a:moveTo>
                  <a:pt x="0" y="59258"/>
                </a:moveTo>
                <a:lnTo>
                  <a:pt x="11633" y="44818"/>
                </a:lnTo>
                <a:lnTo>
                  <a:pt x="23063" y="34886"/>
                </a:lnTo>
                <a:lnTo>
                  <a:pt x="27381" y="33578"/>
                </a:lnTo>
                <a:lnTo>
                  <a:pt x="33756" y="35255"/>
                </a:lnTo>
                <a:lnTo>
                  <a:pt x="3375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5503928" y="4149599"/>
            <a:ext cx="94132" cy="22504"/>
          </a:xfrm>
          <a:custGeom>
            <a:avLst/>
            <a:gdLst/>
            <a:ahLst/>
            <a:cxnLst/>
            <a:rect l="l" t="t" r="r" b="b"/>
            <a:pathLst>
              <a:path w="94132" h="22504">
                <a:moveTo>
                  <a:pt x="0" y="22504"/>
                </a:moveTo>
                <a:lnTo>
                  <a:pt x="94132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5608557" y="3719457"/>
            <a:ext cx="0" cy="451142"/>
          </a:xfrm>
          <a:custGeom>
            <a:avLst/>
            <a:gdLst/>
            <a:ahLst/>
            <a:cxnLst/>
            <a:rect l="l" t="t" r="r" b="b"/>
            <a:pathLst>
              <a:path h="451142">
                <a:moveTo>
                  <a:pt x="0" y="451142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5503927" y="3785459"/>
            <a:ext cx="94132" cy="54749"/>
          </a:xfrm>
          <a:custGeom>
            <a:avLst/>
            <a:gdLst/>
            <a:ahLst/>
            <a:cxnLst/>
            <a:rect l="l" t="t" r="r" b="b"/>
            <a:pathLst>
              <a:path w="94132" h="54749">
                <a:moveTo>
                  <a:pt x="94132" y="0"/>
                </a:moveTo>
                <a:lnTo>
                  <a:pt x="0" y="22504"/>
                </a:lnTo>
                <a:lnTo>
                  <a:pt x="15951" y="40690"/>
                </a:lnTo>
                <a:lnTo>
                  <a:pt x="32257" y="51574"/>
                </a:lnTo>
                <a:lnTo>
                  <a:pt x="45567" y="54749"/>
                </a:lnTo>
                <a:lnTo>
                  <a:pt x="56438" y="53251"/>
                </a:lnTo>
                <a:lnTo>
                  <a:pt x="67132" y="4725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5546865" y="4173419"/>
            <a:ext cx="9563" cy="7874"/>
          </a:xfrm>
          <a:custGeom>
            <a:avLst/>
            <a:gdLst/>
            <a:ahLst/>
            <a:cxnLst/>
            <a:rect l="l" t="t" r="r" b="b"/>
            <a:pathLst>
              <a:path w="9563" h="7874">
                <a:moveTo>
                  <a:pt x="0" y="1308"/>
                </a:moveTo>
                <a:lnTo>
                  <a:pt x="7315" y="6934"/>
                </a:lnTo>
                <a:lnTo>
                  <a:pt x="9563" y="7873"/>
                </a:lnTo>
                <a:lnTo>
                  <a:pt x="9563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5573680" y="4176599"/>
            <a:ext cx="3937" cy="6756"/>
          </a:xfrm>
          <a:custGeom>
            <a:avLst/>
            <a:gdLst/>
            <a:ahLst/>
            <a:cxnLst/>
            <a:rect l="l" t="t" r="r" b="b"/>
            <a:pathLst>
              <a:path w="3937" h="6756">
                <a:moveTo>
                  <a:pt x="0" y="0"/>
                </a:moveTo>
                <a:lnTo>
                  <a:pt x="0" y="6756"/>
                </a:lnTo>
                <a:lnTo>
                  <a:pt x="2819" y="5626"/>
                </a:lnTo>
                <a:lnTo>
                  <a:pt x="3937" y="3937"/>
                </a:lnTo>
                <a:lnTo>
                  <a:pt x="3187" y="2260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5441668" y="3613326"/>
            <a:ext cx="28689" cy="6756"/>
          </a:xfrm>
          <a:custGeom>
            <a:avLst/>
            <a:gdLst/>
            <a:ahLst/>
            <a:cxnLst/>
            <a:rect l="l" t="t" r="r" b="b"/>
            <a:pathLst>
              <a:path w="28689" h="6756">
                <a:moveTo>
                  <a:pt x="380" y="6756"/>
                </a:moveTo>
                <a:lnTo>
                  <a:pt x="28689" y="0"/>
                </a:lnTo>
                <a:lnTo>
                  <a:pt x="0" y="61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5450485" y="2631920"/>
            <a:ext cx="74066" cy="17627"/>
          </a:xfrm>
          <a:custGeom>
            <a:avLst/>
            <a:gdLst/>
            <a:ahLst/>
            <a:cxnLst/>
            <a:rect l="l" t="t" r="r" b="b"/>
            <a:pathLst>
              <a:path w="74066" h="17627">
                <a:moveTo>
                  <a:pt x="0" y="0"/>
                </a:moveTo>
                <a:lnTo>
                  <a:pt x="74066" y="1762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5462113" y="3600199"/>
            <a:ext cx="83629" cy="60947"/>
          </a:xfrm>
          <a:custGeom>
            <a:avLst/>
            <a:gdLst/>
            <a:ahLst/>
            <a:cxnLst/>
            <a:rect l="l" t="t" r="r" b="b"/>
            <a:pathLst>
              <a:path w="83629" h="60947">
                <a:moveTo>
                  <a:pt x="0" y="60947"/>
                </a:moveTo>
                <a:lnTo>
                  <a:pt x="83629" y="41071"/>
                </a:lnTo>
                <a:lnTo>
                  <a:pt x="72009" y="18948"/>
                </a:lnTo>
                <a:lnTo>
                  <a:pt x="12750" y="12014"/>
                </a:lnTo>
                <a:lnTo>
                  <a:pt x="59817" y="0"/>
                </a:lnTo>
                <a:lnTo>
                  <a:pt x="60375" y="749"/>
                </a:lnTo>
                <a:lnTo>
                  <a:pt x="8255" y="1313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5470362" y="2666608"/>
            <a:ext cx="39001" cy="9931"/>
          </a:xfrm>
          <a:custGeom>
            <a:avLst/>
            <a:gdLst/>
            <a:ahLst/>
            <a:cxnLst/>
            <a:rect l="l" t="t" r="r" b="b"/>
            <a:pathLst>
              <a:path w="39001" h="9931">
                <a:moveTo>
                  <a:pt x="0" y="0"/>
                </a:moveTo>
                <a:lnTo>
                  <a:pt x="39001" y="993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5461176" y="2632297"/>
            <a:ext cx="64884" cy="15367"/>
          </a:xfrm>
          <a:custGeom>
            <a:avLst/>
            <a:gdLst/>
            <a:ahLst/>
            <a:cxnLst/>
            <a:rect l="l" t="t" r="r" b="b"/>
            <a:pathLst>
              <a:path w="64884" h="15367">
                <a:moveTo>
                  <a:pt x="0" y="0"/>
                </a:moveTo>
                <a:lnTo>
                  <a:pt x="64884" y="1536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5478989" y="3636205"/>
            <a:ext cx="94691" cy="70129"/>
          </a:xfrm>
          <a:custGeom>
            <a:avLst/>
            <a:gdLst/>
            <a:ahLst/>
            <a:cxnLst/>
            <a:rect l="l" t="t" r="r" b="b"/>
            <a:pathLst>
              <a:path w="94691" h="70129">
                <a:moveTo>
                  <a:pt x="94691" y="46316"/>
                </a:moveTo>
                <a:lnTo>
                  <a:pt x="89255" y="30378"/>
                </a:lnTo>
                <a:lnTo>
                  <a:pt x="77444" y="0"/>
                </a:lnTo>
                <a:lnTo>
                  <a:pt x="77444" y="51752"/>
                </a:lnTo>
                <a:lnTo>
                  <a:pt x="0" y="7012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5474865" y="2667735"/>
            <a:ext cx="34683" cy="8255"/>
          </a:xfrm>
          <a:custGeom>
            <a:avLst/>
            <a:gdLst/>
            <a:ahLst/>
            <a:cxnLst/>
            <a:rect l="l" t="t" r="r" b="b"/>
            <a:pathLst>
              <a:path w="34683" h="8255">
                <a:moveTo>
                  <a:pt x="0" y="0"/>
                </a:moveTo>
                <a:lnTo>
                  <a:pt x="34683" y="825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5521934" y="2626485"/>
            <a:ext cx="29806" cy="34493"/>
          </a:xfrm>
          <a:custGeom>
            <a:avLst/>
            <a:gdLst/>
            <a:ahLst/>
            <a:cxnLst/>
            <a:rect l="l" t="t" r="r" b="b"/>
            <a:pathLst>
              <a:path w="29806" h="34493">
                <a:moveTo>
                  <a:pt x="1308" y="24561"/>
                </a:moveTo>
                <a:lnTo>
                  <a:pt x="29806" y="31318"/>
                </a:lnTo>
                <a:lnTo>
                  <a:pt x="27559" y="34493"/>
                </a:lnTo>
                <a:lnTo>
                  <a:pt x="0" y="26428"/>
                </a:lnTo>
                <a:lnTo>
                  <a:pt x="17056" y="5816"/>
                </a:lnTo>
                <a:lnTo>
                  <a:pt x="2493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5478612" y="2594982"/>
            <a:ext cx="0" cy="41440"/>
          </a:xfrm>
          <a:custGeom>
            <a:avLst/>
            <a:gdLst/>
            <a:ahLst/>
            <a:cxnLst/>
            <a:rect l="l" t="t" r="r" b="b"/>
            <a:pathLst>
              <a:path h="41440">
                <a:moveTo>
                  <a:pt x="0" y="0"/>
                </a:moveTo>
                <a:lnTo>
                  <a:pt x="0" y="4144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5577058" y="4136284"/>
            <a:ext cx="21005" cy="13322"/>
          </a:xfrm>
          <a:custGeom>
            <a:avLst/>
            <a:gdLst/>
            <a:ahLst/>
            <a:cxnLst/>
            <a:rect l="l" t="t" r="r" b="b"/>
            <a:pathLst>
              <a:path w="21005" h="13322">
                <a:moveTo>
                  <a:pt x="0" y="0"/>
                </a:moveTo>
                <a:lnTo>
                  <a:pt x="11620" y="4508"/>
                </a:lnTo>
                <a:lnTo>
                  <a:pt x="21005" y="1332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5522488" y="3600960"/>
            <a:ext cx="11633" cy="18186"/>
          </a:xfrm>
          <a:custGeom>
            <a:avLst/>
            <a:gdLst/>
            <a:ahLst/>
            <a:cxnLst/>
            <a:rect l="l" t="t" r="r" b="b"/>
            <a:pathLst>
              <a:path w="11633" h="18186">
                <a:moveTo>
                  <a:pt x="11633" y="1818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5521930" y="3573205"/>
            <a:ext cx="34505" cy="62991"/>
          </a:xfrm>
          <a:custGeom>
            <a:avLst/>
            <a:gdLst/>
            <a:ahLst/>
            <a:cxnLst/>
            <a:rect l="l" t="t" r="r" b="b"/>
            <a:pathLst>
              <a:path w="34505" h="62991">
                <a:moveTo>
                  <a:pt x="0" y="27000"/>
                </a:moveTo>
                <a:lnTo>
                  <a:pt x="0" y="0"/>
                </a:lnTo>
                <a:lnTo>
                  <a:pt x="17056" y="27190"/>
                </a:lnTo>
                <a:lnTo>
                  <a:pt x="34505" y="6299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5521934" y="3565146"/>
            <a:ext cx="29806" cy="9931"/>
          </a:xfrm>
          <a:custGeom>
            <a:avLst/>
            <a:gdLst/>
            <a:ahLst/>
            <a:cxnLst/>
            <a:rect l="l" t="t" r="r" b="b"/>
            <a:pathLst>
              <a:path w="29806" h="9931">
                <a:moveTo>
                  <a:pt x="1308" y="9931"/>
                </a:moveTo>
                <a:lnTo>
                  <a:pt x="29806" y="3175"/>
                </a:lnTo>
                <a:lnTo>
                  <a:pt x="27559" y="0"/>
                </a:lnTo>
                <a:lnTo>
                  <a:pt x="0" y="806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5521930" y="2652919"/>
            <a:ext cx="0" cy="6756"/>
          </a:xfrm>
          <a:custGeom>
            <a:avLst/>
            <a:gdLst/>
            <a:ahLst/>
            <a:cxnLst/>
            <a:rect l="l" t="t" r="r" b="b"/>
            <a:pathLst>
              <a:path h="6756">
                <a:moveTo>
                  <a:pt x="0" y="0"/>
                </a:moveTo>
                <a:lnTo>
                  <a:pt x="0" y="675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5546865" y="4173419"/>
            <a:ext cx="9563" cy="1308"/>
          </a:xfrm>
          <a:custGeom>
            <a:avLst/>
            <a:gdLst/>
            <a:ahLst/>
            <a:cxnLst/>
            <a:rect l="l" t="t" r="r" b="b"/>
            <a:pathLst>
              <a:path w="9563" h="1308">
                <a:moveTo>
                  <a:pt x="0" y="1308"/>
                </a:moveTo>
                <a:lnTo>
                  <a:pt x="4686" y="368"/>
                </a:lnTo>
                <a:lnTo>
                  <a:pt x="9563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5546491" y="2660976"/>
            <a:ext cx="2997" cy="69011"/>
          </a:xfrm>
          <a:custGeom>
            <a:avLst/>
            <a:gdLst/>
            <a:ahLst/>
            <a:cxnLst/>
            <a:rect l="l" t="t" r="r" b="b"/>
            <a:pathLst>
              <a:path w="2997" h="69011">
                <a:moveTo>
                  <a:pt x="0" y="68072"/>
                </a:moveTo>
                <a:lnTo>
                  <a:pt x="2997" y="69011"/>
                </a:lnTo>
                <a:lnTo>
                  <a:pt x="299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5551744" y="2617106"/>
            <a:ext cx="50431" cy="40690"/>
          </a:xfrm>
          <a:custGeom>
            <a:avLst/>
            <a:gdLst/>
            <a:ahLst/>
            <a:cxnLst/>
            <a:rect l="l" t="t" r="r" b="b"/>
            <a:pathLst>
              <a:path w="50431" h="40690">
                <a:moveTo>
                  <a:pt x="16497" y="0"/>
                </a:moveTo>
                <a:lnTo>
                  <a:pt x="21932" y="558"/>
                </a:lnTo>
                <a:lnTo>
                  <a:pt x="50431" y="7505"/>
                </a:lnTo>
                <a:lnTo>
                  <a:pt x="45008" y="6756"/>
                </a:lnTo>
                <a:lnTo>
                  <a:pt x="30949" y="10502"/>
                </a:lnTo>
                <a:lnTo>
                  <a:pt x="15747" y="21932"/>
                </a:lnTo>
                <a:lnTo>
                  <a:pt x="0" y="4069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5556432" y="4176604"/>
            <a:ext cx="45745" cy="7493"/>
          </a:xfrm>
          <a:custGeom>
            <a:avLst/>
            <a:gdLst/>
            <a:ahLst/>
            <a:cxnLst/>
            <a:rect l="l" t="t" r="r" b="b"/>
            <a:pathLst>
              <a:path w="45745" h="7492">
                <a:moveTo>
                  <a:pt x="0" y="4686"/>
                </a:moveTo>
                <a:lnTo>
                  <a:pt x="11811" y="7493"/>
                </a:lnTo>
                <a:lnTo>
                  <a:pt x="17246" y="6743"/>
                </a:lnTo>
                <a:lnTo>
                  <a:pt x="45745" y="0"/>
                </a:lnTo>
                <a:lnTo>
                  <a:pt x="4556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5549494" y="2697918"/>
            <a:ext cx="23063" cy="32067"/>
          </a:xfrm>
          <a:custGeom>
            <a:avLst/>
            <a:gdLst/>
            <a:ahLst/>
            <a:cxnLst/>
            <a:rect l="l" t="t" r="r" b="b"/>
            <a:pathLst>
              <a:path w="23063" h="32067">
                <a:moveTo>
                  <a:pt x="0" y="32067"/>
                </a:moveTo>
                <a:lnTo>
                  <a:pt x="23063" y="0"/>
                </a:lnTo>
                <a:lnTo>
                  <a:pt x="23063" y="2062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5577433" y="4179976"/>
            <a:ext cx="0" cy="939"/>
          </a:xfrm>
          <a:custGeom>
            <a:avLst/>
            <a:gdLst/>
            <a:ahLst/>
            <a:cxnLst/>
            <a:rect l="l" t="t" r="r" b="b"/>
            <a:pathLst>
              <a:path h="939">
                <a:moveTo>
                  <a:pt x="0" y="939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5602180" y="4170605"/>
            <a:ext cx="6375" cy="5994"/>
          </a:xfrm>
          <a:custGeom>
            <a:avLst/>
            <a:gdLst/>
            <a:ahLst/>
            <a:cxnLst/>
            <a:rect l="l" t="t" r="r" b="b"/>
            <a:pathLst>
              <a:path w="6375" h="5994">
                <a:moveTo>
                  <a:pt x="0" y="5994"/>
                </a:moveTo>
                <a:lnTo>
                  <a:pt x="3568" y="4495"/>
                </a:lnTo>
                <a:lnTo>
                  <a:pt x="5626" y="2438"/>
                </a:lnTo>
                <a:lnTo>
                  <a:pt x="637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5602171" y="2624607"/>
            <a:ext cx="6197" cy="103314"/>
          </a:xfrm>
          <a:custGeom>
            <a:avLst/>
            <a:gdLst/>
            <a:ahLst/>
            <a:cxnLst/>
            <a:rect l="l" t="t" r="r" b="b"/>
            <a:pathLst>
              <a:path w="6197" h="103314">
                <a:moveTo>
                  <a:pt x="6197" y="6375"/>
                </a:moveTo>
                <a:lnTo>
                  <a:pt x="5638" y="3568"/>
                </a:lnTo>
                <a:lnTo>
                  <a:pt x="3581" y="1498"/>
                </a:lnTo>
                <a:lnTo>
                  <a:pt x="0" y="0"/>
                </a:lnTo>
                <a:lnTo>
                  <a:pt x="0" y="10331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5608557" y="2630608"/>
            <a:ext cx="0" cy="99568"/>
          </a:xfrm>
          <a:custGeom>
            <a:avLst/>
            <a:gdLst/>
            <a:ahLst/>
            <a:cxnLst/>
            <a:rect l="l" t="t" r="r" b="b"/>
            <a:pathLst>
              <a:path h="99568">
                <a:moveTo>
                  <a:pt x="0" y="0"/>
                </a:moveTo>
                <a:lnTo>
                  <a:pt x="0" y="9956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5716189" y="4089968"/>
            <a:ext cx="558" cy="381"/>
          </a:xfrm>
          <a:custGeom>
            <a:avLst/>
            <a:gdLst/>
            <a:ahLst/>
            <a:cxnLst/>
            <a:rect l="l" t="t" r="r" b="b"/>
            <a:pathLst>
              <a:path w="558" h="380">
                <a:moveTo>
                  <a:pt x="0" y="380"/>
                </a:moveTo>
                <a:lnTo>
                  <a:pt x="55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5701183" y="4035027"/>
            <a:ext cx="0" cy="46697"/>
          </a:xfrm>
          <a:custGeom>
            <a:avLst/>
            <a:gdLst/>
            <a:ahLst/>
            <a:cxnLst/>
            <a:rect l="l" t="t" r="r" b="b"/>
            <a:pathLst>
              <a:path h="46697">
                <a:moveTo>
                  <a:pt x="0" y="46697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5716189" y="4089791"/>
            <a:ext cx="0" cy="558"/>
          </a:xfrm>
          <a:custGeom>
            <a:avLst/>
            <a:gdLst/>
            <a:ahLst/>
            <a:cxnLst/>
            <a:rect l="l" t="t" r="r" b="b"/>
            <a:pathLst>
              <a:path h="558">
                <a:moveTo>
                  <a:pt x="0" y="55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5866566" y="4003719"/>
            <a:ext cx="72745" cy="42379"/>
          </a:xfrm>
          <a:custGeom>
            <a:avLst/>
            <a:gdLst/>
            <a:ahLst/>
            <a:cxnLst/>
            <a:rect l="l" t="t" r="r" b="b"/>
            <a:pathLst>
              <a:path w="72745" h="42379">
                <a:moveTo>
                  <a:pt x="0" y="42379"/>
                </a:moveTo>
                <a:lnTo>
                  <a:pt x="71996" y="749"/>
                </a:lnTo>
                <a:lnTo>
                  <a:pt x="72745" y="6184"/>
                </a:lnTo>
                <a:lnTo>
                  <a:pt x="72377" y="0"/>
                </a:lnTo>
                <a:lnTo>
                  <a:pt x="72377" y="29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5701182" y="3506646"/>
            <a:ext cx="42379" cy="530440"/>
          </a:xfrm>
          <a:custGeom>
            <a:avLst/>
            <a:gdLst/>
            <a:ahLst/>
            <a:cxnLst/>
            <a:rect l="l" t="t" r="r" b="b"/>
            <a:pathLst>
              <a:path w="42379" h="530440">
                <a:moveTo>
                  <a:pt x="21564" y="518452"/>
                </a:moveTo>
                <a:lnTo>
                  <a:pt x="42379" y="530440"/>
                </a:lnTo>
                <a:lnTo>
                  <a:pt x="42379" y="93370"/>
                </a:lnTo>
                <a:lnTo>
                  <a:pt x="0" y="68999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5798689" y="3599831"/>
            <a:ext cx="0" cy="501015"/>
          </a:xfrm>
          <a:custGeom>
            <a:avLst/>
            <a:gdLst/>
            <a:ahLst/>
            <a:cxnLst/>
            <a:rect l="l" t="t" r="r" b="b"/>
            <a:pathLst>
              <a:path h="501014">
                <a:moveTo>
                  <a:pt x="0" y="0"/>
                </a:moveTo>
                <a:lnTo>
                  <a:pt x="0" y="50101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5705499" y="3496326"/>
            <a:ext cx="21755" cy="12750"/>
          </a:xfrm>
          <a:custGeom>
            <a:avLst/>
            <a:gdLst/>
            <a:ahLst/>
            <a:cxnLst/>
            <a:rect l="l" t="t" r="r" b="b"/>
            <a:pathLst>
              <a:path w="21755" h="12750">
                <a:moveTo>
                  <a:pt x="0" y="12750"/>
                </a:moveTo>
                <a:lnTo>
                  <a:pt x="2175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5816691" y="3556336"/>
            <a:ext cx="44437" cy="71996"/>
          </a:xfrm>
          <a:custGeom>
            <a:avLst/>
            <a:gdLst/>
            <a:ahLst/>
            <a:cxnLst/>
            <a:rect l="l" t="t" r="r" b="b"/>
            <a:pathLst>
              <a:path w="44437" h="71996">
                <a:moveTo>
                  <a:pt x="44437" y="71996"/>
                </a:moveTo>
                <a:lnTo>
                  <a:pt x="44437" y="0"/>
                </a:lnTo>
                <a:lnTo>
                  <a:pt x="0" y="2567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5701183" y="3495009"/>
            <a:ext cx="26060" cy="11633"/>
          </a:xfrm>
          <a:custGeom>
            <a:avLst/>
            <a:gdLst/>
            <a:ahLst/>
            <a:cxnLst/>
            <a:rect l="l" t="t" r="r" b="b"/>
            <a:pathLst>
              <a:path w="26060" h="11633">
                <a:moveTo>
                  <a:pt x="0" y="11633"/>
                </a:moveTo>
                <a:lnTo>
                  <a:pt x="23622" y="0"/>
                </a:lnTo>
                <a:lnTo>
                  <a:pt x="26060" y="130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5701179" y="2717051"/>
            <a:ext cx="56261" cy="58877"/>
          </a:xfrm>
          <a:custGeom>
            <a:avLst/>
            <a:gdLst/>
            <a:ahLst/>
            <a:cxnLst/>
            <a:rect l="l" t="t" r="r" b="b"/>
            <a:pathLst>
              <a:path w="56261" h="58877">
                <a:moveTo>
                  <a:pt x="23634" y="41059"/>
                </a:moveTo>
                <a:lnTo>
                  <a:pt x="24574" y="40309"/>
                </a:lnTo>
                <a:lnTo>
                  <a:pt x="56260" y="58877"/>
                </a:lnTo>
                <a:lnTo>
                  <a:pt x="23634" y="41059"/>
                </a:lnTo>
                <a:lnTo>
                  <a:pt x="23634" y="14058"/>
                </a:lnTo>
                <a:lnTo>
                  <a:pt x="0" y="2438"/>
                </a:lnTo>
                <a:lnTo>
                  <a:pt x="4140" y="0"/>
                </a:lnTo>
                <a:lnTo>
                  <a:pt x="26073" y="1275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5747496" y="2709362"/>
            <a:ext cx="40881" cy="86245"/>
          </a:xfrm>
          <a:custGeom>
            <a:avLst/>
            <a:gdLst/>
            <a:ahLst/>
            <a:cxnLst/>
            <a:rect l="l" t="t" r="r" b="b"/>
            <a:pathLst>
              <a:path w="40881" h="86245">
                <a:moveTo>
                  <a:pt x="40881" y="0"/>
                </a:moveTo>
                <a:lnTo>
                  <a:pt x="40881" y="38252"/>
                </a:lnTo>
                <a:lnTo>
                  <a:pt x="29070" y="31496"/>
                </a:lnTo>
                <a:lnTo>
                  <a:pt x="21005" y="31305"/>
                </a:lnTo>
                <a:lnTo>
                  <a:pt x="0" y="37503"/>
                </a:lnTo>
                <a:lnTo>
                  <a:pt x="14630" y="69189"/>
                </a:lnTo>
                <a:lnTo>
                  <a:pt x="14630" y="8624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5701183" y="2719485"/>
            <a:ext cx="0" cy="7874"/>
          </a:xfrm>
          <a:custGeom>
            <a:avLst/>
            <a:gdLst/>
            <a:ahLst/>
            <a:cxnLst/>
            <a:rect l="l" t="t" r="r" b="b"/>
            <a:pathLst>
              <a:path h="7874">
                <a:moveTo>
                  <a:pt x="0" y="0"/>
                </a:moveTo>
                <a:lnTo>
                  <a:pt x="0" y="787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5725745" y="2746861"/>
            <a:ext cx="21755" cy="10502"/>
          </a:xfrm>
          <a:custGeom>
            <a:avLst/>
            <a:gdLst/>
            <a:ahLst/>
            <a:cxnLst/>
            <a:rect l="l" t="t" r="r" b="b"/>
            <a:pathLst>
              <a:path w="21755" h="10502">
                <a:moveTo>
                  <a:pt x="21755" y="0"/>
                </a:moveTo>
                <a:lnTo>
                  <a:pt x="0" y="1050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5724810" y="2729797"/>
            <a:ext cx="2438" cy="1320"/>
          </a:xfrm>
          <a:custGeom>
            <a:avLst/>
            <a:gdLst/>
            <a:ahLst/>
            <a:cxnLst/>
            <a:rect l="l" t="t" r="r" b="b"/>
            <a:pathLst>
              <a:path w="2438" h="1320">
                <a:moveTo>
                  <a:pt x="2438" y="0"/>
                </a:moveTo>
                <a:lnTo>
                  <a:pt x="0" y="132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5746744" y="3504208"/>
            <a:ext cx="10693" cy="5994"/>
          </a:xfrm>
          <a:custGeom>
            <a:avLst/>
            <a:gdLst/>
            <a:ahLst/>
            <a:cxnLst/>
            <a:rect l="l" t="t" r="r" b="b"/>
            <a:pathLst>
              <a:path w="10693" h="5994">
                <a:moveTo>
                  <a:pt x="380" y="5994"/>
                </a:moveTo>
                <a:lnTo>
                  <a:pt x="10693" y="0"/>
                </a:lnTo>
                <a:lnTo>
                  <a:pt x="0" y="561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5757439" y="3479830"/>
            <a:ext cx="62814" cy="24371"/>
          </a:xfrm>
          <a:custGeom>
            <a:avLst/>
            <a:gdLst/>
            <a:ahLst/>
            <a:cxnLst/>
            <a:rect l="l" t="t" r="r" b="b"/>
            <a:pathLst>
              <a:path w="62814" h="24371">
                <a:moveTo>
                  <a:pt x="41249" y="558"/>
                </a:moveTo>
                <a:lnTo>
                  <a:pt x="62814" y="14998"/>
                </a:lnTo>
                <a:lnTo>
                  <a:pt x="4686" y="21564"/>
                </a:lnTo>
                <a:lnTo>
                  <a:pt x="40119" y="0"/>
                </a:lnTo>
                <a:lnTo>
                  <a:pt x="41249" y="558"/>
                </a:lnTo>
                <a:lnTo>
                  <a:pt x="0" y="2437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5765126" y="2780233"/>
            <a:ext cx="11811" cy="6946"/>
          </a:xfrm>
          <a:custGeom>
            <a:avLst/>
            <a:gdLst/>
            <a:ahLst/>
            <a:cxnLst/>
            <a:rect l="l" t="t" r="r" b="b"/>
            <a:pathLst>
              <a:path w="11811" h="6946">
                <a:moveTo>
                  <a:pt x="11811" y="6756"/>
                </a:moveTo>
                <a:lnTo>
                  <a:pt x="0" y="0"/>
                </a:lnTo>
                <a:lnTo>
                  <a:pt x="11430" y="694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5757433" y="2775921"/>
            <a:ext cx="7696" cy="4318"/>
          </a:xfrm>
          <a:custGeom>
            <a:avLst/>
            <a:gdLst/>
            <a:ahLst/>
            <a:cxnLst/>
            <a:rect l="l" t="t" r="r" b="b"/>
            <a:pathLst>
              <a:path w="7696" h="4318">
                <a:moveTo>
                  <a:pt x="7696" y="431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5768501" y="2740672"/>
            <a:ext cx="44056" cy="25311"/>
          </a:xfrm>
          <a:custGeom>
            <a:avLst/>
            <a:gdLst/>
            <a:ahLst/>
            <a:cxnLst/>
            <a:rect l="l" t="t" r="r" b="b"/>
            <a:pathLst>
              <a:path w="44056" h="25311">
                <a:moveTo>
                  <a:pt x="0" y="0"/>
                </a:moveTo>
                <a:lnTo>
                  <a:pt x="44056" y="2531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5861127" y="3504573"/>
            <a:ext cx="32067" cy="129946"/>
          </a:xfrm>
          <a:custGeom>
            <a:avLst/>
            <a:gdLst/>
            <a:ahLst/>
            <a:cxnLst/>
            <a:rect l="l" t="t" r="r" b="b"/>
            <a:pathLst>
              <a:path w="32067" h="129946">
                <a:moveTo>
                  <a:pt x="32067" y="129946"/>
                </a:moveTo>
                <a:lnTo>
                  <a:pt x="32067" y="40690"/>
                </a:lnTo>
                <a:lnTo>
                  <a:pt x="22123" y="26441"/>
                </a:lnTo>
                <a:lnTo>
                  <a:pt x="0" y="0"/>
                </a:lnTo>
                <a:lnTo>
                  <a:pt x="0" y="5176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5786880" y="3513199"/>
            <a:ext cx="54559" cy="31686"/>
          </a:xfrm>
          <a:custGeom>
            <a:avLst/>
            <a:gdLst/>
            <a:ahLst/>
            <a:cxnLst/>
            <a:rect l="l" t="t" r="r" b="b"/>
            <a:pathLst>
              <a:path w="54559" h="31686">
                <a:moveTo>
                  <a:pt x="54559" y="0"/>
                </a:moveTo>
                <a:lnTo>
                  <a:pt x="0" y="3168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5788378" y="2747610"/>
            <a:ext cx="28308" cy="16306"/>
          </a:xfrm>
          <a:custGeom>
            <a:avLst/>
            <a:gdLst/>
            <a:ahLst/>
            <a:cxnLst/>
            <a:rect l="l" t="t" r="r" b="b"/>
            <a:pathLst>
              <a:path w="28308" h="16306">
                <a:moveTo>
                  <a:pt x="0" y="0"/>
                </a:moveTo>
                <a:lnTo>
                  <a:pt x="28308" y="1630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5788370" y="2709355"/>
            <a:ext cx="32067" cy="52882"/>
          </a:xfrm>
          <a:custGeom>
            <a:avLst/>
            <a:gdLst/>
            <a:ahLst/>
            <a:cxnLst/>
            <a:rect l="l" t="t" r="r" b="b"/>
            <a:pathLst>
              <a:path w="32067" h="52882">
                <a:moveTo>
                  <a:pt x="32067" y="52882"/>
                </a:moveTo>
                <a:lnTo>
                  <a:pt x="32067" y="3568"/>
                </a:lnTo>
                <a:lnTo>
                  <a:pt x="21945" y="1130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5866566" y="3640524"/>
            <a:ext cx="71996" cy="41249"/>
          </a:xfrm>
          <a:custGeom>
            <a:avLst/>
            <a:gdLst/>
            <a:ahLst/>
            <a:cxnLst/>
            <a:rect l="l" t="t" r="r" b="b"/>
            <a:pathLst>
              <a:path w="71996" h="41249">
                <a:moveTo>
                  <a:pt x="0" y="41249"/>
                </a:moveTo>
                <a:lnTo>
                  <a:pt x="7199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5897312" y="3692271"/>
            <a:ext cx="27381" cy="11811"/>
          </a:xfrm>
          <a:custGeom>
            <a:avLst/>
            <a:gdLst/>
            <a:ahLst/>
            <a:cxnLst/>
            <a:rect l="l" t="t" r="r" b="b"/>
            <a:pathLst>
              <a:path w="27381" h="11811">
                <a:moveTo>
                  <a:pt x="27381" y="0"/>
                </a:moveTo>
                <a:lnTo>
                  <a:pt x="19697" y="8064"/>
                </a:lnTo>
                <a:lnTo>
                  <a:pt x="11252" y="11811"/>
                </a:lnTo>
                <a:lnTo>
                  <a:pt x="0" y="1125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5797565" y="3439327"/>
            <a:ext cx="24384" cy="40500"/>
          </a:xfrm>
          <a:custGeom>
            <a:avLst/>
            <a:gdLst/>
            <a:ahLst/>
            <a:cxnLst/>
            <a:rect l="l" t="t" r="r" b="b"/>
            <a:pathLst>
              <a:path w="24384" h="40500">
                <a:moveTo>
                  <a:pt x="0" y="40500"/>
                </a:moveTo>
                <a:lnTo>
                  <a:pt x="0" y="13677"/>
                </a:lnTo>
                <a:lnTo>
                  <a:pt x="20256" y="0"/>
                </a:lnTo>
                <a:lnTo>
                  <a:pt x="24384" y="2438"/>
                </a:lnTo>
                <a:lnTo>
                  <a:pt x="2438" y="14998"/>
                </a:lnTo>
                <a:lnTo>
                  <a:pt x="0" y="1367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5811067" y="2831244"/>
            <a:ext cx="49123" cy="24371"/>
          </a:xfrm>
          <a:custGeom>
            <a:avLst/>
            <a:gdLst/>
            <a:ahLst/>
            <a:cxnLst/>
            <a:rect l="l" t="t" r="r" b="b"/>
            <a:pathLst>
              <a:path w="49123" h="24371">
                <a:moveTo>
                  <a:pt x="49123" y="24371"/>
                </a:moveTo>
                <a:lnTo>
                  <a:pt x="49123" y="0"/>
                </a:lnTo>
                <a:lnTo>
                  <a:pt x="6743" y="24371"/>
                </a:lnTo>
                <a:lnTo>
                  <a:pt x="0" y="2024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5797565" y="2773114"/>
            <a:ext cx="20256" cy="82499"/>
          </a:xfrm>
          <a:custGeom>
            <a:avLst/>
            <a:gdLst/>
            <a:ahLst/>
            <a:cxnLst/>
            <a:rect l="l" t="t" r="r" b="b"/>
            <a:pathLst>
              <a:path w="20256" h="82499">
                <a:moveTo>
                  <a:pt x="0" y="0"/>
                </a:moveTo>
                <a:lnTo>
                  <a:pt x="20256" y="13690"/>
                </a:lnTo>
                <a:lnTo>
                  <a:pt x="20256" y="8249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5797565" y="2773117"/>
            <a:ext cx="0" cy="9182"/>
          </a:xfrm>
          <a:custGeom>
            <a:avLst/>
            <a:gdLst/>
            <a:ahLst/>
            <a:cxnLst/>
            <a:rect l="l" t="t" r="r" b="b"/>
            <a:pathLst>
              <a:path h="9182">
                <a:moveTo>
                  <a:pt x="0" y="9182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5800006" y="2771799"/>
            <a:ext cx="21932" cy="12560"/>
          </a:xfrm>
          <a:custGeom>
            <a:avLst/>
            <a:gdLst/>
            <a:ahLst/>
            <a:cxnLst/>
            <a:rect l="l" t="t" r="r" b="b"/>
            <a:pathLst>
              <a:path w="21932" h="12560">
                <a:moveTo>
                  <a:pt x="0" y="0"/>
                </a:moveTo>
                <a:lnTo>
                  <a:pt x="21932" y="1256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5915132" y="2767675"/>
            <a:ext cx="0" cy="115316"/>
          </a:xfrm>
          <a:custGeom>
            <a:avLst/>
            <a:gdLst/>
            <a:ahLst/>
            <a:cxnLst/>
            <a:rect l="l" t="t" r="r" b="b"/>
            <a:pathLst>
              <a:path h="115316">
                <a:moveTo>
                  <a:pt x="0" y="0"/>
                </a:moveTo>
                <a:lnTo>
                  <a:pt x="0" y="11531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5817442" y="4080978"/>
            <a:ext cx="18757" cy="10680"/>
          </a:xfrm>
          <a:custGeom>
            <a:avLst/>
            <a:gdLst/>
            <a:ahLst/>
            <a:cxnLst/>
            <a:rect l="l" t="t" r="r" b="b"/>
            <a:pathLst>
              <a:path w="18757" h="10680">
                <a:moveTo>
                  <a:pt x="16497" y="1308"/>
                </a:moveTo>
                <a:lnTo>
                  <a:pt x="18757" y="0"/>
                </a:lnTo>
                <a:lnTo>
                  <a:pt x="0" y="10680"/>
                </a:lnTo>
                <a:lnTo>
                  <a:pt x="16497" y="1308"/>
                </a:lnTo>
                <a:lnTo>
                  <a:pt x="15747" y="168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5814818" y="4083034"/>
            <a:ext cx="17805" cy="10312"/>
          </a:xfrm>
          <a:custGeom>
            <a:avLst/>
            <a:gdLst/>
            <a:ahLst/>
            <a:cxnLst/>
            <a:rect l="l" t="t" r="r" b="b"/>
            <a:pathLst>
              <a:path w="17805" h="10312">
                <a:moveTo>
                  <a:pt x="0" y="10312"/>
                </a:moveTo>
                <a:lnTo>
                  <a:pt x="1780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5820251" y="3494827"/>
            <a:ext cx="21183" cy="18364"/>
          </a:xfrm>
          <a:custGeom>
            <a:avLst/>
            <a:gdLst/>
            <a:ahLst/>
            <a:cxnLst/>
            <a:rect l="l" t="t" r="r" b="b"/>
            <a:pathLst>
              <a:path w="21183" h="18364">
                <a:moveTo>
                  <a:pt x="0" y="0"/>
                </a:moveTo>
                <a:lnTo>
                  <a:pt x="21183" y="1836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5817815" y="2784364"/>
            <a:ext cx="4127" cy="2438"/>
          </a:xfrm>
          <a:custGeom>
            <a:avLst/>
            <a:gdLst/>
            <a:ahLst/>
            <a:cxnLst/>
            <a:rect l="l" t="t" r="r" b="b"/>
            <a:pathLst>
              <a:path w="4127" h="2438">
                <a:moveTo>
                  <a:pt x="4127" y="0"/>
                </a:moveTo>
                <a:lnTo>
                  <a:pt x="0" y="243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5820437" y="2712921"/>
            <a:ext cx="13500" cy="6197"/>
          </a:xfrm>
          <a:custGeom>
            <a:avLst/>
            <a:gdLst/>
            <a:ahLst/>
            <a:cxnLst/>
            <a:rect l="l" t="t" r="r" b="b"/>
            <a:pathLst>
              <a:path w="13500" h="6197">
                <a:moveTo>
                  <a:pt x="0" y="0"/>
                </a:moveTo>
                <a:lnTo>
                  <a:pt x="7874" y="3187"/>
                </a:lnTo>
                <a:lnTo>
                  <a:pt x="13500" y="6197"/>
                </a:lnTo>
                <a:lnTo>
                  <a:pt x="5626" y="149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5827367" y="2715167"/>
            <a:ext cx="6197" cy="3568"/>
          </a:xfrm>
          <a:custGeom>
            <a:avLst/>
            <a:gdLst/>
            <a:ahLst/>
            <a:cxnLst/>
            <a:rect l="l" t="t" r="r" b="b"/>
            <a:pathLst>
              <a:path w="6197" h="3568">
                <a:moveTo>
                  <a:pt x="6197" y="356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5833939" y="2719110"/>
            <a:ext cx="2260" cy="1130"/>
          </a:xfrm>
          <a:custGeom>
            <a:avLst/>
            <a:gdLst/>
            <a:ahLst/>
            <a:cxnLst/>
            <a:rect l="l" t="t" r="r" b="b"/>
            <a:pathLst>
              <a:path w="2260" h="1130">
                <a:moveTo>
                  <a:pt x="0" y="0"/>
                </a:moveTo>
                <a:lnTo>
                  <a:pt x="2260" y="113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5881383" y="4040847"/>
            <a:ext cx="11811" cy="7874"/>
          </a:xfrm>
          <a:custGeom>
            <a:avLst/>
            <a:gdLst/>
            <a:ahLst/>
            <a:cxnLst/>
            <a:rect l="l" t="t" r="r" b="b"/>
            <a:pathLst>
              <a:path w="11811" h="7874">
                <a:moveTo>
                  <a:pt x="11811" y="0"/>
                </a:moveTo>
                <a:lnTo>
                  <a:pt x="11811" y="5257"/>
                </a:lnTo>
                <a:lnTo>
                  <a:pt x="1866" y="7874"/>
                </a:lnTo>
                <a:lnTo>
                  <a:pt x="0" y="787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5928633" y="3994530"/>
            <a:ext cx="9931" cy="9944"/>
          </a:xfrm>
          <a:custGeom>
            <a:avLst/>
            <a:gdLst/>
            <a:ahLst/>
            <a:cxnLst/>
            <a:rect l="l" t="t" r="r" b="b"/>
            <a:pathLst>
              <a:path w="9931" h="9944">
                <a:moveTo>
                  <a:pt x="0" y="0"/>
                </a:moveTo>
                <a:lnTo>
                  <a:pt x="6565" y="2628"/>
                </a:lnTo>
                <a:lnTo>
                  <a:pt x="9931" y="994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5893192" y="4036532"/>
            <a:ext cx="15189" cy="9563"/>
          </a:xfrm>
          <a:custGeom>
            <a:avLst/>
            <a:gdLst/>
            <a:ahLst/>
            <a:cxnLst/>
            <a:rect l="l" t="t" r="r" b="b"/>
            <a:pathLst>
              <a:path w="15189" h="9563">
                <a:moveTo>
                  <a:pt x="14439" y="0"/>
                </a:moveTo>
                <a:lnTo>
                  <a:pt x="15189" y="939"/>
                </a:lnTo>
                <a:lnTo>
                  <a:pt x="13881" y="3187"/>
                </a:lnTo>
                <a:lnTo>
                  <a:pt x="10693" y="5435"/>
                </a:lnTo>
                <a:lnTo>
                  <a:pt x="0" y="956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5903879" y="4027912"/>
            <a:ext cx="24384" cy="14058"/>
          </a:xfrm>
          <a:custGeom>
            <a:avLst/>
            <a:gdLst/>
            <a:ahLst/>
            <a:cxnLst/>
            <a:rect l="l" t="t" r="r" b="b"/>
            <a:pathLst>
              <a:path w="24384" h="14058">
                <a:moveTo>
                  <a:pt x="0" y="14058"/>
                </a:moveTo>
                <a:lnTo>
                  <a:pt x="24384" y="0"/>
                </a:lnTo>
                <a:lnTo>
                  <a:pt x="22885" y="74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5903690" y="2759242"/>
            <a:ext cx="24752" cy="14249"/>
          </a:xfrm>
          <a:custGeom>
            <a:avLst/>
            <a:gdLst/>
            <a:ahLst/>
            <a:cxnLst/>
            <a:rect l="l" t="t" r="r" b="b"/>
            <a:pathLst>
              <a:path w="24752" h="14249">
                <a:moveTo>
                  <a:pt x="11442" y="8432"/>
                </a:moveTo>
                <a:lnTo>
                  <a:pt x="18757" y="11061"/>
                </a:lnTo>
                <a:lnTo>
                  <a:pt x="24752" y="14249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5938568" y="4009905"/>
            <a:ext cx="749" cy="5626"/>
          </a:xfrm>
          <a:custGeom>
            <a:avLst/>
            <a:gdLst/>
            <a:ahLst/>
            <a:cxnLst/>
            <a:rect l="l" t="t" r="r" b="b"/>
            <a:pathLst>
              <a:path w="749" h="5626">
                <a:moveTo>
                  <a:pt x="749" y="0"/>
                </a:moveTo>
                <a:lnTo>
                  <a:pt x="0" y="562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5919072" y="3351748"/>
            <a:ext cx="0" cy="69011"/>
          </a:xfrm>
          <a:custGeom>
            <a:avLst/>
            <a:gdLst/>
            <a:ahLst/>
            <a:cxnLst/>
            <a:rect l="l" t="t" r="r" b="b"/>
            <a:pathLst>
              <a:path h="69011">
                <a:moveTo>
                  <a:pt x="0" y="69011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6046388" y="3419260"/>
            <a:ext cx="0" cy="501015"/>
          </a:xfrm>
          <a:custGeom>
            <a:avLst/>
            <a:gdLst/>
            <a:ahLst/>
            <a:cxnLst/>
            <a:rect l="l" t="t" r="r" b="b"/>
            <a:pathLst>
              <a:path h="501014">
                <a:moveTo>
                  <a:pt x="0" y="0"/>
                </a:moveTo>
                <a:lnTo>
                  <a:pt x="0" y="50101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6139388" y="3795026"/>
            <a:ext cx="17818" cy="25311"/>
          </a:xfrm>
          <a:custGeom>
            <a:avLst/>
            <a:gdLst/>
            <a:ahLst/>
            <a:cxnLst/>
            <a:rect l="l" t="t" r="r" b="b"/>
            <a:pathLst>
              <a:path w="17818" h="25311">
                <a:moveTo>
                  <a:pt x="17818" y="0"/>
                </a:moveTo>
                <a:lnTo>
                  <a:pt x="16497" y="2438"/>
                </a:lnTo>
                <a:lnTo>
                  <a:pt x="0" y="2531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5924505" y="3336577"/>
            <a:ext cx="11811" cy="16497"/>
          </a:xfrm>
          <a:custGeom>
            <a:avLst/>
            <a:gdLst/>
            <a:ahLst/>
            <a:cxnLst/>
            <a:rect l="l" t="t" r="r" b="b"/>
            <a:pathLst>
              <a:path w="11811" h="16497">
                <a:moveTo>
                  <a:pt x="0" y="16497"/>
                </a:moveTo>
                <a:lnTo>
                  <a:pt x="1181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6097576" y="3347821"/>
            <a:ext cx="0" cy="84569"/>
          </a:xfrm>
          <a:custGeom>
            <a:avLst/>
            <a:gdLst/>
            <a:ahLst/>
            <a:cxnLst/>
            <a:rect l="l" t="t" r="r" b="b"/>
            <a:pathLst>
              <a:path h="84569">
                <a:moveTo>
                  <a:pt x="0" y="0"/>
                </a:moveTo>
                <a:lnTo>
                  <a:pt x="0" y="8456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5919072" y="3335817"/>
            <a:ext cx="17246" cy="15938"/>
          </a:xfrm>
          <a:custGeom>
            <a:avLst/>
            <a:gdLst/>
            <a:ahLst/>
            <a:cxnLst/>
            <a:rect l="l" t="t" r="r" b="b"/>
            <a:pathLst>
              <a:path w="17246" h="15938">
                <a:moveTo>
                  <a:pt x="0" y="15938"/>
                </a:moveTo>
                <a:lnTo>
                  <a:pt x="14058" y="0"/>
                </a:lnTo>
                <a:lnTo>
                  <a:pt x="17246" y="74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5919072" y="2874373"/>
            <a:ext cx="35064" cy="75933"/>
          </a:xfrm>
          <a:custGeom>
            <a:avLst/>
            <a:gdLst/>
            <a:ahLst/>
            <a:cxnLst/>
            <a:rect l="l" t="t" r="r" b="b"/>
            <a:pathLst>
              <a:path w="35064" h="75933">
                <a:moveTo>
                  <a:pt x="35064" y="75933"/>
                </a:moveTo>
                <a:lnTo>
                  <a:pt x="35064" y="69938"/>
                </a:lnTo>
                <a:lnTo>
                  <a:pt x="14058" y="42748"/>
                </a:lnTo>
                <a:lnTo>
                  <a:pt x="14058" y="15925"/>
                </a:lnTo>
                <a:lnTo>
                  <a:pt x="0" y="0"/>
                </a:lnTo>
                <a:lnTo>
                  <a:pt x="0" y="1311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5924500" y="2873058"/>
            <a:ext cx="11811" cy="17246"/>
          </a:xfrm>
          <a:custGeom>
            <a:avLst/>
            <a:gdLst/>
            <a:ahLst/>
            <a:cxnLst/>
            <a:rect l="l" t="t" r="r" b="b"/>
            <a:pathLst>
              <a:path w="11811" h="17246">
                <a:moveTo>
                  <a:pt x="8636" y="17246"/>
                </a:moveTo>
                <a:lnTo>
                  <a:pt x="11811" y="16497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6016195" y="2885243"/>
            <a:ext cx="6934" cy="53632"/>
          </a:xfrm>
          <a:custGeom>
            <a:avLst/>
            <a:gdLst/>
            <a:ahLst/>
            <a:cxnLst/>
            <a:rect l="l" t="t" r="r" b="b"/>
            <a:pathLst>
              <a:path w="6934" h="53632">
                <a:moveTo>
                  <a:pt x="0" y="0"/>
                </a:moveTo>
                <a:lnTo>
                  <a:pt x="0" y="43878"/>
                </a:lnTo>
                <a:lnTo>
                  <a:pt x="6934" y="5363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5919069" y="2873053"/>
            <a:ext cx="5435" cy="1320"/>
          </a:xfrm>
          <a:custGeom>
            <a:avLst/>
            <a:gdLst/>
            <a:ahLst/>
            <a:cxnLst/>
            <a:rect l="l" t="t" r="r" b="b"/>
            <a:pathLst>
              <a:path w="5435" h="1320">
                <a:moveTo>
                  <a:pt x="5435" y="0"/>
                </a:moveTo>
                <a:lnTo>
                  <a:pt x="0" y="132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5938942" y="3965845"/>
            <a:ext cx="0" cy="37871"/>
          </a:xfrm>
          <a:custGeom>
            <a:avLst/>
            <a:gdLst/>
            <a:ahLst/>
            <a:cxnLst/>
            <a:rect l="l" t="t" r="r" b="b"/>
            <a:pathLst>
              <a:path h="37871">
                <a:moveTo>
                  <a:pt x="0" y="37871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5938942" y="3622887"/>
            <a:ext cx="381" cy="361708"/>
          </a:xfrm>
          <a:custGeom>
            <a:avLst/>
            <a:gdLst/>
            <a:ahLst/>
            <a:cxnLst/>
            <a:rect l="l" t="t" r="r" b="b"/>
            <a:pathLst>
              <a:path w="380" h="361708">
                <a:moveTo>
                  <a:pt x="0" y="361708"/>
                </a:moveTo>
                <a:lnTo>
                  <a:pt x="38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5933140" y="2911869"/>
            <a:ext cx="29616" cy="37312"/>
          </a:xfrm>
          <a:custGeom>
            <a:avLst/>
            <a:gdLst/>
            <a:ahLst/>
            <a:cxnLst/>
            <a:rect l="l" t="t" r="r" b="b"/>
            <a:pathLst>
              <a:path w="29616" h="37312">
                <a:moveTo>
                  <a:pt x="24180" y="37312"/>
                </a:moveTo>
                <a:lnTo>
                  <a:pt x="20993" y="32435"/>
                </a:lnTo>
                <a:lnTo>
                  <a:pt x="29616" y="0"/>
                </a:lnTo>
                <a:lnTo>
                  <a:pt x="0" y="524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5934439" y="2916927"/>
            <a:ext cx="19697" cy="27381"/>
          </a:xfrm>
          <a:custGeom>
            <a:avLst/>
            <a:gdLst/>
            <a:ahLst/>
            <a:cxnLst/>
            <a:rect l="l" t="t" r="r" b="b"/>
            <a:pathLst>
              <a:path w="19697" h="27381">
                <a:moveTo>
                  <a:pt x="19697" y="27381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5938942" y="2836307"/>
            <a:ext cx="0" cy="1308"/>
          </a:xfrm>
          <a:custGeom>
            <a:avLst/>
            <a:gdLst/>
            <a:ahLst/>
            <a:cxnLst/>
            <a:rect l="l" t="t" r="r" b="b"/>
            <a:pathLst>
              <a:path h="1308">
                <a:moveTo>
                  <a:pt x="0" y="130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6055574" y="3315757"/>
            <a:ext cx="0" cy="84937"/>
          </a:xfrm>
          <a:custGeom>
            <a:avLst/>
            <a:gdLst/>
            <a:ahLst/>
            <a:cxnLst/>
            <a:rect l="l" t="t" r="r" b="b"/>
            <a:pathLst>
              <a:path h="84937">
                <a:moveTo>
                  <a:pt x="0" y="84937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5950193" y="3280879"/>
            <a:ext cx="22313" cy="60198"/>
          </a:xfrm>
          <a:custGeom>
            <a:avLst/>
            <a:gdLst/>
            <a:ahLst/>
            <a:cxnLst/>
            <a:rect l="l" t="t" r="r" b="b"/>
            <a:pathLst>
              <a:path w="22313" h="60198">
                <a:moveTo>
                  <a:pt x="22313" y="0"/>
                </a:moveTo>
                <a:lnTo>
                  <a:pt x="22313" y="27000"/>
                </a:lnTo>
                <a:lnTo>
                  <a:pt x="0" y="6019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5954698" y="3307872"/>
            <a:ext cx="19126" cy="26822"/>
          </a:xfrm>
          <a:custGeom>
            <a:avLst/>
            <a:gdLst/>
            <a:ahLst/>
            <a:cxnLst/>
            <a:rect l="l" t="t" r="r" b="b"/>
            <a:pathLst>
              <a:path w="19126" h="26822">
                <a:moveTo>
                  <a:pt x="0" y="26822"/>
                </a:moveTo>
                <a:lnTo>
                  <a:pt x="19126" y="203"/>
                </a:lnTo>
                <a:lnTo>
                  <a:pt x="1780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5962760" y="2911308"/>
            <a:ext cx="53428" cy="17805"/>
          </a:xfrm>
          <a:custGeom>
            <a:avLst/>
            <a:gdLst/>
            <a:ahLst/>
            <a:cxnLst/>
            <a:rect l="l" t="t" r="r" b="b"/>
            <a:pathLst>
              <a:path w="53428" h="17805">
                <a:moveTo>
                  <a:pt x="0" y="558"/>
                </a:moveTo>
                <a:lnTo>
                  <a:pt x="27559" y="0"/>
                </a:lnTo>
                <a:lnTo>
                  <a:pt x="38252" y="2438"/>
                </a:lnTo>
                <a:lnTo>
                  <a:pt x="46304" y="7873"/>
                </a:lnTo>
                <a:lnTo>
                  <a:pt x="53428" y="1780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5973819" y="3308068"/>
            <a:ext cx="56070" cy="56248"/>
          </a:xfrm>
          <a:custGeom>
            <a:avLst/>
            <a:gdLst/>
            <a:ahLst/>
            <a:cxnLst/>
            <a:rect l="l" t="t" r="r" b="b"/>
            <a:pathLst>
              <a:path w="56070" h="56248">
                <a:moveTo>
                  <a:pt x="0" y="0"/>
                </a:moveTo>
                <a:lnTo>
                  <a:pt x="28308" y="8623"/>
                </a:lnTo>
                <a:lnTo>
                  <a:pt x="56070" y="21374"/>
                </a:lnTo>
                <a:lnTo>
                  <a:pt x="31127" y="5624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5972507" y="3263823"/>
            <a:ext cx="14998" cy="17805"/>
          </a:xfrm>
          <a:custGeom>
            <a:avLst/>
            <a:gdLst/>
            <a:ahLst/>
            <a:cxnLst/>
            <a:rect l="l" t="t" r="r" b="b"/>
            <a:pathLst>
              <a:path w="14998" h="17805">
                <a:moveTo>
                  <a:pt x="0" y="17056"/>
                </a:moveTo>
                <a:lnTo>
                  <a:pt x="9563" y="0"/>
                </a:lnTo>
                <a:lnTo>
                  <a:pt x="14998" y="1308"/>
                </a:lnTo>
                <a:lnTo>
                  <a:pt x="3187" y="1780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5972505" y="2944493"/>
            <a:ext cx="65062" cy="106133"/>
          </a:xfrm>
          <a:custGeom>
            <a:avLst/>
            <a:gdLst/>
            <a:ahLst/>
            <a:cxnLst/>
            <a:rect l="l" t="t" r="r" b="b"/>
            <a:pathLst>
              <a:path w="65062" h="106133">
                <a:moveTo>
                  <a:pt x="9563" y="17627"/>
                </a:moveTo>
                <a:lnTo>
                  <a:pt x="0" y="749"/>
                </a:lnTo>
                <a:lnTo>
                  <a:pt x="3187" y="0"/>
                </a:lnTo>
                <a:lnTo>
                  <a:pt x="14998" y="16497"/>
                </a:lnTo>
                <a:lnTo>
                  <a:pt x="9563" y="17627"/>
                </a:lnTo>
                <a:lnTo>
                  <a:pt x="9563" y="86626"/>
                </a:lnTo>
                <a:lnTo>
                  <a:pt x="65062" y="73317"/>
                </a:lnTo>
                <a:lnTo>
                  <a:pt x="65062" y="10613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5972886" y="3016313"/>
            <a:ext cx="9182" cy="14808"/>
          </a:xfrm>
          <a:custGeom>
            <a:avLst/>
            <a:gdLst/>
            <a:ahLst/>
            <a:cxnLst/>
            <a:rect l="l" t="t" r="r" b="b"/>
            <a:pathLst>
              <a:path w="9182" h="14808">
                <a:moveTo>
                  <a:pt x="9182" y="1480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5972507" y="2945243"/>
            <a:ext cx="0" cy="19126"/>
          </a:xfrm>
          <a:custGeom>
            <a:avLst/>
            <a:gdLst/>
            <a:ahLst/>
            <a:cxnLst/>
            <a:rect l="l" t="t" r="r" b="b"/>
            <a:pathLst>
              <a:path h="19126">
                <a:moveTo>
                  <a:pt x="0" y="1912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6129080" y="2967370"/>
            <a:ext cx="6375" cy="8623"/>
          </a:xfrm>
          <a:custGeom>
            <a:avLst/>
            <a:gdLst/>
            <a:ahLst/>
            <a:cxnLst/>
            <a:rect l="l" t="t" r="r" b="b"/>
            <a:pathLst>
              <a:path w="6375" h="8623">
                <a:moveTo>
                  <a:pt x="0" y="0"/>
                </a:moveTo>
                <a:lnTo>
                  <a:pt x="6375" y="862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6131520" y="3493517"/>
            <a:ext cx="23431" cy="7124"/>
          </a:xfrm>
          <a:custGeom>
            <a:avLst/>
            <a:gdLst/>
            <a:ahLst/>
            <a:cxnLst/>
            <a:rect l="l" t="t" r="r" b="b"/>
            <a:pathLst>
              <a:path w="23431" h="7124">
                <a:moveTo>
                  <a:pt x="23431" y="0"/>
                </a:moveTo>
                <a:lnTo>
                  <a:pt x="18554" y="5245"/>
                </a:lnTo>
                <a:lnTo>
                  <a:pt x="11061" y="7124"/>
                </a:lnTo>
                <a:lnTo>
                  <a:pt x="0" y="280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6109390" y="2968871"/>
            <a:ext cx="0" cy="111569"/>
          </a:xfrm>
          <a:custGeom>
            <a:avLst/>
            <a:gdLst/>
            <a:ahLst/>
            <a:cxnLst/>
            <a:rect l="l" t="t" r="r" b="b"/>
            <a:pathLst>
              <a:path h="111569">
                <a:moveTo>
                  <a:pt x="0" y="0"/>
                </a:moveTo>
                <a:lnTo>
                  <a:pt x="0" y="11156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5990323" y="2911307"/>
            <a:ext cx="20066" cy="27749"/>
          </a:xfrm>
          <a:custGeom>
            <a:avLst/>
            <a:gdLst/>
            <a:ahLst/>
            <a:cxnLst/>
            <a:rect l="l" t="t" r="r" b="b"/>
            <a:pathLst>
              <a:path w="20065" h="27749">
                <a:moveTo>
                  <a:pt x="20065" y="27749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6017704" y="3142876"/>
            <a:ext cx="59994" cy="163880"/>
          </a:xfrm>
          <a:custGeom>
            <a:avLst/>
            <a:gdLst/>
            <a:ahLst/>
            <a:cxnLst/>
            <a:rect l="l" t="t" r="r" b="b"/>
            <a:pathLst>
              <a:path w="59994" h="163880">
                <a:moveTo>
                  <a:pt x="59994" y="163880"/>
                </a:moveTo>
                <a:lnTo>
                  <a:pt x="59994" y="86626"/>
                </a:lnTo>
                <a:lnTo>
                  <a:pt x="0" y="86626"/>
                </a:lnTo>
                <a:lnTo>
                  <a:pt x="0" y="17818"/>
                </a:lnTo>
                <a:lnTo>
                  <a:pt x="5803" y="17818"/>
                </a:lnTo>
                <a:lnTo>
                  <a:pt x="5803" y="0"/>
                </a:lnTo>
                <a:lnTo>
                  <a:pt x="2247" y="0"/>
                </a:lnTo>
                <a:lnTo>
                  <a:pt x="0" y="1781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6155326" y="3197628"/>
            <a:ext cx="0" cy="224256"/>
          </a:xfrm>
          <a:custGeom>
            <a:avLst/>
            <a:gdLst/>
            <a:ahLst/>
            <a:cxnLst/>
            <a:rect l="l" t="t" r="r" b="b"/>
            <a:pathLst>
              <a:path h="224256">
                <a:moveTo>
                  <a:pt x="0" y="0"/>
                </a:moveTo>
                <a:lnTo>
                  <a:pt x="0" y="22425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6017700" y="3067122"/>
            <a:ext cx="3937" cy="83438"/>
          </a:xfrm>
          <a:custGeom>
            <a:avLst/>
            <a:gdLst/>
            <a:ahLst/>
            <a:cxnLst/>
            <a:rect l="l" t="t" r="r" b="b"/>
            <a:pathLst>
              <a:path w="3937" h="83438">
                <a:moveTo>
                  <a:pt x="2247" y="43129"/>
                </a:moveTo>
                <a:lnTo>
                  <a:pt x="3937" y="72936"/>
                </a:lnTo>
                <a:lnTo>
                  <a:pt x="3746" y="43129"/>
                </a:lnTo>
                <a:lnTo>
                  <a:pt x="2247" y="43129"/>
                </a:lnTo>
                <a:lnTo>
                  <a:pt x="2247" y="16128"/>
                </a:lnTo>
                <a:lnTo>
                  <a:pt x="0" y="0"/>
                </a:lnTo>
                <a:lnTo>
                  <a:pt x="0" y="67322"/>
                </a:lnTo>
                <a:lnTo>
                  <a:pt x="1308" y="8343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6021444" y="3140062"/>
            <a:ext cx="190" cy="2806"/>
          </a:xfrm>
          <a:custGeom>
            <a:avLst/>
            <a:gdLst/>
            <a:ahLst/>
            <a:cxnLst/>
            <a:rect l="l" t="t" r="r" b="b"/>
            <a:pathLst>
              <a:path w="190" h="2806">
                <a:moveTo>
                  <a:pt x="190" y="0"/>
                </a:moveTo>
                <a:lnTo>
                  <a:pt x="0" y="280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6110141" y="3149994"/>
            <a:ext cx="0" cy="7696"/>
          </a:xfrm>
          <a:custGeom>
            <a:avLst/>
            <a:gdLst/>
            <a:ahLst/>
            <a:cxnLst/>
            <a:rect l="l" t="t" r="r" b="b"/>
            <a:pathLst>
              <a:path h="7696">
                <a:moveTo>
                  <a:pt x="0" y="7696"/>
                </a:moveTo>
                <a:lnTo>
                  <a:pt x="0" y="0"/>
                </a:lnTo>
                <a:lnTo>
                  <a:pt x="0" y="675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6021448" y="3110251"/>
            <a:ext cx="60756" cy="40119"/>
          </a:xfrm>
          <a:custGeom>
            <a:avLst/>
            <a:gdLst/>
            <a:ahLst/>
            <a:cxnLst/>
            <a:rect l="l" t="t" r="r" b="b"/>
            <a:pathLst>
              <a:path w="60756" h="40119">
                <a:moveTo>
                  <a:pt x="0" y="0"/>
                </a:moveTo>
                <a:lnTo>
                  <a:pt x="30746" y="1866"/>
                </a:lnTo>
                <a:lnTo>
                  <a:pt x="60756" y="7874"/>
                </a:lnTo>
                <a:lnTo>
                  <a:pt x="60756" y="4011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6110141" y="3098242"/>
            <a:ext cx="0" cy="57759"/>
          </a:xfrm>
          <a:custGeom>
            <a:avLst/>
            <a:gdLst/>
            <a:ahLst/>
            <a:cxnLst/>
            <a:rect l="l" t="t" r="r" b="b"/>
            <a:pathLst>
              <a:path h="57759">
                <a:moveTo>
                  <a:pt x="0" y="57759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6017704" y="3065430"/>
            <a:ext cx="5803" cy="17818"/>
          </a:xfrm>
          <a:custGeom>
            <a:avLst/>
            <a:gdLst/>
            <a:ahLst/>
            <a:cxnLst/>
            <a:rect l="l" t="t" r="r" b="b"/>
            <a:pathLst>
              <a:path w="5803" h="17818">
                <a:moveTo>
                  <a:pt x="5803" y="17818"/>
                </a:moveTo>
                <a:lnTo>
                  <a:pt x="5803" y="0"/>
                </a:lnTo>
                <a:lnTo>
                  <a:pt x="0" y="0"/>
                </a:lnTo>
                <a:lnTo>
                  <a:pt x="0" y="168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6228836" y="3255944"/>
            <a:ext cx="8432" cy="2806"/>
          </a:xfrm>
          <a:custGeom>
            <a:avLst/>
            <a:gdLst/>
            <a:ahLst/>
            <a:cxnLst/>
            <a:rect l="l" t="t" r="r" b="b"/>
            <a:pathLst>
              <a:path w="8432" h="2806">
                <a:moveTo>
                  <a:pt x="8432" y="0"/>
                </a:moveTo>
                <a:lnTo>
                  <a:pt x="5994" y="2806"/>
                </a:lnTo>
                <a:lnTo>
                  <a:pt x="0" y="55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6040766" y="3367511"/>
            <a:ext cx="14808" cy="20815"/>
          </a:xfrm>
          <a:custGeom>
            <a:avLst/>
            <a:gdLst/>
            <a:ahLst/>
            <a:cxnLst/>
            <a:rect l="l" t="t" r="r" b="b"/>
            <a:pathLst>
              <a:path w="14808" h="20815">
                <a:moveTo>
                  <a:pt x="14808" y="0"/>
                </a:moveTo>
                <a:lnTo>
                  <a:pt x="0" y="2081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6055574" y="3315756"/>
            <a:ext cx="41998" cy="32067"/>
          </a:xfrm>
          <a:custGeom>
            <a:avLst/>
            <a:gdLst/>
            <a:ahLst/>
            <a:cxnLst/>
            <a:rect l="l" t="t" r="r" b="b"/>
            <a:pathLst>
              <a:path w="41998" h="32067">
                <a:moveTo>
                  <a:pt x="0" y="0"/>
                </a:moveTo>
                <a:lnTo>
                  <a:pt x="28867" y="20624"/>
                </a:lnTo>
                <a:lnTo>
                  <a:pt x="41998" y="3206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6058197" y="2897428"/>
            <a:ext cx="0" cy="43319"/>
          </a:xfrm>
          <a:custGeom>
            <a:avLst/>
            <a:gdLst/>
            <a:ahLst/>
            <a:cxnLst/>
            <a:rect l="l" t="t" r="r" b="b"/>
            <a:pathLst>
              <a:path h="43319">
                <a:moveTo>
                  <a:pt x="0" y="0"/>
                </a:moveTo>
                <a:lnTo>
                  <a:pt x="0" y="4331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6082201" y="3118125"/>
            <a:ext cx="27940" cy="31876"/>
          </a:xfrm>
          <a:custGeom>
            <a:avLst/>
            <a:gdLst/>
            <a:ahLst/>
            <a:cxnLst/>
            <a:rect l="l" t="t" r="r" b="b"/>
            <a:pathLst>
              <a:path w="27939" h="31876">
                <a:moveTo>
                  <a:pt x="0" y="0"/>
                </a:moveTo>
                <a:lnTo>
                  <a:pt x="11239" y="4876"/>
                </a:lnTo>
                <a:lnTo>
                  <a:pt x="20256" y="12382"/>
                </a:lnTo>
                <a:lnTo>
                  <a:pt x="25869" y="21564"/>
                </a:lnTo>
                <a:lnTo>
                  <a:pt x="27940" y="3187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6114637" y="3852590"/>
            <a:ext cx="1511" cy="2247"/>
          </a:xfrm>
          <a:custGeom>
            <a:avLst/>
            <a:gdLst/>
            <a:ahLst/>
            <a:cxnLst/>
            <a:rect l="l" t="t" r="r" b="b"/>
            <a:pathLst>
              <a:path w="1511" h="2247">
                <a:moveTo>
                  <a:pt x="0" y="2247"/>
                </a:moveTo>
                <a:lnTo>
                  <a:pt x="1511" y="0"/>
                </a:lnTo>
                <a:lnTo>
                  <a:pt x="1130" y="55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6116139" y="3835148"/>
            <a:ext cx="12560" cy="17449"/>
          </a:xfrm>
          <a:custGeom>
            <a:avLst/>
            <a:gdLst/>
            <a:ahLst/>
            <a:cxnLst/>
            <a:rect l="l" t="t" r="r" b="b"/>
            <a:pathLst>
              <a:path w="12560" h="17449">
                <a:moveTo>
                  <a:pt x="12560" y="0"/>
                </a:moveTo>
                <a:lnTo>
                  <a:pt x="0" y="1744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6144643" y="3786022"/>
            <a:ext cx="15379" cy="26441"/>
          </a:xfrm>
          <a:custGeom>
            <a:avLst/>
            <a:gdLst/>
            <a:ahLst/>
            <a:cxnLst/>
            <a:rect l="l" t="t" r="r" b="b"/>
            <a:pathLst>
              <a:path w="15379" h="26441">
                <a:moveTo>
                  <a:pt x="14998" y="0"/>
                </a:moveTo>
                <a:lnTo>
                  <a:pt x="15379" y="1689"/>
                </a:lnTo>
                <a:lnTo>
                  <a:pt x="12560" y="9004"/>
                </a:lnTo>
                <a:lnTo>
                  <a:pt x="0" y="2644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6118202" y="3430894"/>
            <a:ext cx="39001" cy="54178"/>
          </a:xfrm>
          <a:custGeom>
            <a:avLst/>
            <a:gdLst/>
            <a:ahLst/>
            <a:cxnLst/>
            <a:rect l="l" t="t" r="r" b="b"/>
            <a:pathLst>
              <a:path w="39001" h="54178">
                <a:moveTo>
                  <a:pt x="0" y="54178"/>
                </a:moveTo>
                <a:lnTo>
                  <a:pt x="3900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6110141" y="3098255"/>
            <a:ext cx="45377" cy="81559"/>
          </a:xfrm>
          <a:custGeom>
            <a:avLst/>
            <a:gdLst/>
            <a:ahLst/>
            <a:cxnLst/>
            <a:rect l="l" t="t" r="r" b="b"/>
            <a:pathLst>
              <a:path w="45377" h="81559">
                <a:moveTo>
                  <a:pt x="0" y="59435"/>
                </a:moveTo>
                <a:lnTo>
                  <a:pt x="31127" y="73304"/>
                </a:lnTo>
                <a:lnTo>
                  <a:pt x="45377" y="81559"/>
                </a:lnTo>
                <a:lnTo>
                  <a:pt x="45186" y="22123"/>
                </a:lnTo>
                <a:lnTo>
                  <a:pt x="31127" y="13868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6160016" y="3013307"/>
            <a:ext cx="0" cy="92443"/>
          </a:xfrm>
          <a:custGeom>
            <a:avLst/>
            <a:gdLst/>
            <a:ahLst/>
            <a:cxnLst/>
            <a:rect l="l" t="t" r="r" b="b"/>
            <a:pathLst>
              <a:path h="92443">
                <a:moveTo>
                  <a:pt x="0" y="92443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6116330" y="2948815"/>
            <a:ext cx="12941" cy="18554"/>
          </a:xfrm>
          <a:custGeom>
            <a:avLst/>
            <a:gdLst/>
            <a:ahLst/>
            <a:cxnLst/>
            <a:rect l="l" t="t" r="r" b="b"/>
            <a:pathLst>
              <a:path w="12941" h="18554">
                <a:moveTo>
                  <a:pt x="12750" y="18554"/>
                </a:moveTo>
                <a:lnTo>
                  <a:pt x="12941" y="17995"/>
                </a:lnTo>
                <a:lnTo>
                  <a:pt x="11061" y="14986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6126638" y="3819210"/>
            <a:ext cx="13500" cy="19316"/>
          </a:xfrm>
          <a:custGeom>
            <a:avLst/>
            <a:gdLst/>
            <a:ahLst/>
            <a:cxnLst/>
            <a:rect l="l" t="t" r="r" b="b"/>
            <a:pathLst>
              <a:path w="13500" h="19316">
                <a:moveTo>
                  <a:pt x="0" y="19316"/>
                </a:moveTo>
                <a:lnTo>
                  <a:pt x="1350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6132078" y="2971493"/>
            <a:ext cx="8064" cy="10502"/>
          </a:xfrm>
          <a:custGeom>
            <a:avLst/>
            <a:gdLst/>
            <a:ahLst/>
            <a:cxnLst/>
            <a:rect l="l" t="t" r="r" b="b"/>
            <a:pathLst>
              <a:path w="8064" h="10502">
                <a:moveTo>
                  <a:pt x="0" y="0"/>
                </a:moveTo>
                <a:lnTo>
                  <a:pt x="8064" y="10502"/>
                </a:lnTo>
                <a:lnTo>
                  <a:pt x="381" y="0"/>
                </a:lnTo>
                <a:lnTo>
                  <a:pt x="6375" y="825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6137515" y="2978810"/>
            <a:ext cx="3937" cy="5435"/>
          </a:xfrm>
          <a:custGeom>
            <a:avLst/>
            <a:gdLst/>
            <a:ahLst/>
            <a:cxnLst/>
            <a:rect l="l" t="t" r="r" b="b"/>
            <a:pathLst>
              <a:path w="3937" h="5435">
                <a:moveTo>
                  <a:pt x="3937" y="5435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6129265" y="2966807"/>
            <a:ext cx="10312" cy="14249"/>
          </a:xfrm>
          <a:custGeom>
            <a:avLst/>
            <a:gdLst/>
            <a:ahLst/>
            <a:cxnLst/>
            <a:rect l="l" t="t" r="r" b="b"/>
            <a:pathLst>
              <a:path w="10312" h="14249">
                <a:moveTo>
                  <a:pt x="3187" y="4686"/>
                </a:moveTo>
                <a:lnTo>
                  <a:pt x="0" y="0"/>
                </a:lnTo>
                <a:lnTo>
                  <a:pt x="10312" y="1424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6126452" y="2962495"/>
            <a:ext cx="2819" cy="4318"/>
          </a:xfrm>
          <a:custGeom>
            <a:avLst/>
            <a:gdLst/>
            <a:ahLst/>
            <a:cxnLst/>
            <a:rect l="l" t="t" r="r" b="b"/>
            <a:pathLst>
              <a:path w="2819" h="4318">
                <a:moveTo>
                  <a:pt x="0" y="0"/>
                </a:moveTo>
                <a:lnTo>
                  <a:pt x="2819" y="431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6142012" y="3795025"/>
            <a:ext cx="15189" cy="21564"/>
          </a:xfrm>
          <a:custGeom>
            <a:avLst/>
            <a:gdLst/>
            <a:ahLst/>
            <a:cxnLst/>
            <a:rect l="l" t="t" r="r" b="b"/>
            <a:pathLst>
              <a:path w="15189" h="21564">
                <a:moveTo>
                  <a:pt x="0" y="21564"/>
                </a:moveTo>
                <a:lnTo>
                  <a:pt x="1518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6144823" y="3798211"/>
            <a:ext cx="10502" cy="14249"/>
          </a:xfrm>
          <a:custGeom>
            <a:avLst/>
            <a:gdLst/>
            <a:ahLst/>
            <a:cxnLst/>
            <a:rect l="l" t="t" r="r" b="b"/>
            <a:pathLst>
              <a:path w="10502" h="14249">
                <a:moveTo>
                  <a:pt x="10502" y="0"/>
                </a:moveTo>
                <a:lnTo>
                  <a:pt x="9194" y="2628"/>
                </a:lnTo>
                <a:lnTo>
                  <a:pt x="0" y="1424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6201262" y="3200629"/>
            <a:ext cx="5257" cy="3187"/>
          </a:xfrm>
          <a:custGeom>
            <a:avLst/>
            <a:gdLst/>
            <a:ahLst/>
            <a:cxnLst/>
            <a:rect l="l" t="t" r="r" b="b"/>
            <a:pathLst>
              <a:path w="5257" h="3187">
                <a:moveTo>
                  <a:pt x="5257" y="0"/>
                </a:moveTo>
                <a:lnTo>
                  <a:pt x="3936" y="2057"/>
                </a:lnTo>
                <a:lnTo>
                  <a:pt x="2819" y="2806"/>
                </a:lnTo>
                <a:lnTo>
                  <a:pt x="0" y="318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6146322" y="2990618"/>
            <a:ext cx="7505" cy="9563"/>
          </a:xfrm>
          <a:custGeom>
            <a:avLst/>
            <a:gdLst/>
            <a:ahLst/>
            <a:cxnLst/>
            <a:rect l="l" t="t" r="r" b="b"/>
            <a:pathLst>
              <a:path w="7505" h="9563">
                <a:moveTo>
                  <a:pt x="7505" y="9563"/>
                </a:moveTo>
                <a:lnTo>
                  <a:pt x="0" y="0"/>
                </a:lnTo>
                <a:lnTo>
                  <a:pt x="2247" y="29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6140131" y="2981998"/>
            <a:ext cx="6197" cy="8623"/>
          </a:xfrm>
          <a:custGeom>
            <a:avLst/>
            <a:gdLst/>
            <a:ahLst/>
            <a:cxnLst/>
            <a:rect l="l" t="t" r="r" b="b"/>
            <a:pathLst>
              <a:path w="6197" h="8623">
                <a:moveTo>
                  <a:pt x="6197" y="8623"/>
                </a:moveTo>
                <a:lnTo>
                  <a:pt x="0" y="0"/>
                </a:lnTo>
                <a:lnTo>
                  <a:pt x="2451" y="336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6159826" y="3774213"/>
            <a:ext cx="190" cy="13500"/>
          </a:xfrm>
          <a:custGeom>
            <a:avLst/>
            <a:gdLst/>
            <a:ahLst/>
            <a:cxnLst/>
            <a:rect l="l" t="t" r="r" b="b"/>
            <a:pathLst>
              <a:path w="190" h="13500">
                <a:moveTo>
                  <a:pt x="190" y="13500"/>
                </a:moveTo>
                <a:lnTo>
                  <a:pt x="0" y="0"/>
                </a:lnTo>
                <a:lnTo>
                  <a:pt x="0" y="1311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6159828" y="3730525"/>
            <a:ext cx="190" cy="43688"/>
          </a:xfrm>
          <a:custGeom>
            <a:avLst/>
            <a:gdLst/>
            <a:ahLst/>
            <a:cxnLst/>
            <a:rect l="l" t="t" r="r" b="b"/>
            <a:pathLst>
              <a:path w="190" h="43687">
                <a:moveTo>
                  <a:pt x="0" y="43688"/>
                </a:moveTo>
                <a:lnTo>
                  <a:pt x="19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6159828" y="3468378"/>
            <a:ext cx="190" cy="267766"/>
          </a:xfrm>
          <a:custGeom>
            <a:avLst/>
            <a:gdLst/>
            <a:ahLst/>
            <a:cxnLst/>
            <a:rect l="l" t="t" r="r" b="b"/>
            <a:pathLst>
              <a:path w="190" h="267766">
                <a:moveTo>
                  <a:pt x="0" y="267766"/>
                </a:moveTo>
                <a:lnTo>
                  <a:pt x="19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6159828" y="3036376"/>
            <a:ext cx="0" cy="11620"/>
          </a:xfrm>
          <a:custGeom>
            <a:avLst/>
            <a:gdLst/>
            <a:ahLst/>
            <a:cxnLst/>
            <a:rect l="l" t="t" r="r" b="b"/>
            <a:pathLst>
              <a:path h="11620">
                <a:moveTo>
                  <a:pt x="0" y="1162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6206708" y="3195377"/>
            <a:ext cx="0" cy="3937"/>
          </a:xfrm>
          <a:custGeom>
            <a:avLst/>
            <a:gdLst/>
            <a:ahLst/>
            <a:cxnLst/>
            <a:rect l="l" t="t" r="r" b="b"/>
            <a:pathLst>
              <a:path h="3937">
                <a:moveTo>
                  <a:pt x="0" y="393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6220208" y="3189001"/>
            <a:ext cx="0" cy="58877"/>
          </a:xfrm>
          <a:custGeom>
            <a:avLst/>
            <a:gdLst/>
            <a:ahLst/>
            <a:cxnLst/>
            <a:rect l="l" t="t" r="r" b="b"/>
            <a:pathLst>
              <a:path h="58877">
                <a:moveTo>
                  <a:pt x="0" y="58877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4262446" y="3096752"/>
            <a:ext cx="105194" cy="45935"/>
          </a:xfrm>
          <a:custGeom>
            <a:avLst/>
            <a:gdLst/>
            <a:ahLst/>
            <a:cxnLst/>
            <a:rect l="l" t="t" r="r" b="b"/>
            <a:pathLst>
              <a:path w="105194" h="45935">
                <a:moveTo>
                  <a:pt x="0" y="45935"/>
                </a:moveTo>
                <a:lnTo>
                  <a:pt x="11442" y="45745"/>
                </a:lnTo>
                <a:lnTo>
                  <a:pt x="11988" y="45554"/>
                </a:lnTo>
                <a:lnTo>
                  <a:pt x="23253" y="43497"/>
                </a:lnTo>
                <a:lnTo>
                  <a:pt x="33756" y="41440"/>
                </a:lnTo>
                <a:lnTo>
                  <a:pt x="34315" y="41249"/>
                </a:lnTo>
                <a:lnTo>
                  <a:pt x="44437" y="37312"/>
                </a:lnTo>
                <a:lnTo>
                  <a:pt x="53251" y="33756"/>
                </a:lnTo>
                <a:lnTo>
                  <a:pt x="53251" y="32994"/>
                </a:lnTo>
                <a:lnTo>
                  <a:pt x="61874" y="28117"/>
                </a:lnTo>
                <a:lnTo>
                  <a:pt x="67119" y="25311"/>
                </a:lnTo>
                <a:lnTo>
                  <a:pt x="67310" y="25311"/>
                </a:lnTo>
                <a:lnTo>
                  <a:pt x="71996" y="21932"/>
                </a:lnTo>
                <a:lnTo>
                  <a:pt x="76504" y="18935"/>
                </a:lnTo>
                <a:lnTo>
                  <a:pt x="76136" y="18186"/>
                </a:lnTo>
                <a:lnTo>
                  <a:pt x="80441" y="14998"/>
                </a:lnTo>
                <a:lnTo>
                  <a:pt x="86817" y="10121"/>
                </a:lnTo>
                <a:lnTo>
                  <a:pt x="86817" y="9944"/>
                </a:lnTo>
                <a:lnTo>
                  <a:pt x="93560" y="5816"/>
                </a:lnTo>
                <a:lnTo>
                  <a:pt x="99009" y="2438"/>
                </a:lnTo>
                <a:lnTo>
                  <a:pt x="99187" y="2438"/>
                </a:lnTo>
                <a:lnTo>
                  <a:pt x="105194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4365195" y="3172696"/>
            <a:ext cx="117005" cy="21183"/>
          </a:xfrm>
          <a:custGeom>
            <a:avLst/>
            <a:gdLst/>
            <a:ahLst/>
            <a:cxnLst/>
            <a:rect l="l" t="t" r="r" b="b"/>
            <a:pathLst>
              <a:path w="117005" h="21183">
                <a:moveTo>
                  <a:pt x="0" y="21183"/>
                </a:moveTo>
                <a:lnTo>
                  <a:pt x="5257" y="15748"/>
                </a:lnTo>
                <a:lnTo>
                  <a:pt x="5994" y="15189"/>
                </a:lnTo>
                <a:lnTo>
                  <a:pt x="12560" y="11430"/>
                </a:lnTo>
                <a:lnTo>
                  <a:pt x="20256" y="7124"/>
                </a:lnTo>
                <a:lnTo>
                  <a:pt x="21005" y="6934"/>
                </a:lnTo>
                <a:lnTo>
                  <a:pt x="29629" y="4495"/>
                </a:lnTo>
                <a:lnTo>
                  <a:pt x="39192" y="1689"/>
                </a:lnTo>
                <a:lnTo>
                  <a:pt x="39751" y="1689"/>
                </a:lnTo>
                <a:lnTo>
                  <a:pt x="49695" y="749"/>
                </a:lnTo>
                <a:lnTo>
                  <a:pt x="59817" y="0"/>
                </a:lnTo>
                <a:lnTo>
                  <a:pt x="60375" y="0"/>
                </a:lnTo>
                <a:lnTo>
                  <a:pt x="70700" y="927"/>
                </a:lnTo>
                <a:lnTo>
                  <a:pt x="80441" y="1866"/>
                </a:lnTo>
                <a:lnTo>
                  <a:pt x="81000" y="1866"/>
                </a:lnTo>
                <a:lnTo>
                  <a:pt x="90563" y="4876"/>
                </a:lnTo>
                <a:lnTo>
                  <a:pt x="99009" y="7302"/>
                </a:lnTo>
                <a:lnTo>
                  <a:pt x="99568" y="7683"/>
                </a:lnTo>
                <a:lnTo>
                  <a:pt x="107264" y="12001"/>
                </a:lnTo>
                <a:lnTo>
                  <a:pt x="112318" y="14998"/>
                </a:lnTo>
                <a:lnTo>
                  <a:pt x="113068" y="15557"/>
                </a:lnTo>
                <a:lnTo>
                  <a:pt x="117005" y="1986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4262446" y="3105745"/>
            <a:ext cx="80441" cy="12941"/>
          </a:xfrm>
          <a:custGeom>
            <a:avLst/>
            <a:gdLst/>
            <a:ahLst/>
            <a:cxnLst/>
            <a:rect l="l" t="t" r="r" b="b"/>
            <a:pathLst>
              <a:path w="80441" h="12941">
                <a:moveTo>
                  <a:pt x="0" y="12941"/>
                </a:moveTo>
                <a:lnTo>
                  <a:pt x="12991" y="12641"/>
                </a:lnTo>
                <a:lnTo>
                  <a:pt x="24415" y="11631"/>
                </a:lnTo>
                <a:lnTo>
                  <a:pt x="27940" y="11252"/>
                </a:lnTo>
                <a:lnTo>
                  <a:pt x="40786" y="9702"/>
                </a:lnTo>
                <a:lnTo>
                  <a:pt x="52294" y="7503"/>
                </a:lnTo>
                <a:lnTo>
                  <a:pt x="54940" y="6946"/>
                </a:lnTo>
                <a:lnTo>
                  <a:pt x="67519" y="4064"/>
                </a:lnTo>
                <a:lnTo>
                  <a:pt x="79047" y="464"/>
                </a:lnTo>
                <a:lnTo>
                  <a:pt x="8044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4262442" y="3070500"/>
            <a:ext cx="80441" cy="12750"/>
          </a:xfrm>
          <a:custGeom>
            <a:avLst/>
            <a:gdLst/>
            <a:ahLst/>
            <a:cxnLst/>
            <a:rect l="l" t="t" r="r" b="b"/>
            <a:pathLst>
              <a:path w="80441" h="12750">
                <a:moveTo>
                  <a:pt x="80441" y="0"/>
                </a:moveTo>
                <a:lnTo>
                  <a:pt x="68259" y="3845"/>
                </a:lnTo>
                <a:lnTo>
                  <a:pt x="56323" y="6466"/>
                </a:lnTo>
                <a:lnTo>
                  <a:pt x="54952" y="6743"/>
                </a:lnTo>
                <a:lnTo>
                  <a:pt x="42243" y="9345"/>
                </a:lnTo>
                <a:lnTo>
                  <a:pt x="30641" y="10796"/>
                </a:lnTo>
                <a:lnTo>
                  <a:pt x="27940" y="11061"/>
                </a:lnTo>
                <a:lnTo>
                  <a:pt x="14953" y="12398"/>
                </a:lnTo>
                <a:lnTo>
                  <a:pt x="3524" y="12745"/>
                </a:lnTo>
                <a:lnTo>
                  <a:pt x="0" y="1275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4264882" y="3035435"/>
            <a:ext cx="276758" cy="29438"/>
          </a:xfrm>
          <a:custGeom>
            <a:avLst/>
            <a:gdLst/>
            <a:ahLst/>
            <a:cxnLst/>
            <a:rect l="l" t="t" r="r" b="b"/>
            <a:pathLst>
              <a:path w="276758" h="29438">
                <a:moveTo>
                  <a:pt x="0" y="29438"/>
                </a:moveTo>
                <a:lnTo>
                  <a:pt x="12382" y="28498"/>
                </a:lnTo>
                <a:lnTo>
                  <a:pt x="12560" y="28498"/>
                </a:lnTo>
                <a:lnTo>
                  <a:pt x="24752" y="26428"/>
                </a:lnTo>
                <a:lnTo>
                  <a:pt x="37535" y="24069"/>
                </a:lnTo>
                <a:lnTo>
                  <a:pt x="48727" y="21428"/>
                </a:lnTo>
                <a:lnTo>
                  <a:pt x="51943" y="20624"/>
                </a:lnTo>
                <a:lnTo>
                  <a:pt x="65620" y="17012"/>
                </a:lnTo>
                <a:lnTo>
                  <a:pt x="75127" y="14228"/>
                </a:lnTo>
                <a:lnTo>
                  <a:pt x="88315" y="10312"/>
                </a:lnTo>
                <a:lnTo>
                  <a:pt x="100572" y="6227"/>
                </a:lnTo>
                <a:lnTo>
                  <a:pt x="112226" y="2891"/>
                </a:lnTo>
                <a:lnTo>
                  <a:pt x="113436" y="2616"/>
                </a:lnTo>
                <a:lnTo>
                  <a:pt x="120942" y="939"/>
                </a:lnTo>
                <a:lnTo>
                  <a:pt x="121500" y="1879"/>
                </a:lnTo>
                <a:lnTo>
                  <a:pt x="129565" y="1130"/>
                </a:lnTo>
                <a:lnTo>
                  <a:pt x="137439" y="571"/>
                </a:lnTo>
                <a:lnTo>
                  <a:pt x="145326" y="368"/>
                </a:lnTo>
                <a:lnTo>
                  <a:pt x="153009" y="0"/>
                </a:lnTo>
                <a:lnTo>
                  <a:pt x="153187" y="0"/>
                </a:lnTo>
                <a:lnTo>
                  <a:pt x="160883" y="190"/>
                </a:lnTo>
                <a:lnTo>
                  <a:pt x="168757" y="190"/>
                </a:lnTo>
                <a:lnTo>
                  <a:pt x="176441" y="749"/>
                </a:lnTo>
                <a:lnTo>
                  <a:pt x="184315" y="1308"/>
                </a:lnTo>
                <a:lnTo>
                  <a:pt x="184315" y="1498"/>
                </a:lnTo>
                <a:lnTo>
                  <a:pt x="192011" y="2438"/>
                </a:lnTo>
                <a:lnTo>
                  <a:pt x="197446" y="2997"/>
                </a:lnTo>
                <a:lnTo>
                  <a:pt x="202882" y="3936"/>
                </a:lnTo>
                <a:lnTo>
                  <a:pt x="216201" y="6081"/>
                </a:lnTo>
                <a:lnTo>
                  <a:pt x="226356" y="7789"/>
                </a:lnTo>
                <a:lnTo>
                  <a:pt x="234950" y="9372"/>
                </a:lnTo>
                <a:lnTo>
                  <a:pt x="248376" y="11797"/>
                </a:lnTo>
                <a:lnTo>
                  <a:pt x="258300" y="13802"/>
                </a:lnTo>
                <a:lnTo>
                  <a:pt x="267766" y="15938"/>
                </a:lnTo>
                <a:lnTo>
                  <a:pt x="270205" y="16497"/>
                </a:lnTo>
                <a:lnTo>
                  <a:pt x="270383" y="16687"/>
                </a:lnTo>
                <a:lnTo>
                  <a:pt x="272630" y="17995"/>
                </a:lnTo>
                <a:lnTo>
                  <a:pt x="273951" y="18567"/>
                </a:lnTo>
                <a:lnTo>
                  <a:pt x="273951" y="18745"/>
                </a:lnTo>
                <a:lnTo>
                  <a:pt x="275069" y="19875"/>
                </a:lnTo>
                <a:lnTo>
                  <a:pt x="276021" y="20815"/>
                </a:lnTo>
                <a:lnTo>
                  <a:pt x="276199" y="21005"/>
                </a:lnTo>
                <a:lnTo>
                  <a:pt x="276758" y="2231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4541645" y="3057748"/>
            <a:ext cx="558" cy="10502"/>
          </a:xfrm>
          <a:custGeom>
            <a:avLst/>
            <a:gdLst/>
            <a:ahLst/>
            <a:cxnLst/>
            <a:rect l="l" t="t" r="r" b="b"/>
            <a:pathLst>
              <a:path w="558" h="10502">
                <a:moveTo>
                  <a:pt x="0" y="0"/>
                </a:moveTo>
                <a:lnTo>
                  <a:pt x="381" y="939"/>
                </a:lnTo>
                <a:lnTo>
                  <a:pt x="381" y="1130"/>
                </a:lnTo>
                <a:lnTo>
                  <a:pt x="381" y="2070"/>
                </a:lnTo>
                <a:lnTo>
                  <a:pt x="558" y="5435"/>
                </a:lnTo>
                <a:lnTo>
                  <a:pt x="381" y="8813"/>
                </a:lnTo>
                <a:lnTo>
                  <a:pt x="381" y="9563"/>
                </a:lnTo>
                <a:lnTo>
                  <a:pt x="381" y="9753"/>
                </a:lnTo>
                <a:lnTo>
                  <a:pt x="0" y="1050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4378135" y="3072187"/>
            <a:ext cx="156946" cy="23063"/>
          </a:xfrm>
          <a:custGeom>
            <a:avLst/>
            <a:gdLst/>
            <a:ahLst/>
            <a:cxnLst/>
            <a:rect l="l" t="t" r="r" b="b"/>
            <a:pathLst>
              <a:path w="156946" h="23063">
                <a:moveTo>
                  <a:pt x="156946" y="0"/>
                </a:moveTo>
                <a:lnTo>
                  <a:pt x="140974" y="350"/>
                </a:lnTo>
                <a:lnTo>
                  <a:pt x="129367" y="653"/>
                </a:lnTo>
                <a:lnTo>
                  <a:pt x="119639" y="1010"/>
                </a:lnTo>
                <a:lnTo>
                  <a:pt x="109304" y="1520"/>
                </a:lnTo>
                <a:lnTo>
                  <a:pt x="95875" y="2284"/>
                </a:lnTo>
                <a:lnTo>
                  <a:pt x="87007" y="2806"/>
                </a:lnTo>
                <a:lnTo>
                  <a:pt x="76314" y="3378"/>
                </a:lnTo>
                <a:lnTo>
                  <a:pt x="76314" y="3568"/>
                </a:lnTo>
                <a:lnTo>
                  <a:pt x="65824" y="5257"/>
                </a:lnTo>
                <a:lnTo>
                  <a:pt x="55689" y="6934"/>
                </a:lnTo>
                <a:lnTo>
                  <a:pt x="55499" y="6934"/>
                </a:lnTo>
                <a:lnTo>
                  <a:pt x="45567" y="9563"/>
                </a:lnTo>
                <a:lnTo>
                  <a:pt x="31231" y="13454"/>
                </a:lnTo>
                <a:lnTo>
                  <a:pt x="21462" y="16240"/>
                </a:lnTo>
                <a:lnTo>
                  <a:pt x="11107" y="19468"/>
                </a:lnTo>
                <a:lnTo>
                  <a:pt x="0" y="2306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4264878" y="3193879"/>
            <a:ext cx="100317" cy="35821"/>
          </a:xfrm>
          <a:custGeom>
            <a:avLst/>
            <a:gdLst/>
            <a:ahLst/>
            <a:cxnLst/>
            <a:rect l="l" t="t" r="r" b="b"/>
            <a:pathLst>
              <a:path w="100317" h="35821">
                <a:moveTo>
                  <a:pt x="100317" y="0"/>
                </a:moveTo>
                <a:lnTo>
                  <a:pt x="93560" y="6756"/>
                </a:lnTo>
                <a:lnTo>
                  <a:pt x="93192" y="7124"/>
                </a:lnTo>
                <a:lnTo>
                  <a:pt x="85318" y="12560"/>
                </a:lnTo>
                <a:lnTo>
                  <a:pt x="77254" y="18376"/>
                </a:lnTo>
                <a:lnTo>
                  <a:pt x="76695" y="18567"/>
                </a:lnTo>
                <a:lnTo>
                  <a:pt x="67691" y="22694"/>
                </a:lnTo>
                <a:lnTo>
                  <a:pt x="58686" y="27000"/>
                </a:lnTo>
                <a:lnTo>
                  <a:pt x="58318" y="27000"/>
                </a:lnTo>
                <a:lnTo>
                  <a:pt x="48755" y="29629"/>
                </a:lnTo>
                <a:lnTo>
                  <a:pt x="37503" y="32804"/>
                </a:lnTo>
                <a:lnTo>
                  <a:pt x="37122" y="32804"/>
                </a:lnTo>
                <a:lnTo>
                  <a:pt x="25692" y="34315"/>
                </a:lnTo>
                <a:lnTo>
                  <a:pt x="12981" y="35684"/>
                </a:lnTo>
                <a:lnTo>
                  <a:pt x="525" y="35821"/>
                </a:lnTo>
                <a:lnTo>
                  <a:pt x="0" y="3581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4264882" y="3124884"/>
            <a:ext cx="100317" cy="35991"/>
          </a:xfrm>
          <a:custGeom>
            <a:avLst/>
            <a:gdLst/>
            <a:ahLst/>
            <a:cxnLst/>
            <a:rect l="l" t="t" r="r" b="b"/>
            <a:pathLst>
              <a:path w="100317" h="35991">
                <a:moveTo>
                  <a:pt x="0" y="35991"/>
                </a:moveTo>
                <a:lnTo>
                  <a:pt x="12715" y="35789"/>
                </a:lnTo>
                <a:lnTo>
                  <a:pt x="25182" y="34370"/>
                </a:lnTo>
                <a:lnTo>
                  <a:pt x="25692" y="34302"/>
                </a:lnTo>
                <a:lnTo>
                  <a:pt x="37122" y="32816"/>
                </a:lnTo>
                <a:lnTo>
                  <a:pt x="37503" y="32816"/>
                </a:lnTo>
                <a:lnTo>
                  <a:pt x="48755" y="29806"/>
                </a:lnTo>
                <a:lnTo>
                  <a:pt x="58305" y="27177"/>
                </a:lnTo>
                <a:lnTo>
                  <a:pt x="58686" y="27000"/>
                </a:lnTo>
                <a:lnTo>
                  <a:pt x="67691" y="22872"/>
                </a:lnTo>
                <a:lnTo>
                  <a:pt x="76695" y="18554"/>
                </a:lnTo>
                <a:lnTo>
                  <a:pt x="77254" y="18364"/>
                </a:lnTo>
                <a:lnTo>
                  <a:pt x="85305" y="12738"/>
                </a:lnTo>
                <a:lnTo>
                  <a:pt x="93192" y="7302"/>
                </a:lnTo>
                <a:lnTo>
                  <a:pt x="93560" y="6921"/>
                </a:lnTo>
                <a:lnTo>
                  <a:pt x="10031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4309131" y="3244134"/>
            <a:ext cx="124701" cy="69748"/>
          </a:xfrm>
          <a:custGeom>
            <a:avLst/>
            <a:gdLst/>
            <a:ahLst/>
            <a:cxnLst/>
            <a:rect l="l" t="t" r="r" b="b"/>
            <a:pathLst>
              <a:path w="124701" h="69748">
                <a:moveTo>
                  <a:pt x="0" y="69748"/>
                </a:moveTo>
                <a:lnTo>
                  <a:pt x="12398" y="66532"/>
                </a:lnTo>
                <a:lnTo>
                  <a:pt x="24047" y="62329"/>
                </a:lnTo>
                <a:lnTo>
                  <a:pt x="24752" y="62064"/>
                </a:lnTo>
                <a:lnTo>
                  <a:pt x="36004" y="57746"/>
                </a:lnTo>
                <a:lnTo>
                  <a:pt x="36385" y="57746"/>
                </a:lnTo>
                <a:lnTo>
                  <a:pt x="46875" y="52120"/>
                </a:lnTo>
                <a:lnTo>
                  <a:pt x="56819" y="46875"/>
                </a:lnTo>
                <a:lnTo>
                  <a:pt x="56642" y="46316"/>
                </a:lnTo>
                <a:lnTo>
                  <a:pt x="66014" y="40119"/>
                </a:lnTo>
                <a:lnTo>
                  <a:pt x="79302" y="31225"/>
                </a:lnTo>
                <a:lnTo>
                  <a:pt x="88963" y="24728"/>
                </a:lnTo>
                <a:lnTo>
                  <a:pt x="97004" y="19255"/>
                </a:lnTo>
                <a:lnTo>
                  <a:pt x="105433" y="13435"/>
                </a:lnTo>
                <a:lnTo>
                  <a:pt x="116258" y="5894"/>
                </a:lnTo>
                <a:lnTo>
                  <a:pt x="12470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4299201" y="3211130"/>
            <a:ext cx="86995" cy="49885"/>
          </a:xfrm>
          <a:custGeom>
            <a:avLst/>
            <a:gdLst/>
            <a:ahLst/>
            <a:cxnLst/>
            <a:rect l="l" t="t" r="r" b="b"/>
            <a:pathLst>
              <a:path w="86995" h="49885">
                <a:moveTo>
                  <a:pt x="86995" y="0"/>
                </a:moveTo>
                <a:lnTo>
                  <a:pt x="78181" y="6565"/>
                </a:lnTo>
                <a:lnTo>
                  <a:pt x="78003" y="6565"/>
                </a:lnTo>
                <a:lnTo>
                  <a:pt x="68999" y="12560"/>
                </a:lnTo>
                <a:lnTo>
                  <a:pt x="57913" y="20166"/>
                </a:lnTo>
                <a:lnTo>
                  <a:pt x="49379" y="25781"/>
                </a:lnTo>
                <a:lnTo>
                  <a:pt x="42189" y="30187"/>
                </a:lnTo>
                <a:lnTo>
                  <a:pt x="31877" y="36372"/>
                </a:lnTo>
                <a:lnTo>
                  <a:pt x="31686" y="36563"/>
                </a:lnTo>
                <a:lnTo>
                  <a:pt x="20802" y="41630"/>
                </a:lnTo>
                <a:lnTo>
                  <a:pt x="10871" y="46304"/>
                </a:lnTo>
                <a:lnTo>
                  <a:pt x="10680" y="46507"/>
                </a:lnTo>
                <a:lnTo>
                  <a:pt x="0" y="4988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4299384" y="2953682"/>
            <a:ext cx="116636" cy="16497"/>
          </a:xfrm>
          <a:custGeom>
            <a:avLst/>
            <a:gdLst/>
            <a:ahLst/>
            <a:cxnLst/>
            <a:rect l="l" t="t" r="r" b="b"/>
            <a:pathLst>
              <a:path w="116636" h="16497">
                <a:moveTo>
                  <a:pt x="0" y="11061"/>
                </a:moveTo>
                <a:lnTo>
                  <a:pt x="12192" y="13868"/>
                </a:lnTo>
                <a:lnTo>
                  <a:pt x="12560" y="13868"/>
                </a:lnTo>
                <a:lnTo>
                  <a:pt x="24942" y="15189"/>
                </a:lnTo>
                <a:lnTo>
                  <a:pt x="36931" y="16497"/>
                </a:lnTo>
                <a:lnTo>
                  <a:pt x="37312" y="16497"/>
                </a:lnTo>
                <a:lnTo>
                  <a:pt x="49314" y="16128"/>
                </a:lnTo>
                <a:lnTo>
                  <a:pt x="60198" y="15747"/>
                </a:lnTo>
                <a:lnTo>
                  <a:pt x="60566" y="15747"/>
                </a:lnTo>
                <a:lnTo>
                  <a:pt x="71437" y="13868"/>
                </a:lnTo>
                <a:lnTo>
                  <a:pt x="82880" y="11810"/>
                </a:lnTo>
                <a:lnTo>
                  <a:pt x="83248" y="11810"/>
                </a:lnTo>
                <a:lnTo>
                  <a:pt x="94500" y="8445"/>
                </a:lnTo>
                <a:lnTo>
                  <a:pt x="105562" y="5067"/>
                </a:lnTo>
                <a:lnTo>
                  <a:pt x="105943" y="4876"/>
                </a:lnTo>
                <a:lnTo>
                  <a:pt x="11663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4302946" y="3022685"/>
            <a:ext cx="113068" cy="16306"/>
          </a:xfrm>
          <a:custGeom>
            <a:avLst/>
            <a:gdLst/>
            <a:ahLst/>
            <a:cxnLst/>
            <a:rect l="l" t="t" r="r" b="b"/>
            <a:pathLst>
              <a:path w="113068" h="16306">
                <a:moveTo>
                  <a:pt x="113068" y="0"/>
                </a:moveTo>
                <a:lnTo>
                  <a:pt x="102374" y="4876"/>
                </a:lnTo>
                <a:lnTo>
                  <a:pt x="102184" y="4876"/>
                </a:lnTo>
                <a:lnTo>
                  <a:pt x="90944" y="8432"/>
                </a:lnTo>
                <a:lnTo>
                  <a:pt x="79692" y="11811"/>
                </a:lnTo>
                <a:lnTo>
                  <a:pt x="79311" y="11811"/>
                </a:lnTo>
                <a:lnTo>
                  <a:pt x="67881" y="13690"/>
                </a:lnTo>
                <a:lnTo>
                  <a:pt x="56997" y="15570"/>
                </a:lnTo>
                <a:lnTo>
                  <a:pt x="56819" y="15748"/>
                </a:lnTo>
                <a:lnTo>
                  <a:pt x="45745" y="15938"/>
                </a:lnTo>
                <a:lnTo>
                  <a:pt x="33743" y="16306"/>
                </a:lnTo>
                <a:lnTo>
                  <a:pt x="33375" y="16306"/>
                </a:lnTo>
                <a:lnTo>
                  <a:pt x="21374" y="15189"/>
                </a:lnTo>
                <a:lnTo>
                  <a:pt x="10680" y="14058"/>
                </a:lnTo>
                <a:lnTo>
                  <a:pt x="10502" y="14058"/>
                </a:lnTo>
                <a:lnTo>
                  <a:pt x="0" y="1144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4455200" y="2979427"/>
            <a:ext cx="126187" cy="10065"/>
          </a:xfrm>
          <a:custGeom>
            <a:avLst/>
            <a:gdLst/>
            <a:ahLst/>
            <a:cxnLst/>
            <a:rect l="l" t="t" r="r" b="b"/>
            <a:pathLst>
              <a:path w="126187" h="10065">
                <a:moveTo>
                  <a:pt x="0" y="693"/>
                </a:moveTo>
                <a:lnTo>
                  <a:pt x="14708" y="122"/>
                </a:lnTo>
                <a:lnTo>
                  <a:pt x="24750" y="0"/>
                </a:lnTo>
                <a:lnTo>
                  <a:pt x="36099" y="325"/>
                </a:lnTo>
                <a:lnTo>
                  <a:pt x="45008" y="693"/>
                </a:lnTo>
                <a:lnTo>
                  <a:pt x="59325" y="1266"/>
                </a:lnTo>
                <a:lnTo>
                  <a:pt x="69215" y="1972"/>
                </a:lnTo>
                <a:lnTo>
                  <a:pt x="81802" y="3373"/>
                </a:lnTo>
                <a:lnTo>
                  <a:pt x="86067" y="3881"/>
                </a:lnTo>
                <a:lnTo>
                  <a:pt x="100273" y="5520"/>
                </a:lnTo>
                <a:lnTo>
                  <a:pt x="110072" y="6975"/>
                </a:lnTo>
                <a:lnTo>
                  <a:pt x="122738" y="9383"/>
                </a:lnTo>
                <a:lnTo>
                  <a:pt x="126187" y="1006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4419569" y="2949559"/>
            <a:ext cx="161823" cy="37312"/>
          </a:xfrm>
          <a:custGeom>
            <a:avLst/>
            <a:gdLst/>
            <a:ahLst/>
            <a:cxnLst/>
            <a:rect l="l" t="t" r="r" b="b"/>
            <a:pathLst>
              <a:path w="161823" h="37312">
                <a:moveTo>
                  <a:pt x="161823" y="37312"/>
                </a:moveTo>
                <a:lnTo>
                  <a:pt x="149178" y="32259"/>
                </a:lnTo>
                <a:lnTo>
                  <a:pt x="139624" y="28667"/>
                </a:lnTo>
                <a:lnTo>
                  <a:pt x="130886" y="25501"/>
                </a:lnTo>
                <a:lnTo>
                  <a:pt x="119824" y="21374"/>
                </a:lnTo>
                <a:lnTo>
                  <a:pt x="119824" y="21564"/>
                </a:lnTo>
                <a:lnTo>
                  <a:pt x="108394" y="17995"/>
                </a:lnTo>
                <a:lnTo>
                  <a:pt x="97142" y="14630"/>
                </a:lnTo>
                <a:lnTo>
                  <a:pt x="85509" y="11620"/>
                </a:lnTo>
                <a:lnTo>
                  <a:pt x="74066" y="8623"/>
                </a:lnTo>
                <a:lnTo>
                  <a:pt x="62445" y="6184"/>
                </a:lnTo>
                <a:lnTo>
                  <a:pt x="49863" y="3761"/>
                </a:lnTo>
                <a:lnTo>
                  <a:pt x="37945" y="1737"/>
                </a:lnTo>
                <a:lnTo>
                  <a:pt x="36563" y="1498"/>
                </a:lnTo>
                <a:lnTo>
                  <a:pt x="31508" y="749"/>
                </a:lnTo>
                <a:lnTo>
                  <a:pt x="31508" y="558"/>
                </a:lnTo>
                <a:lnTo>
                  <a:pt x="26441" y="380"/>
                </a:lnTo>
                <a:lnTo>
                  <a:pt x="21564" y="0"/>
                </a:lnTo>
                <a:lnTo>
                  <a:pt x="21386" y="0"/>
                </a:lnTo>
                <a:lnTo>
                  <a:pt x="16510" y="177"/>
                </a:lnTo>
                <a:lnTo>
                  <a:pt x="11823" y="380"/>
                </a:lnTo>
                <a:lnTo>
                  <a:pt x="11633" y="380"/>
                </a:lnTo>
                <a:lnTo>
                  <a:pt x="7124" y="1117"/>
                </a:lnTo>
                <a:lnTo>
                  <a:pt x="3568" y="1498"/>
                </a:lnTo>
                <a:lnTo>
                  <a:pt x="3390" y="1689"/>
                </a:lnTo>
                <a:lnTo>
                  <a:pt x="0" y="262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4309317" y="2928368"/>
            <a:ext cx="127698" cy="22313"/>
          </a:xfrm>
          <a:custGeom>
            <a:avLst/>
            <a:gdLst/>
            <a:ahLst/>
            <a:cxnLst/>
            <a:rect l="l" t="t" r="r" b="b"/>
            <a:pathLst>
              <a:path w="127698" h="22313">
                <a:moveTo>
                  <a:pt x="127698" y="0"/>
                </a:moveTo>
                <a:lnTo>
                  <a:pt x="120383" y="749"/>
                </a:lnTo>
                <a:lnTo>
                  <a:pt x="120015" y="749"/>
                </a:lnTo>
                <a:lnTo>
                  <a:pt x="112890" y="2628"/>
                </a:lnTo>
                <a:lnTo>
                  <a:pt x="103873" y="4876"/>
                </a:lnTo>
                <a:lnTo>
                  <a:pt x="103873" y="5257"/>
                </a:lnTo>
                <a:lnTo>
                  <a:pt x="94881" y="8242"/>
                </a:lnTo>
                <a:lnTo>
                  <a:pt x="88506" y="10312"/>
                </a:lnTo>
                <a:lnTo>
                  <a:pt x="88696" y="10871"/>
                </a:lnTo>
                <a:lnTo>
                  <a:pt x="82511" y="12750"/>
                </a:lnTo>
                <a:lnTo>
                  <a:pt x="75755" y="14808"/>
                </a:lnTo>
                <a:lnTo>
                  <a:pt x="68999" y="16306"/>
                </a:lnTo>
                <a:lnTo>
                  <a:pt x="57950" y="18745"/>
                </a:lnTo>
                <a:lnTo>
                  <a:pt x="57759" y="19494"/>
                </a:lnTo>
                <a:lnTo>
                  <a:pt x="46697" y="20815"/>
                </a:lnTo>
                <a:lnTo>
                  <a:pt x="35064" y="22313"/>
                </a:lnTo>
                <a:lnTo>
                  <a:pt x="34683" y="22313"/>
                </a:lnTo>
                <a:lnTo>
                  <a:pt x="23075" y="21932"/>
                </a:lnTo>
                <a:lnTo>
                  <a:pt x="11633" y="21374"/>
                </a:lnTo>
                <a:lnTo>
                  <a:pt x="11252" y="21374"/>
                </a:lnTo>
                <a:lnTo>
                  <a:pt x="0" y="1912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4309131" y="3233813"/>
            <a:ext cx="87007" cy="44818"/>
          </a:xfrm>
          <a:custGeom>
            <a:avLst/>
            <a:gdLst/>
            <a:ahLst/>
            <a:cxnLst/>
            <a:rect l="l" t="t" r="r" b="b"/>
            <a:pathLst>
              <a:path w="87007" h="44818">
                <a:moveTo>
                  <a:pt x="0" y="44818"/>
                </a:moveTo>
                <a:lnTo>
                  <a:pt x="12398" y="41524"/>
                </a:lnTo>
                <a:lnTo>
                  <a:pt x="24047" y="37398"/>
                </a:lnTo>
                <a:lnTo>
                  <a:pt x="24752" y="37134"/>
                </a:lnTo>
                <a:lnTo>
                  <a:pt x="36004" y="32816"/>
                </a:lnTo>
                <a:lnTo>
                  <a:pt x="36385" y="32816"/>
                </a:lnTo>
                <a:lnTo>
                  <a:pt x="46875" y="27000"/>
                </a:lnTo>
                <a:lnTo>
                  <a:pt x="56819" y="21945"/>
                </a:lnTo>
                <a:lnTo>
                  <a:pt x="56642" y="21386"/>
                </a:lnTo>
                <a:lnTo>
                  <a:pt x="66014" y="15189"/>
                </a:lnTo>
                <a:lnTo>
                  <a:pt x="76493" y="7926"/>
                </a:lnTo>
                <a:lnTo>
                  <a:pt x="86408" y="458"/>
                </a:lnTo>
                <a:lnTo>
                  <a:pt x="8700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4348698" y="2927805"/>
            <a:ext cx="62814" cy="6934"/>
          </a:xfrm>
          <a:custGeom>
            <a:avLst/>
            <a:gdLst/>
            <a:ahLst/>
            <a:cxnLst/>
            <a:rect l="l" t="t" r="r" b="b"/>
            <a:pathLst>
              <a:path w="62814" h="6934">
                <a:moveTo>
                  <a:pt x="0" y="0"/>
                </a:moveTo>
                <a:lnTo>
                  <a:pt x="12582" y="2722"/>
                </a:lnTo>
                <a:lnTo>
                  <a:pt x="24272" y="4369"/>
                </a:lnTo>
                <a:lnTo>
                  <a:pt x="26822" y="4686"/>
                </a:lnTo>
                <a:lnTo>
                  <a:pt x="39779" y="6005"/>
                </a:lnTo>
                <a:lnTo>
                  <a:pt x="51139" y="6567"/>
                </a:lnTo>
                <a:lnTo>
                  <a:pt x="54749" y="6756"/>
                </a:lnTo>
                <a:lnTo>
                  <a:pt x="58686" y="6934"/>
                </a:lnTo>
                <a:lnTo>
                  <a:pt x="58877" y="6934"/>
                </a:lnTo>
                <a:lnTo>
                  <a:pt x="62814" y="656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4448444" y="3294004"/>
            <a:ext cx="111760" cy="24193"/>
          </a:xfrm>
          <a:custGeom>
            <a:avLst/>
            <a:gdLst/>
            <a:ahLst/>
            <a:cxnLst/>
            <a:rect l="l" t="t" r="r" b="b"/>
            <a:pathLst>
              <a:path w="111760" h="24193">
                <a:moveTo>
                  <a:pt x="111760" y="24193"/>
                </a:moveTo>
                <a:lnTo>
                  <a:pt x="110261" y="21564"/>
                </a:lnTo>
                <a:lnTo>
                  <a:pt x="109893" y="21183"/>
                </a:lnTo>
                <a:lnTo>
                  <a:pt x="107454" y="19316"/>
                </a:lnTo>
                <a:lnTo>
                  <a:pt x="101257" y="14249"/>
                </a:lnTo>
                <a:lnTo>
                  <a:pt x="101079" y="13500"/>
                </a:lnTo>
                <a:lnTo>
                  <a:pt x="94132" y="9944"/>
                </a:lnTo>
                <a:lnTo>
                  <a:pt x="86080" y="5816"/>
                </a:lnTo>
                <a:lnTo>
                  <a:pt x="85331" y="5816"/>
                </a:lnTo>
                <a:lnTo>
                  <a:pt x="76327" y="3568"/>
                </a:lnTo>
                <a:lnTo>
                  <a:pt x="66573" y="1130"/>
                </a:lnTo>
                <a:lnTo>
                  <a:pt x="66014" y="1130"/>
                </a:lnTo>
                <a:lnTo>
                  <a:pt x="56070" y="558"/>
                </a:lnTo>
                <a:lnTo>
                  <a:pt x="45758" y="0"/>
                </a:lnTo>
                <a:lnTo>
                  <a:pt x="45199" y="0"/>
                </a:lnTo>
                <a:lnTo>
                  <a:pt x="35064" y="1308"/>
                </a:lnTo>
                <a:lnTo>
                  <a:pt x="25514" y="2628"/>
                </a:lnTo>
                <a:lnTo>
                  <a:pt x="24765" y="2628"/>
                </a:lnTo>
                <a:lnTo>
                  <a:pt x="15570" y="5816"/>
                </a:lnTo>
                <a:lnTo>
                  <a:pt x="7696" y="8623"/>
                </a:lnTo>
                <a:lnTo>
                  <a:pt x="7137" y="8813"/>
                </a:lnTo>
                <a:lnTo>
                  <a:pt x="0" y="1330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4431761" y="3278257"/>
            <a:ext cx="16687" cy="16129"/>
          </a:xfrm>
          <a:custGeom>
            <a:avLst/>
            <a:gdLst/>
            <a:ahLst/>
            <a:cxnLst/>
            <a:rect l="l" t="t" r="r" b="b"/>
            <a:pathLst>
              <a:path w="16687" h="16128">
                <a:moveTo>
                  <a:pt x="16687" y="0"/>
                </a:moveTo>
                <a:lnTo>
                  <a:pt x="13881" y="939"/>
                </a:lnTo>
                <a:lnTo>
                  <a:pt x="13690" y="939"/>
                </a:lnTo>
                <a:lnTo>
                  <a:pt x="11061" y="2438"/>
                </a:lnTo>
                <a:lnTo>
                  <a:pt x="8432" y="3937"/>
                </a:lnTo>
                <a:lnTo>
                  <a:pt x="8255" y="3937"/>
                </a:lnTo>
                <a:lnTo>
                  <a:pt x="6007" y="5816"/>
                </a:lnTo>
                <a:lnTo>
                  <a:pt x="3937" y="7505"/>
                </a:lnTo>
                <a:lnTo>
                  <a:pt x="3746" y="7683"/>
                </a:lnTo>
                <a:lnTo>
                  <a:pt x="2247" y="9931"/>
                </a:lnTo>
                <a:lnTo>
                  <a:pt x="1117" y="11442"/>
                </a:lnTo>
                <a:lnTo>
                  <a:pt x="1320" y="11633"/>
                </a:lnTo>
                <a:lnTo>
                  <a:pt x="558" y="13500"/>
                </a:lnTo>
                <a:lnTo>
                  <a:pt x="0" y="14630"/>
                </a:lnTo>
                <a:lnTo>
                  <a:pt x="0" y="14808"/>
                </a:lnTo>
                <a:lnTo>
                  <a:pt x="0" y="1612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4362753" y="3363196"/>
            <a:ext cx="69011" cy="55499"/>
          </a:xfrm>
          <a:custGeom>
            <a:avLst/>
            <a:gdLst/>
            <a:ahLst/>
            <a:cxnLst/>
            <a:rect l="l" t="t" r="r" b="b"/>
            <a:pathLst>
              <a:path w="69011" h="55499">
                <a:moveTo>
                  <a:pt x="69011" y="0"/>
                </a:moveTo>
                <a:lnTo>
                  <a:pt x="67513" y="7505"/>
                </a:lnTo>
                <a:lnTo>
                  <a:pt x="67144" y="8432"/>
                </a:lnTo>
                <a:lnTo>
                  <a:pt x="63576" y="14998"/>
                </a:lnTo>
                <a:lnTo>
                  <a:pt x="59829" y="21932"/>
                </a:lnTo>
                <a:lnTo>
                  <a:pt x="59258" y="22694"/>
                </a:lnTo>
                <a:lnTo>
                  <a:pt x="54013" y="28308"/>
                </a:lnTo>
                <a:lnTo>
                  <a:pt x="48387" y="34124"/>
                </a:lnTo>
                <a:lnTo>
                  <a:pt x="41071" y="39001"/>
                </a:lnTo>
                <a:lnTo>
                  <a:pt x="32639" y="44246"/>
                </a:lnTo>
                <a:lnTo>
                  <a:pt x="32080" y="44437"/>
                </a:lnTo>
                <a:lnTo>
                  <a:pt x="22694" y="48183"/>
                </a:lnTo>
                <a:lnTo>
                  <a:pt x="11823" y="52692"/>
                </a:lnTo>
                <a:lnTo>
                  <a:pt x="11455" y="52692"/>
                </a:lnTo>
                <a:lnTo>
                  <a:pt x="0" y="5549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4362753" y="3294379"/>
            <a:ext cx="69011" cy="55308"/>
          </a:xfrm>
          <a:custGeom>
            <a:avLst/>
            <a:gdLst/>
            <a:ahLst/>
            <a:cxnLst/>
            <a:rect l="l" t="t" r="r" b="b"/>
            <a:pathLst>
              <a:path w="69011" h="55308">
                <a:moveTo>
                  <a:pt x="69011" y="0"/>
                </a:moveTo>
                <a:lnTo>
                  <a:pt x="67513" y="7315"/>
                </a:lnTo>
                <a:lnTo>
                  <a:pt x="63576" y="14998"/>
                </a:lnTo>
                <a:lnTo>
                  <a:pt x="59829" y="21755"/>
                </a:lnTo>
                <a:lnTo>
                  <a:pt x="54013" y="28130"/>
                </a:lnTo>
                <a:lnTo>
                  <a:pt x="48387" y="33947"/>
                </a:lnTo>
                <a:lnTo>
                  <a:pt x="41071" y="38811"/>
                </a:lnTo>
                <a:lnTo>
                  <a:pt x="32639" y="44246"/>
                </a:lnTo>
                <a:lnTo>
                  <a:pt x="32080" y="44450"/>
                </a:lnTo>
                <a:lnTo>
                  <a:pt x="22694" y="48183"/>
                </a:lnTo>
                <a:lnTo>
                  <a:pt x="11823" y="52514"/>
                </a:lnTo>
                <a:lnTo>
                  <a:pt x="11455" y="52692"/>
                </a:lnTo>
                <a:lnTo>
                  <a:pt x="0" y="5530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4348510" y="3267759"/>
            <a:ext cx="66941" cy="65811"/>
          </a:xfrm>
          <a:custGeom>
            <a:avLst/>
            <a:gdLst/>
            <a:ahLst/>
            <a:cxnLst/>
            <a:rect l="l" t="t" r="r" b="b"/>
            <a:pathLst>
              <a:path w="66941" h="65811">
                <a:moveTo>
                  <a:pt x="0" y="65811"/>
                </a:moveTo>
                <a:lnTo>
                  <a:pt x="9931" y="63182"/>
                </a:lnTo>
                <a:lnTo>
                  <a:pt x="10693" y="62814"/>
                </a:lnTo>
                <a:lnTo>
                  <a:pt x="19875" y="58305"/>
                </a:lnTo>
                <a:lnTo>
                  <a:pt x="27940" y="54178"/>
                </a:lnTo>
                <a:lnTo>
                  <a:pt x="28689" y="53809"/>
                </a:lnTo>
                <a:lnTo>
                  <a:pt x="35433" y="47993"/>
                </a:lnTo>
                <a:lnTo>
                  <a:pt x="41059" y="42938"/>
                </a:lnTo>
                <a:lnTo>
                  <a:pt x="40690" y="41986"/>
                </a:lnTo>
                <a:lnTo>
                  <a:pt x="45567" y="35623"/>
                </a:lnTo>
                <a:lnTo>
                  <a:pt x="48374" y="31877"/>
                </a:lnTo>
                <a:lnTo>
                  <a:pt x="48564" y="31686"/>
                </a:lnTo>
                <a:lnTo>
                  <a:pt x="50812" y="27559"/>
                </a:lnTo>
                <a:lnTo>
                  <a:pt x="52692" y="23812"/>
                </a:lnTo>
                <a:lnTo>
                  <a:pt x="52120" y="23241"/>
                </a:lnTo>
                <a:lnTo>
                  <a:pt x="53822" y="19304"/>
                </a:lnTo>
                <a:lnTo>
                  <a:pt x="56438" y="13500"/>
                </a:lnTo>
                <a:lnTo>
                  <a:pt x="56438" y="13119"/>
                </a:lnTo>
                <a:lnTo>
                  <a:pt x="59817" y="8064"/>
                </a:lnTo>
                <a:lnTo>
                  <a:pt x="62623" y="3746"/>
                </a:lnTo>
                <a:lnTo>
                  <a:pt x="63004" y="3378"/>
                </a:lnTo>
                <a:lnTo>
                  <a:pt x="6694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4415453" y="3245070"/>
            <a:ext cx="139128" cy="22682"/>
          </a:xfrm>
          <a:custGeom>
            <a:avLst/>
            <a:gdLst/>
            <a:ahLst/>
            <a:cxnLst/>
            <a:rect l="l" t="t" r="r" b="b"/>
            <a:pathLst>
              <a:path w="139128" h="22682">
                <a:moveTo>
                  <a:pt x="0" y="22682"/>
                </a:moveTo>
                <a:lnTo>
                  <a:pt x="3556" y="20624"/>
                </a:lnTo>
                <a:lnTo>
                  <a:pt x="3746" y="20624"/>
                </a:lnTo>
                <a:lnTo>
                  <a:pt x="7683" y="18935"/>
                </a:lnTo>
                <a:lnTo>
                  <a:pt x="11811" y="17246"/>
                </a:lnTo>
                <a:lnTo>
                  <a:pt x="11811" y="17437"/>
                </a:lnTo>
                <a:lnTo>
                  <a:pt x="16306" y="16128"/>
                </a:lnTo>
                <a:lnTo>
                  <a:pt x="22872" y="14249"/>
                </a:lnTo>
                <a:lnTo>
                  <a:pt x="22872" y="14439"/>
                </a:lnTo>
                <a:lnTo>
                  <a:pt x="29629" y="12928"/>
                </a:lnTo>
                <a:lnTo>
                  <a:pt x="40309" y="10502"/>
                </a:lnTo>
                <a:lnTo>
                  <a:pt x="40309" y="10312"/>
                </a:lnTo>
                <a:lnTo>
                  <a:pt x="51181" y="8432"/>
                </a:lnTo>
                <a:lnTo>
                  <a:pt x="62433" y="6375"/>
                </a:lnTo>
                <a:lnTo>
                  <a:pt x="62623" y="6375"/>
                </a:lnTo>
                <a:lnTo>
                  <a:pt x="73875" y="4686"/>
                </a:lnTo>
                <a:lnTo>
                  <a:pt x="85686" y="2997"/>
                </a:lnTo>
                <a:lnTo>
                  <a:pt x="85686" y="3187"/>
                </a:lnTo>
                <a:lnTo>
                  <a:pt x="97497" y="1866"/>
                </a:lnTo>
                <a:lnTo>
                  <a:pt x="107251" y="927"/>
                </a:lnTo>
                <a:lnTo>
                  <a:pt x="117182" y="368"/>
                </a:lnTo>
                <a:lnTo>
                  <a:pt x="121132" y="190"/>
                </a:lnTo>
                <a:lnTo>
                  <a:pt x="121310" y="0"/>
                </a:lnTo>
                <a:lnTo>
                  <a:pt x="125260" y="190"/>
                </a:lnTo>
                <a:lnTo>
                  <a:pt x="126936" y="190"/>
                </a:lnTo>
                <a:lnTo>
                  <a:pt x="127127" y="368"/>
                </a:lnTo>
                <a:lnTo>
                  <a:pt x="128816" y="927"/>
                </a:lnTo>
                <a:lnTo>
                  <a:pt x="130314" y="1308"/>
                </a:lnTo>
                <a:lnTo>
                  <a:pt x="130314" y="1498"/>
                </a:lnTo>
                <a:lnTo>
                  <a:pt x="131813" y="2247"/>
                </a:lnTo>
                <a:lnTo>
                  <a:pt x="133311" y="2806"/>
                </a:lnTo>
                <a:lnTo>
                  <a:pt x="134442" y="3746"/>
                </a:lnTo>
                <a:lnTo>
                  <a:pt x="135559" y="4686"/>
                </a:lnTo>
                <a:lnTo>
                  <a:pt x="136309" y="5626"/>
                </a:lnTo>
                <a:lnTo>
                  <a:pt x="137807" y="7683"/>
                </a:lnTo>
                <a:lnTo>
                  <a:pt x="139128" y="993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4450891" y="3258380"/>
            <a:ext cx="103123" cy="18935"/>
          </a:xfrm>
          <a:custGeom>
            <a:avLst/>
            <a:gdLst/>
            <a:ahLst/>
            <a:cxnLst/>
            <a:rect l="l" t="t" r="r" b="b"/>
            <a:pathLst>
              <a:path w="103124" h="18935">
                <a:moveTo>
                  <a:pt x="103124" y="0"/>
                </a:moveTo>
                <a:lnTo>
                  <a:pt x="102374" y="558"/>
                </a:lnTo>
                <a:lnTo>
                  <a:pt x="102184" y="749"/>
                </a:lnTo>
                <a:lnTo>
                  <a:pt x="101257" y="1130"/>
                </a:lnTo>
                <a:lnTo>
                  <a:pt x="99936" y="1498"/>
                </a:lnTo>
                <a:lnTo>
                  <a:pt x="99745" y="1498"/>
                </a:lnTo>
                <a:lnTo>
                  <a:pt x="98259" y="1689"/>
                </a:lnTo>
                <a:lnTo>
                  <a:pt x="94310" y="2070"/>
                </a:lnTo>
                <a:lnTo>
                  <a:pt x="94310" y="1689"/>
                </a:lnTo>
                <a:lnTo>
                  <a:pt x="90373" y="1879"/>
                </a:lnTo>
                <a:lnTo>
                  <a:pt x="80429" y="2628"/>
                </a:lnTo>
                <a:lnTo>
                  <a:pt x="80251" y="2628"/>
                </a:lnTo>
                <a:lnTo>
                  <a:pt x="70319" y="3568"/>
                </a:lnTo>
                <a:lnTo>
                  <a:pt x="60934" y="4686"/>
                </a:lnTo>
                <a:lnTo>
                  <a:pt x="60744" y="4686"/>
                </a:lnTo>
                <a:lnTo>
                  <a:pt x="51371" y="6184"/>
                </a:lnTo>
                <a:lnTo>
                  <a:pt x="42189" y="7683"/>
                </a:lnTo>
                <a:lnTo>
                  <a:pt x="33185" y="9563"/>
                </a:lnTo>
                <a:lnTo>
                  <a:pt x="24561" y="11442"/>
                </a:lnTo>
                <a:lnTo>
                  <a:pt x="16129" y="13881"/>
                </a:lnTo>
                <a:lnTo>
                  <a:pt x="8064" y="16129"/>
                </a:lnTo>
                <a:lnTo>
                  <a:pt x="7874" y="16129"/>
                </a:lnTo>
                <a:lnTo>
                  <a:pt x="0" y="1893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4363135" y="2876054"/>
            <a:ext cx="122440" cy="3439"/>
          </a:xfrm>
          <a:custGeom>
            <a:avLst/>
            <a:gdLst/>
            <a:ahLst/>
            <a:cxnLst/>
            <a:rect l="l" t="t" r="r" b="b"/>
            <a:pathLst>
              <a:path w="122440" h="3439">
                <a:moveTo>
                  <a:pt x="0" y="0"/>
                </a:moveTo>
                <a:lnTo>
                  <a:pt x="12192" y="1879"/>
                </a:lnTo>
                <a:lnTo>
                  <a:pt x="12382" y="1879"/>
                </a:lnTo>
                <a:lnTo>
                  <a:pt x="24752" y="2628"/>
                </a:lnTo>
                <a:lnTo>
                  <a:pt x="37887" y="3384"/>
                </a:lnTo>
                <a:lnTo>
                  <a:pt x="48954" y="3439"/>
                </a:lnTo>
                <a:lnTo>
                  <a:pt x="53822" y="3378"/>
                </a:lnTo>
                <a:lnTo>
                  <a:pt x="68136" y="3011"/>
                </a:lnTo>
                <a:lnTo>
                  <a:pt x="78000" y="2579"/>
                </a:lnTo>
                <a:lnTo>
                  <a:pt x="90891" y="2010"/>
                </a:lnTo>
                <a:lnTo>
                  <a:pt x="94322" y="1879"/>
                </a:lnTo>
                <a:lnTo>
                  <a:pt x="107345" y="1185"/>
                </a:lnTo>
                <a:lnTo>
                  <a:pt x="118688" y="581"/>
                </a:lnTo>
                <a:lnTo>
                  <a:pt x="122440" y="38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4348698" y="2892558"/>
            <a:ext cx="116255" cy="6643"/>
          </a:xfrm>
          <a:custGeom>
            <a:avLst/>
            <a:gdLst/>
            <a:ahLst/>
            <a:cxnLst/>
            <a:rect l="l" t="t" r="r" b="b"/>
            <a:pathLst>
              <a:path w="116255" h="6643">
                <a:moveTo>
                  <a:pt x="116255" y="3746"/>
                </a:moveTo>
                <a:lnTo>
                  <a:pt x="102638" y="4928"/>
                </a:lnTo>
                <a:lnTo>
                  <a:pt x="92494" y="5552"/>
                </a:lnTo>
                <a:lnTo>
                  <a:pt x="82880" y="5994"/>
                </a:lnTo>
                <a:lnTo>
                  <a:pt x="69847" y="6588"/>
                </a:lnTo>
                <a:lnTo>
                  <a:pt x="58506" y="6643"/>
                </a:lnTo>
                <a:lnTo>
                  <a:pt x="54749" y="6553"/>
                </a:lnTo>
                <a:lnTo>
                  <a:pt x="41759" y="6246"/>
                </a:lnTo>
                <a:lnTo>
                  <a:pt x="30341" y="5113"/>
                </a:lnTo>
                <a:lnTo>
                  <a:pt x="26822" y="4686"/>
                </a:lnTo>
                <a:lnTo>
                  <a:pt x="13945" y="2949"/>
                </a:lnTo>
                <a:lnTo>
                  <a:pt x="2476" y="564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4367451" y="3114192"/>
            <a:ext cx="28130" cy="8432"/>
          </a:xfrm>
          <a:custGeom>
            <a:avLst/>
            <a:gdLst/>
            <a:ahLst/>
            <a:cxnLst/>
            <a:rect l="l" t="t" r="r" b="b"/>
            <a:pathLst>
              <a:path w="28130" h="8432">
                <a:moveTo>
                  <a:pt x="0" y="8432"/>
                </a:moveTo>
                <a:lnTo>
                  <a:pt x="2247" y="6934"/>
                </a:lnTo>
                <a:lnTo>
                  <a:pt x="2247" y="6743"/>
                </a:lnTo>
                <a:lnTo>
                  <a:pt x="4686" y="5626"/>
                </a:lnTo>
                <a:lnTo>
                  <a:pt x="8064" y="3936"/>
                </a:lnTo>
                <a:lnTo>
                  <a:pt x="8255" y="3936"/>
                </a:lnTo>
                <a:lnTo>
                  <a:pt x="11811" y="2806"/>
                </a:lnTo>
                <a:lnTo>
                  <a:pt x="15748" y="1498"/>
                </a:lnTo>
                <a:lnTo>
                  <a:pt x="15938" y="1498"/>
                </a:lnTo>
                <a:lnTo>
                  <a:pt x="20066" y="927"/>
                </a:lnTo>
                <a:lnTo>
                  <a:pt x="24003" y="177"/>
                </a:lnTo>
                <a:lnTo>
                  <a:pt x="2813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4395576" y="3138931"/>
            <a:ext cx="89065" cy="22136"/>
          </a:xfrm>
          <a:custGeom>
            <a:avLst/>
            <a:gdLst/>
            <a:ahLst/>
            <a:cxnLst/>
            <a:rect l="l" t="t" r="r" b="b"/>
            <a:pathLst>
              <a:path w="89065" h="22136">
                <a:moveTo>
                  <a:pt x="0" y="4318"/>
                </a:moveTo>
                <a:lnTo>
                  <a:pt x="9182" y="1879"/>
                </a:lnTo>
                <a:lnTo>
                  <a:pt x="9753" y="1701"/>
                </a:lnTo>
                <a:lnTo>
                  <a:pt x="19316" y="939"/>
                </a:lnTo>
                <a:lnTo>
                  <a:pt x="29438" y="0"/>
                </a:lnTo>
                <a:lnTo>
                  <a:pt x="29997" y="0"/>
                </a:lnTo>
                <a:lnTo>
                  <a:pt x="40322" y="1130"/>
                </a:lnTo>
                <a:lnTo>
                  <a:pt x="50063" y="2070"/>
                </a:lnTo>
                <a:lnTo>
                  <a:pt x="50622" y="2070"/>
                </a:lnTo>
                <a:lnTo>
                  <a:pt x="60185" y="4876"/>
                </a:lnTo>
                <a:lnTo>
                  <a:pt x="68630" y="7505"/>
                </a:lnTo>
                <a:lnTo>
                  <a:pt x="69380" y="7696"/>
                </a:lnTo>
                <a:lnTo>
                  <a:pt x="76873" y="12192"/>
                </a:lnTo>
                <a:lnTo>
                  <a:pt x="83248" y="15951"/>
                </a:lnTo>
                <a:lnTo>
                  <a:pt x="83997" y="16510"/>
                </a:lnTo>
                <a:lnTo>
                  <a:pt x="89065" y="2213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4367637" y="3094680"/>
            <a:ext cx="159753" cy="17068"/>
          </a:xfrm>
          <a:custGeom>
            <a:avLst/>
            <a:gdLst/>
            <a:ahLst/>
            <a:cxnLst/>
            <a:rect l="l" t="t" r="r" b="b"/>
            <a:pathLst>
              <a:path w="159753" h="17068">
                <a:moveTo>
                  <a:pt x="0" y="2070"/>
                </a:moveTo>
                <a:lnTo>
                  <a:pt x="5626" y="1130"/>
                </a:lnTo>
                <a:lnTo>
                  <a:pt x="11239" y="571"/>
                </a:lnTo>
                <a:lnTo>
                  <a:pt x="16878" y="0"/>
                </a:lnTo>
                <a:lnTo>
                  <a:pt x="16878" y="203"/>
                </a:lnTo>
                <a:lnTo>
                  <a:pt x="22682" y="0"/>
                </a:lnTo>
                <a:lnTo>
                  <a:pt x="31127" y="0"/>
                </a:lnTo>
                <a:lnTo>
                  <a:pt x="39560" y="203"/>
                </a:lnTo>
                <a:lnTo>
                  <a:pt x="52424" y="597"/>
                </a:lnTo>
                <a:lnTo>
                  <a:pt x="64346" y="1206"/>
                </a:lnTo>
                <a:lnTo>
                  <a:pt x="79194" y="2087"/>
                </a:lnTo>
                <a:lnTo>
                  <a:pt x="90930" y="3127"/>
                </a:lnTo>
                <a:lnTo>
                  <a:pt x="106468" y="4650"/>
                </a:lnTo>
                <a:lnTo>
                  <a:pt x="117945" y="5995"/>
                </a:lnTo>
                <a:lnTo>
                  <a:pt x="134021" y="8130"/>
                </a:lnTo>
                <a:lnTo>
                  <a:pt x="145147" y="9826"/>
                </a:lnTo>
                <a:lnTo>
                  <a:pt x="149440" y="10502"/>
                </a:lnTo>
                <a:lnTo>
                  <a:pt x="150939" y="10883"/>
                </a:lnTo>
                <a:lnTo>
                  <a:pt x="152450" y="11442"/>
                </a:lnTo>
                <a:lnTo>
                  <a:pt x="154127" y="12001"/>
                </a:lnTo>
                <a:lnTo>
                  <a:pt x="155625" y="12941"/>
                </a:lnTo>
                <a:lnTo>
                  <a:pt x="156946" y="13690"/>
                </a:lnTo>
                <a:lnTo>
                  <a:pt x="156946" y="13881"/>
                </a:lnTo>
                <a:lnTo>
                  <a:pt x="158064" y="14820"/>
                </a:lnTo>
                <a:lnTo>
                  <a:pt x="159004" y="15760"/>
                </a:lnTo>
                <a:lnTo>
                  <a:pt x="159004" y="15951"/>
                </a:lnTo>
                <a:lnTo>
                  <a:pt x="159753" y="1706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4527395" y="3111748"/>
            <a:ext cx="558" cy="8255"/>
          </a:xfrm>
          <a:custGeom>
            <a:avLst/>
            <a:gdLst/>
            <a:ahLst/>
            <a:cxnLst/>
            <a:rect l="l" t="t" r="r" b="b"/>
            <a:pathLst>
              <a:path w="558" h="8255">
                <a:moveTo>
                  <a:pt x="0" y="0"/>
                </a:moveTo>
                <a:lnTo>
                  <a:pt x="381" y="939"/>
                </a:lnTo>
                <a:lnTo>
                  <a:pt x="381" y="2057"/>
                </a:lnTo>
                <a:lnTo>
                  <a:pt x="558" y="3937"/>
                </a:lnTo>
                <a:lnTo>
                  <a:pt x="381" y="5816"/>
                </a:lnTo>
                <a:lnTo>
                  <a:pt x="381" y="6934"/>
                </a:lnTo>
                <a:lnTo>
                  <a:pt x="381" y="7124"/>
                </a:lnTo>
                <a:lnTo>
                  <a:pt x="0" y="825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4395577" y="3123751"/>
            <a:ext cx="125628" cy="19494"/>
          </a:xfrm>
          <a:custGeom>
            <a:avLst/>
            <a:gdLst/>
            <a:ahLst/>
            <a:cxnLst/>
            <a:rect l="l" t="t" r="r" b="b"/>
            <a:pathLst>
              <a:path w="125628" h="19494">
                <a:moveTo>
                  <a:pt x="125628" y="0"/>
                </a:moveTo>
                <a:lnTo>
                  <a:pt x="111079" y="661"/>
                </a:lnTo>
                <a:lnTo>
                  <a:pt x="101107" y="1365"/>
                </a:lnTo>
                <a:lnTo>
                  <a:pt x="89529" y="2619"/>
                </a:lnTo>
                <a:lnTo>
                  <a:pt x="81559" y="3568"/>
                </a:lnTo>
                <a:lnTo>
                  <a:pt x="67351" y="5194"/>
                </a:lnTo>
                <a:lnTo>
                  <a:pt x="57543" y="6610"/>
                </a:lnTo>
                <a:lnTo>
                  <a:pt x="44853" y="8918"/>
                </a:lnTo>
                <a:lnTo>
                  <a:pt x="41440" y="9563"/>
                </a:lnTo>
                <a:lnTo>
                  <a:pt x="27243" y="12452"/>
                </a:lnTo>
                <a:lnTo>
                  <a:pt x="17547" y="14729"/>
                </a:lnTo>
                <a:lnTo>
                  <a:pt x="5860" y="17882"/>
                </a:lnTo>
                <a:lnTo>
                  <a:pt x="0" y="1949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4386196" y="3191635"/>
            <a:ext cx="147383" cy="19494"/>
          </a:xfrm>
          <a:custGeom>
            <a:avLst/>
            <a:gdLst/>
            <a:ahLst/>
            <a:cxnLst/>
            <a:rect l="l" t="t" r="r" b="b"/>
            <a:pathLst>
              <a:path w="147383" h="19494">
                <a:moveTo>
                  <a:pt x="0" y="19494"/>
                </a:moveTo>
                <a:lnTo>
                  <a:pt x="5816" y="17056"/>
                </a:lnTo>
                <a:lnTo>
                  <a:pt x="5994" y="17056"/>
                </a:lnTo>
                <a:lnTo>
                  <a:pt x="11811" y="14985"/>
                </a:lnTo>
                <a:lnTo>
                  <a:pt x="17818" y="12738"/>
                </a:lnTo>
                <a:lnTo>
                  <a:pt x="23825" y="10871"/>
                </a:lnTo>
                <a:lnTo>
                  <a:pt x="29819" y="8991"/>
                </a:lnTo>
                <a:lnTo>
                  <a:pt x="36004" y="7492"/>
                </a:lnTo>
                <a:lnTo>
                  <a:pt x="42379" y="5994"/>
                </a:lnTo>
                <a:lnTo>
                  <a:pt x="48755" y="4864"/>
                </a:lnTo>
                <a:lnTo>
                  <a:pt x="55308" y="3746"/>
                </a:lnTo>
                <a:lnTo>
                  <a:pt x="55499" y="3924"/>
                </a:lnTo>
                <a:lnTo>
                  <a:pt x="62064" y="3187"/>
                </a:lnTo>
                <a:lnTo>
                  <a:pt x="66014" y="2616"/>
                </a:lnTo>
                <a:lnTo>
                  <a:pt x="66014" y="2806"/>
                </a:lnTo>
                <a:lnTo>
                  <a:pt x="69938" y="2425"/>
                </a:lnTo>
                <a:lnTo>
                  <a:pt x="83182" y="1572"/>
                </a:lnTo>
                <a:lnTo>
                  <a:pt x="93835" y="1001"/>
                </a:lnTo>
                <a:lnTo>
                  <a:pt x="100507" y="736"/>
                </a:lnTo>
                <a:lnTo>
                  <a:pt x="113670" y="340"/>
                </a:lnTo>
                <a:lnTo>
                  <a:pt x="124659" y="235"/>
                </a:lnTo>
                <a:lnTo>
                  <a:pt x="129755" y="177"/>
                </a:lnTo>
                <a:lnTo>
                  <a:pt x="130886" y="177"/>
                </a:lnTo>
                <a:lnTo>
                  <a:pt x="131064" y="0"/>
                </a:lnTo>
                <a:lnTo>
                  <a:pt x="132003" y="177"/>
                </a:lnTo>
                <a:lnTo>
                  <a:pt x="133883" y="558"/>
                </a:lnTo>
                <a:lnTo>
                  <a:pt x="135572" y="927"/>
                </a:lnTo>
                <a:lnTo>
                  <a:pt x="137261" y="1498"/>
                </a:lnTo>
                <a:lnTo>
                  <a:pt x="138760" y="2425"/>
                </a:lnTo>
                <a:lnTo>
                  <a:pt x="140258" y="3187"/>
                </a:lnTo>
                <a:lnTo>
                  <a:pt x="141566" y="4114"/>
                </a:lnTo>
                <a:lnTo>
                  <a:pt x="142506" y="5054"/>
                </a:lnTo>
                <a:lnTo>
                  <a:pt x="143256" y="5994"/>
                </a:lnTo>
                <a:lnTo>
                  <a:pt x="145503" y="9372"/>
                </a:lnTo>
                <a:lnTo>
                  <a:pt x="147383" y="1273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4433818" y="3211691"/>
            <a:ext cx="93764" cy="32435"/>
          </a:xfrm>
          <a:custGeom>
            <a:avLst/>
            <a:gdLst/>
            <a:ahLst/>
            <a:cxnLst/>
            <a:rect l="l" t="t" r="r" b="b"/>
            <a:pathLst>
              <a:path w="93764" h="32435">
                <a:moveTo>
                  <a:pt x="93764" y="0"/>
                </a:moveTo>
                <a:lnTo>
                  <a:pt x="78575" y="3973"/>
                </a:lnTo>
                <a:lnTo>
                  <a:pt x="67854" y="6853"/>
                </a:lnTo>
                <a:lnTo>
                  <a:pt x="58565" y="9503"/>
                </a:lnTo>
                <a:lnTo>
                  <a:pt x="47670" y="12787"/>
                </a:lnTo>
                <a:lnTo>
                  <a:pt x="33756" y="17068"/>
                </a:lnTo>
                <a:lnTo>
                  <a:pt x="24574" y="19875"/>
                </a:lnTo>
                <a:lnTo>
                  <a:pt x="24383" y="20066"/>
                </a:lnTo>
                <a:lnTo>
                  <a:pt x="15760" y="24003"/>
                </a:lnTo>
                <a:lnTo>
                  <a:pt x="7696" y="27749"/>
                </a:lnTo>
                <a:lnTo>
                  <a:pt x="7505" y="27749"/>
                </a:lnTo>
                <a:lnTo>
                  <a:pt x="0" y="3243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4398573" y="3113060"/>
            <a:ext cx="119634" cy="8445"/>
          </a:xfrm>
          <a:custGeom>
            <a:avLst/>
            <a:gdLst/>
            <a:ahLst/>
            <a:cxnLst/>
            <a:rect l="l" t="t" r="r" b="b"/>
            <a:pathLst>
              <a:path w="119634" h="8445">
                <a:moveTo>
                  <a:pt x="0" y="939"/>
                </a:moveTo>
                <a:lnTo>
                  <a:pt x="10693" y="190"/>
                </a:lnTo>
                <a:lnTo>
                  <a:pt x="21374" y="190"/>
                </a:lnTo>
                <a:lnTo>
                  <a:pt x="32258" y="0"/>
                </a:lnTo>
                <a:lnTo>
                  <a:pt x="32435" y="0"/>
                </a:lnTo>
                <a:lnTo>
                  <a:pt x="43319" y="380"/>
                </a:lnTo>
                <a:lnTo>
                  <a:pt x="54381" y="749"/>
                </a:lnTo>
                <a:lnTo>
                  <a:pt x="65443" y="1498"/>
                </a:lnTo>
                <a:lnTo>
                  <a:pt x="76695" y="2438"/>
                </a:lnTo>
                <a:lnTo>
                  <a:pt x="76695" y="2247"/>
                </a:lnTo>
                <a:lnTo>
                  <a:pt x="87947" y="3746"/>
                </a:lnTo>
                <a:lnTo>
                  <a:pt x="101354" y="5525"/>
                </a:lnTo>
                <a:lnTo>
                  <a:pt x="111589" y="7108"/>
                </a:lnTo>
                <a:lnTo>
                  <a:pt x="119634" y="844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4416014" y="3013312"/>
            <a:ext cx="102743" cy="22123"/>
          </a:xfrm>
          <a:custGeom>
            <a:avLst/>
            <a:gdLst/>
            <a:ahLst/>
            <a:cxnLst/>
            <a:rect l="l" t="t" r="r" b="b"/>
            <a:pathLst>
              <a:path w="102742" h="22123">
                <a:moveTo>
                  <a:pt x="0" y="9372"/>
                </a:moveTo>
                <a:lnTo>
                  <a:pt x="8432" y="5435"/>
                </a:lnTo>
                <a:lnTo>
                  <a:pt x="8991" y="5245"/>
                </a:lnTo>
                <a:lnTo>
                  <a:pt x="17995" y="3187"/>
                </a:lnTo>
                <a:lnTo>
                  <a:pt x="27749" y="749"/>
                </a:lnTo>
                <a:lnTo>
                  <a:pt x="28308" y="749"/>
                </a:lnTo>
                <a:lnTo>
                  <a:pt x="38442" y="368"/>
                </a:lnTo>
                <a:lnTo>
                  <a:pt x="48755" y="0"/>
                </a:lnTo>
                <a:lnTo>
                  <a:pt x="49314" y="0"/>
                </a:lnTo>
                <a:lnTo>
                  <a:pt x="59436" y="1498"/>
                </a:lnTo>
                <a:lnTo>
                  <a:pt x="69011" y="2806"/>
                </a:lnTo>
                <a:lnTo>
                  <a:pt x="78562" y="6184"/>
                </a:lnTo>
                <a:lnTo>
                  <a:pt x="86626" y="9182"/>
                </a:lnTo>
                <a:lnTo>
                  <a:pt x="94500" y="14249"/>
                </a:lnTo>
                <a:lnTo>
                  <a:pt x="98806" y="17056"/>
                </a:lnTo>
                <a:lnTo>
                  <a:pt x="99568" y="17805"/>
                </a:lnTo>
                <a:lnTo>
                  <a:pt x="102743" y="2212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4436828" y="3327566"/>
            <a:ext cx="110248" cy="24003"/>
          </a:xfrm>
          <a:custGeom>
            <a:avLst/>
            <a:gdLst/>
            <a:ahLst/>
            <a:cxnLst/>
            <a:rect l="l" t="t" r="r" b="b"/>
            <a:pathLst>
              <a:path w="110248" h="24002">
                <a:moveTo>
                  <a:pt x="0" y="24002"/>
                </a:moveTo>
                <a:lnTo>
                  <a:pt x="4495" y="18376"/>
                </a:lnTo>
                <a:lnTo>
                  <a:pt x="5245" y="17627"/>
                </a:lnTo>
                <a:lnTo>
                  <a:pt x="11239" y="13690"/>
                </a:lnTo>
                <a:lnTo>
                  <a:pt x="18186" y="9004"/>
                </a:lnTo>
                <a:lnTo>
                  <a:pt x="19126" y="8813"/>
                </a:lnTo>
                <a:lnTo>
                  <a:pt x="27190" y="6007"/>
                </a:lnTo>
                <a:lnTo>
                  <a:pt x="36372" y="2819"/>
                </a:lnTo>
                <a:lnTo>
                  <a:pt x="37122" y="2628"/>
                </a:lnTo>
                <a:lnTo>
                  <a:pt x="46685" y="1320"/>
                </a:lnTo>
                <a:lnTo>
                  <a:pt x="56819" y="0"/>
                </a:lnTo>
                <a:lnTo>
                  <a:pt x="57378" y="0"/>
                </a:lnTo>
                <a:lnTo>
                  <a:pt x="67678" y="571"/>
                </a:lnTo>
                <a:lnTo>
                  <a:pt x="77622" y="1130"/>
                </a:lnTo>
                <a:lnTo>
                  <a:pt x="78181" y="1130"/>
                </a:lnTo>
                <a:lnTo>
                  <a:pt x="87934" y="3568"/>
                </a:lnTo>
                <a:lnTo>
                  <a:pt x="96939" y="5816"/>
                </a:lnTo>
                <a:lnTo>
                  <a:pt x="97129" y="6375"/>
                </a:lnTo>
                <a:lnTo>
                  <a:pt x="105752" y="10121"/>
                </a:lnTo>
                <a:lnTo>
                  <a:pt x="108000" y="11074"/>
                </a:lnTo>
                <a:lnTo>
                  <a:pt x="108559" y="11252"/>
                </a:lnTo>
                <a:lnTo>
                  <a:pt x="110248" y="1313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4433825" y="3212257"/>
            <a:ext cx="33756" cy="6934"/>
          </a:xfrm>
          <a:custGeom>
            <a:avLst/>
            <a:gdLst/>
            <a:ahLst/>
            <a:cxnLst/>
            <a:rect l="l" t="t" r="r" b="b"/>
            <a:pathLst>
              <a:path w="33756" h="6934">
                <a:moveTo>
                  <a:pt x="0" y="6934"/>
                </a:moveTo>
                <a:lnTo>
                  <a:pt x="5257" y="5054"/>
                </a:lnTo>
                <a:lnTo>
                  <a:pt x="10693" y="3746"/>
                </a:lnTo>
                <a:lnTo>
                  <a:pt x="16319" y="2247"/>
                </a:lnTo>
                <a:lnTo>
                  <a:pt x="16510" y="2247"/>
                </a:lnTo>
                <a:lnTo>
                  <a:pt x="22313" y="1498"/>
                </a:lnTo>
                <a:lnTo>
                  <a:pt x="27940" y="558"/>
                </a:lnTo>
                <a:lnTo>
                  <a:pt x="3375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4423702" y="3056253"/>
            <a:ext cx="41440" cy="2247"/>
          </a:xfrm>
          <a:custGeom>
            <a:avLst/>
            <a:gdLst/>
            <a:ahLst/>
            <a:cxnLst/>
            <a:rect l="l" t="t" r="r" b="b"/>
            <a:pathLst>
              <a:path w="41440" h="2247">
                <a:moveTo>
                  <a:pt x="0" y="558"/>
                </a:moveTo>
                <a:lnTo>
                  <a:pt x="6934" y="0"/>
                </a:lnTo>
                <a:lnTo>
                  <a:pt x="13881" y="177"/>
                </a:lnTo>
                <a:lnTo>
                  <a:pt x="21005" y="177"/>
                </a:lnTo>
                <a:lnTo>
                  <a:pt x="28130" y="749"/>
                </a:lnTo>
                <a:lnTo>
                  <a:pt x="34683" y="1308"/>
                </a:lnTo>
                <a:lnTo>
                  <a:pt x="34874" y="1308"/>
                </a:lnTo>
                <a:lnTo>
                  <a:pt x="41440" y="224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4450891" y="3260062"/>
            <a:ext cx="102743" cy="45758"/>
          </a:xfrm>
          <a:custGeom>
            <a:avLst/>
            <a:gdLst/>
            <a:ahLst/>
            <a:cxnLst/>
            <a:rect l="l" t="t" r="r" b="b"/>
            <a:pathLst>
              <a:path w="102742" h="45758">
                <a:moveTo>
                  <a:pt x="0" y="45758"/>
                </a:moveTo>
                <a:lnTo>
                  <a:pt x="11604" y="38506"/>
                </a:lnTo>
                <a:lnTo>
                  <a:pt x="20473" y="33521"/>
                </a:lnTo>
                <a:lnTo>
                  <a:pt x="29438" y="28879"/>
                </a:lnTo>
                <a:lnTo>
                  <a:pt x="41098" y="23372"/>
                </a:lnTo>
                <a:lnTo>
                  <a:pt x="51051" y="19347"/>
                </a:lnTo>
                <a:lnTo>
                  <a:pt x="55880" y="17259"/>
                </a:lnTo>
                <a:lnTo>
                  <a:pt x="59245" y="15760"/>
                </a:lnTo>
                <a:lnTo>
                  <a:pt x="59245" y="15570"/>
                </a:lnTo>
                <a:lnTo>
                  <a:pt x="62623" y="14249"/>
                </a:lnTo>
                <a:lnTo>
                  <a:pt x="76044" y="9752"/>
                </a:lnTo>
                <a:lnTo>
                  <a:pt x="85392" y="6747"/>
                </a:lnTo>
                <a:lnTo>
                  <a:pt x="97407" y="2582"/>
                </a:lnTo>
                <a:lnTo>
                  <a:pt x="100876" y="1320"/>
                </a:lnTo>
                <a:lnTo>
                  <a:pt x="101815" y="1130"/>
                </a:lnTo>
                <a:lnTo>
                  <a:pt x="102184" y="749"/>
                </a:lnTo>
                <a:lnTo>
                  <a:pt x="102743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4437015" y="2928368"/>
            <a:ext cx="159943" cy="49123"/>
          </a:xfrm>
          <a:custGeom>
            <a:avLst/>
            <a:gdLst/>
            <a:ahLst/>
            <a:cxnLst/>
            <a:rect l="l" t="t" r="r" b="b"/>
            <a:pathLst>
              <a:path w="159943" h="49123">
                <a:moveTo>
                  <a:pt x="0" y="0"/>
                </a:moveTo>
                <a:lnTo>
                  <a:pt x="6375" y="190"/>
                </a:lnTo>
                <a:lnTo>
                  <a:pt x="12750" y="1130"/>
                </a:lnTo>
                <a:lnTo>
                  <a:pt x="19126" y="1879"/>
                </a:lnTo>
                <a:lnTo>
                  <a:pt x="19126" y="2057"/>
                </a:lnTo>
                <a:lnTo>
                  <a:pt x="25311" y="3378"/>
                </a:lnTo>
                <a:lnTo>
                  <a:pt x="34315" y="5257"/>
                </a:lnTo>
                <a:lnTo>
                  <a:pt x="43319" y="7505"/>
                </a:lnTo>
                <a:lnTo>
                  <a:pt x="56019" y="10700"/>
                </a:lnTo>
                <a:lnTo>
                  <a:pt x="66746" y="13575"/>
                </a:lnTo>
                <a:lnTo>
                  <a:pt x="71069" y="14808"/>
                </a:lnTo>
                <a:lnTo>
                  <a:pt x="83638" y="18424"/>
                </a:lnTo>
                <a:lnTo>
                  <a:pt x="94231" y="21764"/>
                </a:lnTo>
                <a:lnTo>
                  <a:pt x="98818" y="23253"/>
                </a:lnTo>
                <a:lnTo>
                  <a:pt x="111287" y="27245"/>
                </a:lnTo>
                <a:lnTo>
                  <a:pt x="121786" y="31042"/>
                </a:lnTo>
                <a:lnTo>
                  <a:pt x="126009" y="32626"/>
                </a:lnTo>
                <a:lnTo>
                  <a:pt x="138447" y="37132"/>
                </a:lnTo>
                <a:lnTo>
                  <a:pt x="148623" y="41204"/>
                </a:lnTo>
                <a:lnTo>
                  <a:pt x="153390" y="43129"/>
                </a:lnTo>
                <a:lnTo>
                  <a:pt x="154876" y="43688"/>
                </a:lnTo>
                <a:lnTo>
                  <a:pt x="156184" y="44627"/>
                </a:lnTo>
                <a:lnTo>
                  <a:pt x="157505" y="45567"/>
                </a:lnTo>
                <a:lnTo>
                  <a:pt x="158623" y="46875"/>
                </a:lnTo>
                <a:lnTo>
                  <a:pt x="159372" y="47815"/>
                </a:lnTo>
                <a:lnTo>
                  <a:pt x="159562" y="48006"/>
                </a:lnTo>
                <a:lnTo>
                  <a:pt x="159943" y="4912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4581390" y="2982747"/>
            <a:ext cx="15189" cy="7124"/>
          </a:xfrm>
          <a:custGeom>
            <a:avLst/>
            <a:gdLst/>
            <a:ahLst/>
            <a:cxnLst/>
            <a:rect l="l" t="t" r="r" b="b"/>
            <a:pathLst>
              <a:path w="15189" h="7124">
                <a:moveTo>
                  <a:pt x="15189" y="0"/>
                </a:moveTo>
                <a:lnTo>
                  <a:pt x="14058" y="1689"/>
                </a:lnTo>
                <a:lnTo>
                  <a:pt x="14058" y="1866"/>
                </a:lnTo>
                <a:lnTo>
                  <a:pt x="12750" y="3378"/>
                </a:lnTo>
                <a:lnTo>
                  <a:pt x="12001" y="4127"/>
                </a:lnTo>
                <a:lnTo>
                  <a:pt x="12001" y="4318"/>
                </a:lnTo>
                <a:lnTo>
                  <a:pt x="11074" y="4876"/>
                </a:lnTo>
                <a:lnTo>
                  <a:pt x="10134" y="5626"/>
                </a:lnTo>
                <a:lnTo>
                  <a:pt x="9944" y="5626"/>
                </a:lnTo>
                <a:lnTo>
                  <a:pt x="8813" y="5994"/>
                </a:lnTo>
                <a:lnTo>
                  <a:pt x="7505" y="6565"/>
                </a:lnTo>
                <a:lnTo>
                  <a:pt x="6007" y="6743"/>
                </a:lnTo>
                <a:lnTo>
                  <a:pt x="4508" y="7124"/>
                </a:lnTo>
                <a:lnTo>
                  <a:pt x="3009" y="7124"/>
                </a:lnTo>
                <a:lnTo>
                  <a:pt x="1511" y="6934"/>
                </a:lnTo>
                <a:lnTo>
                  <a:pt x="0" y="674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4461014" y="3369382"/>
            <a:ext cx="47256" cy="65252"/>
          </a:xfrm>
          <a:custGeom>
            <a:avLst/>
            <a:gdLst/>
            <a:ahLst/>
            <a:cxnLst/>
            <a:rect l="l" t="t" r="r" b="b"/>
            <a:pathLst>
              <a:path w="47256" h="65252">
                <a:moveTo>
                  <a:pt x="0" y="65252"/>
                </a:moveTo>
                <a:lnTo>
                  <a:pt x="7315" y="59817"/>
                </a:lnTo>
                <a:lnTo>
                  <a:pt x="7505" y="59626"/>
                </a:lnTo>
                <a:lnTo>
                  <a:pt x="13690" y="53073"/>
                </a:lnTo>
                <a:lnTo>
                  <a:pt x="20434" y="46126"/>
                </a:lnTo>
                <a:lnTo>
                  <a:pt x="20624" y="45758"/>
                </a:lnTo>
                <a:lnTo>
                  <a:pt x="25882" y="37871"/>
                </a:lnTo>
                <a:lnTo>
                  <a:pt x="32562" y="27213"/>
                </a:lnTo>
                <a:lnTo>
                  <a:pt x="38383" y="16651"/>
                </a:lnTo>
                <a:lnTo>
                  <a:pt x="39001" y="15557"/>
                </a:lnTo>
                <a:lnTo>
                  <a:pt x="43319" y="7874"/>
                </a:lnTo>
                <a:lnTo>
                  <a:pt x="4725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4481831" y="3442135"/>
            <a:ext cx="41249" cy="41808"/>
          </a:xfrm>
          <a:custGeom>
            <a:avLst/>
            <a:gdLst/>
            <a:ahLst/>
            <a:cxnLst/>
            <a:rect l="l" t="t" r="r" b="b"/>
            <a:pathLst>
              <a:path w="41249" h="41808">
                <a:moveTo>
                  <a:pt x="41249" y="0"/>
                </a:moveTo>
                <a:lnTo>
                  <a:pt x="37503" y="7874"/>
                </a:lnTo>
                <a:lnTo>
                  <a:pt x="37122" y="8255"/>
                </a:lnTo>
                <a:lnTo>
                  <a:pt x="31686" y="15189"/>
                </a:lnTo>
                <a:lnTo>
                  <a:pt x="25679" y="22694"/>
                </a:lnTo>
                <a:lnTo>
                  <a:pt x="25120" y="23063"/>
                </a:lnTo>
                <a:lnTo>
                  <a:pt x="17818" y="29260"/>
                </a:lnTo>
                <a:lnTo>
                  <a:pt x="9563" y="36195"/>
                </a:lnTo>
                <a:lnTo>
                  <a:pt x="9182" y="36385"/>
                </a:lnTo>
                <a:lnTo>
                  <a:pt x="0" y="4180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4456136" y="2979740"/>
            <a:ext cx="65074" cy="24574"/>
          </a:xfrm>
          <a:custGeom>
            <a:avLst/>
            <a:gdLst/>
            <a:ahLst/>
            <a:cxnLst/>
            <a:rect l="l" t="t" r="r" b="b"/>
            <a:pathLst>
              <a:path w="65074" h="24574">
                <a:moveTo>
                  <a:pt x="0" y="380"/>
                </a:moveTo>
                <a:lnTo>
                  <a:pt x="9385" y="0"/>
                </a:lnTo>
                <a:lnTo>
                  <a:pt x="9944" y="0"/>
                </a:lnTo>
                <a:lnTo>
                  <a:pt x="19316" y="1511"/>
                </a:lnTo>
                <a:lnTo>
                  <a:pt x="28879" y="2819"/>
                </a:lnTo>
                <a:lnTo>
                  <a:pt x="29438" y="2819"/>
                </a:lnTo>
                <a:lnTo>
                  <a:pt x="38442" y="6184"/>
                </a:lnTo>
                <a:lnTo>
                  <a:pt x="46507" y="9004"/>
                </a:lnTo>
                <a:lnTo>
                  <a:pt x="47447" y="9372"/>
                </a:lnTo>
                <a:lnTo>
                  <a:pt x="54381" y="14071"/>
                </a:lnTo>
                <a:lnTo>
                  <a:pt x="60007" y="18199"/>
                </a:lnTo>
                <a:lnTo>
                  <a:pt x="60947" y="18948"/>
                </a:lnTo>
                <a:lnTo>
                  <a:pt x="65074" y="2457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4505452" y="3028120"/>
            <a:ext cx="18376" cy="17818"/>
          </a:xfrm>
          <a:custGeom>
            <a:avLst/>
            <a:gdLst/>
            <a:ahLst/>
            <a:cxnLst/>
            <a:rect l="l" t="t" r="r" b="b"/>
            <a:pathLst>
              <a:path w="18376" h="17818">
                <a:moveTo>
                  <a:pt x="18376" y="0"/>
                </a:moveTo>
                <a:lnTo>
                  <a:pt x="17627" y="2628"/>
                </a:lnTo>
                <a:lnTo>
                  <a:pt x="17246" y="3187"/>
                </a:lnTo>
                <a:lnTo>
                  <a:pt x="15379" y="5257"/>
                </a:lnTo>
                <a:lnTo>
                  <a:pt x="10871" y="10312"/>
                </a:lnTo>
                <a:lnTo>
                  <a:pt x="10693" y="10693"/>
                </a:lnTo>
                <a:lnTo>
                  <a:pt x="5435" y="14998"/>
                </a:lnTo>
                <a:lnTo>
                  <a:pt x="3187" y="16687"/>
                </a:lnTo>
                <a:lnTo>
                  <a:pt x="2628" y="17068"/>
                </a:lnTo>
                <a:lnTo>
                  <a:pt x="0" y="1781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4522135" y="2904552"/>
            <a:ext cx="42570" cy="11252"/>
          </a:xfrm>
          <a:custGeom>
            <a:avLst/>
            <a:gdLst/>
            <a:ahLst/>
            <a:cxnLst/>
            <a:rect l="l" t="t" r="r" b="b"/>
            <a:pathLst>
              <a:path w="42570" h="11252">
                <a:moveTo>
                  <a:pt x="42570" y="11252"/>
                </a:moveTo>
                <a:lnTo>
                  <a:pt x="36194" y="8813"/>
                </a:lnTo>
                <a:lnTo>
                  <a:pt x="29629" y="6756"/>
                </a:lnTo>
                <a:lnTo>
                  <a:pt x="22313" y="4495"/>
                </a:lnTo>
                <a:lnTo>
                  <a:pt x="14820" y="2819"/>
                </a:lnTo>
                <a:lnTo>
                  <a:pt x="7505" y="1130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4461576" y="2860114"/>
            <a:ext cx="114947" cy="19126"/>
          </a:xfrm>
          <a:custGeom>
            <a:avLst/>
            <a:gdLst/>
            <a:ahLst/>
            <a:cxnLst/>
            <a:rect l="l" t="t" r="r" b="b"/>
            <a:pathLst>
              <a:path w="114947" h="19126">
                <a:moveTo>
                  <a:pt x="0" y="0"/>
                </a:moveTo>
                <a:lnTo>
                  <a:pt x="9385" y="5435"/>
                </a:lnTo>
                <a:lnTo>
                  <a:pt x="9753" y="5626"/>
                </a:lnTo>
                <a:lnTo>
                  <a:pt x="20066" y="9372"/>
                </a:lnTo>
                <a:lnTo>
                  <a:pt x="30568" y="13322"/>
                </a:lnTo>
                <a:lnTo>
                  <a:pt x="30949" y="13322"/>
                </a:lnTo>
                <a:lnTo>
                  <a:pt x="41998" y="15570"/>
                </a:lnTo>
                <a:lnTo>
                  <a:pt x="52692" y="17627"/>
                </a:lnTo>
                <a:lnTo>
                  <a:pt x="53060" y="17627"/>
                </a:lnTo>
                <a:lnTo>
                  <a:pt x="63944" y="18376"/>
                </a:lnTo>
                <a:lnTo>
                  <a:pt x="76314" y="19126"/>
                </a:lnTo>
                <a:lnTo>
                  <a:pt x="76504" y="19126"/>
                </a:lnTo>
                <a:lnTo>
                  <a:pt x="88887" y="18376"/>
                </a:lnTo>
                <a:lnTo>
                  <a:pt x="101608" y="17496"/>
                </a:lnTo>
                <a:lnTo>
                  <a:pt x="113782" y="15755"/>
                </a:lnTo>
                <a:lnTo>
                  <a:pt x="114947" y="1557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4461574" y="2791105"/>
            <a:ext cx="114947" cy="19138"/>
          </a:xfrm>
          <a:custGeom>
            <a:avLst/>
            <a:gdLst/>
            <a:ahLst/>
            <a:cxnLst/>
            <a:rect l="l" t="t" r="r" b="b"/>
            <a:pathLst>
              <a:path w="114947" h="19138">
                <a:moveTo>
                  <a:pt x="114947" y="15570"/>
                </a:moveTo>
                <a:lnTo>
                  <a:pt x="102230" y="17595"/>
                </a:lnTo>
                <a:lnTo>
                  <a:pt x="90083" y="18509"/>
                </a:lnTo>
                <a:lnTo>
                  <a:pt x="88887" y="18580"/>
                </a:lnTo>
                <a:lnTo>
                  <a:pt x="76504" y="19138"/>
                </a:lnTo>
                <a:lnTo>
                  <a:pt x="76314" y="19138"/>
                </a:lnTo>
                <a:lnTo>
                  <a:pt x="63944" y="18376"/>
                </a:lnTo>
                <a:lnTo>
                  <a:pt x="53073" y="17818"/>
                </a:lnTo>
                <a:lnTo>
                  <a:pt x="52692" y="17818"/>
                </a:lnTo>
                <a:lnTo>
                  <a:pt x="42011" y="15570"/>
                </a:lnTo>
                <a:lnTo>
                  <a:pt x="30949" y="13322"/>
                </a:lnTo>
                <a:lnTo>
                  <a:pt x="30568" y="13322"/>
                </a:lnTo>
                <a:lnTo>
                  <a:pt x="20065" y="9385"/>
                </a:lnTo>
                <a:lnTo>
                  <a:pt x="9753" y="5638"/>
                </a:lnTo>
                <a:lnTo>
                  <a:pt x="9385" y="5448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4482015" y="2777425"/>
            <a:ext cx="267004" cy="88874"/>
          </a:xfrm>
          <a:custGeom>
            <a:avLst/>
            <a:gdLst/>
            <a:ahLst/>
            <a:cxnLst/>
            <a:rect l="l" t="t" r="r" b="b"/>
            <a:pathLst>
              <a:path w="267004" h="88874">
                <a:moveTo>
                  <a:pt x="0" y="0"/>
                </a:moveTo>
                <a:lnTo>
                  <a:pt x="9182" y="4495"/>
                </a:lnTo>
                <a:lnTo>
                  <a:pt x="9563" y="4876"/>
                </a:lnTo>
                <a:lnTo>
                  <a:pt x="19494" y="7683"/>
                </a:lnTo>
                <a:lnTo>
                  <a:pt x="30187" y="10693"/>
                </a:lnTo>
                <a:lnTo>
                  <a:pt x="30746" y="10693"/>
                </a:lnTo>
                <a:lnTo>
                  <a:pt x="41998" y="12001"/>
                </a:lnTo>
                <a:lnTo>
                  <a:pt x="53441" y="13322"/>
                </a:lnTo>
                <a:lnTo>
                  <a:pt x="53822" y="12560"/>
                </a:lnTo>
                <a:lnTo>
                  <a:pt x="65443" y="12560"/>
                </a:lnTo>
                <a:lnTo>
                  <a:pt x="72936" y="12750"/>
                </a:lnTo>
                <a:lnTo>
                  <a:pt x="72936" y="12941"/>
                </a:lnTo>
                <a:lnTo>
                  <a:pt x="80251" y="12382"/>
                </a:lnTo>
                <a:lnTo>
                  <a:pt x="87566" y="12001"/>
                </a:lnTo>
                <a:lnTo>
                  <a:pt x="87566" y="11442"/>
                </a:lnTo>
                <a:lnTo>
                  <a:pt x="94881" y="10871"/>
                </a:lnTo>
                <a:lnTo>
                  <a:pt x="105003" y="10121"/>
                </a:lnTo>
                <a:lnTo>
                  <a:pt x="105194" y="9753"/>
                </a:lnTo>
                <a:lnTo>
                  <a:pt x="115328" y="9753"/>
                </a:lnTo>
                <a:lnTo>
                  <a:pt x="122821" y="9563"/>
                </a:lnTo>
                <a:lnTo>
                  <a:pt x="123380" y="9194"/>
                </a:lnTo>
                <a:lnTo>
                  <a:pt x="130695" y="10502"/>
                </a:lnTo>
                <a:lnTo>
                  <a:pt x="136880" y="11620"/>
                </a:lnTo>
                <a:lnTo>
                  <a:pt x="137071" y="12179"/>
                </a:lnTo>
                <a:lnTo>
                  <a:pt x="143256" y="14630"/>
                </a:lnTo>
                <a:lnTo>
                  <a:pt x="149250" y="16878"/>
                </a:lnTo>
                <a:lnTo>
                  <a:pt x="155067" y="19697"/>
                </a:lnTo>
                <a:lnTo>
                  <a:pt x="163309" y="23431"/>
                </a:lnTo>
                <a:lnTo>
                  <a:pt x="171196" y="27749"/>
                </a:lnTo>
                <a:lnTo>
                  <a:pt x="182758" y="33763"/>
                </a:lnTo>
                <a:lnTo>
                  <a:pt x="192570" y="39144"/>
                </a:lnTo>
                <a:lnTo>
                  <a:pt x="195948" y="41059"/>
                </a:lnTo>
                <a:lnTo>
                  <a:pt x="207167" y="47597"/>
                </a:lnTo>
                <a:lnTo>
                  <a:pt x="216999" y="53601"/>
                </a:lnTo>
                <a:lnTo>
                  <a:pt x="219760" y="55308"/>
                </a:lnTo>
                <a:lnTo>
                  <a:pt x="230690" y="62267"/>
                </a:lnTo>
                <a:lnTo>
                  <a:pt x="240284" y="68854"/>
                </a:lnTo>
                <a:lnTo>
                  <a:pt x="242633" y="70497"/>
                </a:lnTo>
                <a:lnTo>
                  <a:pt x="253266" y="77914"/>
                </a:lnTo>
                <a:lnTo>
                  <a:pt x="262662" y="84892"/>
                </a:lnTo>
                <a:lnTo>
                  <a:pt x="264756" y="86448"/>
                </a:lnTo>
                <a:lnTo>
                  <a:pt x="265887" y="87376"/>
                </a:lnTo>
                <a:lnTo>
                  <a:pt x="266077" y="87566"/>
                </a:lnTo>
                <a:lnTo>
                  <a:pt x="267004" y="8887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4618525" y="2842487"/>
            <a:ext cx="130873" cy="38061"/>
          </a:xfrm>
          <a:custGeom>
            <a:avLst/>
            <a:gdLst/>
            <a:ahLst/>
            <a:cxnLst/>
            <a:rect l="l" t="t" r="r" b="b"/>
            <a:pathLst>
              <a:path w="130873" h="38061">
                <a:moveTo>
                  <a:pt x="130873" y="32067"/>
                </a:moveTo>
                <a:lnTo>
                  <a:pt x="129933" y="33007"/>
                </a:lnTo>
                <a:lnTo>
                  <a:pt x="128803" y="33756"/>
                </a:lnTo>
                <a:lnTo>
                  <a:pt x="126758" y="35064"/>
                </a:lnTo>
                <a:lnTo>
                  <a:pt x="124307" y="36194"/>
                </a:lnTo>
                <a:lnTo>
                  <a:pt x="123190" y="36944"/>
                </a:lnTo>
                <a:lnTo>
                  <a:pt x="121881" y="37312"/>
                </a:lnTo>
                <a:lnTo>
                  <a:pt x="120561" y="37693"/>
                </a:lnTo>
                <a:lnTo>
                  <a:pt x="120370" y="37693"/>
                </a:lnTo>
                <a:lnTo>
                  <a:pt x="119062" y="37871"/>
                </a:lnTo>
                <a:lnTo>
                  <a:pt x="117563" y="38061"/>
                </a:lnTo>
                <a:lnTo>
                  <a:pt x="117373" y="38061"/>
                </a:lnTo>
                <a:lnTo>
                  <a:pt x="115874" y="37871"/>
                </a:lnTo>
                <a:lnTo>
                  <a:pt x="114376" y="37871"/>
                </a:lnTo>
                <a:lnTo>
                  <a:pt x="114185" y="38061"/>
                </a:lnTo>
                <a:lnTo>
                  <a:pt x="112877" y="37503"/>
                </a:lnTo>
                <a:lnTo>
                  <a:pt x="100094" y="31827"/>
                </a:lnTo>
                <a:lnTo>
                  <a:pt x="91306" y="27681"/>
                </a:lnTo>
                <a:lnTo>
                  <a:pt x="79163" y="22611"/>
                </a:lnTo>
                <a:lnTo>
                  <a:pt x="64316" y="16922"/>
                </a:lnTo>
                <a:lnTo>
                  <a:pt x="54859" y="13746"/>
                </a:lnTo>
                <a:lnTo>
                  <a:pt x="41630" y="9944"/>
                </a:lnTo>
                <a:lnTo>
                  <a:pt x="27709" y="6042"/>
                </a:lnTo>
                <a:lnTo>
                  <a:pt x="18054" y="3655"/>
                </a:lnTo>
                <a:lnTo>
                  <a:pt x="6222" y="1223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4618332" y="2891429"/>
            <a:ext cx="41630" cy="23622"/>
          </a:xfrm>
          <a:custGeom>
            <a:avLst/>
            <a:gdLst/>
            <a:ahLst/>
            <a:cxnLst/>
            <a:rect l="l" t="t" r="r" b="b"/>
            <a:pathLst>
              <a:path w="41630" h="23622">
                <a:moveTo>
                  <a:pt x="41630" y="0"/>
                </a:moveTo>
                <a:lnTo>
                  <a:pt x="37312" y="5626"/>
                </a:lnTo>
                <a:lnTo>
                  <a:pt x="36944" y="5816"/>
                </a:lnTo>
                <a:lnTo>
                  <a:pt x="31877" y="10693"/>
                </a:lnTo>
                <a:lnTo>
                  <a:pt x="29248" y="12941"/>
                </a:lnTo>
                <a:lnTo>
                  <a:pt x="28879" y="13119"/>
                </a:lnTo>
                <a:lnTo>
                  <a:pt x="25692" y="14820"/>
                </a:lnTo>
                <a:lnTo>
                  <a:pt x="18008" y="18567"/>
                </a:lnTo>
                <a:lnTo>
                  <a:pt x="18008" y="18757"/>
                </a:lnTo>
                <a:lnTo>
                  <a:pt x="9944" y="21564"/>
                </a:lnTo>
                <a:lnTo>
                  <a:pt x="5245" y="23063"/>
                </a:lnTo>
                <a:lnTo>
                  <a:pt x="4876" y="23253"/>
                </a:lnTo>
                <a:lnTo>
                  <a:pt x="0" y="2362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4481827" y="3406700"/>
            <a:ext cx="41249" cy="41998"/>
          </a:xfrm>
          <a:custGeom>
            <a:avLst/>
            <a:gdLst/>
            <a:ahLst/>
            <a:cxnLst/>
            <a:rect l="l" t="t" r="r" b="b"/>
            <a:pathLst>
              <a:path w="41249" h="41998">
                <a:moveTo>
                  <a:pt x="0" y="41998"/>
                </a:moveTo>
                <a:lnTo>
                  <a:pt x="9182" y="36563"/>
                </a:lnTo>
                <a:lnTo>
                  <a:pt x="9563" y="36372"/>
                </a:lnTo>
                <a:lnTo>
                  <a:pt x="17818" y="29438"/>
                </a:lnTo>
                <a:lnTo>
                  <a:pt x="25133" y="23063"/>
                </a:lnTo>
                <a:lnTo>
                  <a:pt x="25692" y="22872"/>
                </a:lnTo>
                <a:lnTo>
                  <a:pt x="31686" y="15379"/>
                </a:lnTo>
                <a:lnTo>
                  <a:pt x="37122" y="8445"/>
                </a:lnTo>
                <a:lnTo>
                  <a:pt x="37503" y="7874"/>
                </a:lnTo>
                <a:lnTo>
                  <a:pt x="4124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4485580" y="2876429"/>
            <a:ext cx="160121" cy="54190"/>
          </a:xfrm>
          <a:custGeom>
            <a:avLst/>
            <a:gdLst/>
            <a:ahLst/>
            <a:cxnLst/>
            <a:rect l="l" t="t" r="r" b="b"/>
            <a:pathLst>
              <a:path w="160121" h="54190">
                <a:moveTo>
                  <a:pt x="0" y="0"/>
                </a:moveTo>
                <a:lnTo>
                  <a:pt x="8991" y="1130"/>
                </a:lnTo>
                <a:lnTo>
                  <a:pt x="17995" y="2438"/>
                </a:lnTo>
                <a:lnTo>
                  <a:pt x="26619" y="3746"/>
                </a:lnTo>
                <a:lnTo>
                  <a:pt x="35255" y="5257"/>
                </a:lnTo>
                <a:lnTo>
                  <a:pt x="43497" y="6934"/>
                </a:lnTo>
                <a:lnTo>
                  <a:pt x="43688" y="6756"/>
                </a:lnTo>
                <a:lnTo>
                  <a:pt x="51943" y="8813"/>
                </a:lnTo>
                <a:lnTo>
                  <a:pt x="59817" y="10693"/>
                </a:lnTo>
                <a:lnTo>
                  <a:pt x="59994" y="10693"/>
                </a:lnTo>
                <a:lnTo>
                  <a:pt x="67868" y="13119"/>
                </a:lnTo>
                <a:lnTo>
                  <a:pt x="75742" y="15379"/>
                </a:lnTo>
                <a:lnTo>
                  <a:pt x="83248" y="18186"/>
                </a:lnTo>
                <a:lnTo>
                  <a:pt x="96864" y="23525"/>
                </a:lnTo>
                <a:lnTo>
                  <a:pt x="106114" y="27246"/>
                </a:lnTo>
                <a:lnTo>
                  <a:pt x="116797" y="31706"/>
                </a:lnTo>
                <a:lnTo>
                  <a:pt x="124307" y="34874"/>
                </a:lnTo>
                <a:lnTo>
                  <a:pt x="136742" y="40256"/>
                </a:lnTo>
                <a:lnTo>
                  <a:pt x="146069" y="44583"/>
                </a:lnTo>
                <a:lnTo>
                  <a:pt x="154127" y="48374"/>
                </a:lnTo>
                <a:lnTo>
                  <a:pt x="155257" y="48755"/>
                </a:lnTo>
                <a:lnTo>
                  <a:pt x="156184" y="49504"/>
                </a:lnTo>
                <a:lnTo>
                  <a:pt x="157505" y="50431"/>
                </a:lnTo>
                <a:lnTo>
                  <a:pt x="157695" y="50431"/>
                </a:lnTo>
                <a:lnTo>
                  <a:pt x="158623" y="51752"/>
                </a:lnTo>
                <a:lnTo>
                  <a:pt x="159562" y="52692"/>
                </a:lnTo>
                <a:lnTo>
                  <a:pt x="159562" y="52882"/>
                </a:lnTo>
                <a:lnTo>
                  <a:pt x="160121" y="5419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4532453" y="3337883"/>
            <a:ext cx="85509" cy="50253"/>
          </a:xfrm>
          <a:custGeom>
            <a:avLst/>
            <a:gdLst/>
            <a:ahLst/>
            <a:cxnLst/>
            <a:rect l="l" t="t" r="r" b="b"/>
            <a:pathLst>
              <a:path w="85509" h="50253">
                <a:moveTo>
                  <a:pt x="0" y="50253"/>
                </a:moveTo>
                <a:lnTo>
                  <a:pt x="6565" y="42189"/>
                </a:lnTo>
                <a:lnTo>
                  <a:pt x="13309" y="34493"/>
                </a:lnTo>
                <a:lnTo>
                  <a:pt x="15760" y="31686"/>
                </a:lnTo>
                <a:lnTo>
                  <a:pt x="18376" y="29248"/>
                </a:lnTo>
                <a:lnTo>
                  <a:pt x="21183" y="26428"/>
                </a:lnTo>
                <a:lnTo>
                  <a:pt x="24193" y="24002"/>
                </a:lnTo>
                <a:lnTo>
                  <a:pt x="25692" y="22872"/>
                </a:lnTo>
                <a:lnTo>
                  <a:pt x="25882" y="23063"/>
                </a:lnTo>
                <a:lnTo>
                  <a:pt x="27381" y="22123"/>
                </a:lnTo>
                <a:lnTo>
                  <a:pt x="29438" y="20815"/>
                </a:lnTo>
                <a:lnTo>
                  <a:pt x="29438" y="20624"/>
                </a:lnTo>
                <a:lnTo>
                  <a:pt x="31508" y="19507"/>
                </a:lnTo>
                <a:lnTo>
                  <a:pt x="35255" y="17627"/>
                </a:lnTo>
                <a:lnTo>
                  <a:pt x="39192" y="16128"/>
                </a:lnTo>
                <a:lnTo>
                  <a:pt x="49695" y="12001"/>
                </a:lnTo>
                <a:lnTo>
                  <a:pt x="49695" y="11810"/>
                </a:lnTo>
                <a:lnTo>
                  <a:pt x="60375" y="8254"/>
                </a:lnTo>
                <a:lnTo>
                  <a:pt x="71818" y="4317"/>
                </a:lnTo>
                <a:lnTo>
                  <a:pt x="72009" y="4876"/>
                </a:lnTo>
                <a:lnTo>
                  <a:pt x="83439" y="1130"/>
                </a:lnTo>
                <a:lnTo>
                  <a:pt x="84378" y="749"/>
                </a:lnTo>
                <a:lnTo>
                  <a:pt x="84569" y="749"/>
                </a:lnTo>
                <a:lnTo>
                  <a:pt x="8550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4508262" y="3324567"/>
            <a:ext cx="110261" cy="44818"/>
          </a:xfrm>
          <a:custGeom>
            <a:avLst/>
            <a:gdLst/>
            <a:ahLst/>
            <a:cxnLst/>
            <a:rect l="l" t="t" r="r" b="b"/>
            <a:pathLst>
              <a:path w="110261" h="44818">
                <a:moveTo>
                  <a:pt x="110261" y="10502"/>
                </a:moveTo>
                <a:lnTo>
                  <a:pt x="109880" y="9563"/>
                </a:lnTo>
                <a:lnTo>
                  <a:pt x="109512" y="9194"/>
                </a:lnTo>
                <a:lnTo>
                  <a:pt x="108750" y="8635"/>
                </a:lnTo>
                <a:lnTo>
                  <a:pt x="105003" y="5816"/>
                </a:lnTo>
                <a:lnTo>
                  <a:pt x="104825" y="5816"/>
                </a:lnTo>
                <a:lnTo>
                  <a:pt x="100876" y="3378"/>
                </a:lnTo>
                <a:lnTo>
                  <a:pt x="98259" y="1879"/>
                </a:lnTo>
                <a:lnTo>
                  <a:pt x="96761" y="1320"/>
                </a:lnTo>
                <a:lnTo>
                  <a:pt x="95072" y="939"/>
                </a:lnTo>
                <a:lnTo>
                  <a:pt x="93383" y="380"/>
                </a:lnTo>
                <a:lnTo>
                  <a:pt x="93192" y="380"/>
                </a:lnTo>
                <a:lnTo>
                  <a:pt x="91325" y="190"/>
                </a:lnTo>
                <a:lnTo>
                  <a:pt x="89827" y="0"/>
                </a:lnTo>
                <a:lnTo>
                  <a:pt x="89827" y="190"/>
                </a:lnTo>
                <a:lnTo>
                  <a:pt x="88125" y="190"/>
                </a:lnTo>
                <a:lnTo>
                  <a:pt x="86258" y="571"/>
                </a:lnTo>
                <a:lnTo>
                  <a:pt x="75196" y="3746"/>
                </a:lnTo>
                <a:lnTo>
                  <a:pt x="75006" y="3568"/>
                </a:lnTo>
                <a:lnTo>
                  <a:pt x="64135" y="7124"/>
                </a:lnTo>
                <a:lnTo>
                  <a:pt x="53441" y="10502"/>
                </a:lnTo>
                <a:lnTo>
                  <a:pt x="53441" y="10693"/>
                </a:lnTo>
                <a:lnTo>
                  <a:pt x="42938" y="14439"/>
                </a:lnTo>
                <a:lnTo>
                  <a:pt x="36195" y="17068"/>
                </a:lnTo>
                <a:lnTo>
                  <a:pt x="31508" y="19126"/>
                </a:lnTo>
                <a:lnTo>
                  <a:pt x="27012" y="21386"/>
                </a:lnTo>
                <a:lnTo>
                  <a:pt x="23063" y="23621"/>
                </a:lnTo>
                <a:lnTo>
                  <a:pt x="22885" y="23621"/>
                </a:lnTo>
                <a:lnTo>
                  <a:pt x="19138" y="26441"/>
                </a:lnTo>
                <a:lnTo>
                  <a:pt x="15570" y="28879"/>
                </a:lnTo>
                <a:lnTo>
                  <a:pt x="15379" y="29070"/>
                </a:lnTo>
                <a:lnTo>
                  <a:pt x="12192" y="32067"/>
                </a:lnTo>
                <a:lnTo>
                  <a:pt x="8813" y="34886"/>
                </a:lnTo>
                <a:lnTo>
                  <a:pt x="8813" y="35064"/>
                </a:lnTo>
                <a:lnTo>
                  <a:pt x="5816" y="38252"/>
                </a:lnTo>
                <a:lnTo>
                  <a:pt x="2819" y="41440"/>
                </a:lnTo>
                <a:lnTo>
                  <a:pt x="0" y="4481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4554772" y="2735423"/>
            <a:ext cx="72567" cy="23812"/>
          </a:xfrm>
          <a:custGeom>
            <a:avLst/>
            <a:gdLst/>
            <a:ahLst/>
            <a:cxnLst/>
            <a:rect l="l" t="t" r="r" b="b"/>
            <a:pathLst>
              <a:path w="72567" h="23812">
                <a:moveTo>
                  <a:pt x="0" y="0"/>
                </a:moveTo>
                <a:lnTo>
                  <a:pt x="10502" y="5626"/>
                </a:lnTo>
                <a:lnTo>
                  <a:pt x="10680" y="5816"/>
                </a:lnTo>
                <a:lnTo>
                  <a:pt x="21755" y="10121"/>
                </a:lnTo>
                <a:lnTo>
                  <a:pt x="33695" y="14612"/>
                </a:lnTo>
                <a:lnTo>
                  <a:pt x="45744" y="18080"/>
                </a:lnTo>
                <a:lnTo>
                  <a:pt x="58738" y="21361"/>
                </a:lnTo>
                <a:lnTo>
                  <a:pt x="70323" y="23458"/>
                </a:lnTo>
                <a:lnTo>
                  <a:pt x="72567" y="2381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4571455" y="3424134"/>
            <a:ext cx="5448" cy="42379"/>
          </a:xfrm>
          <a:custGeom>
            <a:avLst/>
            <a:gdLst/>
            <a:ahLst/>
            <a:cxnLst/>
            <a:rect l="l" t="t" r="r" b="b"/>
            <a:pathLst>
              <a:path w="5448" h="42379">
                <a:moveTo>
                  <a:pt x="3937" y="42379"/>
                </a:moveTo>
                <a:lnTo>
                  <a:pt x="4876" y="35623"/>
                </a:lnTo>
                <a:lnTo>
                  <a:pt x="4876" y="35445"/>
                </a:lnTo>
                <a:lnTo>
                  <a:pt x="5257" y="28689"/>
                </a:lnTo>
                <a:lnTo>
                  <a:pt x="5257" y="24561"/>
                </a:lnTo>
                <a:lnTo>
                  <a:pt x="5448" y="24193"/>
                </a:lnTo>
                <a:lnTo>
                  <a:pt x="4686" y="20256"/>
                </a:lnTo>
                <a:lnTo>
                  <a:pt x="3937" y="15938"/>
                </a:lnTo>
                <a:lnTo>
                  <a:pt x="2997" y="15938"/>
                </a:lnTo>
                <a:lnTo>
                  <a:pt x="2070" y="11810"/>
                </a:lnTo>
                <a:lnTo>
                  <a:pt x="749" y="6007"/>
                </a:lnTo>
                <a:lnTo>
                  <a:pt x="749" y="5816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4572956" y="3369016"/>
            <a:ext cx="98628" cy="46304"/>
          </a:xfrm>
          <a:custGeom>
            <a:avLst/>
            <a:gdLst/>
            <a:ahLst/>
            <a:cxnLst/>
            <a:rect l="l" t="t" r="r" b="b"/>
            <a:pathLst>
              <a:path w="98628" h="46304">
                <a:moveTo>
                  <a:pt x="0" y="46304"/>
                </a:moveTo>
                <a:lnTo>
                  <a:pt x="939" y="43687"/>
                </a:lnTo>
                <a:lnTo>
                  <a:pt x="1130" y="43497"/>
                </a:lnTo>
                <a:lnTo>
                  <a:pt x="2997" y="41249"/>
                </a:lnTo>
                <a:lnTo>
                  <a:pt x="4686" y="38988"/>
                </a:lnTo>
                <a:lnTo>
                  <a:pt x="5067" y="38988"/>
                </a:lnTo>
                <a:lnTo>
                  <a:pt x="7315" y="37122"/>
                </a:lnTo>
                <a:lnTo>
                  <a:pt x="11061" y="33934"/>
                </a:lnTo>
                <a:lnTo>
                  <a:pt x="15189" y="31114"/>
                </a:lnTo>
                <a:lnTo>
                  <a:pt x="21564" y="26809"/>
                </a:lnTo>
                <a:lnTo>
                  <a:pt x="21564" y="26619"/>
                </a:lnTo>
                <a:lnTo>
                  <a:pt x="28308" y="22682"/>
                </a:lnTo>
                <a:lnTo>
                  <a:pt x="35433" y="18567"/>
                </a:lnTo>
                <a:lnTo>
                  <a:pt x="35623" y="18567"/>
                </a:lnTo>
                <a:lnTo>
                  <a:pt x="42938" y="14808"/>
                </a:lnTo>
                <a:lnTo>
                  <a:pt x="46507" y="12928"/>
                </a:lnTo>
                <a:lnTo>
                  <a:pt x="46697" y="13119"/>
                </a:lnTo>
                <a:lnTo>
                  <a:pt x="50253" y="11442"/>
                </a:lnTo>
                <a:lnTo>
                  <a:pt x="54749" y="9372"/>
                </a:lnTo>
                <a:lnTo>
                  <a:pt x="54571" y="9182"/>
                </a:lnTo>
                <a:lnTo>
                  <a:pt x="59067" y="7492"/>
                </a:lnTo>
                <a:lnTo>
                  <a:pt x="67691" y="3924"/>
                </a:lnTo>
                <a:lnTo>
                  <a:pt x="76504" y="736"/>
                </a:lnTo>
                <a:lnTo>
                  <a:pt x="77622" y="177"/>
                </a:lnTo>
                <a:lnTo>
                  <a:pt x="77812" y="177"/>
                </a:lnTo>
                <a:lnTo>
                  <a:pt x="79121" y="177"/>
                </a:lnTo>
                <a:lnTo>
                  <a:pt x="80632" y="0"/>
                </a:lnTo>
                <a:lnTo>
                  <a:pt x="82308" y="177"/>
                </a:lnTo>
                <a:lnTo>
                  <a:pt x="83997" y="368"/>
                </a:lnTo>
                <a:lnTo>
                  <a:pt x="85686" y="736"/>
                </a:lnTo>
                <a:lnTo>
                  <a:pt x="87376" y="1117"/>
                </a:lnTo>
                <a:lnTo>
                  <a:pt x="88887" y="1676"/>
                </a:lnTo>
                <a:lnTo>
                  <a:pt x="90195" y="2247"/>
                </a:lnTo>
                <a:lnTo>
                  <a:pt x="90373" y="2247"/>
                </a:lnTo>
                <a:lnTo>
                  <a:pt x="91694" y="2984"/>
                </a:lnTo>
                <a:lnTo>
                  <a:pt x="94322" y="4495"/>
                </a:lnTo>
                <a:lnTo>
                  <a:pt x="94500" y="4495"/>
                </a:lnTo>
                <a:lnTo>
                  <a:pt x="96939" y="6184"/>
                </a:lnTo>
                <a:lnTo>
                  <a:pt x="97878" y="6934"/>
                </a:lnTo>
                <a:lnTo>
                  <a:pt x="98069" y="7111"/>
                </a:lnTo>
                <a:lnTo>
                  <a:pt x="98628" y="805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4564706" y="2932305"/>
            <a:ext cx="80441" cy="13119"/>
          </a:xfrm>
          <a:custGeom>
            <a:avLst/>
            <a:gdLst/>
            <a:ahLst/>
            <a:cxnLst/>
            <a:rect l="l" t="t" r="r" b="b"/>
            <a:pathLst>
              <a:path w="80441" h="13119">
                <a:moveTo>
                  <a:pt x="0" y="0"/>
                </a:moveTo>
                <a:lnTo>
                  <a:pt x="15584" y="3163"/>
                </a:lnTo>
                <a:lnTo>
                  <a:pt x="26843" y="5410"/>
                </a:lnTo>
                <a:lnTo>
                  <a:pt x="36368" y="7239"/>
                </a:lnTo>
                <a:lnTo>
                  <a:pt x="46754" y="9151"/>
                </a:lnTo>
                <a:lnTo>
                  <a:pt x="60592" y="11644"/>
                </a:lnTo>
                <a:lnTo>
                  <a:pt x="66751" y="12750"/>
                </a:lnTo>
                <a:lnTo>
                  <a:pt x="68072" y="13119"/>
                </a:lnTo>
                <a:lnTo>
                  <a:pt x="68440" y="12941"/>
                </a:lnTo>
                <a:lnTo>
                  <a:pt x="69938" y="12560"/>
                </a:lnTo>
                <a:lnTo>
                  <a:pt x="71437" y="12369"/>
                </a:lnTo>
                <a:lnTo>
                  <a:pt x="72745" y="12001"/>
                </a:lnTo>
                <a:lnTo>
                  <a:pt x="74066" y="11442"/>
                </a:lnTo>
                <a:lnTo>
                  <a:pt x="74256" y="11442"/>
                </a:lnTo>
                <a:lnTo>
                  <a:pt x="75196" y="10693"/>
                </a:lnTo>
                <a:lnTo>
                  <a:pt x="76136" y="10121"/>
                </a:lnTo>
                <a:lnTo>
                  <a:pt x="76314" y="10121"/>
                </a:lnTo>
                <a:lnTo>
                  <a:pt x="76873" y="9182"/>
                </a:lnTo>
                <a:lnTo>
                  <a:pt x="78752" y="6756"/>
                </a:lnTo>
                <a:lnTo>
                  <a:pt x="78943" y="6756"/>
                </a:lnTo>
                <a:lnTo>
                  <a:pt x="80441" y="412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4578957" y="2723426"/>
            <a:ext cx="113068" cy="27190"/>
          </a:xfrm>
          <a:custGeom>
            <a:avLst/>
            <a:gdLst/>
            <a:ahLst/>
            <a:cxnLst/>
            <a:rect l="l" t="t" r="r" b="b"/>
            <a:pathLst>
              <a:path w="113068" h="27190">
                <a:moveTo>
                  <a:pt x="0" y="0"/>
                </a:moveTo>
                <a:lnTo>
                  <a:pt x="10312" y="4495"/>
                </a:lnTo>
                <a:lnTo>
                  <a:pt x="10502" y="4495"/>
                </a:lnTo>
                <a:lnTo>
                  <a:pt x="21374" y="7874"/>
                </a:lnTo>
                <a:lnTo>
                  <a:pt x="33758" y="11590"/>
                </a:lnTo>
                <a:lnTo>
                  <a:pt x="45122" y="14239"/>
                </a:lnTo>
                <a:lnTo>
                  <a:pt x="47625" y="14808"/>
                </a:lnTo>
                <a:lnTo>
                  <a:pt x="61507" y="17812"/>
                </a:lnTo>
                <a:lnTo>
                  <a:pt x="71193" y="19624"/>
                </a:lnTo>
                <a:lnTo>
                  <a:pt x="84338" y="21992"/>
                </a:lnTo>
                <a:lnTo>
                  <a:pt x="86067" y="22313"/>
                </a:lnTo>
                <a:lnTo>
                  <a:pt x="98814" y="24758"/>
                </a:lnTo>
                <a:lnTo>
                  <a:pt x="110273" y="26725"/>
                </a:lnTo>
                <a:lnTo>
                  <a:pt x="113068" y="2719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4659776" y="2764674"/>
            <a:ext cx="91694" cy="41440"/>
          </a:xfrm>
          <a:custGeom>
            <a:avLst/>
            <a:gdLst/>
            <a:ahLst/>
            <a:cxnLst/>
            <a:rect l="l" t="t" r="r" b="b"/>
            <a:pathLst>
              <a:path w="91694" h="41440">
                <a:moveTo>
                  <a:pt x="0" y="0"/>
                </a:moveTo>
                <a:lnTo>
                  <a:pt x="14504" y="5408"/>
                </a:lnTo>
                <a:lnTo>
                  <a:pt x="24607" y="9218"/>
                </a:lnTo>
                <a:lnTo>
                  <a:pt x="33713" y="12736"/>
                </a:lnTo>
                <a:lnTo>
                  <a:pt x="45230" y="17272"/>
                </a:lnTo>
                <a:lnTo>
                  <a:pt x="54178" y="20815"/>
                </a:lnTo>
                <a:lnTo>
                  <a:pt x="61125" y="23622"/>
                </a:lnTo>
                <a:lnTo>
                  <a:pt x="67868" y="27000"/>
                </a:lnTo>
                <a:lnTo>
                  <a:pt x="74434" y="30187"/>
                </a:lnTo>
                <a:lnTo>
                  <a:pt x="74434" y="30378"/>
                </a:lnTo>
                <a:lnTo>
                  <a:pt x="80810" y="34124"/>
                </a:lnTo>
                <a:lnTo>
                  <a:pt x="86436" y="37503"/>
                </a:lnTo>
                <a:lnTo>
                  <a:pt x="91694" y="4144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4634080" y="2795793"/>
            <a:ext cx="117386" cy="26822"/>
          </a:xfrm>
          <a:custGeom>
            <a:avLst/>
            <a:gdLst/>
            <a:ahLst/>
            <a:cxnLst/>
            <a:rect l="l" t="t" r="r" b="b"/>
            <a:pathLst>
              <a:path w="117386" h="26822">
                <a:moveTo>
                  <a:pt x="117386" y="26822"/>
                </a:moveTo>
                <a:lnTo>
                  <a:pt x="108750" y="22885"/>
                </a:lnTo>
                <a:lnTo>
                  <a:pt x="108572" y="22694"/>
                </a:lnTo>
                <a:lnTo>
                  <a:pt x="99377" y="19888"/>
                </a:lnTo>
                <a:lnTo>
                  <a:pt x="89827" y="16700"/>
                </a:lnTo>
                <a:lnTo>
                  <a:pt x="79882" y="14630"/>
                </a:lnTo>
                <a:lnTo>
                  <a:pt x="63833" y="11458"/>
                </a:lnTo>
                <a:lnTo>
                  <a:pt x="51768" y="9105"/>
                </a:lnTo>
                <a:lnTo>
                  <a:pt x="41868" y="7236"/>
                </a:lnTo>
                <a:lnTo>
                  <a:pt x="32313" y="5516"/>
                </a:lnTo>
                <a:lnTo>
                  <a:pt x="21283" y="3608"/>
                </a:lnTo>
                <a:lnTo>
                  <a:pt x="6959" y="1177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4581392" y="2986872"/>
            <a:ext cx="9944" cy="1498"/>
          </a:xfrm>
          <a:custGeom>
            <a:avLst/>
            <a:gdLst/>
            <a:ahLst/>
            <a:cxnLst/>
            <a:rect l="l" t="t" r="r" b="b"/>
            <a:pathLst>
              <a:path w="9944" h="1498">
                <a:moveTo>
                  <a:pt x="0" y="0"/>
                </a:moveTo>
                <a:lnTo>
                  <a:pt x="1511" y="749"/>
                </a:lnTo>
                <a:lnTo>
                  <a:pt x="1689" y="749"/>
                </a:lnTo>
                <a:lnTo>
                  <a:pt x="3378" y="1130"/>
                </a:lnTo>
                <a:lnTo>
                  <a:pt x="5067" y="1308"/>
                </a:lnTo>
                <a:lnTo>
                  <a:pt x="5257" y="1498"/>
                </a:lnTo>
                <a:lnTo>
                  <a:pt x="6934" y="1308"/>
                </a:lnTo>
                <a:lnTo>
                  <a:pt x="8445" y="1308"/>
                </a:lnTo>
                <a:lnTo>
                  <a:pt x="8636" y="1130"/>
                </a:lnTo>
                <a:lnTo>
                  <a:pt x="9944" y="74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4576522" y="2873799"/>
            <a:ext cx="74625" cy="16319"/>
          </a:xfrm>
          <a:custGeom>
            <a:avLst/>
            <a:gdLst/>
            <a:ahLst/>
            <a:cxnLst/>
            <a:rect l="l" t="t" r="r" b="b"/>
            <a:pathLst>
              <a:path w="74625" h="16319">
                <a:moveTo>
                  <a:pt x="0" y="1879"/>
                </a:moveTo>
                <a:lnTo>
                  <a:pt x="9931" y="190"/>
                </a:lnTo>
                <a:lnTo>
                  <a:pt x="10502" y="0"/>
                </a:lnTo>
                <a:lnTo>
                  <a:pt x="20624" y="190"/>
                </a:lnTo>
                <a:lnTo>
                  <a:pt x="30937" y="190"/>
                </a:lnTo>
                <a:lnTo>
                  <a:pt x="31496" y="190"/>
                </a:lnTo>
                <a:lnTo>
                  <a:pt x="41440" y="2070"/>
                </a:lnTo>
                <a:lnTo>
                  <a:pt x="50622" y="3949"/>
                </a:lnTo>
                <a:lnTo>
                  <a:pt x="51371" y="3949"/>
                </a:lnTo>
                <a:lnTo>
                  <a:pt x="59994" y="7696"/>
                </a:lnTo>
                <a:lnTo>
                  <a:pt x="67500" y="10883"/>
                </a:lnTo>
                <a:lnTo>
                  <a:pt x="68249" y="11442"/>
                </a:lnTo>
                <a:lnTo>
                  <a:pt x="74625" y="1631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4576525" y="2805924"/>
            <a:ext cx="41998" cy="7315"/>
          </a:xfrm>
          <a:custGeom>
            <a:avLst/>
            <a:gdLst/>
            <a:ahLst/>
            <a:cxnLst/>
            <a:rect l="l" t="t" r="r" b="b"/>
            <a:pathLst>
              <a:path w="41998" h="7315">
                <a:moveTo>
                  <a:pt x="41998" y="7315"/>
                </a:moveTo>
                <a:lnTo>
                  <a:pt x="37680" y="5626"/>
                </a:lnTo>
                <a:lnTo>
                  <a:pt x="33185" y="4127"/>
                </a:lnTo>
                <a:lnTo>
                  <a:pt x="28117" y="2819"/>
                </a:lnTo>
                <a:lnTo>
                  <a:pt x="27940" y="2628"/>
                </a:lnTo>
                <a:lnTo>
                  <a:pt x="22872" y="1689"/>
                </a:lnTo>
                <a:lnTo>
                  <a:pt x="16497" y="558"/>
                </a:lnTo>
                <a:lnTo>
                  <a:pt x="16306" y="749"/>
                </a:lnTo>
                <a:lnTo>
                  <a:pt x="9931" y="190"/>
                </a:lnTo>
                <a:lnTo>
                  <a:pt x="7124" y="0"/>
                </a:lnTo>
                <a:lnTo>
                  <a:pt x="6934" y="0"/>
                </a:lnTo>
                <a:lnTo>
                  <a:pt x="4114" y="190"/>
                </a:lnTo>
                <a:lnTo>
                  <a:pt x="2057" y="190"/>
                </a:lnTo>
                <a:lnTo>
                  <a:pt x="1879" y="381"/>
                </a:lnTo>
                <a:lnTo>
                  <a:pt x="0" y="74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4608207" y="3383448"/>
            <a:ext cx="61315" cy="60756"/>
          </a:xfrm>
          <a:custGeom>
            <a:avLst/>
            <a:gdLst/>
            <a:ahLst/>
            <a:cxnLst/>
            <a:rect l="l" t="t" r="r" b="b"/>
            <a:pathLst>
              <a:path w="61315" h="60756">
                <a:moveTo>
                  <a:pt x="61315" y="0"/>
                </a:moveTo>
                <a:lnTo>
                  <a:pt x="50159" y="7501"/>
                </a:lnTo>
                <a:lnTo>
                  <a:pt x="41898" y="13980"/>
                </a:lnTo>
                <a:lnTo>
                  <a:pt x="36004" y="18935"/>
                </a:lnTo>
                <a:lnTo>
                  <a:pt x="26206" y="27705"/>
                </a:lnTo>
                <a:lnTo>
                  <a:pt x="18655" y="35760"/>
                </a:lnTo>
                <a:lnTo>
                  <a:pt x="15189" y="39751"/>
                </a:lnTo>
                <a:lnTo>
                  <a:pt x="7078" y="49530"/>
                </a:lnTo>
                <a:lnTo>
                  <a:pt x="389" y="60101"/>
                </a:lnTo>
                <a:lnTo>
                  <a:pt x="0" y="6075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4615707" y="3421129"/>
            <a:ext cx="100888" cy="15760"/>
          </a:xfrm>
          <a:custGeom>
            <a:avLst/>
            <a:gdLst/>
            <a:ahLst/>
            <a:cxnLst/>
            <a:rect l="l" t="t" r="r" b="b"/>
            <a:pathLst>
              <a:path w="100888" h="15760">
                <a:moveTo>
                  <a:pt x="0" y="15760"/>
                </a:moveTo>
                <a:lnTo>
                  <a:pt x="6565" y="10693"/>
                </a:lnTo>
                <a:lnTo>
                  <a:pt x="7315" y="10325"/>
                </a:lnTo>
                <a:lnTo>
                  <a:pt x="14998" y="7124"/>
                </a:lnTo>
                <a:lnTo>
                  <a:pt x="23634" y="3568"/>
                </a:lnTo>
                <a:lnTo>
                  <a:pt x="24384" y="3568"/>
                </a:lnTo>
                <a:lnTo>
                  <a:pt x="33756" y="1879"/>
                </a:lnTo>
                <a:lnTo>
                  <a:pt x="43688" y="0"/>
                </a:lnTo>
                <a:lnTo>
                  <a:pt x="44246" y="0"/>
                </a:lnTo>
                <a:lnTo>
                  <a:pt x="54571" y="0"/>
                </a:lnTo>
                <a:lnTo>
                  <a:pt x="64681" y="190"/>
                </a:lnTo>
                <a:lnTo>
                  <a:pt x="65252" y="190"/>
                </a:lnTo>
                <a:lnTo>
                  <a:pt x="75196" y="2070"/>
                </a:lnTo>
                <a:lnTo>
                  <a:pt x="84569" y="3949"/>
                </a:lnTo>
                <a:lnTo>
                  <a:pt x="84759" y="4508"/>
                </a:lnTo>
                <a:lnTo>
                  <a:pt x="93764" y="7696"/>
                </a:lnTo>
                <a:lnTo>
                  <a:pt x="97320" y="9004"/>
                </a:lnTo>
                <a:lnTo>
                  <a:pt x="97688" y="9194"/>
                </a:lnTo>
                <a:lnTo>
                  <a:pt x="100888" y="1125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4607270" y="3380833"/>
            <a:ext cx="62255" cy="35991"/>
          </a:xfrm>
          <a:custGeom>
            <a:avLst/>
            <a:gdLst/>
            <a:ahLst/>
            <a:cxnLst/>
            <a:rect l="l" t="t" r="r" b="b"/>
            <a:pathLst>
              <a:path w="62255" h="35991">
                <a:moveTo>
                  <a:pt x="0" y="35991"/>
                </a:moveTo>
                <a:lnTo>
                  <a:pt x="3937" y="31673"/>
                </a:lnTo>
                <a:lnTo>
                  <a:pt x="4127" y="31673"/>
                </a:lnTo>
                <a:lnTo>
                  <a:pt x="8432" y="27927"/>
                </a:lnTo>
                <a:lnTo>
                  <a:pt x="13309" y="23990"/>
                </a:lnTo>
                <a:lnTo>
                  <a:pt x="18376" y="20624"/>
                </a:lnTo>
                <a:lnTo>
                  <a:pt x="23812" y="17056"/>
                </a:lnTo>
                <a:lnTo>
                  <a:pt x="24003" y="17056"/>
                </a:lnTo>
                <a:lnTo>
                  <a:pt x="29806" y="13868"/>
                </a:lnTo>
                <a:lnTo>
                  <a:pt x="35991" y="10490"/>
                </a:lnTo>
                <a:lnTo>
                  <a:pt x="42379" y="7683"/>
                </a:lnTo>
                <a:lnTo>
                  <a:pt x="49314" y="4673"/>
                </a:lnTo>
                <a:lnTo>
                  <a:pt x="56438" y="2057"/>
                </a:lnTo>
                <a:lnTo>
                  <a:pt x="59245" y="927"/>
                </a:lnTo>
                <a:lnTo>
                  <a:pt x="6225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4615700" y="3454697"/>
            <a:ext cx="100888" cy="15748"/>
          </a:xfrm>
          <a:custGeom>
            <a:avLst/>
            <a:gdLst/>
            <a:ahLst/>
            <a:cxnLst/>
            <a:rect l="l" t="t" r="r" b="b"/>
            <a:pathLst>
              <a:path w="100888" h="15748">
                <a:moveTo>
                  <a:pt x="100888" y="11442"/>
                </a:moveTo>
                <a:lnTo>
                  <a:pt x="97701" y="9182"/>
                </a:lnTo>
                <a:lnTo>
                  <a:pt x="97320" y="9182"/>
                </a:lnTo>
                <a:lnTo>
                  <a:pt x="93764" y="7873"/>
                </a:lnTo>
                <a:lnTo>
                  <a:pt x="84759" y="4508"/>
                </a:lnTo>
                <a:lnTo>
                  <a:pt x="84569" y="3936"/>
                </a:lnTo>
                <a:lnTo>
                  <a:pt x="75196" y="2247"/>
                </a:lnTo>
                <a:lnTo>
                  <a:pt x="65265" y="190"/>
                </a:lnTo>
                <a:lnTo>
                  <a:pt x="64693" y="190"/>
                </a:lnTo>
                <a:lnTo>
                  <a:pt x="54571" y="190"/>
                </a:lnTo>
                <a:lnTo>
                  <a:pt x="44259" y="0"/>
                </a:lnTo>
                <a:lnTo>
                  <a:pt x="43700" y="0"/>
                </a:lnTo>
                <a:lnTo>
                  <a:pt x="33756" y="1879"/>
                </a:lnTo>
                <a:lnTo>
                  <a:pt x="24384" y="3568"/>
                </a:lnTo>
                <a:lnTo>
                  <a:pt x="23634" y="3759"/>
                </a:lnTo>
                <a:lnTo>
                  <a:pt x="15011" y="7315"/>
                </a:lnTo>
                <a:lnTo>
                  <a:pt x="7315" y="10312"/>
                </a:lnTo>
                <a:lnTo>
                  <a:pt x="6565" y="10693"/>
                </a:lnTo>
                <a:lnTo>
                  <a:pt x="0" y="1574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4621895" y="2814741"/>
            <a:ext cx="107073" cy="61683"/>
          </a:xfrm>
          <a:custGeom>
            <a:avLst/>
            <a:gdLst/>
            <a:ahLst/>
            <a:cxnLst/>
            <a:rect l="l" t="t" r="r" b="b"/>
            <a:pathLst>
              <a:path w="107073" h="61683">
                <a:moveTo>
                  <a:pt x="0" y="0"/>
                </a:moveTo>
                <a:lnTo>
                  <a:pt x="11061" y="4318"/>
                </a:lnTo>
                <a:lnTo>
                  <a:pt x="11061" y="4495"/>
                </a:lnTo>
                <a:lnTo>
                  <a:pt x="21755" y="9372"/>
                </a:lnTo>
                <a:lnTo>
                  <a:pt x="32435" y="14439"/>
                </a:lnTo>
                <a:lnTo>
                  <a:pt x="42748" y="19875"/>
                </a:lnTo>
                <a:lnTo>
                  <a:pt x="52882" y="25311"/>
                </a:lnTo>
                <a:lnTo>
                  <a:pt x="62623" y="31127"/>
                </a:lnTo>
                <a:lnTo>
                  <a:pt x="72377" y="36931"/>
                </a:lnTo>
                <a:lnTo>
                  <a:pt x="72567" y="36931"/>
                </a:lnTo>
                <a:lnTo>
                  <a:pt x="81940" y="43319"/>
                </a:lnTo>
                <a:lnTo>
                  <a:pt x="91122" y="49695"/>
                </a:lnTo>
                <a:lnTo>
                  <a:pt x="91122" y="49872"/>
                </a:lnTo>
                <a:lnTo>
                  <a:pt x="100126" y="56438"/>
                </a:lnTo>
                <a:lnTo>
                  <a:pt x="103695" y="58877"/>
                </a:lnTo>
                <a:lnTo>
                  <a:pt x="107073" y="6168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4628271" y="2942431"/>
            <a:ext cx="10121" cy="1498"/>
          </a:xfrm>
          <a:custGeom>
            <a:avLst/>
            <a:gdLst/>
            <a:ahLst/>
            <a:cxnLst/>
            <a:rect l="l" t="t" r="r" b="b"/>
            <a:pathLst>
              <a:path w="10121" h="1498">
                <a:moveTo>
                  <a:pt x="0" y="0"/>
                </a:moveTo>
                <a:lnTo>
                  <a:pt x="1689" y="749"/>
                </a:lnTo>
                <a:lnTo>
                  <a:pt x="3568" y="1130"/>
                </a:lnTo>
                <a:lnTo>
                  <a:pt x="5257" y="1308"/>
                </a:lnTo>
                <a:lnTo>
                  <a:pt x="5257" y="1498"/>
                </a:lnTo>
                <a:lnTo>
                  <a:pt x="6934" y="1308"/>
                </a:lnTo>
                <a:lnTo>
                  <a:pt x="8432" y="1308"/>
                </a:lnTo>
                <a:lnTo>
                  <a:pt x="8623" y="1308"/>
                </a:lnTo>
                <a:lnTo>
                  <a:pt x="10121" y="74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4680582" y="2883427"/>
            <a:ext cx="234010" cy="56004"/>
          </a:xfrm>
          <a:custGeom>
            <a:avLst/>
            <a:gdLst/>
            <a:ahLst/>
            <a:cxnLst/>
            <a:rect l="l" t="t" r="r" b="b"/>
            <a:pathLst>
              <a:path w="234010" h="56004">
                <a:moveTo>
                  <a:pt x="0" y="56004"/>
                </a:moveTo>
                <a:lnTo>
                  <a:pt x="3568" y="47380"/>
                </a:lnTo>
                <a:lnTo>
                  <a:pt x="4318" y="46072"/>
                </a:lnTo>
                <a:lnTo>
                  <a:pt x="10502" y="39125"/>
                </a:lnTo>
                <a:lnTo>
                  <a:pt x="17627" y="31061"/>
                </a:lnTo>
                <a:lnTo>
                  <a:pt x="18757" y="30502"/>
                </a:lnTo>
                <a:lnTo>
                  <a:pt x="27940" y="24508"/>
                </a:lnTo>
                <a:lnTo>
                  <a:pt x="38741" y="17796"/>
                </a:lnTo>
                <a:lnTo>
                  <a:pt x="50165" y="12908"/>
                </a:lnTo>
                <a:lnTo>
                  <a:pt x="63478" y="8059"/>
                </a:lnTo>
                <a:lnTo>
                  <a:pt x="74442" y="5372"/>
                </a:lnTo>
                <a:lnTo>
                  <a:pt x="91785" y="1960"/>
                </a:lnTo>
                <a:lnTo>
                  <a:pt x="102545" y="907"/>
                </a:lnTo>
                <a:lnTo>
                  <a:pt x="108940" y="505"/>
                </a:lnTo>
                <a:lnTo>
                  <a:pt x="122256" y="0"/>
                </a:lnTo>
                <a:lnTo>
                  <a:pt x="132905" y="479"/>
                </a:lnTo>
                <a:lnTo>
                  <a:pt x="139877" y="1064"/>
                </a:lnTo>
                <a:lnTo>
                  <a:pt x="153086" y="2534"/>
                </a:lnTo>
                <a:lnTo>
                  <a:pt x="163709" y="4669"/>
                </a:lnTo>
                <a:lnTo>
                  <a:pt x="169697" y="6131"/>
                </a:lnTo>
                <a:lnTo>
                  <a:pt x="182312" y="9522"/>
                </a:lnTo>
                <a:lnTo>
                  <a:pt x="192905" y="13732"/>
                </a:lnTo>
                <a:lnTo>
                  <a:pt x="207568" y="20380"/>
                </a:lnTo>
                <a:lnTo>
                  <a:pt x="208508" y="20571"/>
                </a:lnTo>
                <a:lnTo>
                  <a:pt x="218262" y="27873"/>
                </a:lnTo>
                <a:lnTo>
                  <a:pt x="226695" y="34249"/>
                </a:lnTo>
                <a:lnTo>
                  <a:pt x="227457" y="34998"/>
                </a:lnTo>
                <a:lnTo>
                  <a:pt x="234010" y="4325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4682455" y="2974863"/>
            <a:ext cx="234950" cy="51544"/>
          </a:xfrm>
          <a:custGeom>
            <a:avLst/>
            <a:gdLst/>
            <a:ahLst/>
            <a:cxnLst/>
            <a:rect l="l" t="t" r="r" b="b"/>
            <a:pathLst>
              <a:path w="234950" h="51544">
                <a:moveTo>
                  <a:pt x="234950" y="4318"/>
                </a:moveTo>
                <a:lnTo>
                  <a:pt x="229514" y="12763"/>
                </a:lnTo>
                <a:lnTo>
                  <a:pt x="228574" y="13690"/>
                </a:lnTo>
                <a:lnTo>
                  <a:pt x="220891" y="20256"/>
                </a:lnTo>
                <a:lnTo>
                  <a:pt x="211886" y="27940"/>
                </a:lnTo>
                <a:lnTo>
                  <a:pt x="210947" y="28321"/>
                </a:lnTo>
                <a:lnTo>
                  <a:pt x="200444" y="33566"/>
                </a:lnTo>
                <a:lnTo>
                  <a:pt x="188753" y="39232"/>
                </a:lnTo>
                <a:lnTo>
                  <a:pt x="177646" y="42862"/>
                </a:lnTo>
                <a:lnTo>
                  <a:pt x="161974" y="47202"/>
                </a:lnTo>
                <a:lnTo>
                  <a:pt x="151155" y="48987"/>
                </a:lnTo>
                <a:lnTo>
                  <a:pt x="132455" y="51311"/>
                </a:lnTo>
                <a:lnTo>
                  <a:pt x="121838" y="51544"/>
                </a:lnTo>
                <a:lnTo>
                  <a:pt x="114757" y="51384"/>
                </a:lnTo>
                <a:lnTo>
                  <a:pt x="101507" y="51045"/>
                </a:lnTo>
                <a:lnTo>
                  <a:pt x="90814" y="49703"/>
                </a:lnTo>
                <a:lnTo>
                  <a:pt x="84201" y="48564"/>
                </a:lnTo>
                <a:lnTo>
                  <a:pt x="71168" y="46271"/>
                </a:lnTo>
                <a:lnTo>
                  <a:pt x="60512" y="43163"/>
                </a:lnTo>
                <a:lnTo>
                  <a:pt x="43658" y="37187"/>
                </a:lnTo>
                <a:lnTo>
                  <a:pt x="33159" y="31640"/>
                </a:lnTo>
                <a:lnTo>
                  <a:pt x="31318" y="30568"/>
                </a:lnTo>
                <a:lnTo>
                  <a:pt x="21386" y="24942"/>
                </a:lnTo>
                <a:lnTo>
                  <a:pt x="20446" y="24384"/>
                </a:lnTo>
                <a:lnTo>
                  <a:pt x="12382" y="16510"/>
                </a:lnTo>
                <a:lnTo>
                  <a:pt x="5448" y="9753"/>
                </a:lnTo>
                <a:lnTo>
                  <a:pt x="4686" y="8636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4692022" y="2750611"/>
            <a:ext cx="109880" cy="63373"/>
          </a:xfrm>
          <a:custGeom>
            <a:avLst/>
            <a:gdLst/>
            <a:ahLst/>
            <a:cxnLst/>
            <a:rect l="l" t="t" r="r" b="b"/>
            <a:pathLst>
              <a:path w="109880" h="63373">
                <a:moveTo>
                  <a:pt x="0" y="0"/>
                </a:moveTo>
                <a:lnTo>
                  <a:pt x="8623" y="3187"/>
                </a:lnTo>
                <a:lnTo>
                  <a:pt x="17068" y="6565"/>
                </a:lnTo>
                <a:lnTo>
                  <a:pt x="25133" y="9753"/>
                </a:lnTo>
                <a:lnTo>
                  <a:pt x="33197" y="13309"/>
                </a:lnTo>
                <a:lnTo>
                  <a:pt x="40690" y="16687"/>
                </a:lnTo>
                <a:lnTo>
                  <a:pt x="40881" y="16687"/>
                </a:lnTo>
                <a:lnTo>
                  <a:pt x="48183" y="20434"/>
                </a:lnTo>
                <a:lnTo>
                  <a:pt x="55308" y="24003"/>
                </a:lnTo>
                <a:lnTo>
                  <a:pt x="55499" y="24003"/>
                </a:lnTo>
                <a:lnTo>
                  <a:pt x="62255" y="28130"/>
                </a:lnTo>
                <a:lnTo>
                  <a:pt x="69748" y="32626"/>
                </a:lnTo>
                <a:lnTo>
                  <a:pt x="69748" y="32816"/>
                </a:lnTo>
                <a:lnTo>
                  <a:pt x="76873" y="37693"/>
                </a:lnTo>
                <a:lnTo>
                  <a:pt x="84188" y="42938"/>
                </a:lnTo>
                <a:lnTo>
                  <a:pt x="91313" y="48374"/>
                </a:lnTo>
                <a:lnTo>
                  <a:pt x="100685" y="55689"/>
                </a:lnTo>
                <a:lnTo>
                  <a:pt x="109880" y="6337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4725028" y="3488634"/>
            <a:ext cx="6553" cy="77444"/>
          </a:xfrm>
          <a:custGeom>
            <a:avLst/>
            <a:gdLst/>
            <a:ahLst/>
            <a:cxnLst/>
            <a:rect l="l" t="t" r="r" b="b"/>
            <a:pathLst>
              <a:path w="6553" h="77444">
                <a:moveTo>
                  <a:pt x="558" y="77444"/>
                </a:moveTo>
                <a:lnTo>
                  <a:pt x="0" y="74447"/>
                </a:lnTo>
                <a:lnTo>
                  <a:pt x="0" y="73698"/>
                </a:lnTo>
                <a:lnTo>
                  <a:pt x="558" y="70688"/>
                </a:lnTo>
                <a:lnTo>
                  <a:pt x="2247" y="63563"/>
                </a:lnTo>
                <a:lnTo>
                  <a:pt x="3936" y="63385"/>
                </a:lnTo>
                <a:lnTo>
                  <a:pt x="5245" y="56438"/>
                </a:lnTo>
                <a:lnTo>
                  <a:pt x="6553" y="48374"/>
                </a:lnTo>
                <a:lnTo>
                  <a:pt x="6553" y="47815"/>
                </a:lnTo>
                <a:lnTo>
                  <a:pt x="6184" y="39573"/>
                </a:lnTo>
                <a:lnTo>
                  <a:pt x="5816" y="27939"/>
                </a:lnTo>
                <a:lnTo>
                  <a:pt x="5245" y="27749"/>
                </a:lnTo>
                <a:lnTo>
                  <a:pt x="3555" y="16128"/>
                </a:lnTo>
                <a:lnTo>
                  <a:pt x="2628" y="8064"/>
                </a:lnTo>
                <a:lnTo>
                  <a:pt x="2425" y="8064"/>
                </a:lnTo>
                <a:lnTo>
                  <a:pt x="93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4754082" y="3500454"/>
            <a:ext cx="12014" cy="67310"/>
          </a:xfrm>
          <a:custGeom>
            <a:avLst/>
            <a:gdLst/>
            <a:ahLst/>
            <a:cxnLst/>
            <a:rect l="l" t="t" r="r" b="b"/>
            <a:pathLst>
              <a:path w="12014" h="67310">
                <a:moveTo>
                  <a:pt x="6756" y="0"/>
                </a:moveTo>
                <a:lnTo>
                  <a:pt x="9004" y="9563"/>
                </a:lnTo>
                <a:lnTo>
                  <a:pt x="9004" y="9753"/>
                </a:lnTo>
                <a:lnTo>
                  <a:pt x="10312" y="19304"/>
                </a:lnTo>
                <a:lnTo>
                  <a:pt x="11442" y="27381"/>
                </a:lnTo>
                <a:lnTo>
                  <a:pt x="12014" y="27940"/>
                </a:lnTo>
                <a:lnTo>
                  <a:pt x="11442" y="35623"/>
                </a:lnTo>
                <a:lnTo>
                  <a:pt x="11074" y="43319"/>
                </a:lnTo>
                <a:lnTo>
                  <a:pt x="10693" y="44246"/>
                </a:lnTo>
                <a:lnTo>
                  <a:pt x="8064" y="51752"/>
                </a:lnTo>
                <a:lnTo>
                  <a:pt x="5257" y="59626"/>
                </a:lnTo>
                <a:lnTo>
                  <a:pt x="4889" y="60375"/>
                </a:lnTo>
                <a:lnTo>
                  <a:pt x="0" y="6731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4724463" y="3429389"/>
            <a:ext cx="59067" cy="45186"/>
          </a:xfrm>
          <a:custGeom>
            <a:avLst/>
            <a:gdLst/>
            <a:ahLst/>
            <a:cxnLst/>
            <a:rect l="l" t="t" r="r" b="b"/>
            <a:pathLst>
              <a:path w="59067" h="45186">
                <a:moveTo>
                  <a:pt x="0" y="45186"/>
                </a:moveTo>
                <a:lnTo>
                  <a:pt x="0" y="41998"/>
                </a:lnTo>
                <a:lnTo>
                  <a:pt x="190" y="41808"/>
                </a:lnTo>
                <a:lnTo>
                  <a:pt x="749" y="38620"/>
                </a:lnTo>
                <a:lnTo>
                  <a:pt x="1308" y="35623"/>
                </a:lnTo>
                <a:lnTo>
                  <a:pt x="1498" y="35432"/>
                </a:lnTo>
                <a:lnTo>
                  <a:pt x="2806" y="32626"/>
                </a:lnTo>
                <a:lnTo>
                  <a:pt x="4114" y="29616"/>
                </a:lnTo>
                <a:lnTo>
                  <a:pt x="4305" y="29438"/>
                </a:lnTo>
                <a:lnTo>
                  <a:pt x="6197" y="26809"/>
                </a:lnTo>
                <a:lnTo>
                  <a:pt x="7505" y="24752"/>
                </a:lnTo>
                <a:lnTo>
                  <a:pt x="7683" y="24752"/>
                </a:lnTo>
                <a:lnTo>
                  <a:pt x="9182" y="23063"/>
                </a:lnTo>
                <a:lnTo>
                  <a:pt x="14249" y="17437"/>
                </a:lnTo>
                <a:lnTo>
                  <a:pt x="14058" y="17246"/>
                </a:lnTo>
                <a:lnTo>
                  <a:pt x="19316" y="12179"/>
                </a:lnTo>
                <a:lnTo>
                  <a:pt x="24942" y="6553"/>
                </a:lnTo>
                <a:lnTo>
                  <a:pt x="25120" y="6743"/>
                </a:lnTo>
                <a:lnTo>
                  <a:pt x="31127" y="1689"/>
                </a:lnTo>
                <a:lnTo>
                  <a:pt x="31496" y="1130"/>
                </a:lnTo>
                <a:lnTo>
                  <a:pt x="31686" y="1130"/>
                </a:lnTo>
                <a:lnTo>
                  <a:pt x="32245" y="939"/>
                </a:lnTo>
                <a:lnTo>
                  <a:pt x="33375" y="558"/>
                </a:lnTo>
                <a:lnTo>
                  <a:pt x="33566" y="380"/>
                </a:lnTo>
                <a:lnTo>
                  <a:pt x="34683" y="380"/>
                </a:lnTo>
                <a:lnTo>
                  <a:pt x="36195" y="0"/>
                </a:lnTo>
                <a:lnTo>
                  <a:pt x="36372" y="0"/>
                </a:lnTo>
                <a:lnTo>
                  <a:pt x="37871" y="190"/>
                </a:lnTo>
                <a:lnTo>
                  <a:pt x="39560" y="190"/>
                </a:lnTo>
                <a:lnTo>
                  <a:pt x="39751" y="0"/>
                </a:lnTo>
                <a:lnTo>
                  <a:pt x="41440" y="558"/>
                </a:lnTo>
                <a:lnTo>
                  <a:pt x="48183" y="2247"/>
                </a:lnTo>
                <a:lnTo>
                  <a:pt x="54940" y="4305"/>
                </a:lnTo>
                <a:lnTo>
                  <a:pt x="56248" y="4686"/>
                </a:lnTo>
                <a:lnTo>
                  <a:pt x="56248" y="4864"/>
                </a:lnTo>
                <a:lnTo>
                  <a:pt x="57556" y="5626"/>
                </a:lnTo>
                <a:lnTo>
                  <a:pt x="58305" y="6184"/>
                </a:lnTo>
                <a:lnTo>
                  <a:pt x="58496" y="6184"/>
                </a:lnTo>
                <a:lnTo>
                  <a:pt x="59067" y="712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4728960" y="2876429"/>
            <a:ext cx="9944" cy="3187"/>
          </a:xfrm>
          <a:custGeom>
            <a:avLst/>
            <a:gdLst/>
            <a:ahLst/>
            <a:cxnLst/>
            <a:rect l="l" t="t" r="r" b="b"/>
            <a:pathLst>
              <a:path w="9944" h="3187">
                <a:moveTo>
                  <a:pt x="0" y="0"/>
                </a:moveTo>
                <a:lnTo>
                  <a:pt x="1320" y="1130"/>
                </a:lnTo>
                <a:lnTo>
                  <a:pt x="2997" y="1879"/>
                </a:lnTo>
                <a:lnTo>
                  <a:pt x="4508" y="2438"/>
                </a:lnTo>
                <a:lnTo>
                  <a:pt x="4686" y="2628"/>
                </a:lnTo>
                <a:lnTo>
                  <a:pt x="6375" y="2806"/>
                </a:lnTo>
                <a:lnTo>
                  <a:pt x="8064" y="3187"/>
                </a:lnTo>
                <a:lnTo>
                  <a:pt x="8255" y="3187"/>
                </a:lnTo>
                <a:lnTo>
                  <a:pt x="9944" y="29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4726150" y="2666608"/>
            <a:ext cx="96012" cy="39751"/>
          </a:xfrm>
          <a:custGeom>
            <a:avLst/>
            <a:gdLst/>
            <a:ahLst/>
            <a:cxnLst/>
            <a:rect l="l" t="t" r="r" b="b"/>
            <a:pathLst>
              <a:path w="96012" h="39750">
                <a:moveTo>
                  <a:pt x="0" y="0"/>
                </a:moveTo>
                <a:lnTo>
                  <a:pt x="5257" y="6934"/>
                </a:lnTo>
                <a:lnTo>
                  <a:pt x="5816" y="7505"/>
                </a:lnTo>
                <a:lnTo>
                  <a:pt x="12560" y="13119"/>
                </a:lnTo>
                <a:lnTo>
                  <a:pt x="19697" y="19126"/>
                </a:lnTo>
                <a:lnTo>
                  <a:pt x="20256" y="19316"/>
                </a:lnTo>
                <a:lnTo>
                  <a:pt x="28689" y="23622"/>
                </a:lnTo>
                <a:lnTo>
                  <a:pt x="37312" y="28130"/>
                </a:lnTo>
                <a:lnTo>
                  <a:pt x="37680" y="28130"/>
                </a:lnTo>
                <a:lnTo>
                  <a:pt x="47066" y="31127"/>
                </a:lnTo>
                <a:lnTo>
                  <a:pt x="58127" y="34683"/>
                </a:lnTo>
                <a:lnTo>
                  <a:pt x="58496" y="34683"/>
                </a:lnTo>
                <a:lnTo>
                  <a:pt x="69938" y="36753"/>
                </a:lnTo>
                <a:lnTo>
                  <a:pt x="82515" y="38777"/>
                </a:lnTo>
                <a:lnTo>
                  <a:pt x="94783" y="39680"/>
                </a:lnTo>
                <a:lnTo>
                  <a:pt x="96012" y="3975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4738716" y="2748743"/>
            <a:ext cx="83439" cy="26619"/>
          </a:xfrm>
          <a:custGeom>
            <a:avLst/>
            <a:gdLst/>
            <a:ahLst/>
            <a:cxnLst/>
            <a:rect l="l" t="t" r="r" b="b"/>
            <a:pathLst>
              <a:path w="83438" h="26619">
                <a:moveTo>
                  <a:pt x="83438" y="26619"/>
                </a:moveTo>
                <a:lnTo>
                  <a:pt x="70591" y="25627"/>
                </a:lnTo>
                <a:lnTo>
                  <a:pt x="58584" y="23644"/>
                </a:lnTo>
                <a:lnTo>
                  <a:pt x="57378" y="23431"/>
                </a:lnTo>
                <a:lnTo>
                  <a:pt x="45935" y="21374"/>
                </a:lnTo>
                <a:lnTo>
                  <a:pt x="45554" y="21374"/>
                </a:lnTo>
                <a:lnTo>
                  <a:pt x="34505" y="17995"/>
                </a:lnTo>
                <a:lnTo>
                  <a:pt x="25120" y="14998"/>
                </a:lnTo>
                <a:lnTo>
                  <a:pt x="24739" y="14998"/>
                </a:lnTo>
                <a:lnTo>
                  <a:pt x="16116" y="10490"/>
                </a:lnTo>
                <a:lnTo>
                  <a:pt x="7683" y="6184"/>
                </a:lnTo>
                <a:lnTo>
                  <a:pt x="7302" y="5803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4754275" y="2658358"/>
            <a:ext cx="113626" cy="38620"/>
          </a:xfrm>
          <a:custGeom>
            <a:avLst/>
            <a:gdLst/>
            <a:ahLst/>
            <a:cxnLst/>
            <a:rect l="l" t="t" r="r" b="b"/>
            <a:pathLst>
              <a:path w="113626" h="38620">
                <a:moveTo>
                  <a:pt x="0" y="0"/>
                </a:moveTo>
                <a:lnTo>
                  <a:pt x="5435" y="6375"/>
                </a:lnTo>
                <a:lnTo>
                  <a:pt x="5994" y="6934"/>
                </a:lnTo>
                <a:lnTo>
                  <a:pt x="12941" y="11442"/>
                </a:lnTo>
                <a:lnTo>
                  <a:pt x="21005" y="16687"/>
                </a:lnTo>
                <a:lnTo>
                  <a:pt x="21755" y="16878"/>
                </a:lnTo>
                <a:lnTo>
                  <a:pt x="30746" y="20434"/>
                </a:lnTo>
                <a:lnTo>
                  <a:pt x="40881" y="24371"/>
                </a:lnTo>
                <a:lnTo>
                  <a:pt x="41440" y="23622"/>
                </a:lnTo>
                <a:lnTo>
                  <a:pt x="52120" y="26441"/>
                </a:lnTo>
                <a:lnTo>
                  <a:pt x="59067" y="28130"/>
                </a:lnTo>
                <a:lnTo>
                  <a:pt x="66001" y="29248"/>
                </a:lnTo>
                <a:lnTo>
                  <a:pt x="73126" y="30568"/>
                </a:lnTo>
                <a:lnTo>
                  <a:pt x="73317" y="29997"/>
                </a:lnTo>
                <a:lnTo>
                  <a:pt x="80441" y="31127"/>
                </a:lnTo>
                <a:lnTo>
                  <a:pt x="90195" y="32626"/>
                </a:lnTo>
                <a:lnTo>
                  <a:pt x="90373" y="32435"/>
                </a:lnTo>
                <a:lnTo>
                  <a:pt x="100126" y="34505"/>
                </a:lnTo>
                <a:lnTo>
                  <a:pt x="106870" y="36195"/>
                </a:lnTo>
                <a:lnTo>
                  <a:pt x="107073" y="36195"/>
                </a:lnTo>
                <a:lnTo>
                  <a:pt x="113626" y="3862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4826463" y="2706737"/>
            <a:ext cx="34315" cy="15570"/>
          </a:xfrm>
          <a:custGeom>
            <a:avLst/>
            <a:gdLst/>
            <a:ahLst/>
            <a:cxnLst/>
            <a:rect l="l" t="t" r="r" b="b"/>
            <a:pathLst>
              <a:path w="34315" h="15570">
                <a:moveTo>
                  <a:pt x="0" y="0"/>
                </a:moveTo>
                <a:lnTo>
                  <a:pt x="4127" y="749"/>
                </a:lnTo>
                <a:lnTo>
                  <a:pt x="4318" y="749"/>
                </a:lnTo>
                <a:lnTo>
                  <a:pt x="8255" y="2057"/>
                </a:lnTo>
                <a:lnTo>
                  <a:pt x="13119" y="3746"/>
                </a:lnTo>
                <a:lnTo>
                  <a:pt x="13309" y="3746"/>
                </a:lnTo>
                <a:lnTo>
                  <a:pt x="18008" y="5803"/>
                </a:lnTo>
                <a:lnTo>
                  <a:pt x="22504" y="7874"/>
                </a:lnTo>
                <a:lnTo>
                  <a:pt x="22694" y="7874"/>
                </a:lnTo>
                <a:lnTo>
                  <a:pt x="27000" y="10502"/>
                </a:lnTo>
                <a:lnTo>
                  <a:pt x="30746" y="12750"/>
                </a:lnTo>
                <a:lnTo>
                  <a:pt x="30949" y="12750"/>
                </a:lnTo>
                <a:lnTo>
                  <a:pt x="34315" y="1557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4860778" y="2751361"/>
            <a:ext cx="101625" cy="61683"/>
          </a:xfrm>
          <a:custGeom>
            <a:avLst/>
            <a:gdLst/>
            <a:ahLst/>
            <a:cxnLst/>
            <a:rect l="l" t="t" r="r" b="b"/>
            <a:pathLst>
              <a:path w="101625" h="61683">
                <a:moveTo>
                  <a:pt x="0" y="0"/>
                </a:moveTo>
                <a:lnTo>
                  <a:pt x="12451" y="6420"/>
                </a:lnTo>
                <a:lnTo>
                  <a:pt x="21051" y="11476"/>
                </a:lnTo>
                <a:lnTo>
                  <a:pt x="31686" y="18376"/>
                </a:lnTo>
                <a:lnTo>
                  <a:pt x="42898" y="25895"/>
                </a:lnTo>
                <a:lnTo>
                  <a:pt x="51102" y="32471"/>
                </a:lnTo>
                <a:lnTo>
                  <a:pt x="56819" y="37503"/>
                </a:lnTo>
                <a:lnTo>
                  <a:pt x="66185" y="46137"/>
                </a:lnTo>
                <a:lnTo>
                  <a:pt x="73270" y="53735"/>
                </a:lnTo>
                <a:lnTo>
                  <a:pt x="77622" y="58127"/>
                </a:lnTo>
                <a:lnTo>
                  <a:pt x="78384" y="59067"/>
                </a:lnTo>
                <a:lnTo>
                  <a:pt x="79324" y="59626"/>
                </a:lnTo>
                <a:lnTo>
                  <a:pt x="80441" y="60375"/>
                </a:lnTo>
                <a:lnTo>
                  <a:pt x="80632" y="60375"/>
                </a:lnTo>
                <a:lnTo>
                  <a:pt x="81749" y="60756"/>
                </a:lnTo>
                <a:lnTo>
                  <a:pt x="83248" y="61125"/>
                </a:lnTo>
                <a:lnTo>
                  <a:pt x="84759" y="61315"/>
                </a:lnTo>
                <a:lnTo>
                  <a:pt x="86258" y="61506"/>
                </a:lnTo>
                <a:lnTo>
                  <a:pt x="86436" y="61683"/>
                </a:lnTo>
                <a:lnTo>
                  <a:pt x="87757" y="61506"/>
                </a:lnTo>
                <a:lnTo>
                  <a:pt x="92252" y="60756"/>
                </a:lnTo>
                <a:lnTo>
                  <a:pt x="96570" y="59626"/>
                </a:lnTo>
                <a:lnTo>
                  <a:pt x="98069" y="59258"/>
                </a:lnTo>
                <a:lnTo>
                  <a:pt x="98259" y="59258"/>
                </a:lnTo>
                <a:lnTo>
                  <a:pt x="99568" y="58699"/>
                </a:lnTo>
                <a:lnTo>
                  <a:pt x="100698" y="58127"/>
                </a:lnTo>
                <a:lnTo>
                  <a:pt x="100698" y="57937"/>
                </a:lnTo>
                <a:lnTo>
                  <a:pt x="101625" y="5701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4755024" y="3536077"/>
            <a:ext cx="11406" cy="65252"/>
          </a:xfrm>
          <a:custGeom>
            <a:avLst/>
            <a:gdLst/>
            <a:ahLst/>
            <a:cxnLst/>
            <a:rect l="l" t="t" r="r" b="b"/>
            <a:pathLst>
              <a:path w="11406" h="65252">
                <a:moveTo>
                  <a:pt x="0" y="65252"/>
                </a:moveTo>
                <a:lnTo>
                  <a:pt x="4318" y="59055"/>
                </a:lnTo>
                <a:lnTo>
                  <a:pt x="4686" y="58496"/>
                </a:lnTo>
                <a:lnTo>
                  <a:pt x="7124" y="51371"/>
                </a:lnTo>
                <a:lnTo>
                  <a:pt x="9753" y="43878"/>
                </a:lnTo>
                <a:lnTo>
                  <a:pt x="10121" y="43129"/>
                </a:lnTo>
                <a:lnTo>
                  <a:pt x="10502" y="35255"/>
                </a:lnTo>
                <a:lnTo>
                  <a:pt x="11406" y="21431"/>
                </a:lnTo>
                <a:lnTo>
                  <a:pt x="11296" y="11347"/>
                </a:lnTo>
                <a:lnTo>
                  <a:pt x="10502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4756520" y="3439138"/>
            <a:ext cx="26809" cy="61315"/>
          </a:xfrm>
          <a:custGeom>
            <a:avLst/>
            <a:gdLst/>
            <a:ahLst/>
            <a:cxnLst/>
            <a:rect l="l" t="t" r="r" b="b"/>
            <a:pathLst>
              <a:path w="26809" h="61315">
                <a:moveTo>
                  <a:pt x="4317" y="61315"/>
                </a:moveTo>
                <a:lnTo>
                  <a:pt x="2451" y="52870"/>
                </a:lnTo>
                <a:lnTo>
                  <a:pt x="1130" y="44437"/>
                </a:lnTo>
                <a:lnTo>
                  <a:pt x="571" y="41617"/>
                </a:lnTo>
                <a:lnTo>
                  <a:pt x="380" y="41617"/>
                </a:lnTo>
                <a:lnTo>
                  <a:pt x="380" y="38811"/>
                </a:lnTo>
                <a:lnTo>
                  <a:pt x="190" y="35813"/>
                </a:lnTo>
                <a:lnTo>
                  <a:pt x="0" y="35623"/>
                </a:lnTo>
                <a:lnTo>
                  <a:pt x="571" y="32816"/>
                </a:lnTo>
                <a:lnTo>
                  <a:pt x="939" y="30187"/>
                </a:lnTo>
                <a:lnTo>
                  <a:pt x="1130" y="29806"/>
                </a:lnTo>
                <a:lnTo>
                  <a:pt x="2247" y="27381"/>
                </a:lnTo>
                <a:lnTo>
                  <a:pt x="3568" y="24942"/>
                </a:lnTo>
                <a:lnTo>
                  <a:pt x="3568" y="24752"/>
                </a:lnTo>
                <a:lnTo>
                  <a:pt x="5257" y="22504"/>
                </a:lnTo>
                <a:lnTo>
                  <a:pt x="9944" y="16687"/>
                </a:lnTo>
                <a:lnTo>
                  <a:pt x="15189" y="11252"/>
                </a:lnTo>
                <a:lnTo>
                  <a:pt x="20624" y="5435"/>
                </a:lnTo>
                <a:lnTo>
                  <a:pt x="20815" y="5435"/>
                </a:lnTo>
                <a:lnTo>
                  <a:pt x="2680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4804338" y="2849051"/>
            <a:ext cx="163499" cy="75196"/>
          </a:xfrm>
          <a:custGeom>
            <a:avLst/>
            <a:gdLst/>
            <a:ahLst/>
            <a:cxnLst/>
            <a:rect l="l" t="t" r="r" b="b"/>
            <a:pathLst>
              <a:path w="163499" h="75196">
                <a:moveTo>
                  <a:pt x="0" y="0"/>
                </a:moveTo>
                <a:lnTo>
                  <a:pt x="13341" y="7449"/>
                </a:lnTo>
                <a:lnTo>
                  <a:pt x="22654" y="12530"/>
                </a:lnTo>
                <a:lnTo>
                  <a:pt x="31515" y="17102"/>
                </a:lnTo>
                <a:lnTo>
                  <a:pt x="43500" y="23024"/>
                </a:lnTo>
                <a:lnTo>
                  <a:pt x="48564" y="25501"/>
                </a:lnTo>
                <a:lnTo>
                  <a:pt x="62639" y="32431"/>
                </a:lnTo>
                <a:lnTo>
                  <a:pt x="72604" y="37250"/>
                </a:lnTo>
                <a:lnTo>
                  <a:pt x="81373" y="41314"/>
                </a:lnTo>
                <a:lnTo>
                  <a:pt x="91865" y="45978"/>
                </a:lnTo>
                <a:lnTo>
                  <a:pt x="104622" y="51561"/>
                </a:lnTo>
                <a:lnTo>
                  <a:pt x="119076" y="57790"/>
                </a:lnTo>
                <a:lnTo>
                  <a:pt x="129392" y="62133"/>
                </a:lnTo>
                <a:lnTo>
                  <a:pt x="138377" y="65729"/>
                </a:lnTo>
                <a:lnTo>
                  <a:pt x="148837" y="69714"/>
                </a:lnTo>
                <a:lnTo>
                  <a:pt x="163499" y="7519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4967843" y="2893494"/>
            <a:ext cx="186194" cy="34196"/>
          </a:xfrm>
          <a:custGeom>
            <a:avLst/>
            <a:gdLst/>
            <a:ahLst/>
            <a:cxnLst/>
            <a:rect l="l" t="t" r="r" b="b"/>
            <a:pathLst>
              <a:path w="186194" h="34196">
                <a:moveTo>
                  <a:pt x="0" y="20624"/>
                </a:moveTo>
                <a:lnTo>
                  <a:pt x="12150" y="25082"/>
                </a:lnTo>
                <a:lnTo>
                  <a:pt x="23384" y="27964"/>
                </a:lnTo>
                <a:lnTo>
                  <a:pt x="39432" y="31397"/>
                </a:lnTo>
                <a:lnTo>
                  <a:pt x="50423" y="32711"/>
                </a:lnTo>
                <a:lnTo>
                  <a:pt x="68819" y="34196"/>
                </a:lnTo>
                <a:lnTo>
                  <a:pt x="79713" y="34033"/>
                </a:lnTo>
                <a:lnTo>
                  <a:pt x="85509" y="33743"/>
                </a:lnTo>
                <a:lnTo>
                  <a:pt x="98788" y="33027"/>
                </a:lnTo>
                <a:lnTo>
                  <a:pt x="109573" y="31495"/>
                </a:lnTo>
                <a:lnTo>
                  <a:pt x="115125" y="30556"/>
                </a:lnTo>
                <a:lnTo>
                  <a:pt x="127958" y="27970"/>
                </a:lnTo>
                <a:lnTo>
                  <a:pt x="138848" y="24680"/>
                </a:lnTo>
                <a:lnTo>
                  <a:pt x="154711" y="19254"/>
                </a:lnTo>
                <a:lnTo>
                  <a:pt x="165584" y="13726"/>
                </a:lnTo>
                <a:lnTo>
                  <a:pt x="166687" y="13119"/>
                </a:lnTo>
                <a:lnTo>
                  <a:pt x="176822" y="7683"/>
                </a:lnTo>
                <a:lnTo>
                  <a:pt x="177380" y="7315"/>
                </a:lnTo>
                <a:lnTo>
                  <a:pt x="186194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4967845" y="2903617"/>
            <a:ext cx="186194" cy="34122"/>
          </a:xfrm>
          <a:custGeom>
            <a:avLst/>
            <a:gdLst/>
            <a:ahLst/>
            <a:cxnLst/>
            <a:rect l="l" t="t" r="r" b="b"/>
            <a:pathLst>
              <a:path w="186194" h="34122">
                <a:moveTo>
                  <a:pt x="186194" y="0"/>
                </a:moveTo>
                <a:lnTo>
                  <a:pt x="177380" y="7315"/>
                </a:lnTo>
                <a:lnTo>
                  <a:pt x="166700" y="13119"/>
                </a:lnTo>
                <a:lnTo>
                  <a:pt x="155344" y="18913"/>
                </a:lnTo>
                <a:lnTo>
                  <a:pt x="143736" y="23022"/>
                </a:lnTo>
                <a:lnTo>
                  <a:pt x="130083" y="27409"/>
                </a:lnTo>
                <a:lnTo>
                  <a:pt x="118893" y="29707"/>
                </a:lnTo>
                <a:lnTo>
                  <a:pt x="102126" y="32568"/>
                </a:lnTo>
                <a:lnTo>
                  <a:pt x="91223" y="33462"/>
                </a:lnTo>
                <a:lnTo>
                  <a:pt x="72234" y="34122"/>
                </a:lnTo>
                <a:lnTo>
                  <a:pt x="61393" y="33618"/>
                </a:lnTo>
                <a:lnTo>
                  <a:pt x="42464" y="31860"/>
                </a:lnTo>
                <a:lnTo>
                  <a:pt x="31687" y="29828"/>
                </a:lnTo>
                <a:lnTo>
                  <a:pt x="13911" y="25625"/>
                </a:lnTo>
                <a:lnTo>
                  <a:pt x="3056" y="21793"/>
                </a:lnTo>
                <a:lnTo>
                  <a:pt x="0" y="2062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4800029" y="2836490"/>
            <a:ext cx="167817" cy="77622"/>
          </a:xfrm>
          <a:custGeom>
            <a:avLst/>
            <a:gdLst/>
            <a:ahLst/>
            <a:cxnLst/>
            <a:rect l="l" t="t" r="r" b="b"/>
            <a:pathLst>
              <a:path w="167817" h="77622">
                <a:moveTo>
                  <a:pt x="0" y="0"/>
                </a:moveTo>
                <a:lnTo>
                  <a:pt x="13567" y="7691"/>
                </a:lnTo>
                <a:lnTo>
                  <a:pt x="23128" y="12996"/>
                </a:lnTo>
                <a:lnTo>
                  <a:pt x="31708" y="17525"/>
                </a:lnTo>
                <a:lnTo>
                  <a:pt x="42332" y="22887"/>
                </a:lnTo>
                <a:lnTo>
                  <a:pt x="52870" y="28130"/>
                </a:lnTo>
                <a:lnTo>
                  <a:pt x="66888" y="34989"/>
                </a:lnTo>
                <a:lnTo>
                  <a:pt x="76853" y="39790"/>
                </a:lnTo>
                <a:lnTo>
                  <a:pt x="85664" y="43855"/>
                </a:lnTo>
                <a:lnTo>
                  <a:pt x="96218" y="48506"/>
                </a:lnTo>
                <a:lnTo>
                  <a:pt x="108940" y="54000"/>
                </a:lnTo>
                <a:lnTo>
                  <a:pt x="123388" y="60223"/>
                </a:lnTo>
                <a:lnTo>
                  <a:pt x="133702" y="64562"/>
                </a:lnTo>
                <a:lnTo>
                  <a:pt x="142688" y="68156"/>
                </a:lnTo>
                <a:lnTo>
                  <a:pt x="153153" y="72141"/>
                </a:lnTo>
                <a:lnTo>
                  <a:pt x="167817" y="7762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4849345" y="2635670"/>
            <a:ext cx="51371" cy="38061"/>
          </a:xfrm>
          <a:custGeom>
            <a:avLst/>
            <a:gdLst/>
            <a:ahLst/>
            <a:cxnLst/>
            <a:rect l="l" t="t" r="r" b="b"/>
            <a:pathLst>
              <a:path w="51371" h="38061">
                <a:moveTo>
                  <a:pt x="0" y="0"/>
                </a:moveTo>
                <a:lnTo>
                  <a:pt x="5803" y="7505"/>
                </a:lnTo>
                <a:lnTo>
                  <a:pt x="13309" y="14249"/>
                </a:lnTo>
                <a:lnTo>
                  <a:pt x="21183" y="21183"/>
                </a:lnTo>
                <a:lnTo>
                  <a:pt x="21755" y="21374"/>
                </a:lnTo>
                <a:lnTo>
                  <a:pt x="30556" y="27000"/>
                </a:lnTo>
                <a:lnTo>
                  <a:pt x="40500" y="33197"/>
                </a:lnTo>
                <a:lnTo>
                  <a:pt x="40678" y="33375"/>
                </a:lnTo>
                <a:lnTo>
                  <a:pt x="51371" y="3806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4849347" y="2670923"/>
            <a:ext cx="51371" cy="38061"/>
          </a:xfrm>
          <a:custGeom>
            <a:avLst/>
            <a:gdLst/>
            <a:ahLst/>
            <a:cxnLst/>
            <a:rect l="l" t="t" r="r" b="b"/>
            <a:pathLst>
              <a:path w="51371" h="38061">
                <a:moveTo>
                  <a:pt x="51371" y="38061"/>
                </a:moveTo>
                <a:lnTo>
                  <a:pt x="40678" y="33375"/>
                </a:lnTo>
                <a:lnTo>
                  <a:pt x="40487" y="33185"/>
                </a:lnTo>
                <a:lnTo>
                  <a:pt x="30556" y="27190"/>
                </a:lnTo>
                <a:lnTo>
                  <a:pt x="21742" y="21564"/>
                </a:lnTo>
                <a:lnTo>
                  <a:pt x="21183" y="21374"/>
                </a:lnTo>
                <a:lnTo>
                  <a:pt x="13309" y="14249"/>
                </a:lnTo>
                <a:lnTo>
                  <a:pt x="6184" y="8064"/>
                </a:lnTo>
                <a:lnTo>
                  <a:pt x="5803" y="7683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4813907" y="3511702"/>
            <a:ext cx="16497" cy="24003"/>
          </a:xfrm>
          <a:custGeom>
            <a:avLst/>
            <a:gdLst/>
            <a:ahLst/>
            <a:cxnLst/>
            <a:rect l="l" t="t" r="r" b="b"/>
            <a:pathLst>
              <a:path w="16497" h="24002">
                <a:moveTo>
                  <a:pt x="16497" y="24002"/>
                </a:moveTo>
                <a:lnTo>
                  <a:pt x="11239" y="19316"/>
                </a:lnTo>
                <a:lnTo>
                  <a:pt x="11061" y="18935"/>
                </a:lnTo>
                <a:lnTo>
                  <a:pt x="6743" y="13500"/>
                </a:lnTo>
                <a:lnTo>
                  <a:pt x="3936" y="9753"/>
                </a:lnTo>
                <a:lnTo>
                  <a:pt x="4305" y="9372"/>
                </a:lnTo>
                <a:lnTo>
                  <a:pt x="2247" y="5067"/>
                </a:lnTo>
                <a:lnTo>
                  <a:pt x="927" y="2628"/>
                </a:lnTo>
                <a:lnTo>
                  <a:pt x="927" y="2438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4815029" y="3549018"/>
            <a:ext cx="34124" cy="44627"/>
          </a:xfrm>
          <a:custGeom>
            <a:avLst/>
            <a:gdLst/>
            <a:ahLst/>
            <a:cxnLst/>
            <a:rect l="l" t="t" r="r" b="b"/>
            <a:pathLst>
              <a:path w="34124" h="44627">
                <a:moveTo>
                  <a:pt x="0" y="0"/>
                </a:moveTo>
                <a:lnTo>
                  <a:pt x="1866" y="5803"/>
                </a:lnTo>
                <a:lnTo>
                  <a:pt x="2247" y="6565"/>
                </a:lnTo>
                <a:lnTo>
                  <a:pt x="5626" y="11442"/>
                </a:lnTo>
                <a:lnTo>
                  <a:pt x="9563" y="17056"/>
                </a:lnTo>
                <a:lnTo>
                  <a:pt x="10312" y="16878"/>
                </a:lnTo>
                <a:lnTo>
                  <a:pt x="15367" y="21932"/>
                </a:lnTo>
                <a:lnTo>
                  <a:pt x="19126" y="25679"/>
                </a:lnTo>
                <a:lnTo>
                  <a:pt x="19685" y="25311"/>
                </a:lnTo>
                <a:lnTo>
                  <a:pt x="23431" y="29070"/>
                </a:lnTo>
                <a:lnTo>
                  <a:pt x="26619" y="32626"/>
                </a:lnTo>
                <a:lnTo>
                  <a:pt x="26619" y="32804"/>
                </a:lnTo>
                <a:lnTo>
                  <a:pt x="29438" y="36931"/>
                </a:lnTo>
                <a:lnTo>
                  <a:pt x="32067" y="40500"/>
                </a:lnTo>
                <a:lnTo>
                  <a:pt x="32067" y="40678"/>
                </a:lnTo>
                <a:lnTo>
                  <a:pt x="34124" y="4462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4845773" y="3515828"/>
            <a:ext cx="11633" cy="10871"/>
          </a:xfrm>
          <a:custGeom>
            <a:avLst/>
            <a:gdLst/>
            <a:ahLst/>
            <a:cxnLst/>
            <a:rect l="l" t="t" r="r" b="b"/>
            <a:pathLst>
              <a:path w="11633" h="10871">
                <a:moveTo>
                  <a:pt x="11633" y="10871"/>
                </a:moveTo>
                <a:lnTo>
                  <a:pt x="11633" y="10871"/>
                </a:lnTo>
                <a:lnTo>
                  <a:pt x="2628" y="4114"/>
                </a:lnTo>
                <a:lnTo>
                  <a:pt x="1130" y="2247"/>
                </a:lnTo>
                <a:lnTo>
                  <a:pt x="939" y="2057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4843708" y="3466132"/>
            <a:ext cx="17068" cy="49695"/>
          </a:xfrm>
          <a:custGeom>
            <a:avLst/>
            <a:gdLst/>
            <a:ahLst/>
            <a:cxnLst/>
            <a:rect l="l" t="t" r="r" b="b"/>
            <a:pathLst>
              <a:path w="17068" h="49695">
                <a:moveTo>
                  <a:pt x="2070" y="49695"/>
                </a:moveTo>
                <a:lnTo>
                  <a:pt x="939" y="47447"/>
                </a:lnTo>
                <a:lnTo>
                  <a:pt x="939" y="47256"/>
                </a:lnTo>
                <a:lnTo>
                  <a:pt x="571" y="44818"/>
                </a:lnTo>
                <a:lnTo>
                  <a:pt x="0" y="40513"/>
                </a:lnTo>
                <a:lnTo>
                  <a:pt x="0" y="40322"/>
                </a:lnTo>
                <a:lnTo>
                  <a:pt x="203" y="36004"/>
                </a:lnTo>
                <a:lnTo>
                  <a:pt x="203" y="31686"/>
                </a:lnTo>
                <a:lnTo>
                  <a:pt x="381" y="31508"/>
                </a:lnTo>
                <a:lnTo>
                  <a:pt x="1320" y="27381"/>
                </a:lnTo>
                <a:lnTo>
                  <a:pt x="2260" y="23075"/>
                </a:lnTo>
                <a:lnTo>
                  <a:pt x="2260" y="22872"/>
                </a:lnTo>
                <a:lnTo>
                  <a:pt x="4140" y="18948"/>
                </a:lnTo>
                <a:lnTo>
                  <a:pt x="5816" y="14820"/>
                </a:lnTo>
                <a:lnTo>
                  <a:pt x="6007" y="14630"/>
                </a:lnTo>
                <a:lnTo>
                  <a:pt x="8445" y="10883"/>
                </a:lnTo>
                <a:lnTo>
                  <a:pt x="11061" y="6756"/>
                </a:lnTo>
                <a:lnTo>
                  <a:pt x="11252" y="6756"/>
                </a:lnTo>
                <a:lnTo>
                  <a:pt x="14452" y="2997"/>
                </a:lnTo>
                <a:lnTo>
                  <a:pt x="15760" y="1320"/>
                </a:lnTo>
                <a:lnTo>
                  <a:pt x="1706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4813526" y="3460131"/>
            <a:ext cx="21945" cy="46697"/>
          </a:xfrm>
          <a:custGeom>
            <a:avLst/>
            <a:gdLst/>
            <a:ahLst/>
            <a:cxnLst/>
            <a:rect l="l" t="t" r="r" b="b"/>
            <a:pathLst>
              <a:path w="21945" h="46697">
                <a:moveTo>
                  <a:pt x="0" y="46697"/>
                </a:moveTo>
                <a:lnTo>
                  <a:pt x="381" y="43319"/>
                </a:lnTo>
                <a:lnTo>
                  <a:pt x="939" y="39941"/>
                </a:lnTo>
                <a:lnTo>
                  <a:pt x="2260" y="34696"/>
                </a:lnTo>
                <a:lnTo>
                  <a:pt x="2070" y="34505"/>
                </a:lnTo>
                <a:lnTo>
                  <a:pt x="3746" y="29629"/>
                </a:lnTo>
                <a:lnTo>
                  <a:pt x="5626" y="24384"/>
                </a:lnTo>
                <a:lnTo>
                  <a:pt x="8255" y="19507"/>
                </a:lnTo>
                <a:lnTo>
                  <a:pt x="10883" y="14439"/>
                </a:lnTo>
                <a:lnTo>
                  <a:pt x="11061" y="14262"/>
                </a:lnTo>
                <a:lnTo>
                  <a:pt x="14249" y="9563"/>
                </a:lnTo>
                <a:lnTo>
                  <a:pt x="17818" y="4699"/>
                </a:lnTo>
                <a:lnTo>
                  <a:pt x="17818" y="4508"/>
                </a:lnTo>
                <a:lnTo>
                  <a:pt x="2194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4835469" y="3458272"/>
            <a:ext cx="23622" cy="3924"/>
          </a:xfrm>
          <a:custGeom>
            <a:avLst/>
            <a:gdLst/>
            <a:ahLst/>
            <a:cxnLst/>
            <a:rect l="l" t="t" r="r" b="b"/>
            <a:pathLst>
              <a:path w="23622" h="3924">
                <a:moveTo>
                  <a:pt x="0" y="1866"/>
                </a:moveTo>
                <a:lnTo>
                  <a:pt x="558" y="1308"/>
                </a:lnTo>
                <a:lnTo>
                  <a:pt x="749" y="1117"/>
                </a:lnTo>
                <a:lnTo>
                  <a:pt x="1498" y="736"/>
                </a:lnTo>
                <a:lnTo>
                  <a:pt x="2616" y="368"/>
                </a:lnTo>
                <a:lnTo>
                  <a:pt x="2806" y="368"/>
                </a:lnTo>
                <a:lnTo>
                  <a:pt x="4114" y="177"/>
                </a:lnTo>
                <a:lnTo>
                  <a:pt x="5435" y="0"/>
                </a:lnTo>
                <a:lnTo>
                  <a:pt x="5626" y="0"/>
                </a:lnTo>
                <a:lnTo>
                  <a:pt x="7124" y="0"/>
                </a:lnTo>
                <a:lnTo>
                  <a:pt x="8813" y="0"/>
                </a:lnTo>
                <a:lnTo>
                  <a:pt x="10502" y="177"/>
                </a:lnTo>
                <a:lnTo>
                  <a:pt x="11988" y="368"/>
                </a:lnTo>
                <a:lnTo>
                  <a:pt x="12179" y="368"/>
                </a:lnTo>
                <a:lnTo>
                  <a:pt x="13690" y="736"/>
                </a:lnTo>
                <a:lnTo>
                  <a:pt x="17246" y="1676"/>
                </a:lnTo>
                <a:lnTo>
                  <a:pt x="20815" y="2616"/>
                </a:lnTo>
                <a:lnTo>
                  <a:pt x="22313" y="3175"/>
                </a:lnTo>
                <a:lnTo>
                  <a:pt x="23622" y="392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4806411" y="2957878"/>
            <a:ext cx="659488" cy="380837"/>
          </a:xfrm>
          <a:custGeom>
            <a:avLst/>
            <a:gdLst/>
            <a:ahLst/>
            <a:cxnLst/>
            <a:rect l="l" t="t" r="r" b="b"/>
            <a:pathLst>
              <a:path w="659488" h="380837">
                <a:moveTo>
                  <a:pt x="5427" y="223810"/>
                </a:moveTo>
                <a:lnTo>
                  <a:pt x="9527" y="236395"/>
                </a:lnTo>
                <a:lnTo>
                  <a:pt x="14476" y="246263"/>
                </a:lnTo>
                <a:lnTo>
                  <a:pt x="24562" y="262862"/>
                </a:lnTo>
                <a:lnTo>
                  <a:pt x="31000" y="271071"/>
                </a:lnTo>
                <a:lnTo>
                  <a:pt x="37304" y="278191"/>
                </a:lnTo>
                <a:lnTo>
                  <a:pt x="46696" y="288358"/>
                </a:lnTo>
                <a:lnTo>
                  <a:pt x="54186" y="295224"/>
                </a:lnTo>
                <a:lnTo>
                  <a:pt x="63746" y="302931"/>
                </a:lnTo>
                <a:lnTo>
                  <a:pt x="74974" y="311563"/>
                </a:lnTo>
                <a:lnTo>
                  <a:pt x="83253" y="317185"/>
                </a:lnTo>
                <a:lnTo>
                  <a:pt x="94720" y="323911"/>
                </a:lnTo>
                <a:lnTo>
                  <a:pt x="109264" y="332184"/>
                </a:lnTo>
                <a:lnTo>
                  <a:pt x="118198" y="336726"/>
                </a:lnTo>
                <a:lnTo>
                  <a:pt x="129323" y="341600"/>
                </a:lnTo>
                <a:lnTo>
                  <a:pt x="148565" y="349663"/>
                </a:lnTo>
                <a:lnTo>
                  <a:pt x="158012" y="353207"/>
                </a:lnTo>
                <a:lnTo>
                  <a:pt x="168784" y="356649"/>
                </a:lnTo>
                <a:lnTo>
                  <a:pt x="177754" y="359382"/>
                </a:lnTo>
                <a:lnTo>
                  <a:pt x="192062" y="363538"/>
                </a:lnTo>
                <a:lnTo>
                  <a:pt x="201950" y="366103"/>
                </a:lnTo>
                <a:lnTo>
                  <a:pt x="212513" y="368341"/>
                </a:lnTo>
                <a:lnTo>
                  <a:pt x="224248" y="370622"/>
                </a:lnTo>
                <a:lnTo>
                  <a:pt x="238949" y="373544"/>
                </a:lnTo>
                <a:lnTo>
                  <a:pt x="259519" y="376558"/>
                </a:lnTo>
                <a:lnTo>
                  <a:pt x="288180" y="379366"/>
                </a:lnTo>
                <a:lnTo>
                  <a:pt x="308884" y="380509"/>
                </a:lnTo>
                <a:lnTo>
                  <a:pt x="323257" y="380756"/>
                </a:lnTo>
                <a:lnTo>
                  <a:pt x="338304" y="380837"/>
                </a:lnTo>
                <a:lnTo>
                  <a:pt x="348663" y="380684"/>
                </a:lnTo>
                <a:lnTo>
                  <a:pt x="373689" y="379067"/>
                </a:lnTo>
                <a:lnTo>
                  <a:pt x="388585" y="377782"/>
                </a:lnTo>
                <a:lnTo>
                  <a:pt x="409245" y="375164"/>
                </a:lnTo>
                <a:lnTo>
                  <a:pt x="437639" y="370369"/>
                </a:lnTo>
                <a:lnTo>
                  <a:pt x="458103" y="365790"/>
                </a:lnTo>
                <a:lnTo>
                  <a:pt x="484422" y="358634"/>
                </a:lnTo>
                <a:lnTo>
                  <a:pt x="504635" y="351738"/>
                </a:lnTo>
                <a:lnTo>
                  <a:pt x="527486" y="342796"/>
                </a:lnTo>
                <a:lnTo>
                  <a:pt x="547264" y="333446"/>
                </a:lnTo>
                <a:lnTo>
                  <a:pt x="566080" y="323247"/>
                </a:lnTo>
                <a:lnTo>
                  <a:pt x="585187" y="310647"/>
                </a:lnTo>
                <a:lnTo>
                  <a:pt x="599087" y="300346"/>
                </a:lnTo>
                <a:lnTo>
                  <a:pt x="615954" y="284566"/>
                </a:lnTo>
                <a:lnTo>
                  <a:pt x="631910" y="266591"/>
                </a:lnTo>
                <a:lnTo>
                  <a:pt x="644752" y="246824"/>
                </a:lnTo>
                <a:lnTo>
                  <a:pt x="651768" y="230376"/>
                </a:lnTo>
                <a:lnTo>
                  <a:pt x="657990" y="206840"/>
                </a:lnTo>
                <a:lnTo>
                  <a:pt x="659488" y="188487"/>
                </a:lnTo>
                <a:lnTo>
                  <a:pt x="658398" y="177398"/>
                </a:lnTo>
                <a:lnTo>
                  <a:pt x="655095" y="159351"/>
                </a:lnTo>
                <a:lnTo>
                  <a:pt x="648949" y="143558"/>
                </a:lnTo>
                <a:lnTo>
                  <a:pt x="637525" y="122456"/>
                </a:lnTo>
                <a:lnTo>
                  <a:pt x="624514" y="105081"/>
                </a:lnTo>
                <a:lnTo>
                  <a:pt x="609566" y="90117"/>
                </a:lnTo>
                <a:lnTo>
                  <a:pt x="591282" y="74570"/>
                </a:lnTo>
                <a:lnTo>
                  <a:pt x="567800" y="58718"/>
                </a:lnTo>
                <a:lnTo>
                  <a:pt x="547917" y="47930"/>
                </a:lnTo>
                <a:lnTo>
                  <a:pt x="531011" y="39659"/>
                </a:lnTo>
                <a:lnTo>
                  <a:pt x="510931" y="31525"/>
                </a:lnTo>
                <a:lnTo>
                  <a:pt x="489464" y="23942"/>
                </a:lnTo>
                <a:lnTo>
                  <a:pt x="469122" y="18049"/>
                </a:lnTo>
                <a:lnTo>
                  <a:pt x="458639" y="15492"/>
                </a:lnTo>
                <a:lnTo>
                  <a:pt x="444186" y="11964"/>
                </a:lnTo>
                <a:lnTo>
                  <a:pt x="423643" y="8037"/>
                </a:lnTo>
                <a:lnTo>
                  <a:pt x="410811" y="6119"/>
                </a:lnTo>
                <a:lnTo>
                  <a:pt x="396001" y="4005"/>
                </a:lnTo>
                <a:lnTo>
                  <a:pt x="375350" y="1932"/>
                </a:lnTo>
                <a:lnTo>
                  <a:pt x="361129" y="1052"/>
                </a:lnTo>
                <a:lnTo>
                  <a:pt x="346184" y="304"/>
                </a:lnTo>
                <a:lnTo>
                  <a:pt x="335855" y="0"/>
                </a:lnTo>
                <a:lnTo>
                  <a:pt x="325434" y="85"/>
                </a:lnTo>
                <a:lnTo>
                  <a:pt x="310684" y="493"/>
                </a:lnTo>
                <a:lnTo>
                  <a:pt x="295675" y="1091"/>
                </a:lnTo>
                <a:lnTo>
                  <a:pt x="274996" y="2744"/>
                </a:lnTo>
                <a:lnTo>
                  <a:pt x="260812" y="4430"/>
                </a:lnTo>
                <a:lnTo>
                  <a:pt x="245920" y="6298"/>
                </a:lnTo>
                <a:lnTo>
                  <a:pt x="225401" y="9849"/>
                </a:lnTo>
                <a:lnTo>
                  <a:pt x="212437" y="12672"/>
                </a:lnTo>
                <a:lnTo>
                  <a:pt x="197907" y="15903"/>
                </a:lnTo>
                <a:lnTo>
                  <a:pt x="177660" y="21569"/>
                </a:lnTo>
                <a:lnTo>
                  <a:pt x="152423" y="29865"/>
                </a:lnTo>
                <a:lnTo>
                  <a:pt x="132394" y="37936"/>
                </a:lnTo>
                <a:lnTo>
                  <a:pt x="111867" y="47495"/>
                </a:lnTo>
                <a:lnTo>
                  <a:pt x="92385" y="58467"/>
                </a:lnTo>
                <a:lnTo>
                  <a:pt x="75936" y="68782"/>
                </a:lnTo>
                <a:lnTo>
                  <a:pt x="57369" y="83472"/>
                </a:lnTo>
                <a:lnTo>
                  <a:pt x="56621" y="84122"/>
                </a:lnTo>
                <a:lnTo>
                  <a:pt x="46128" y="93168"/>
                </a:lnTo>
                <a:lnTo>
                  <a:pt x="39044" y="100492"/>
                </a:lnTo>
                <a:lnTo>
                  <a:pt x="31678" y="109433"/>
                </a:lnTo>
                <a:lnTo>
                  <a:pt x="23183" y="119990"/>
                </a:lnTo>
                <a:lnTo>
                  <a:pt x="17637" y="128955"/>
                </a:lnTo>
                <a:lnTo>
                  <a:pt x="13682" y="136624"/>
                </a:lnTo>
                <a:lnTo>
                  <a:pt x="7812" y="148547"/>
                </a:lnTo>
                <a:lnTo>
                  <a:pt x="4572" y="159056"/>
                </a:lnTo>
                <a:lnTo>
                  <a:pt x="3179" y="165123"/>
                </a:lnTo>
                <a:lnTo>
                  <a:pt x="467" y="177897"/>
                </a:lnTo>
                <a:lnTo>
                  <a:pt x="0" y="189128"/>
                </a:lnTo>
                <a:lnTo>
                  <a:pt x="169" y="194181"/>
                </a:lnTo>
                <a:lnTo>
                  <a:pt x="1101" y="207379"/>
                </a:lnTo>
                <a:lnTo>
                  <a:pt x="3684" y="218136"/>
                </a:lnTo>
                <a:lnTo>
                  <a:pt x="5427" y="22381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4806584" y="2964625"/>
            <a:ext cx="659472" cy="195500"/>
          </a:xfrm>
          <a:custGeom>
            <a:avLst/>
            <a:gdLst/>
            <a:ahLst/>
            <a:cxnLst/>
            <a:rect l="l" t="t" r="r" b="b"/>
            <a:pathLst>
              <a:path w="659472" h="195500">
                <a:moveTo>
                  <a:pt x="658152" y="195500"/>
                </a:moveTo>
                <a:lnTo>
                  <a:pt x="659472" y="184438"/>
                </a:lnTo>
                <a:lnTo>
                  <a:pt x="659472" y="183130"/>
                </a:lnTo>
                <a:lnTo>
                  <a:pt x="657402" y="172246"/>
                </a:lnTo>
                <a:lnTo>
                  <a:pt x="654764" y="159273"/>
                </a:lnTo>
                <a:lnTo>
                  <a:pt x="651071" y="148879"/>
                </a:lnTo>
                <a:lnTo>
                  <a:pt x="643100" y="131450"/>
                </a:lnTo>
                <a:lnTo>
                  <a:pt x="637353" y="122454"/>
                </a:lnTo>
                <a:lnTo>
                  <a:pt x="632663" y="115998"/>
                </a:lnTo>
                <a:lnTo>
                  <a:pt x="624341" y="105080"/>
                </a:lnTo>
                <a:lnTo>
                  <a:pt x="617376" y="97596"/>
                </a:lnTo>
                <a:lnTo>
                  <a:pt x="609396" y="90115"/>
                </a:lnTo>
                <a:lnTo>
                  <a:pt x="599007" y="80679"/>
                </a:lnTo>
                <a:lnTo>
                  <a:pt x="591107" y="74535"/>
                </a:lnTo>
                <a:lnTo>
                  <a:pt x="579589" y="66684"/>
                </a:lnTo>
                <a:lnTo>
                  <a:pt x="567630" y="58719"/>
                </a:lnTo>
                <a:lnTo>
                  <a:pt x="559010" y="53649"/>
                </a:lnTo>
                <a:lnTo>
                  <a:pt x="547747" y="47931"/>
                </a:lnTo>
                <a:lnTo>
                  <a:pt x="530834" y="39657"/>
                </a:lnTo>
                <a:lnTo>
                  <a:pt x="521643" y="35633"/>
                </a:lnTo>
                <a:lnTo>
                  <a:pt x="510756" y="31530"/>
                </a:lnTo>
                <a:lnTo>
                  <a:pt x="503275" y="28812"/>
                </a:lnTo>
                <a:lnTo>
                  <a:pt x="489371" y="23979"/>
                </a:lnTo>
                <a:lnTo>
                  <a:pt x="479735" y="21068"/>
                </a:lnTo>
                <a:lnTo>
                  <a:pt x="469222" y="18314"/>
                </a:lnTo>
                <a:lnTo>
                  <a:pt x="458469" y="15503"/>
                </a:lnTo>
                <a:lnTo>
                  <a:pt x="448144" y="12683"/>
                </a:lnTo>
                <a:lnTo>
                  <a:pt x="447763" y="13433"/>
                </a:lnTo>
                <a:lnTo>
                  <a:pt x="437273" y="11375"/>
                </a:lnTo>
                <a:lnTo>
                  <a:pt x="424605" y="8545"/>
                </a:lnTo>
                <a:lnTo>
                  <a:pt x="413054" y="6435"/>
                </a:lnTo>
                <a:lnTo>
                  <a:pt x="410641" y="6117"/>
                </a:lnTo>
                <a:lnTo>
                  <a:pt x="395825" y="4087"/>
                </a:lnTo>
                <a:lnTo>
                  <a:pt x="385620" y="2852"/>
                </a:lnTo>
                <a:lnTo>
                  <a:pt x="375178" y="1966"/>
                </a:lnTo>
                <a:lnTo>
                  <a:pt x="360959" y="1063"/>
                </a:lnTo>
                <a:lnTo>
                  <a:pt x="346014" y="308"/>
                </a:lnTo>
                <a:lnTo>
                  <a:pt x="335685" y="0"/>
                </a:lnTo>
                <a:lnTo>
                  <a:pt x="325265" y="84"/>
                </a:lnTo>
                <a:lnTo>
                  <a:pt x="310514" y="491"/>
                </a:lnTo>
                <a:lnTo>
                  <a:pt x="295457" y="1085"/>
                </a:lnTo>
                <a:lnTo>
                  <a:pt x="285128" y="1712"/>
                </a:lnTo>
                <a:lnTo>
                  <a:pt x="274834" y="2762"/>
                </a:lnTo>
                <a:lnTo>
                  <a:pt x="259892" y="4619"/>
                </a:lnTo>
                <a:lnTo>
                  <a:pt x="245119" y="6426"/>
                </a:lnTo>
                <a:lnTo>
                  <a:pt x="235001" y="7966"/>
                </a:lnTo>
                <a:lnTo>
                  <a:pt x="224467" y="10054"/>
                </a:lnTo>
                <a:lnTo>
                  <a:pt x="212267" y="12683"/>
                </a:lnTo>
                <a:lnTo>
                  <a:pt x="197751" y="15896"/>
                </a:lnTo>
                <a:lnTo>
                  <a:pt x="187861" y="18358"/>
                </a:lnTo>
                <a:lnTo>
                  <a:pt x="177447" y="21499"/>
                </a:lnTo>
                <a:lnTo>
                  <a:pt x="166509" y="25053"/>
                </a:lnTo>
                <a:lnTo>
                  <a:pt x="152604" y="29683"/>
                </a:lnTo>
                <a:lnTo>
                  <a:pt x="143163" y="33208"/>
                </a:lnTo>
                <a:lnTo>
                  <a:pt x="132659" y="37768"/>
                </a:lnTo>
                <a:lnTo>
                  <a:pt x="124688" y="41373"/>
                </a:lnTo>
                <a:lnTo>
                  <a:pt x="111689" y="47423"/>
                </a:lnTo>
                <a:lnTo>
                  <a:pt x="102814" y="52049"/>
                </a:lnTo>
                <a:lnTo>
                  <a:pt x="92197" y="58468"/>
                </a:lnTo>
                <a:lnTo>
                  <a:pt x="75760" y="68782"/>
                </a:lnTo>
                <a:lnTo>
                  <a:pt x="67653" y="74625"/>
                </a:lnTo>
                <a:lnTo>
                  <a:pt x="57188" y="83480"/>
                </a:lnTo>
                <a:lnTo>
                  <a:pt x="56451" y="84121"/>
                </a:lnTo>
                <a:lnTo>
                  <a:pt x="45949" y="93166"/>
                </a:lnTo>
                <a:lnTo>
                  <a:pt x="38867" y="100490"/>
                </a:lnTo>
                <a:lnTo>
                  <a:pt x="31508" y="109432"/>
                </a:lnTo>
                <a:lnTo>
                  <a:pt x="23013" y="119995"/>
                </a:lnTo>
                <a:lnTo>
                  <a:pt x="17463" y="128956"/>
                </a:lnTo>
                <a:lnTo>
                  <a:pt x="13500" y="136623"/>
                </a:lnTo>
                <a:lnTo>
                  <a:pt x="7694" y="148553"/>
                </a:lnTo>
                <a:lnTo>
                  <a:pt x="4462" y="159059"/>
                </a:lnTo>
                <a:lnTo>
                  <a:pt x="3009" y="165121"/>
                </a:lnTo>
                <a:lnTo>
                  <a:pt x="190" y="176564"/>
                </a:lnTo>
                <a:lnTo>
                  <a:pt x="0" y="178063"/>
                </a:lnTo>
                <a:lnTo>
                  <a:pt x="380" y="18987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4801904" y="2813988"/>
            <a:ext cx="342011" cy="98028"/>
          </a:xfrm>
          <a:custGeom>
            <a:avLst/>
            <a:gdLst/>
            <a:ahLst/>
            <a:cxnLst/>
            <a:rect l="l" t="t" r="r" b="b"/>
            <a:pathLst>
              <a:path w="342011" h="98028">
                <a:moveTo>
                  <a:pt x="0" y="0"/>
                </a:moveTo>
                <a:lnTo>
                  <a:pt x="11950" y="6768"/>
                </a:lnTo>
                <a:lnTo>
                  <a:pt x="20734" y="11703"/>
                </a:lnTo>
                <a:lnTo>
                  <a:pt x="30187" y="16878"/>
                </a:lnTo>
                <a:lnTo>
                  <a:pt x="43433" y="24165"/>
                </a:lnTo>
                <a:lnTo>
                  <a:pt x="52567" y="29247"/>
                </a:lnTo>
                <a:lnTo>
                  <a:pt x="61335" y="33976"/>
                </a:lnTo>
                <a:lnTo>
                  <a:pt x="73482" y="40202"/>
                </a:lnTo>
                <a:lnTo>
                  <a:pt x="77444" y="42189"/>
                </a:lnTo>
                <a:lnTo>
                  <a:pt x="91131" y="49102"/>
                </a:lnTo>
                <a:lnTo>
                  <a:pt x="100705" y="53778"/>
                </a:lnTo>
                <a:lnTo>
                  <a:pt x="109716" y="57896"/>
                </a:lnTo>
                <a:lnTo>
                  <a:pt x="121710" y="63137"/>
                </a:lnTo>
                <a:lnTo>
                  <a:pt x="127876" y="65811"/>
                </a:lnTo>
                <a:lnTo>
                  <a:pt x="141982" y="71897"/>
                </a:lnTo>
                <a:lnTo>
                  <a:pt x="151884" y="76078"/>
                </a:lnTo>
                <a:lnTo>
                  <a:pt x="161028" y="79719"/>
                </a:lnTo>
                <a:lnTo>
                  <a:pt x="172860" y="84187"/>
                </a:lnTo>
                <a:lnTo>
                  <a:pt x="180936" y="87185"/>
                </a:lnTo>
                <a:lnTo>
                  <a:pt x="192982" y="91488"/>
                </a:lnTo>
                <a:lnTo>
                  <a:pt x="205038" y="94325"/>
                </a:lnTo>
                <a:lnTo>
                  <a:pt x="218673" y="96773"/>
                </a:lnTo>
                <a:lnTo>
                  <a:pt x="230303" y="97575"/>
                </a:lnTo>
                <a:lnTo>
                  <a:pt x="246305" y="98028"/>
                </a:lnTo>
                <a:lnTo>
                  <a:pt x="257697" y="97141"/>
                </a:lnTo>
                <a:lnTo>
                  <a:pt x="261188" y="96761"/>
                </a:lnTo>
                <a:lnTo>
                  <a:pt x="274073" y="95187"/>
                </a:lnTo>
                <a:lnTo>
                  <a:pt x="285546" y="92327"/>
                </a:lnTo>
                <a:lnTo>
                  <a:pt x="287820" y="91694"/>
                </a:lnTo>
                <a:lnTo>
                  <a:pt x="299643" y="88506"/>
                </a:lnTo>
                <a:lnTo>
                  <a:pt x="300380" y="88315"/>
                </a:lnTo>
                <a:lnTo>
                  <a:pt x="311264" y="82880"/>
                </a:lnTo>
                <a:lnTo>
                  <a:pt x="320827" y="78003"/>
                </a:lnTo>
                <a:lnTo>
                  <a:pt x="321208" y="77444"/>
                </a:lnTo>
                <a:lnTo>
                  <a:pt x="329819" y="70688"/>
                </a:lnTo>
                <a:lnTo>
                  <a:pt x="334708" y="67132"/>
                </a:lnTo>
                <a:lnTo>
                  <a:pt x="334886" y="66560"/>
                </a:lnTo>
                <a:lnTo>
                  <a:pt x="338823" y="61874"/>
                </a:lnTo>
                <a:lnTo>
                  <a:pt x="340702" y="59626"/>
                </a:lnTo>
                <a:lnTo>
                  <a:pt x="341071" y="59067"/>
                </a:lnTo>
                <a:lnTo>
                  <a:pt x="342011" y="5624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4945529" y="2800924"/>
            <a:ext cx="192760" cy="41373"/>
          </a:xfrm>
          <a:custGeom>
            <a:avLst/>
            <a:gdLst/>
            <a:ahLst/>
            <a:cxnLst/>
            <a:rect l="l" t="t" r="r" b="b"/>
            <a:pathLst>
              <a:path w="192760" h="41373">
                <a:moveTo>
                  <a:pt x="192760" y="37626"/>
                </a:moveTo>
                <a:lnTo>
                  <a:pt x="187324" y="30120"/>
                </a:lnTo>
                <a:lnTo>
                  <a:pt x="186385" y="29193"/>
                </a:lnTo>
                <a:lnTo>
                  <a:pt x="179069" y="23567"/>
                </a:lnTo>
                <a:lnTo>
                  <a:pt x="170446" y="17001"/>
                </a:lnTo>
                <a:lnTo>
                  <a:pt x="169506" y="16620"/>
                </a:lnTo>
                <a:lnTo>
                  <a:pt x="159384" y="12125"/>
                </a:lnTo>
                <a:lnTo>
                  <a:pt x="147553" y="7441"/>
                </a:lnTo>
                <a:lnTo>
                  <a:pt x="135313" y="4320"/>
                </a:lnTo>
                <a:lnTo>
                  <a:pt x="122431" y="1635"/>
                </a:lnTo>
                <a:lnTo>
                  <a:pt x="110607" y="649"/>
                </a:lnTo>
                <a:lnTo>
                  <a:pt x="94987" y="0"/>
                </a:lnTo>
                <a:lnTo>
                  <a:pt x="83504" y="750"/>
                </a:lnTo>
                <a:lnTo>
                  <a:pt x="80251" y="1063"/>
                </a:lnTo>
                <a:lnTo>
                  <a:pt x="67359" y="2544"/>
                </a:lnTo>
                <a:lnTo>
                  <a:pt x="55849" y="5321"/>
                </a:lnTo>
                <a:lnTo>
                  <a:pt x="53632" y="5940"/>
                </a:lnTo>
                <a:lnTo>
                  <a:pt x="41821" y="9127"/>
                </a:lnTo>
                <a:lnTo>
                  <a:pt x="41059" y="9318"/>
                </a:lnTo>
                <a:lnTo>
                  <a:pt x="30378" y="14753"/>
                </a:lnTo>
                <a:lnTo>
                  <a:pt x="20815" y="19440"/>
                </a:lnTo>
                <a:lnTo>
                  <a:pt x="19875" y="19999"/>
                </a:lnTo>
                <a:lnTo>
                  <a:pt x="12001" y="26933"/>
                </a:lnTo>
                <a:lnTo>
                  <a:pt x="5448" y="32749"/>
                </a:lnTo>
                <a:lnTo>
                  <a:pt x="4508" y="33689"/>
                </a:lnTo>
                <a:lnTo>
                  <a:pt x="0" y="4137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4810158" y="2795426"/>
            <a:ext cx="67500" cy="23812"/>
          </a:xfrm>
          <a:custGeom>
            <a:avLst/>
            <a:gdLst/>
            <a:ahLst/>
            <a:cxnLst/>
            <a:rect l="l" t="t" r="r" b="b"/>
            <a:pathLst>
              <a:path w="67500" h="23812">
                <a:moveTo>
                  <a:pt x="67500" y="0"/>
                </a:moveTo>
                <a:lnTo>
                  <a:pt x="63182" y="5626"/>
                </a:lnTo>
                <a:lnTo>
                  <a:pt x="62242" y="6375"/>
                </a:lnTo>
                <a:lnTo>
                  <a:pt x="56438" y="10312"/>
                </a:lnTo>
                <a:lnTo>
                  <a:pt x="49314" y="14998"/>
                </a:lnTo>
                <a:lnTo>
                  <a:pt x="48374" y="14630"/>
                </a:lnTo>
                <a:lnTo>
                  <a:pt x="40309" y="17995"/>
                </a:lnTo>
                <a:lnTo>
                  <a:pt x="36372" y="19697"/>
                </a:lnTo>
                <a:lnTo>
                  <a:pt x="35991" y="19697"/>
                </a:lnTo>
                <a:lnTo>
                  <a:pt x="31876" y="20434"/>
                </a:lnTo>
                <a:lnTo>
                  <a:pt x="22313" y="22313"/>
                </a:lnTo>
                <a:lnTo>
                  <a:pt x="22313" y="22491"/>
                </a:lnTo>
                <a:lnTo>
                  <a:pt x="12750" y="23253"/>
                </a:lnTo>
                <a:lnTo>
                  <a:pt x="6553" y="23812"/>
                </a:lnTo>
                <a:lnTo>
                  <a:pt x="6184" y="23812"/>
                </a:lnTo>
                <a:lnTo>
                  <a:pt x="0" y="2287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4830404" y="3535705"/>
            <a:ext cx="21932" cy="27749"/>
          </a:xfrm>
          <a:custGeom>
            <a:avLst/>
            <a:gdLst/>
            <a:ahLst/>
            <a:cxnLst/>
            <a:rect l="l" t="t" r="r" b="b"/>
            <a:pathLst>
              <a:path w="21932" h="27749">
                <a:moveTo>
                  <a:pt x="0" y="0"/>
                </a:moveTo>
                <a:lnTo>
                  <a:pt x="4114" y="2997"/>
                </a:lnTo>
                <a:lnTo>
                  <a:pt x="4305" y="3187"/>
                </a:lnTo>
                <a:lnTo>
                  <a:pt x="8064" y="7124"/>
                </a:lnTo>
                <a:lnTo>
                  <a:pt x="11239" y="10680"/>
                </a:lnTo>
                <a:lnTo>
                  <a:pt x="11239" y="10871"/>
                </a:lnTo>
                <a:lnTo>
                  <a:pt x="14058" y="14808"/>
                </a:lnTo>
                <a:lnTo>
                  <a:pt x="18186" y="21183"/>
                </a:lnTo>
                <a:lnTo>
                  <a:pt x="18364" y="21183"/>
                </a:lnTo>
                <a:lnTo>
                  <a:pt x="21932" y="2774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4822155" y="2775362"/>
            <a:ext cx="51561" cy="18757"/>
          </a:xfrm>
          <a:custGeom>
            <a:avLst/>
            <a:gdLst/>
            <a:ahLst/>
            <a:cxnLst/>
            <a:rect l="l" t="t" r="r" b="b"/>
            <a:pathLst>
              <a:path w="51562" h="18757">
                <a:moveTo>
                  <a:pt x="0" y="0"/>
                </a:moveTo>
                <a:lnTo>
                  <a:pt x="9931" y="381"/>
                </a:lnTo>
                <a:lnTo>
                  <a:pt x="10502" y="558"/>
                </a:lnTo>
                <a:lnTo>
                  <a:pt x="20256" y="2997"/>
                </a:lnTo>
                <a:lnTo>
                  <a:pt x="29248" y="5067"/>
                </a:lnTo>
                <a:lnTo>
                  <a:pt x="29997" y="5257"/>
                </a:lnTo>
                <a:lnTo>
                  <a:pt x="38061" y="9372"/>
                </a:lnTo>
                <a:lnTo>
                  <a:pt x="44996" y="12941"/>
                </a:lnTo>
                <a:lnTo>
                  <a:pt x="45745" y="13309"/>
                </a:lnTo>
                <a:lnTo>
                  <a:pt x="51561" y="1875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4857407" y="3526699"/>
            <a:ext cx="26619" cy="28130"/>
          </a:xfrm>
          <a:custGeom>
            <a:avLst/>
            <a:gdLst/>
            <a:ahLst/>
            <a:cxnLst/>
            <a:rect l="l" t="t" r="r" b="b"/>
            <a:pathLst>
              <a:path w="26619" h="28130">
                <a:moveTo>
                  <a:pt x="0" y="0"/>
                </a:moveTo>
                <a:lnTo>
                  <a:pt x="1308" y="952"/>
                </a:lnTo>
                <a:lnTo>
                  <a:pt x="1498" y="952"/>
                </a:lnTo>
                <a:lnTo>
                  <a:pt x="2616" y="2070"/>
                </a:lnTo>
                <a:lnTo>
                  <a:pt x="9931" y="8445"/>
                </a:lnTo>
                <a:lnTo>
                  <a:pt x="10871" y="7874"/>
                </a:lnTo>
                <a:lnTo>
                  <a:pt x="17246" y="14820"/>
                </a:lnTo>
                <a:lnTo>
                  <a:pt x="22491" y="20624"/>
                </a:lnTo>
                <a:lnTo>
                  <a:pt x="22872" y="21183"/>
                </a:lnTo>
                <a:lnTo>
                  <a:pt x="26619" y="2813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4976096" y="3490131"/>
            <a:ext cx="18186" cy="1130"/>
          </a:xfrm>
          <a:custGeom>
            <a:avLst/>
            <a:gdLst/>
            <a:ahLst/>
            <a:cxnLst/>
            <a:rect l="l" t="t" r="r" b="b"/>
            <a:pathLst>
              <a:path w="18186" h="1130">
                <a:moveTo>
                  <a:pt x="18186" y="380"/>
                </a:moveTo>
                <a:lnTo>
                  <a:pt x="11811" y="0"/>
                </a:lnTo>
                <a:lnTo>
                  <a:pt x="5435" y="0"/>
                </a:lnTo>
                <a:lnTo>
                  <a:pt x="3937" y="0"/>
                </a:lnTo>
                <a:lnTo>
                  <a:pt x="3746" y="0"/>
                </a:lnTo>
                <a:lnTo>
                  <a:pt x="2247" y="380"/>
                </a:lnTo>
                <a:lnTo>
                  <a:pt x="0" y="113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4974405" y="3493329"/>
            <a:ext cx="2438" cy="38252"/>
          </a:xfrm>
          <a:custGeom>
            <a:avLst/>
            <a:gdLst/>
            <a:ahLst/>
            <a:cxnLst/>
            <a:rect l="l" t="t" r="r" b="b"/>
            <a:pathLst>
              <a:path w="2438" h="38252">
                <a:moveTo>
                  <a:pt x="0" y="0"/>
                </a:moveTo>
                <a:lnTo>
                  <a:pt x="0" y="3937"/>
                </a:lnTo>
                <a:lnTo>
                  <a:pt x="381" y="14439"/>
                </a:lnTo>
                <a:lnTo>
                  <a:pt x="190" y="14439"/>
                </a:lnTo>
                <a:lnTo>
                  <a:pt x="939" y="24942"/>
                </a:lnTo>
                <a:lnTo>
                  <a:pt x="1320" y="31496"/>
                </a:lnTo>
                <a:lnTo>
                  <a:pt x="1320" y="31686"/>
                </a:lnTo>
                <a:lnTo>
                  <a:pt x="2438" y="3825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4854587" y="3500264"/>
            <a:ext cx="112318" cy="18376"/>
          </a:xfrm>
          <a:custGeom>
            <a:avLst/>
            <a:gdLst/>
            <a:ahLst/>
            <a:cxnLst/>
            <a:rect l="l" t="t" r="r" b="b"/>
            <a:pathLst>
              <a:path w="112318" h="18376">
                <a:moveTo>
                  <a:pt x="112318" y="17437"/>
                </a:moveTo>
                <a:lnTo>
                  <a:pt x="106514" y="12750"/>
                </a:lnTo>
                <a:lnTo>
                  <a:pt x="105943" y="12369"/>
                </a:lnTo>
                <a:lnTo>
                  <a:pt x="99199" y="9004"/>
                </a:lnTo>
                <a:lnTo>
                  <a:pt x="91312" y="5435"/>
                </a:lnTo>
                <a:lnTo>
                  <a:pt x="90754" y="5803"/>
                </a:lnTo>
                <a:lnTo>
                  <a:pt x="82321" y="3187"/>
                </a:lnTo>
                <a:lnTo>
                  <a:pt x="78003" y="2070"/>
                </a:lnTo>
                <a:lnTo>
                  <a:pt x="77812" y="1866"/>
                </a:lnTo>
                <a:lnTo>
                  <a:pt x="73317" y="1498"/>
                </a:lnTo>
                <a:lnTo>
                  <a:pt x="63004" y="558"/>
                </a:lnTo>
                <a:lnTo>
                  <a:pt x="62623" y="0"/>
                </a:lnTo>
                <a:lnTo>
                  <a:pt x="52323" y="381"/>
                </a:lnTo>
                <a:lnTo>
                  <a:pt x="42379" y="749"/>
                </a:lnTo>
                <a:lnTo>
                  <a:pt x="41821" y="749"/>
                </a:lnTo>
                <a:lnTo>
                  <a:pt x="31876" y="2997"/>
                </a:lnTo>
                <a:lnTo>
                  <a:pt x="22885" y="5245"/>
                </a:lnTo>
                <a:lnTo>
                  <a:pt x="22123" y="5245"/>
                </a:lnTo>
                <a:lnTo>
                  <a:pt x="13881" y="9372"/>
                </a:lnTo>
                <a:lnTo>
                  <a:pt x="6756" y="12750"/>
                </a:lnTo>
                <a:lnTo>
                  <a:pt x="6007" y="13131"/>
                </a:lnTo>
                <a:lnTo>
                  <a:pt x="0" y="1837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4879718" y="2629858"/>
            <a:ext cx="175133" cy="158445"/>
          </a:xfrm>
          <a:custGeom>
            <a:avLst/>
            <a:gdLst/>
            <a:ahLst/>
            <a:cxnLst/>
            <a:rect l="l" t="t" r="r" b="b"/>
            <a:pathLst>
              <a:path w="175133" h="158445">
                <a:moveTo>
                  <a:pt x="0" y="0"/>
                </a:moveTo>
                <a:lnTo>
                  <a:pt x="6565" y="6565"/>
                </a:lnTo>
                <a:lnTo>
                  <a:pt x="6756" y="6756"/>
                </a:lnTo>
                <a:lnTo>
                  <a:pt x="14439" y="12179"/>
                </a:lnTo>
                <a:lnTo>
                  <a:pt x="23812" y="18745"/>
                </a:lnTo>
                <a:lnTo>
                  <a:pt x="24003" y="18745"/>
                </a:lnTo>
                <a:lnTo>
                  <a:pt x="34124" y="24371"/>
                </a:lnTo>
                <a:lnTo>
                  <a:pt x="46126" y="30791"/>
                </a:lnTo>
                <a:lnTo>
                  <a:pt x="55050" y="35187"/>
                </a:lnTo>
                <a:lnTo>
                  <a:pt x="64681" y="39941"/>
                </a:lnTo>
                <a:lnTo>
                  <a:pt x="75387" y="45186"/>
                </a:lnTo>
                <a:lnTo>
                  <a:pt x="76136" y="44246"/>
                </a:lnTo>
                <a:lnTo>
                  <a:pt x="86436" y="50253"/>
                </a:lnTo>
                <a:lnTo>
                  <a:pt x="93370" y="54368"/>
                </a:lnTo>
                <a:lnTo>
                  <a:pt x="93192" y="55118"/>
                </a:lnTo>
                <a:lnTo>
                  <a:pt x="99936" y="60375"/>
                </a:lnTo>
                <a:lnTo>
                  <a:pt x="106133" y="65252"/>
                </a:lnTo>
                <a:lnTo>
                  <a:pt x="106311" y="65062"/>
                </a:lnTo>
                <a:lnTo>
                  <a:pt x="112318" y="70319"/>
                </a:lnTo>
                <a:lnTo>
                  <a:pt x="118122" y="75196"/>
                </a:lnTo>
                <a:lnTo>
                  <a:pt x="123571" y="80441"/>
                </a:lnTo>
                <a:lnTo>
                  <a:pt x="128625" y="85509"/>
                </a:lnTo>
                <a:lnTo>
                  <a:pt x="128816" y="85509"/>
                </a:lnTo>
                <a:lnTo>
                  <a:pt x="133502" y="90944"/>
                </a:lnTo>
                <a:lnTo>
                  <a:pt x="138010" y="96189"/>
                </a:lnTo>
                <a:lnTo>
                  <a:pt x="141935" y="101815"/>
                </a:lnTo>
                <a:lnTo>
                  <a:pt x="144754" y="105562"/>
                </a:lnTo>
                <a:lnTo>
                  <a:pt x="147193" y="109689"/>
                </a:lnTo>
                <a:lnTo>
                  <a:pt x="154159" y="120549"/>
                </a:lnTo>
                <a:lnTo>
                  <a:pt x="160233" y="130565"/>
                </a:lnTo>
                <a:lnTo>
                  <a:pt x="161632" y="132943"/>
                </a:lnTo>
                <a:lnTo>
                  <a:pt x="167934" y="144149"/>
                </a:lnTo>
                <a:lnTo>
                  <a:pt x="173340" y="154567"/>
                </a:lnTo>
                <a:lnTo>
                  <a:pt x="174383" y="156565"/>
                </a:lnTo>
                <a:lnTo>
                  <a:pt x="174942" y="157505"/>
                </a:lnTo>
                <a:lnTo>
                  <a:pt x="175133" y="15844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4874092" y="3534013"/>
            <a:ext cx="62814" cy="7124"/>
          </a:xfrm>
          <a:custGeom>
            <a:avLst/>
            <a:gdLst/>
            <a:ahLst/>
            <a:cxnLst/>
            <a:rect l="l" t="t" r="r" b="b"/>
            <a:pathLst>
              <a:path w="62814" h="7124">
                <a:moveTo>
                  <a:pt x="0" y="7124"/>
                </a:moveTo>
                <a:lnTo>
                  <a:pt x="5816" y="4508"/>
                </a:lnTo>
                <a:lnTo>
                  <a:pt x="6197" y="4318"/>
                </a:lnTo>
                <a:lnTo>
                  <a:pt x="12382" y="2997"/>
                </a:lnTo>
                <a:lnTo>
                  <a:pt x="22313" y="939"/>
                </a:lnTo>
                <a:lnTo>
                  <a:pt x="22872" y="749"/>
                </a:lnTo>
                <a:lnTo>
                  <a:pt x="32816" y="381"/>
                </a:lnTo>
                <a:lnTo>
                  <a:pt x="43129" y="0"/>
                </a:lnTo>
                <a:lnTo>
                  <a:pt x="43497" y="381"/>
                </a:lnTo>
                <a:lnTo>
                  <a:pt x="53822" y="1498"/>
                </a:lnTo>
                <a:lnTo>
                  <a:pt x="58305" y="1879"/>
                </a:lnTo>
                <a:lnTo>
                  <a:pt x="58496" y="1879"/>
                </a:lnTo>
                <a:lnTo>
                  <a:pt x="62814" y="318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4863407" y="2724362"/>
            <a:ext cx="74993" cy="82689"/>
          </a:xfrm>
          <a:custGeom>
            <a:avLst/>
            <a:gdLst/>
            <a:ahLst/>
            <a:cxnLst/>
            <a:rect l="l" t="t" r="r" b="b"/>
            <a:pathLst>
              <a:path w="74993" h="82689">
                <a:moveTo>
                  <a:pt x="0" y="0"/>
                </a:moveTo>
                <a:lnTo>
                  <a:pt x="8623" y="6565"/>
                </a:lnTo>
                <a:lnTo>
                  <a:pt x="8623" y="6756"/>
                </a:lnTo>
                <a:lnTo>
                  <a:pt x="16878" y="13881"/>
                </a:lnTo>
                <a:lnTo>
                  <a:pt x="24739" y="21005"/>
                </a:lnTo>
                <a:lnTo>
                  <a:pt x="24942" y="21005"/>
                </a:lnTo>
                <a:lnTo>
                  <a:pt x="32435" y="28498"/>
                </a:lnTo>
                <a:lnTo>
                  <a:pt x="39751" y="35814"/>
                </a:lnTo>
                <a:lnTo>
                  <a:pt x="39751" y="35991"/>
                </a:lnTo>
                <a:lnTo>
                  <a:pt x="46494" y="43688"/>
                </a:lnTo>
                <a:lnTo>
                  <a:pt x="53251" y="51371"/>
                </a:lnTo>
                <a:lnTo>
                  <a:pt x="53251" y="51561"/>
                </a:lnTo>
                <a:lnTo>
                  <a:pt x="59436" y="59626"/>
                </a:lnTo>
                <a:lnTo>
                  <a:pt x="65443" y="67500"/>
                </a:lnTo>
                <a:lnTo>
                  <a:pt x="65252" y="67691"/>
                </a:lnTo>
                <a:lnTo>
                  <a:pt x="70878" y="76123"/>
                </a:lnTo>
                <a:lnTo>
                  <a:pt x="73126" y="79311"/>
                </a:lnTo>
                <a:lnTo>
                  <a:pt x="74993" y="8268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4867903" y="2696985"/>
            <a:ext cx="95821" cy="105003"/>
          </a:xfrm>
          <a:custGeom>
            <a:avLst/>
            <a:gdLst/>
            <a:ahLst/>
            <a:cxnLst/>
            <a:rect l="l" t="t" r="r" b="b"/>
            <a:pathLst>
              <a:path w="95821" h="105003">
                <a:moveTo>
                  <a:pt x="0" y="0"/>
                </a:moveTo>
                <a:lnTo>
                  <a:pt x="5626" y="3187"/>
                </a:lnTo>
                <a:lnTo>
                  <a:pt x="10693" y="6934"/>
                </a:lnTo>
                <a:lnTo>
                  <a:pt x="15570" y="10312"/>
                </a:lnTo>
                <a:lnTo>
                  <a:pt x="19875" y="14249"/>
                </a:lnTo>
                <a:lnTo>
                  <a:pt x="26060" y="19697"/>
                </a:lnTo>
                <a:lnTo>
                  <a:pt x="31876" y="25501"/>
                </a:lnTo>
                <a:lnTo>
                  <a:pt x="40881" y="34505"/>
                </a:lnTo>
                <a:lnTo>
                  <a:pt x="49504" y="43688"/>
                </a:lnTo>
                <a:lnTo>
                  <a:pt x="57937" y="52882"/>
                </a:lnTo>
                <a:lnTo>
                  <a:pt x="57937" y="53060"/>
                </a:lnTo>
                <a:lnTo>
                  <a:pt x="66014" y="62623"/>
                </a:lnTo>
                <a:lnTo>
                  <a:pt x="73698" y="72186"/>
                </a:lnTo>
                <a:lnTo>
                  <a:pt x="81000" y="82130"/>
                </a:lnTo>
                <a:lnTo>
                  <a:pt x="88125" y="92062"/>
                </a:lnTo>
                <a:lnTo>
                  <a:pt x="88125" y="92252"/>
                </a:lnTo>
                <a:lnTo>
                  <a:pt x="94691" y="102374"/>
                </a:lnTo>
                <a:lnTo>
                  <a:pt x="95440" y="103505"/>
                </a:lnTo>
                <a:lnTo>
                  <a:pt x="95631" y="103695"/>
                </a:lnTo>
                <a:lnTo>
                  <a:pt x="95821" y="10500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4900719" y="2708984"/>
            <a:ext cx="96012" cy="53441"/>
          </a:xfrm>
          <a:custGeom>
            <a:avLst/>
            <a:gdLst/>
            <a:ahLst/>
            <a:cxnLst/>
            <a:rect l="l" t="t" r="r" b="b"/>
            <a:pathLst>
              <a:path w="96012" h="53441">
                <a:moveTo>
                  <a:pt x="0" y="0"/>
                </a:moveTo>
                <a:lnTo>
                  <a:pt x="14696" y="6872"/>
                </a:lnTo>
                <a:lnTo>
                  <a:pt x="25600" y="12004"/>
                </a:lnTo>
                <a:lnTo>
                  <a:pt x="34550" y="16301"/>
                </a:lnTo>
                <a:lnTo>
                  <a:pt x="43379" y="20668"/>
                </a:lnTo>
                <a:lnTo>
                  <a:pt x="53923" y="26011"/>
                </a:lnTo>
                <a:lnTo>
                  <a:pt x="68019" y="33235"/>
                </a:lnTo>
                <a:lnTo>
                  <a:pt x="76873" y="37871"/>
                </a:lnTo>
                <a:lnTo>
                  <a:pt x="77063" y="38061"/>
                </a:lnTo>
                <a:lnTo>
                  <a:pt x="83997" y="43129"/>
                </a:lnTo>
                <a:lnTo>
                  <a:pt x="90373" y="47625"/>
                </a:lnTo>
                <a:lnTo>
                  <a:pt x="90563" y="47815"/>
                </a:lnTo>
                <a:lnTo>
                  <a:pt x="96012" y="5344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5026348" y="2797115"/>
            <a:ext cx="13500" cy="3568"/>
          </a:xfrm>
          <a:custGeom>
            <a:avLst/>
            <a:gdLst/>
            <a:ahLst/>
            <a:cxnLst/>
            <a:rect l="l" t="t" r="r" b="b"/>
            <a:pathLst>
              <a:path w="13500" h="3568">
                <a:moveTo>
                  <a:pt x="0" y="0"/>
                </a:moveTo>
                <a:lnTo>
                  <a:pt x="749" y="749"/>
                </a:lnTo>
                <a:lnTo>
                  <a:pt x="939" y="939"/>
                </a:lnTo>
                <a:lnTo>
                  <a:pt x="1866" y="1498"/>
                </a:lnTo>
                <a:lnTo>
                  <a:pt x="2806" y="2247"/>
                </a:lnTo>
                <a:lnTo>
                  <a:pt x="2997" y="2247"/>
                </a:lnTo>
                <a:lnTo>
                  <a:pt x="4305" y="2616"/>
                </a:lnTo>
                <a:lnTo>
                  <a:pt x="5626" y="3175"/>
                </a:lnTo>
                <a:lnTo>
                  <a:pt x="5816" y="3175"/>
                </a:lnTo>
                <a:lnTo>
                  <a:pt x="7124" y="3378"/>
                </a:lnTo>
                <a:lnTo>
                  <a:pt x="8813" y="3568"/>
                </a:lnTo>
                <a:lnTo>
                  <a:pt x="10312" y="3568"/>
                </a:lnTo>
                <a:lnTo>
                  <a:pt x="12001" y="3378"/>
                </a:lnTo>
                <a:lnTo>
                  <a:pt x="13500" y="317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5026350" y="2794864"/>
            <a:ext cx="13500" cy="5245"/>
          </a:xfrm>
          <a:custGeom>
            <a:avLst/>
            <a:gdLst/>
            <a:ahLst/>
            <a:cxnLst/>
            <a:rect l="l" t="t" r="r" b="b"/>
            <a:pathLst>
              <a:path w="13500" h="5245">
                <a:moveTo>
                  <a:pt x="13500" y="4686"/>
                </a:moveTo>
                <a:lnTo>
                  <a:pt x="12560" y="5067"/>
                </a:lnTo>
                <a:lnTo>
                  <a:pt x="11633" y="5067"/>
                </a:lnTo>
                <a:lnTo>
                  <a:pt x="9931" y="5245"/>
                </a:lnTo>
                <a:lnTo>
                  <a:pt x="9753" y="5245"/>
                </a:lnTo>
                <a:lnTo>
                  <a:pt x="8242" y="5067"/>
                </a:lnTo>
                <a:lnTo>
                  <a:pt x="6565" y="4876"/>
                </a:lnTo>
                <a:lnTo>
                  <a:pt x="6375" y="4686"/>
                </a:lnTo>
                <a:lnTo>
                  <a:pt x="4876" y="4127"/>
                </a:lnTo>
                <a:lnTo>
                  <a:pt x="3378" y="3378"/>
                </a:lnTo>
                <a:lnTo>
                  <a:pt x="3174" y="3378"/>
                </a:lnTo>
                <a:lnTo>
                  <a:pt x="2057" y="2247"/>
                </a:lnTo>
                <a:lnTo>
                  <a:pt x="939" y="1308"/>
                </a:lnTo>
                <a:lnTo>
                  <a:pt x="749" y="1117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4900719" y="2673734"/>
            <a:ext cx="96012" cy="72199"/>
          </a:xfrm>
          <a:custGeom>
            <a:avLst/>
            <a:gdLst/>
            <a:ahLst/>
            <a:cxnLst/>
            <a:rect l="l" t="t" r="r" b="b"/>
            <a:pathLst>
              <a:path w="96012" h="72199">
                <a:moveTo>
                  <a:pt x="0" y="0"/>
                </a:moveTo>
                <a:lnTo>
                  <a:pt x="12354" y="4401"/>
                </a:lnTo>
                <a:lnTo>
                  <a:pt x="22296" y="9789"/>
                </a:lnTo>
                <a:lnTo>
                  <a:pt x="26250" y="12192"/>
                </a:lnTo>
                <a:lnTo>
                  <a:pt x="37804" y="19813"/>
                </a:lnTo>
                <a:lnTo>
                  <a:pt x="45477" y="25806"/>
                </a:lnTo>
                <a:lnTo>
                  <a:pt x="55324" y="33616"/>
                </a:lnTo>
                <a:lnTo>
                  <a:pt x="58496" y="36004"/>
                </a:lnTo>
                <a:lnTo>
                  <a:pt x="63944" y="39941"/>
                </a:lnTo>
                <a:lnTo>
                  <a:pt x="64122" y="39941"/>
                </a:lnTo>
                <a:lnTo>
                  <a:pt x="69380" y="44246"/>
                </a:lnTo>
                <a:lnTo>
                  <a:pt x="74625" y="48564"/>
                </a:lnTo>
                <a:lnTo>
                  <a:pt x="74815" y="48374"/>
                </a:lnTo>
                <a:lnTo>
                  <a:pt x="79692" y="53060"/>
                </a:lnTo>
                <a:lnTo>
                  <a:pt x="84569" y="57759"/>
                </a:lnTo>
                <a:lnTo>
                  <a:pt x="88887" y="62814"/>
                </a:lnTo>
                <a:lnTo>
                  <a:pt x="92621" y="67310"/>
                </a:lnTo>
                <a:lnTo>
                  <a:pt x="92811" y="67310"/>
                </a:lnTo>
                <a:lnTo>
                  <a:pt x="96012" y="7219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4975349" y="3561576"/>
            <a:ext cx="77444" cy="123380"/>
          </a:xfrm>
          <a:custGeom>
            <a:avLst/>
            <a:gdLst/>
            <a:ahLst/>
            <a:cxnLst/>
            <a:rect l="l" t="t" r="r" b="b"/>
            <a:pathLst>
              <a:path w="77444" h="123380">
                <a:moveTo>
                  <a:pt x="0" y="0"/>
                </a:moveTo>
                <a:lnTo>
                  <a:pt x="1130" y="5626"/>
                </a:lnTo>
                <a:lnTo>
                  <a:pt x="1130" y="5816"/>
                </a:lnTo>
                <a:lnTo>
                  <a:pt x="2997" y="11252"/>
                </a:lnTo>
                <a:lnTo>
                  <a:pt x="5435" y="19494"/>
                </a:lnTo>
                <a:lnTo>
                  <a:pt x="4864" y="20256"/>
                </a:lnTo>
                <a:lnTo>
                  <a:pt x="8623" y="27559"/>
                </a:lnTo>
                <a:lnTo>
                  <a:pt x="13500" y="37134"/>
                </a:lnTo>
                <a:lnTo>
                  <a:pt x="14058" y="37503"/>
                </a:lnTo>
                <a:lnTo>
                  <a:pt x="20815" y="46126"/>
                </a:lnTo>
                <a:lnTo>
                  <a:pt x="29355" y="56458"/>
                </a:lnTo>
                <a:lnTo>
                  <a:pt x="35951" y="63513"/>
                </a:lnTo>
                <a:lnTo>
                  <a:pt x="43878" y="72377"/>
                </a:lnTo>
                <a:lnTo>
                  <a:pt x="52522" y="81966"/>
                </a:lnTo>
                <a:lnTo>
                  <a:pt x="59611" y="90435"/>
                </a:lnTo>
                <a:lnTo>
                  <a:pt x="61874" y="93383"/>
                </a:lnTo>
                <a:lnTo>
                  <a:pt x="67500" y="100698"/>
                </a:lnTo>
                <a:lnTo>
                  <a:pt x="67868" y="101066"/>
                </a:lnTo>
                <a:lnTo>
                  <a:pt x="71996" y="109131"/>
                </a:lnTo>
                <a:lnTo>
                  <a:pt x="75374" y="115697"/>
                </a:lnTo>
                <a:lnTo>
                  <a:pt x="75565" y="116255"/>
                </a:lnTo>
                <a:lnTo>
                  <a:pt x="77444" y="12338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4978342" y="3520133"/>
            <a:ext cx="74447" cy="95821"/>
          </a:xfrm>
          <a:custGeom>
            <a:avLst/>
            <a:gdLst/>
            <a:ahLst/>
            <a:cxnLst/>
            <a:rect l="l" t="t" r="r" b="b"/>
            <a:pathLst>
              <a:path w="74447" h="95821">
                <a:moveTo>
                  <a:pt x="74447" y="95821"/>
                </a:moveTo>
                <a:lnTo>
                  <a:pt x="72567" y="88696"/>
                </a:lnTo>
                <a:lnTo>
                  <a:pt x="72377" y="88137"/>
                </a:lnTo>
                <a:lnTo>
                  <a:pt x="69011" y="81572"/>
                </a:lnTo>
                <a:lnTo>
                  <a:pt x="64884" y="73507"/>
                </a:lnTo>
                <a:lnTo>
                  <a:pt x="64503" y="73126"/>
                </a:lnTo>
                <a:lnTo>
                  <a:pt x="58877" y="65824"/>
                </a:lnTo>
                <a:lnTo>
                  <a:pt x="50925" y="55961"/>
                </a:lnTo>
                <a:lnTo>
                  <a:pt x="43408" y="47682"/>
                </a:lnTo>
                <a:lnTo>
                  <a:pt x="40881" y="44818"/>
                </a:lnTo>
                <a:lnTo>
                  <a:pt x="34505" y="37515"/>
                </a:lnTo>
                <a:lnTo>
                  <a:pt x="34696" y="37134"/>
                </a:lnTo>
                <a:lnTo>
                  <a:pt x="27749" y="30378"/>
                </a:lnTo>
                <a:lnTo>
                  <a:pt x="24384" y="27012"/>
                </a:lnTo>
                <a:lnTo>
                  <a:pt x="23812" y="27571"/>
                </a:lnTo>
                <a:lnTo>
                  <a:pt x="19875" y="24383"/>
                </a:lnTo>
                <a:lnTo>
                  <a:pt x="16319" y="21386"/>
                </a:lnTo>
                <a:lnTo>
                  <a:pt x="12941" y="18376"/>
                </a:lnTo>
                <a:lnTo>
                  <a:pt x="9944" y="15570"/>
                </a:lnTo>
                <a:lnTo>
                  <a:pt x="7315" y="12382"/>
                </a:lnTo>
                <a:lnTo>
                  <a:pt x="4876" y="9575"/>
                </a:lnTo>
                <a:lnTo>
                  <a:pt x="4699" y="9575"/>
                </a:lnTo>
                <a:lnTo>
                  <a:pt x="2997" y="6565"/>
                </a:lnTo>
                <a:lnTo>
                  <a:pt x="1130" y="3568"/>
                </a:lnTo>
                <a:lnTo>
                  <a:pt x="1130" y="3187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4938406" y="2807050"/>
            <a:ext cx="8445" cy="5067"/>
          </a:xfrm>
          <a:custGeom>
            <a:avLst/>
            <a:gdLst/>
            <a:ahLst/>
            <a:cxnLst/>
            <a:rect l="l" t="t" r="r" b="b"/>
            <a:pathLst>
              <a:path w="8445" h="5067">
                <a:moveTo>
                  <a:pt x="0" y="0"/>
                </a:moveTo>
                <a:lnTo>
                  <a:pt x="749" y="1130"/>
                </a:lnTo>
                <a:lnTo>
                  <a:pt x="939" y="1320"/>
                </a:lnTo>
                <a:lnTo>
                  <a:pt x="2070" y="2247"/>
                </a:lnTo>
                <a:lnTo>
                  <a:pt x="3378" y="3378"/>
                </a:lnTo>
                <a:lnTo>
                  <a:pt x="3568" y="3378"/>
                </a:lnTo>
                <a:lnTo>
                  <a:pt x="5067" y="4127"/>
                </a:lnTo>
                <a:lnTo>
                  <a:pt x="6565" y="4686"/>
                </a:lnTo>
                <a:lnTo>
                  <a:pt x="6756" y="4686"/>
                </a:lnTo>
                <a:lnTo>
                  <a:pt x="8445" y="506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5052974" y="2861616"/>
            <a:ext cx="5435" cy="1498"/>
          </a:xfrm>
          <a:custGeom>
            <a:avLst/>
            <a:gdLst/>
            <a:ahLst/>
            <a:cxnLst/>
            <a:rect l="l" t="t" r="r" b="b"/>
            <a:pathLst>
              <a:path w="5435" h="1498">
                <a:moveTo>
                  <a:pt x="5435" y="1498"/>
                </a:moveTo>
                <a:lnTo>
                  <a:pt x="3746" y="1498"/>
                </a:lnTo>
                <a:lnTo>
                  <a:pt x="2247" y="1308"/>
                </a:lnTo>
                <a:lnTo>
                  <a:pt x="1498" y="1117"/>
                </a:lnTo>
                <a:lnTo>
                  <a:pt x="939" y="749"/>
                </a:lnTo>
                <a:lnTo>
                  <a:pt x="380" y="368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4962598" y="2827870"/>
            <a:ext cx="127876" cy="34302"/>
          </a:xfrm>
          <a:custGeom>
            <a:avLst/>
            <a:gdLst/>
            <a:ahLst/>
            <a:cxnLst/>
            <a:rect l="l" t="t" r="r" b="b"/>
            <a:pathLst>
              <a:path w="127876" h="34302">
                <a:moveTo>
                  <a:pt x="127876" y="9182"/>
                </a:moveTo>
                <a:lnTo>
                  <a:pt x="120192" y="5803"/>
                </a:lnTo>
                <a:lnTo>
                  <a:pt x="119621" y="5613"/>
                </a:lnTo>
                <a:lnTo>
                  <a:pt x="111379" y="3746"/>
                </a:lnTo>
                <a:lnTo>
                  <a:pt x="100685" y="1498"/>
                </a:lnTo>
                <a:lnTo>
                  <a:pt x="100126" y="1308"/>
                </a:lnTo>
                <a:lnTo>
                  <a:pt x="89065" y="558"/>
                </a:lnTo>
                <a:lnTo>
                  <a:pt x="77812" y="0"/>
                </a:lnTo>
                <a:lnTo>
                  <a:pt x="77444" y="0"/>
                </a:lnTo>
                <a:lnTo>
                  <a:pt x="66192" y="1117"/>
                </a:lnTo>
                <a:lnTo>
                  <a:pt x="55308" y="2247"/>
                </a:lnTo>
                <a:lnTo>
                  <a:pt x="54749" y="2247"/>
                </a:lnTo>
                <a:lnTo>
                  <a:pt x="44246" y="5054"/>
                </a:lnTo>
                <a:lnTo>
                  <a:pt x="34505" y="7683"/>
                </a:lnTo>
                <a:lnTo>
                  <a:pt x="24930" y="12369"/>
                </a:lnTo>
                <a:lnTo>
                  <a:pt x="17246" y="16306"/>
                </a:lnTo>
                <a:lnTo>
                  <a:pt x="16306" y="16687"/>
                </a:lnTo>
                <a:lnTo>
                  <a:pt x="9931" y="22301"/>
                </a:lnTo>
                <a:lnTo>
                  <a:pt x="4495" y="27177"/>
                </a:lnTo>
                <a:lnTo>
                  <a:pt x="3746" y="28117"/>
                </a:lnTo>
                <a:lnTo>
                  <a:pt x="0" y="3430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4974405" y="3493329"/>
            <a:ext cx="3937" cy="26809"/>
          </a:xfrm>
          <a:custGeom>
            <a:avLst/>
            <a:gdLst/>
            <a:ahLst/>
            <a:cxnLst/>
            <a:rect l="l" t="t" r="r" b="b"/>
            <a:pathLst>
              <a:path w="3937" h="26809">
                <a:moveTo>
                  <a:pt x="0" y="0"/>
                </a:moveTo>
                <a:lnTo>
                  <a:pt x="0" y="5803"/>
                </a:lnTo>
                <a:lnTo>
                  <a:pt x="0" y="5994"/>
                </a:lnTo>
                <a:lnTo>
                  <a:pt x="749" y="11620"/>
                </a:lnTo>
                <a:lnTo>
                  <a:pt x="1320" y="17627"/>
                </a:lnTo>
                <a:lnTo>
                  <a:pt x="1689" y="17627"/>
                </a:lnTo>
                <a:lnTo>
                  <a:pt x="2997" y="23431"/>
                </a:lnTo>
                <a:lnTo>
                  <a:pt x="3378" y="25120"/>
                </a:lnTo>
                <a:lnTo>
                  <a:pt x="3937" y="2680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5001220" y="2886553"/>
            <a:ext cx="86436" cy="14998"/>
          </a:xfrm>
          <a:custGeom>
            <a:avLst/>
            <a:gdLst/>
            <a:ahLst/>
            <a:cxnLst/>
            <a:rect l="l" t="t" r="r" b="b"/>
            <a:pathLst>
              <a:path w="86436" h="14998">
                <a:moveTo>
                  <a:pt x="0" y="2438"/>
                </a:moveTo>
                <a:lnTo>
                  <a:pt x="5257" y="6375"/>
                </a:lnTo>
                <a:lnTo>
                  <a:pt x="12001" y="9372"/>
                </a:lnTo>
                <a:lnTo>
                  <a:pt x="19126" y="12192"/>
                </a:lnTo>
                <a:lnTo>
                  <a:pt x="27381" y="13690"/>
                </a:lnTo>
                <a:lnTo>
                  <a:pt x="35433" y="14998"/>
                </a:lnTo>
                <a:lnTo>
                  <a:pt x="35991" y="14998"/>
                </a:lnTo>
                <a:lnTo>
                  <a:pt x="44246" y="14820"/>
                </a:lnTo>
                <a:lnTo>
                  <a:pt x="52514" y="14617"/>
                </a:lnTo>
                <a:lnTo>
                  <a:pt x="53060" y="14617"/>
                </a:lnTo>
                <a:lnTo>
                  <a:pt x="60947" y="12750"/>
                </a:lnTo>
                <a:lnTo>
                  <a:pt x="68249" y="11061"/>
                </a:lnTo>
                <a:lnTo>
                  <a:pt x="69011" y="10871"/>
                </a:lnTo>
                <a:lnTo>
                  <a:pt x="75565" y="7683"/>
                </a:lnTo>
                <a:lnTo>
                  <a:pt x="81191" y="4876"/>
                </a:lnTo>
                <a:lnTo>
                  <a:pt x="81749" y="4305"/>
                </a:lnTo>
                <a:lnTo>
                  <a:pt x="8643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5001229" y="2883554"/>
            <a:ext cx="86436" cy="14998"/>
          </a:xfrm>
          <a:custGeom>
            <a:avLst/>
            <a:gdLst/>
            <a:ahLst/>
            <a:cxnLst/>
            <a:rect l="l" t="t" r="r" b="b"/>
            <a:pathLst>
              <a:path w="86436" h="14998">
                <a:moveTo>
                  <a:pt x="86436" y="0"/>
                </a:moveTo>
                <a:lnTo>
                  <a:pt x="81749" y="4318"/>
                </a:lnTo>
                <a:lnTo>
                  <a:pt x="81178" y="4686"/>
                </a:lnTo>
                <a:lnTo>
                  <a:pt x="75552" y="7505"/>
                </a:lnTo>
                <a:lnTo>
                  <a:pt x="68999" y="10871"/>
                </a:lnTo>
                <a:lnTo>
                  <a:pt x="68249" y="10871"/>
                </a:lnTo>
                <a:lnTo>
                  <a:pt x="60934" y="12560"/>
                </a:lnTo>
                <a:lnTo>
                  <a:pt x="53060" y="14439"/>
                </a:lnTo>
                <a:lnTo>
                  <a:pt x="52501" y="14439"/>
                </a:lnTo>
                <a:lnTo>
                  <a:pt x="44246" y="14808"/>
                </a:lnTo>
                <a:lnTo>
                  <a:pt x="35991" y="14998"/>
                </a:lnTo>
                <a:lnTo>
                  <a:pt x="35432" y="14998"/>
                </a:lnTo>
                <a:lnTo>
                  <a:pt x="27368" y="13500"/>
                </a:lnTo>
                <a:lnTo>
                  <a:pt x="19684" y="12192"/>
                </a:lnTo>
                <a:lnTo>
                  <a:pt x="19113" y="12192"/>
                </a:lnTo>
                <a:lnTo>
                  <a:pt x="11988" y="9182"/>
                </a:lnTo>
                <a:lnTo>
                  <a:pt x="5803" y="6756"/>
                </a:lnTo>
                <a:lnTo>
                  <a:pt x="5245" y="6375"/>
                </a:lnTo>
                <a:lnTo>
                  <a:pt x="0" y="224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5046225" y="3553889"/>
            <a:ext cx="38252" cy="63563"/>
          </a:xfrm>
          <a:custGeom>
            <a:avLst/>
            <a:gdLst/>
            <a:ahLst/>
            <a:cxnLst/>
            <a:rect l="l" t="t" r="r" b="b"/>
            <a:pathLst>
              <a:path w="38252" h="63563">
                <a:moveTo>
                  <a:pt x="0" y="0"/>
                </a:moveTo>
                <a:lnTo>
                  <a:pt x="8255" y="8255"/>
                </a:lnTo>
                <a:lnTo>
                  <a:pt x="8432" y="8255"/>
                </a:lnTo>
                <a:lnTo>
                  <a:pt x="16129" y="17068"/>
                </a:lnTo>
                <a:lnTo>
                  <a:pt x="22313" y="24193"/>
                </a:lnTo>
                <a:lnTo>
                  <a:pt x="23063" y="24003"/>
                </a:lnTo>
                <a:lnTo>
                  <a:pt x="27940" y="31876"/>
                </a:lnTo>
                <a:lnTo>
                  <a:pt x="32435" y="38811"/>
                </a:lnTo>
                <a:lnTo>
                  <a:pt x="32804" y="39560"/>
                </a:lnTo>
                <a:lnTo>
                  <a:pt x="35433" y="47447"/>
                </a:lnTo>
                <a:lnTo>
                  <a:pt x="37871" y="54940"/>
                </a:lnTo>
                <a:lnTo>
                  <a:pt x="38061" y="55689"/>
                </a:lnTo>
                <a:lnTo>
                  <a:pt x="38252" y="6356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5004595" y="3494821"/>
            <a:ext cx="41630" cy="59067"/>
          </a:xfrm>
          <a:custGeom>
            <a:avLst/>
            <a:gdLst/>
            <a:ahLst/>
            <a:cxnLst/>
            <a:rect l="l" t="t" r="r" b="b"/>
            <a:pathLst>
              <a:path w="41630" h="59067">
                <a:moveTo>
                  <a:pt x="41630" y="59067"/>
                </a:moveTo>
                <a:lnTo>
                  <a:pt x="30661" y="51201"/>
                </a:lnTo>
                <a:lnTo>
                  <a:pt x="22374" y="44858"/>
                </a:lnTo>
                <a:lnTo>
                  <a:pt x="16129" y="39941"/>
                </a:lnTo>
                <a:lnTo>
                  <a:pt x="13131" y="37503"/>
                </a:lnTo>
                <a:lnTo>
                  <a:pt x="10502" y="34696"/>
                </a:lnTo>
                <a:lnTo>
                  <a:pt x="8432" y="32245"/>
                </a:lnTo>
                <a:lnTo>
                  <a:pt x="8255" y="32067"/>
                </a:lnTo>
                <a:lnTo>
                  <a:pt x="6565" y="29260"/>
                </a:lnTo>
                <a:lnTo>
                  <a:pt x="5245" y="27203"/>
                </a:lnTo>
                <a:lnTo>
                  <a:pt x="5067" y="26822"/>
                </a:lnTo>
                <a:lnTo>
                  <a:pt x="4305" y="24383"/>
                </a:lnTo>
                <a:lnTo>
                  <a:pt x="2628" y="18567"/>
                </a:lnTo>
                <a:lnTo>
                  <a:pt x="2438" y="18376"/>
                </a:lnTo>
                <a:lnTo>
                  <a:pt x="1308" y="12382"/>
                </a:lnTo>
                <a:lnTo>
                  <a:pt x="190" y="6375"/>
                </a:lnTo>
                <a:lnTo>
                  <a:pt x="190" y="6197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4994286" y="3490516"/>
            <a:ext cx="9563" cy="3187"/>
          </a:xfrm>
          <a:custGeom>
            <a:avLst/>
            <a:gdLst/>
            <a:ahLst/>
            <a:cxnLst/>
            <a:rect l="l" t="t" r="r" b="b"/>
            <a:pathLst>
              <a:path w="9563" h="3187">
                <a:moveTo>
                  <a:pt x="9563" y="3187"/>
                </a:moveTo>
                <a:lnTo>
                  <a:pt x="8813" y="2438"/>
                </a:lnTo>
                <a:lnTo>
                  <a:pt x="8813" y="2247"/>
                </a:lnTo>
                <a:lnTo>
                  <a:pt x="7683" y="1866"/>
                </a:lnTo>
                <a:lnTo>
                  <a:pt x="6743" y="1308"/>
                </a:lnTo>
                <a:lnTo>
                  <a:pt x="6565" y="1117"/>
                </a:lnTo>
                <a:lnTo>
                  <a:pt x="5435" y="927"/>
                </a:lnTo>
                <a:lnTo>
                  <a:pt x="2628" y="368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5009461" y="2880741"/>
            <a:ext cx="69011" cy="11811"/>
          </a:xfrm>
          <a:custGeom>
            <a:avLst/>
            <a:gdLst/>
            <a:ahLst/>
            <a:cxnLst/>
            <a:rect l="l" t="t" r="r" b="b"/>
            <a:pathLst>
              <a:path w="69011" h="11811">
                <a:moveTo>
                  <a:pt x="69011" y="0"/>
                </a:moveTo>
                <a:lnTo>
                  <a:pt x="65455" y="3378"/>
                </a:lnTo>
                <a:lnTo>
                  <a:pt x="64897" y="3746"/>
                </a:lnTo>
                <a:lnTo>
                  <a:pt x="60388" y="5994"/>
                </a:lnTo>
                <a:lnTo>
                  <a:pt x="54952" y="8623"/>
                </a:lnTo>
                <a:lnTo>
                  <a:pt x="54571" y="8623"/>
                </a:lnTo>
                <a:lnTo>
                  <a:pt x="48755" y="9931"/>
                </a:lnTo>
                <a:lnTo>
                  <a:pt x="42392" y="11442"/>
                </a:lnTo>
                <a:lnTo>
                  <a:pt x="42011" y="11442"/>
                </a:lnTo>
                <a:lnTo>
                  <a:pt x="35445" y="11633"/>
                </a:lnTo>
                <a:lnTo>
                  <a:pt x="28892" y="11811"/>
                </a:lnTo>
                <a:lnTo>
                  <a:pt x="28511" y="11811"/>
                </a:lnTo>
                <a:lnTo>
                  <a:pt x="21958" y="10693"/>
                </a:lnTo>
                <a:lnTo>
                  <a:pt x="15760" y="9563"/>
                </a:lnTo>
                <a:lnTo>
                  <a:pt x="15392" y="9563"/>
                </a:lnTo>
                <a:lnTo>
                  <a:pt x="9766" y="7124"/>
                </a:lnTo>
                <a:lnTo>
                  <a:pt x="4699" y="5257"/>
                </a:lnTo>
                <a:lnTo>
                  <a:pt x="4330" y="4876"/>
                </a:lnTo>
                <a:lnTo>
                  <a:pt x="0" y="168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5004786" y="2844559"/>
            <a:ext cx="56629" cy="15367"/>
          </a:xfrm>
          <a:custGeom>
            <a:avLst/>
            <a:gdLst/>
            <a:ahLst/>
            <a:cxnLst/>
            <a:rect l="l" t="t" r="r" b="b"/>
            <a:pathLst>
              <a:path w="56629" h="15367">
                <a:moveTo>
                  <a:pt x="0" y="15367"/>
                </a:moveTo>
                <a:lnTo>
                  <a:pt x="2616" y="11620"/>
                </a:lnTo>
                <a:lnTo>
                  <a:pt x="3187" y="11049"/>
                </a:lnTo>
                <a:lnTo>
                  <a:pt x="6934" y="8623"/>
                </a:lnTo>
                <a:lnTo>
                  <a:pt x="11442" y="5613"/>
                </a:lnTo>
                <a:lnTo>
                  <a:pt x="12192" y="5435"/>
                </a:lnTo>
                <a:lnTo>
                  <a:pt x="17437" y="3556"/>
                </a:lnTo>
                <a:lnTo>
                  <a:pt x="23253" y="1485"/>
                </a:lnTo>
                <a:lnTo>
                  <a:pt x="23812" y="1485"/>
                </a:lnTo>
                <a:lnTo>
                  <a:pt x="29997" y="736"/>
                </a:lnTo>
                <a:lnTo>
                  <a:pt x="36563" y="0"/>
                </a:lnTo>
                <a:lnTo>
                  <a:pt x="36931" y="0"/>
                </a:lnTo>
                <a:lnTo>
                  <a:pt x="43688" y="368"/>
                </a:lnTo>
                <a:lnTo>
                  <a:pt x="50063" y="927"/>
                </a:lnTo>
                <a:lnTo>
                  <a:pt x="50431" y="927"/>
                </a:lnTo>
                <a:lnTo>
                  <a:pt x="56629" y="280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5004784" y="2846433"/>
            <a:ext cx="56629" cy="15367"/>
          </a:xfrm>
          <a:custGeom>
            <a:avLst/>
            <a:gdLst/>
            <a:ahLst/>
            <a:cxnLst/>
            <a:rect l="l" t="t" r="r" b="b"/>
            <a:pathLst>
              <a:path w="56629" h="15367">
                <a:moveTo>
                  <a:pt x="56629" y="2806"/>
                </a:moveTo>
                <a:lnTo>
                  <a:pt x="50431" y="1117"/>
                </a:lnTo>
                <a:lnTo>
                  <a:pt x="50063" y="1117"/>
                </a:lnTo>
                <a:lnTo>
                  <a:pt x="43688" y="558"/>
                </a:lnTo>
                <a:lnTo>
                  <a:pt x="36931" y="0"/>
                </a:lnTo>
                <a:lnTo>
                  <a:pt x="36563" y="0"/>
                </a:lnTo>
                <a:lnTo>
                  <a:pt x="30010" y="736"/>
                </a:lnTo>
                <a:lnTo>
                  <a:pt x="23812" y="1498"/>
                </a:lnTo>
                <a:lnTo>
                  <a:pt x="23253" y="1676"/>
                </a:lnTo>
                <a:lnTo>
                  <a:pt x="17437" y="3746"/>
                </a:lnTo>
                <a:lnTo>
                  <a:pt x="12192" y="5435"/>
                </a:lnTo>
                <a:lnTo>
                  <a:pt x="11442" y="5613"/>
                </a:lnTo>
                <a:lnTo>
                  <a:pt x="6934" y="8623"/>
                </a:lnTo>
                <a:lnTo>
                  <a:pt x="3187" y="11252"/>
                </a:lnTo>
                <a:lnTo>
                  <a:pt x="2628" y="11811"/>
                </a:lnTo>
                <a:lnTo>
                  <a:pt x="0" y="1536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5004224" y="2838549"/>
            <a:ext cx="62433" cy="10502"/>
          </a:xfrm>
          <a:custGeom>
            <a:avLst/>
            <a:gdLst/>
            <a:ahLst/>
            <a:cxnLst/>
            <a:rect l="l" t="t" r="r" b="b"/>
            <a:pathLst>
              <a:path w="62433" h="10502">
                <a:moveTo>
                  <a:pt x="0" y="10502"/>
                </a:moveTo>
                <a:lnTo>
                  <a:pt x="5816" y="6756"/>
                </a:lnTo>
                <a:lnTo>
                  <a:pt x="6375" y="6565"/>
                </a:lnTo>
                <a:lnTo>
                  <a:pt x="13119" y="4317"/>
                </a:lnTo>
                <a:lnTo>
                  <a:pt x="20624" y="1879"/>
                </a:lnTo>
                <a:lnTo>
                  <a:pt x="21183" y="1689"/>
                </a:lnTo>
                <a:lnTo>
                  <a:pt x="29070" y="939"/>
                </a:lnTo>
                <a:lnTo>
                  <a:pt x="37503" y="0"/>
                </a:lnTo>
                <a:lnTo>
                  <a:pt x="37871" y="0"/>
                </a:lnTo>
                <a:lnTo>
                  <a:pt x="46126" y="571"/>
                </a:lnTo>
                <a:lnTo>
                  <a:pt x="54178" y="1320"/>
                </a:lnTo>
                <a:lnTo>
                  <a:pt x="54749" y="1320"/>
                </a:lnTo>
                <a:lnTo>
                  <a:pt x="62433" y="356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5044159" y="2755489"/>
            <a:ext cx="99758" cy="21005"/>
          </a:xfrm>
          <a:custGeom>
            <a:avLst/>
            <a:gdLst/>
            <a:ahLst/>
            <a:cxnLst/>
            <a:rect l="l" t="t" r="r" b="b"/>
            <a:pathLst>
              <a:path w="99758" h="21005">
                <a:moveTo>
                  <a:pt x="0" y="12560"/>
                </a:moveTo>
                <a:lnTo>
                  <a:pt x="1320" y="13690"/>
                </a:lnTo>
                <a:lnTo>
                  <a:pt x="1689" y="13690"/>
                </a:lnTo>
                <a:lnTo>
                  <a:pt x="3378" y="14249"/>
                </a:lnTo>
                <a:lnTo>
                  <a:pt x="12001" y="17068"/>
                </a:lnTo>
                <a:lnTo>
                  <a:pt x="12192" y="17627"/>
                </a:lnTo>
                <a:lnTo>
                  <a:pt x="21183" y="19126"/>
                </a:lnTo>
                <a:lnTo>
                  <a:pt x="30568" y="20815"/>
                </a:lnTo>
                <a:lnTo>
                  <a:pt x="30949" y="20243"/>
                </a:lnTo>
                <a:lnTo>
                  <a:pt x="40500" y="20815"/>
                </a:lnTo>
                <a:lnTo>
                  <a:pt x="45186" y="21005"/>
                </a:lnTo>
                <a:lnTo>
                  <a:pt x="45377" y="21005"/>
                </a:lnTo>
                <a:lnTo>
                  <a:pt x="49885" y="20434"/>
                </a:lnTo>
                <a:lnTo>
                  <a:pt x="60007" y="18935"/>
                </a:lnTo>
                <a:lnTo>
                  <a:pt x="60375" y="19494"/>
                </a:lnTo>
                <a:lnTo>
                  <a:pt x="69938" y="16687"/>
                </a:lnTo>
                <a:lnTo>
                  <a:pt x="78574" y="14249"/>
                </a:lnTo>
                <a:lnTo>
                  <a:pt x="79324" y="14058"/>
                </a:lnTo>
                <a:lnTo>
                  <a:pt x="87198" y="9753"/>
                </a:lnTo>
                <a:lnTo>
                  <a:pt x="93764" y="5994"/>
                </a:lnTo>
                <a:lnTo>
                  <a:pt x="94500" y="5435"/>
                </a:lnTo>
                <a:lnTo>
                  <a:pt x="9975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5115415" y="2667920"/>
            <a:ext cx="29438" cy="23812"/>
          </a:xfrm>
          <a:custGeom>
            <a:avLst/>
            <a:gdLst/>
            <a:ahLst/>
            <a:cxnLst/>
            <a:rect l="l" t="t" r="r" b="b"/>
            <a:pathLst>
              <a:path w="29438" h="23812">
                <a:moveTo>
                  <a:pt x="29438" y="23812"/>
                </a:moveTo>
                <a:lnTo>
                  <a:pt x="27558" y="20434"/>
                </a:lnTo>
                <a:lnTo>
                  <a:pt x="27368" y="20243"/>
                </a:lnTo>
                <a:lnTo>
                  <a:pt x="24930" y="17246"/>
                </a:lnTo>
                <a:lnTo>
                  <a:pt x="21932" y="13881"/>
                </a:lnTo>
                <a:lnTo>
                  <a:pt x="21755" y="13881"/>
                </a:lnTo>
                <a:lnTo>
                  <a:pt x="18376" y="10871"/>
                </a:lnTo>
                <a:lnTo>
                  <a:pt x="14998" y="7874"/>
                </a:lnTo>
                <a:lnTo>
                  <a:pt x="14808" y="7874"/>
                </a:lnTo>
                <a:lnTo>
                  <a:pt x="10871" y="5257"/>
                </a:lnTo>
                <a:lnTo>
                  <a:pt x="7505" y="2997"/>
                </a:lnTo>
                <a:lnTo>
                  <a:pt x="3936" y="1320"/>
                </a:lnTo>
                <a:lnTo>
                  <a:pt x="2247" y="558"/>
                </a:lnTo>
                <a:lnTo>
                  <a:pt x="2057" y="381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5056158" y="2693794"/>
            <a:ext cx="59258" cy="43129"/>
          </a:xfrm>
          <a:custGeom>
            <a:avLst/>
            <a:gdLst/>
            <a:ahLst/>
            <a:cxnLst/>
            <a:rect l="l" t="t" r="r" b="b"/>
            <a:pathLst>
              <a:path w="59258" h="43129">
                <a:moveTo>
                  <a:pt x="59258" y="43129"/>
                </a:moveTo>
                <a:lnTo>
                  <a:pt x="48196" y="39750"/>
                </a:lnTo>
                <a:lnTo>
                  <a:pt x="48005" y="39560"/>
                </a:lnTo>
                <a:lnTo>
                  <a:pt x="37503" y="34505"/>
                </a:lnTo>
                <a:lnTo>
                  <a:pt x="28511" y="30187"/>
                </a:lnTo>
                <a:lnTo>
                  <a:pt x="27939" y="30010"/>
                </a:lnTo>
                <a:lnTo>
                  <a:pt x="19875" y="24383"/>
                </a:lnTo>
                <a:lnTo>
                  <a:pt x="13500" y="19697"/>
                </a:lnTo>
                <a:lnTo>
                  <a:pt x="12941" y="19316"/>
                </a:lnTo>
                <a:lnTo>
                  <a:pt x="7873" y="13322"/>
                </a:lnTo>
                <a:lnTo>
                  <a:pt x="3187" y="7696"/>
                </a:lnTo>
                <a:lnTo>
                  <a:pt x="2819" y="6756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5056160" y="2624982"/>
            <a:ext cx="59258" cy="42938"/>
          </a:xfrm>
          <a:custGeom>
            <a:avLst/>
            <a:gdLst/>
            <a:ahLst/>
            <a:cxnLst/>
            <a:rect l="l" t="t" r="r" b="b"/>
            <a:pathLst>
              <a:path w="59258" h="42938">
                <a:moveTo>
                  <a:pt x="0" y="0"/>
                </a:moveTo>
                <a:lnTo>
                  <a:pt x="2806" y="6756"/>
                </a:lnTo>
                <a:lnTo>
                  <a:pt x="3187" y="7505"/>
                </a:lnTo>
                <a:lnTo>
                  <a:pt x="7874" y="13309"/>
                </a:lnTo>
                <a:lnTo>
                  <a:pt x="12941" y="19126"/>
                </a:lnTo>
                <a:lnTo>
                  <a:pt x="19875" y="24193"/>
                </a:lnTo>
                <a:lnTo>
                  <a:pt x="27940" y="30010"/>
                </a:lnTo>
                <a:lnTo>
                  <a:pt x="28498" y="30187"/>
                </a:lnTo>
                <a:lnTo>
                  <a:pt x="37503" y="34315"/>
                </a:lnTo>
                <a:lnTo>
                  <a:pt x="48006" y="39382"/>
                </a:lnTo>
                <a:lnTo>
                  <a:pt x="48183" y="39560"/>
                </a:lnTo>
                <a:lnTo>
                  <a:pt x="59258" y="4293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5067225" y="3502521"/>
            <a:ext cx="28689" cy="45935"/>
          </a:xfrm>
          <a:custGeom>
            <a:avLst/>
            <a:gdLst/>
            <a:ahLst/>
            <a:cxnLst/>
            <a:rect l="l" t="t" r="r" b="b"/>
            <a:pathLst>
              <a:path w="28689" h="45935">
                <a:moveTo>
                  <a:pt x="28689" y="45935"/>
                </a:moveTo>
                <a:lnTo>
                  <a:pt x="25501" y="42938"/>
                </a:lnTo>
                <a:lnTo>
                  <a:pt x="22694" y="39750"/>
                </a:lnTo>
                <a:lnTo>
                  <a:pt x="18567" y="35051"/>
                </a:lnTo>
                <a:lnTo>
                  <a:pt x="18364" y="35051"/>
                </a:lnTo>
                <a:lnTo>
                  <a:pt x="14630" y="29997"/>
                </a:lnTo>
                <a:lnTo>
                  <a:pt x="11239" y="25311"/>
                </a:lnTo>
                <a:lnTo>
                  <a:pt x="11061" y="25311"/>
                </a:lnTo>
                <a:lnTo>
                  <a:pt x="8255" y="20243"/>
                </a:lnTo>
                <a:lnTo>
                  <a:pt x="5435" y="15366"/>
                </a:lnTo>
                <a:lnTo>
                  <a:pt x="5435" y="15189"/>
                </a:lnTo>
                <a:lnTo>
                  <a:pt x="3378" y="10121"/>
                </a:lnTo>
                <a:lnTo>
                  <a:pt x="1308" y="5245"/>
                </a:lnTo>
                <a:lnTo>
                  <a:pt x="1308" y="5054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5066846" y="3502515"/>
            <a:ext cx="66941" cy="103873"/>
          </a:xfrm>
          <a:custGeom>
            <a:avLst/>
            <a:gdLst/>
            <a:ahLst/>
            <a:cxnLst/>
            <a:rect l="l" t="t" r="r" b="b"/>
            <a:pathLst>
              <a:path w="66941" h="103873">
                <a:moveTo>
                  <a:pt x="380" y="0"/>
                </a:moveTo>
                <a:lnTo>
                  <a:pt x="0" y="1498"/>
                </a:lnTo>
                <a:lnTo>
                  <a:pt x="0" y="1866"/>
                </a:lnTo>
                <a:lnTo>
                  <a:pt x="380" y="3556"/>
                </a:lnTo>
                <a:lnTo>
                  <a:pt x="2842" y="15965"/>
                </a:lnTo>
                <a:lnTo>
                  <a:pt x="6068" y="27894"/>
                </a:lnTo>
                <a:lnTo>
                  <a:pt x="10163" y="40437"/>
                </a:lnTo>
                <a:lnTo>
                  <a:pt x="15256" y="51657"/>
                </a:lnTo>
                <a:lnTo>
                  <a:pt x="21499" y="64321"/>
                </a:lnTo>
                <a:lnTo>
                  <a:pt x="27651" y="74320"/>
                </a:lnTo>
                <a:lnTo>
                  <a:pt x="29070" y="76504"/>
                </a:lnTo>
                <a:lnTo>
                  <a:pt x="32816" y="82130"/>
                </a:lnTo>
                <a:lnTo>
                  <a:pt x="38252" y="86995"/>
                </a:lnTo>
                <a:lnTo>
                  <a:pt x="43878" y="92062"/>
                </a:lnTo>
                <a:lnTo>
                  <a:pt x="44437" y="92443"/>
                </a:lnTo>
                <a:lnTo>
                  <a:pt x="51003" y="96189"/>
                </a:lnTo>
                <a:lnTo>
                  <a:pt x="58508" y="100685"/>
                </a:lnTo>
                <a:lnTo>
                  <a:pt x="58877" y="100876"/>
                </a:lnTo>
                <a:lnTo>
                  <a:pt x="66941" y="10387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5133789" y="3570956"/>
            <a:ext cx="49314" cy="33185"/>
          </a:xfrm>
          <a:custGeom>
            <a:avLst/>
            <a:gdLst/>
            <a:ahLst/>
            <a:cxnLst/>
            <a:rect l="l" t="t" r="r" b="b"/>
            <a:pathLst>
              <a:path w="49314" h="33185">
                <a:moveTo>
                  <a:pt x="0" y="0"/>
                </a:moveTo>
                <a:lnTo>
                  <a:pt x="5994" y="2057"/>
                </a:lnTo>
                <a:lnTo>
                  <a:pt x="6184" y="2057"/>
                </a:lnTo>
                <a:lnTo>
                  <a:pt x="12192" y="4864"/>
                </a:lnTo>
                <a:lnTo>
                  <a:pt x="17627" y="7505"/>
                </a:lnTo>
                <a:lnTo>
                  <a:pt x="17627" y="7683"/>
                </a:lnTo>
                <a:lnTo>
                  <a:pt x="22872" y="10680"/>
                </a:lnTo>
                <a:lnTo>
                  <a:pt x="30949" y="15570"/>
                </a:lnTo>
                <a:lnTo>
                  <a:pt x="31876" y="14998"/>
                </a:lnTo>
                <a:lnTo>
                  <a:pt x="38633" y="20815"/>
                </a:lnTo>
                <a:lnTo>
                  <a:pt x="44450" y="25869"/>
                </a:lnTo>
                <a:lnTo>
                  <a:pt x="45186" y="26619"/>
                </a:lnTo>
                <a:lnTo>
                  <a:pt x="49314" y="3318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5094042" y="3502512"/>
            <a:ext cx="58686" cy="54381"/>
          </a:xfrm>
          <a:custGeom>
            <a:avLst/>
            <a:gdLst/>
            <a:ahLst/>
            <a:cxnLst/>
            <a:rect l="l" t="t" r="r" b="b"/>
            <a:pathLst>
              <a:path w="58686" h="54381">
                <a:moveTo>
                  <a:pt x="58686" y="54381"/>
                </a:moveTo>
                <a:lnTo>
                  <a:pt x="55308" y="53632"/>
                </a:lnTo>
                <a:lnTo>
                  <a:pt x="51752" y="52692"/>
                </a:lnTo>
                <a:lnTo>
                  <a:pt x="47993" y="51562"/>
                </a:lnTo>
                <a:lnTo>
                  <a:pt x="44246" y="50063"/>
                </a:lnTo>
                <a:lnTo>
                  <a:pt x="41059" y="48945"/>
                </a:lnTo>
                <a:lnTo>
                  <a:pt x="40868" y="48945"/>
                </a:lnTo>
                <a:lnTo>
                  <a:pt x="37871" y="47256"/>
                </a:lnTo>
                <a:lnTo>
                  <a:pt x="34683" y="45567"/>
                </a:lnTo>
                <a:lnTo>
                  <a:pt x="34493" y="45567"/>
                </a:lnTo>
                <a:lnTo>
                  <a:pt x="31686" y="43319"/>
                </a:lnTo>
                <a:lnTo>
                  <a:pt x="26809" y="39751"/>
                </a:lnTo>
                <a:lnTo>
                  <a:pt x="26809" y="39573"/>
                </a:lnTo>
                <a:lnTo>
                  <a:pt x="22313" y="35445"/>
                </a:lnTo>
                <a:lnTo>
                  <a:pt x="18186" y="31699"/>
                </a:lnTo>
                <a:lnTo>
                  <a:pt x="14439" y="27559"/>
                </a:lnTo>
                <a:lnTo>
                  <a:pt x="11239" y="23812"/>
                </a:lnTo>
                <a:lnTo>
                  <a:pt x="11061" y="23812"/>
                </a:lnTo>
                <a:lnTo>
                  <a:pt x="8432" y="19507"/>
                </a:lnTo>
                <a:lnTo>
                  <a:pt x="5803" y="15748"/>
                </a:lnTo>
                <a:lnTo>
                  <a:pt x="5626" y="15570"/>
                </a:lnTo>
                <a:lnTo>
                  <a:pt x="3746" y="11442"/>
                </a:lnTo>
                <a:lnTo>
                  <a:pt x="2057" y="7505"/>
                </a:lnTo>
                <a:lnTo>
                  <a:pt x="2057" y="7315"/>
                </a:lnTo>
                <a:lnTo>
                  <a:pt x="749" y="3187"/>
                </a:lnTo>
                <a:lnTo>
                  <a:pt x="380" y="1689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5067415" y="3498762"/>
            <a:ext cx="25869" cy="2628"/>
          </a:xfrm>
          <a:custGeom>
            <a:avLst/>
            <a:gdLst/>
            <a:ahLst/>
            <a:cxnLst/>
            <a:rect l="l" t="t" r="r" b="b"/>
            <a:pathLst>
              <a:path w="25869" h="2628">
                <a:moveTo>
                  <a:pt x="25869" y="2628"/>
                </a:moveTo>
                <a:lnTo>
                  <a:pt x="25120" y="1879"/>
                </a:lnTo>
                <a:lnTo>
                  <a:pt x="24930" y="1879"/>
                </a:lnTo>
                <a:lnTo>
                  <a:pt x="23799" y="1320"/>
                </a:lnTo>
                <a:lnTo>
                  <a:pt x="22491" y="761"/>
                </a:lnTo>
                <a:lnTo>
                  <a:pt x="21005" y="558"/>
                </a:lnTo>
                <a:lnTo>
                  <a:pt x="18745" y="190"/>
                </a:lnTo>
                <a:lnTo>
                  <a:pt x="16497" y="190"/>
                </a:lnTo>
                <a:lnTo>
                  <a:pt x="11620" y="0"/>
                </a:lnTo>
                <a:lnTo>
                  <a:pt x="6743" y="190"/>
                </a:lnTo>
                <a:lnTo>
                  <a:pt x="5245" y="190"/>
                </a:lnTo>
                <a:lnTo>
                  <a:pt x="3746" y="558"/>
                </a:lnTo>
                <a:lnTo>
                  <a:pt x="2616" y="939"/>
                </a:lnTo>
                <a:lnTo>
                  <a:pt x="2438" y="939"/>
                </a:lnTo>
                <a:lnTo>
                  <a:pt x="1498" y="1498"/>
                </a:lnTo>
                <a:lnTo>
                  <a:pt x="749" y="1879"/>
                </a:lnTo>
                <a:lnTo>
                  <a:pt x="558" y="1879"/>
                </a:lnTo>
                <a:lnTo>
                  <a:pt x="0" y="262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5089164" y="2621981"/>
            <a:ext cx="75006" cy="47447"/>
          </a:xfrm>
          <a:custGeom>
            <a:avLst/>
            <a:gdLst/>
            <a:ahLst/>
            <a:cxnLst/>
            <a:rect l="l" t="t" r="r" b="b"/>
            <a:pathLst>
              <a:path w="75006" h="47447">
                <a:moveTo>
                  <a:pt x="0" y="0"/>
                </a:moveTo>
                <a:lnTo>
                  <a:pt x="3937" y="6565"/>
                </a:lnTo>
                <a:lnTo>
                  <a:pt x="4686" y="7315"/>
                </a:lnTo>
                <a:lnTo>
                  <a:pt x="10502" y="12369"/>
                </a:lnTo>
                <a:lnTo>
                  <a:pt x="17246" y="18186"/>
                </a:lnTo>
                <a:lnTo>
                  <a:pt x="18364" y="17627"/>
                </a:lnTo>
                <a:lnTo>
                  <a:pt x="26250" y="22504"/>
                </a:lnTo>
                <a:lnTo>
                  <a:pt x="31496" y="25501"/>
                </a:lnTo>
                <a:lnTo>
                  <a:pt x="31496" y="25692"/>
                </a:lnTo>
                <a:lnTo>
                  <a:pt x="37122" y="28321"/>
                </a:lnTo>
                <a:lnTo>
                  <a:pt x="42938" y="31127"/>
                </a:lnTo>
                <a:lnTo>
                  <a:pt x="43319" y="30568"/>
                </a:lnTo>
                <a:lnTo>
                  <a:pt x="49314" y="33197"/>
                </a:lnTo>
                <a:lnTo>
                  <a:pt x="57188" y="36753"/>
                </a:lnTo>
                <a:lnTo>
                  <a:pt x="57556" y="36385"/>
                </a:lnTo>
                <a:lnTo>
                  <a:pt x="65062" y="40690"/>
                </a:lnTo>
                <a:lnTo>
                  <a:pt x="70319" y="43510"/>
                </a:lnTo>
                <a:lnTo>
                  <a:pt x="70497" y="43688"/>
                </a:lnTo>
                <a:lnTo>
                  <a:pt x="75006" y="4744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5128348" y="3520893"/>
            <a:ext cx="49695" cy="20243"/>
          </a:xfrm>
          <a:custGeom>
            <a:avLst/>
            <a:gdLst/>
            <a:ahLst/>
            <a:cxnLst/>
            <a:rect l="l" t="t" r="r" b="b"/>
            <a:pathLst>
              <a:path w="49695" h="20243">
                <a:moveTo>
                  <a:pt x="49695" y="0"/>
                </a:moveTo>
                <a:lnTo>
                  <a:pt x="39751" y="749"/>
                </a:lnTo>
                <a:lnTo>
                  <a:pt x="39192" y="939"/>
                </a:lnTo>
                <a:lnTo>
                  <a:pt x="29629" y="3556"/>
                </a:lnTo>
                <a:lnTo>
                  <a:pt x="21005" y="5994"/>
                </a:lnTo>
                <a:lnTo>
                  <a:pt x="20256" y="6184"/>
                </a:lnTo>
                <a:lnTo>
                  <a:pt x="12560" y="10502"/>
                </a:lnTo>
                <a:lnTo>
                  <a:pt x="5816" y="14249"/>
                </a:lnTo>
                <a:lnTo>
                  <a:pt x="5067" y="14808"/>
                </a:lnTo>
                <a:lnTo>
                  <a:pt x="0" y="2024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5209729" y="2690422"/>
            <a:ext cx="53441" cy="70497"/>
          </a:xfrm>
          <a:custGeom>
            <a:avLst/>
            <a:gdLst/>
            <a:ahLst/>
            <a:cxnLst/>
            <a:rect l="l" t="t" r="r" b="b"/>
            <a:pathLst>
              <a:path w="53441" h="70497">
                <a:moveTo>
                  <a:pt x="0" y="0"/>
                </a:moveTo>
                <a:lnTo>
                  <a:pt x="10820" y="11407"/>
                </a:lnTo>
                <a:lnTo>
                  <a:pt x="18432" y="19570"/>
                </a:lnTo>
                <a:lnTo>
                  <a:pt x="24896" y="26795"/>
                </a:lnTo>
                <a:lnTo>
                  <a:pt x="32271" y="35385"/>
                </a:lnTo>
                <a:lnTo>
                  <a:pt x="41808" y="46685"/>
                </a:lnTo>
                <a:lnTo>
                  <a:pt x="46126" y="51752"/>
                </a:lnTo>
                <a:lnTo>
                  <a:pt x="46316" y="52311"/>
                </a:lnTo>
                <a:lnTo>
                  <a:pt x="49314" y="58318"/>
                </a:lnTo>
                <a:lnTo>
                  <a:pt x="51943" y="63944"/>
                </a:lnTo>
                <a:lnTo>
                  <a:pt x="52120" y="64503"/>
                </a:lnTo>
                <a:lnTo>
                  <a:pt x="53441" y="704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5209729" y="2655171"/>
            <a:ext cx="54002" cy="105752"/>
          </a:xfrm>
          <a:custGeom>
            <a:avLst/>
            <a:gdLst/>
            <a:ahLst/>
            <a:cxnLst/>
            <a:rect l="l" t="t" r="r" b="b"/>
            <a:pathLst>
              <a:path w="54002" h="105752">
                <a:moveTo>
                  <a:pt x="53441" y="105752"/>
                </a:moveTo>
                <a:lnTo>
                  <a:pt x="53872" y="93664"/>
                </a:lnTo>
                <a:lnTo>
                  <a:pt x="54002" y="91250"/>
                </a:lnTo>
                <a:lnTo>
                  <a:pt x="53833" y="91741"/>
                </a:lnTo>
                <a:lnTo>
                  <a:pt x="53441" y="89255"/>
                </a:lnTo>
                <a:lnTo>
                  <a:pt x="53060" y="84188"/>
                </a:lnTo>
                <a:lnTo>
                  <a:pt x="52692" y="83997"/>
                </a:lnTo>
                <a:lnTo>
                  <a:pt x="51181" y="78943"/>
                </a:lnTo>
                <a:lnTo>
                  <a:pt x="49695" y="73317"/>
                </a:lnTo>
                <a:lnTo>
                  <a:pt x="49504" y="73126"/>
                </a:lnTo>
                <a:lnTo>
                  <a:pt x="47244" y="67881"/>
                </a:lnTo>
                <a:lnTo>
                  <a:pt x="44805" y="62255"/>
                </a:lnTo>
                <a:lnTo>
                  <a:pt x="44627" y="62255"/>
                </a:lnTo>
                <a:lnTo>
                  <a:pt x="41808" y="56997"/>
                </a:lnTo>
                <a:lnTo>
                  <a:pt x="38811" y="51752"/>
                </a:lnTo>
                <a:lnTo>
                  <a:pt x="38633" y="51752"/>
                </a:lnTo>
                <a:lnTo>
                  <a:pt x="35433" y="46685"/>
                </a:lnTo>
                <a:lnTo>
                  <a:pt x="28373" y="35042"/>
                </a:lnTo>
                <a:lnTo>
                  <a:pt x="23247" y="26694"/>
                </a:lnTo>
                <a:lnTo>
                  <a:pt x="16306" y="17056"/>
                </a:lnTo>
                <a:lnTo>
                  <a:pt x="9372" y="7873"/>
                </a:lnTo>
                <a:lnTo>
                  <a:pt x="8813" y="7315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5187605" y="2643915"/>
            <a:ext cx="22123" cy="46507"/>
          </a:xfrm>
          <a:custGeom>
            <a:avLst/>
            <a:gdLst/>
            <a:ahLst/>
            <a:cxnLst/>
            <a:rect l="l" t="t" r="r" b="b"/>
            <a:pathLst>
              <a:path w="22123" h="46507">
                <a:moveTo>
                  <a:pt x="22123" y="46507"/>
                </a:moveTo>
                <a:lnTo>
                  <a:pt x="15748" y="40132"/>
                </a:lnTo>
                <a:lnTo>
                  <a:pt x="10312" y="31877"/>
                </a:lnTo>
                <a:lnTo>
                  <a:pt x="5816" y="24752"/>
                </a:lnTo>
                <a:lnTo>
                  <a:pt x="2806" y="16129"/>
                </a:lnTo>
                <a:lnTo>
                  <a:pt x="368" y="8813"/>
                </a:lnTo>
                <a:lnTo>
                  <a:pt x="368" y="7886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5140726" y="2780235"/>
            <a:ext cx="38633" cy="95631"/>
          </a:xfrm>
          <a:custGeom>
            <a:avLst/>
            <a:gdLst/>
            <a:ahLst/>
            <a:cxnLst/>
            <a:rect l="l" t="t" r="r" b="b"/>
            <a:pathLst>
              <a:path w="38633" h="95631">
                <a:moveTo>
                  <a:pt x="0" y="95630"/>
                </a:moveTo>
                <a:lnTo>
                  <a:pt x="5626" y="91312"/>
                </a:lnTo>
                <a:lnTo>
                  <a:pt x="5994" y="90944"/>
                </a:lnTo>
                <a:lnTo>
                  <a:pt x="10502" y="85318"/>
                </a:lnTo>
                <a:lnTo>
                  <a:pt x="18186" y="75564"/>
                </a:lnTo>
                <a:lnTo>
                  <a:pt x="18935" y="75374"/>
                </a:lnTo>
                <a:lnTo>
                  <a:pt x="24942" y="64693"/>
                </a:lnTo>
                <a:lnTo>
                  <a:pt x="30568" y="54749"/>
                </a:lnTo>
                <a:lnTo>
                  <a:pt x="30949" y="54000"/>
                </a:lnTo>
                <a:lnTo>
                  <a:pt x="34315" y="43129"/>
                </a:lnTo>
                <a:lnTo>
                  <a:pt x="37325" y="32626"/>
                </a:lnTo>
                <a:lnTo>
                  <a:pt x="37503" y="31686"/>
                </a:lnTo>
                <a:lnTo>
                  <a:pt x="38061" y="21005"/>
                </a:lnTo>
                <a:lnTo>
                  <a:pt x="38633" y="10871"/>
                </a:lnTo>
                <a:lnTo>
                  <a:pt x="38633" y="9944"/>
                </a:lnTo>
                <a:lnTo>
                  <a:pt x="36753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5144853" y="2691733"/>
            <a:ext cx="28867" cy="69748"/>
          </a:xfrm>
          <a:custGeom>
            <a:avLst/>
            <a:gdLst/>
            <a:ahLst/>
            <a:cxnLst/>
            <a:rect l="l" t="t" r="r" b="b"/>
            <a:pathLst>
              <a:path w="28867" h="69748">
                <a:moveTo>
                  <a:pt x="0" y="0"/>
                </a:moveTo>
                <a:lnTo>
                  <a:pt x="5816" y="9372"/>
                </a:lnTo>
                <a:lnTo>
                  <a:pt x="5816" y="9563"/>
                </a:lnTo>
                <a:lnTo>
                  <a:pt x="10871" y="19316"/>
                </a:lnTo>
                <a:lnTo>
                  <a:pt x="15189" y="27749"/>
                </a:lnTo>
                <a:lnTo>
                  <a:pt x="15189" y="27940"/>
                </a:lnTo>
                <a:lnTo>
                  <a:pt x="18745" y="36563"/>
                </a:lnTo>
                <a:lnTo>
                  <a:pt x="22123" y="45186"/>
                </a:lnTo>
                <a:lnTo>
                  <a:pt x="22123" y="45377"/>
                </a:lnTo>
                <a:lnTo>
                  <a:pt x="24942" y="54190"/>
                </a:lnTo>
                <a:lnTo>
                  <a:pt x="27190" y="61874"/>
                </a:lnTo>
                <a:lnTo>
                  <a:pt x="27190" y="62064"/>
                </a:lnTo>
                <a:lnTo>
                  <a:pt x="28867" y="6974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5154042" y="2761298"/>
            <a:ext cx="53441" cy="132194"/>
          </a:xfrm>
          <a:custGeom>
            <a:avLst/>
            <a:gdLst/>
            <a:ahLst/>
            <a:cxnLst/>
            <a:rect l="l" t="t" r="r" b="b"/>
            <a:pathLst>
              <a:path w="53441" h="132194">
                <a:moveTo>
                  <a:pt x="46875" y="0"/>
                </a:moveTo>
                <a:lnTo>
                  <a:pt x="49682" y="10312"/>
                </a:lnTo>
                <a:lnTo>
                  <a:pt x="49872" y="10693"/>
                </a:lnTo>
                <a:lnTo>
                  <a:pt x="51180" y="21564"/>
                </a:lnTo>
                <a:lnTo>
                  <a:pt x="52692" y="33007"/>
                </a:lnTo>
                <a:lnTo>
                  <a:pt x="53441" y="33756"/>
                </a:lnTo>
                <a:lnTo>
                  <a:pt x="52692" y="44996"/>
                </a:lnTo>
                <a:lnTo>
                  <a:pt x="52133" y="56248"/>
                </a:lnTo>
                <a:lnTo>
                  <a:pt x="51739" y="57378"/>
                </a:lnTo>
                <a:lnTo>
                  <a:pt x="48183" y="68249"/>
                </a:lnTo>
                <a:lnTo>
                  <a:pt x="44437" y="79692"/>
                </a:lnTo>
                <a:lnTo>
                  <a:pt x="37680" y="90944"/>
                </a:lnTo>
                <a:lnTo>
                  <a:pt x="30712" y="101700"/>
                </a:lnTo>
                <a:lnTo>
                  <a:pt x="22852" y="110891"/>
                </a:lnTo>
                <a:lnTo>
                  <a:pt x="12511" y="121921"/>
                </a:lnTo>
                <a:lnTo>
                  <a:pt x="4050" y="129062"/>
                </a:lnTo>
                <a:lnTo>
                  <a:pt x="0" y="13219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5152729" y="3556894"/>
            <a:ext cx="63195" cy="44246"/>
          </a:xfrm>
          <a:custGeom>
            <a:avLst/>
            <a:gdLst/>
            <a:ahLst/>
            <a:cxnLst/>
            <a:rect l="l" t="t" r="r" b="b"/>
            <a:pathLst>
              <a:path w="63195" h="44246">
                <a:moveTo>
                  <a:pt x="0" y="0"/>
                </a:moveTo>
                <a:lnTo>
                  <a:pt x="2070" y="558"/>
                </a:lnTo>
                <a:lnTo>
                  <a:pt x="3937" y="1308"/>
                </a:lnTo>
                <a:lnTo>
                  <a:pt x="14808" y="5435"/>
                </a:lnTo>
                <a:lnTo>
                  <a:pt x="15367" y="4864"/>
                </a:lnTo>
                <a:lnTo>
                  <a:pt x="25882" y="9931"/>
                </a:lnTo>
                <a:lnTo>
                  <a:pt x="34874" y="14058"/>
                </a:lnTo>
                <a:lnTo>
                  <a:pt x="35255" y="14249"/>
                </a:lnTo>
                <a:lnTo>
                  <a:pt x="43319" y="20066"/>
                </a:lnTo>
                <a:lnTo>
                  <a:pt x="49695" y="24561"/>
                </a:lnTo>
                <a:lnTo>
                  <a:pt x="50431" y="25120"/>
                </a:lnTo>
                <a:lnTo>
                  <a:pt x="55308" y="30937"/>
                </a:lnTo>
                <a:lnTo>
                  <a:pt x="59994" y="36753"/>
                </a:lnTo>
                <a:lnTo>
                  <a:pt x="60566" y="37503"/>
                </a:lnTo>
                <a:lnTo>
                  <a:pt x="63195" y="4424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5154039" y="2806297"/>
            <a:ext cx="53441" cy="97320"/>
          </a:xfrm>
          <a:custGeom>
            <a:avLst/>
            <a:gdLst/>
            <a:ahLst/>
            <a:cxnLst/>
            <a:rect l="l" t="t" r="r" b="b"/>
            <a:pathLst>
              <a:path w="53441" h="97320">
                <a:moveTo>
                  <a:pt x="0" y="97320"/>
                </a:moveTo>
                <a:lnTo>
                  <a:pt x="10296" y="89096"/>
                </a:lnTo>
                <a:lnTo>
                  <a:pt x="18102" y="81229"/>
                </a:lnTo>
                <a:lnTo>
                  <a:pt x="21564" y="77444"/>
                </a:lnTo>
                <a:lnTo>
                  <a:pt x="30042" y="67691"/>
                </a:lnTo>
                <a:lnTo>
                  <a:pt x="36594" y="57688"/>
                </a:lnTo>
                <a:lnTo>
                  <a:pt x="37680" y="55880"/>
                </a:lnTo>
                <a:lnTo>
                  <a:pt x="44056" y="45567"/>
                </a:lnTo>
                <a:lnTo>
                  <a:pt x="44437" y="44818"/>
                </a:lnTo>
                <a:lnTo>
                  <a:pt x="48183" y="33375"/>
                </a:lnTo>
                <a:lnTo>
                  <a:pt x="51752" y="22504"/>
                </a:lnTo>
                <a:lnTo>
                  <a:pt x="51181" y="21564"/>
                </a:lnTo>
                <a:lnTo>
                  <a:pt x="52692" y="9944"/>
                </a:lnTo>
                <a:lnTo>
                  <a:pt x="53441" y="5257"/>
                </a:lnTo>
                <a:lnTo>
                  <a:pt x="53441" y="4699"/>
                </a:lnTo>
                <a:lnTo>
                  <a:pt x="52692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5145043" y="2720978"/>
            <a:ext cx="32245" cy="68072"/>
          </a:xfrm>
          <a:custGeom>
            <a:avLst/>
            <a:gdLst/>
            <a:ahLst/>
            <a:cxnLst/>
            <a:rect l="l" t="t" r="r" b="b"/>
            <a:pathLst>
              <a:path w="32245" h="68072">
                <a:moveTo>
                  <a:pt x="32245" y="68072"/>
                </a:moveTo>
                <a:lnTo>
                  <a:pt x="31305" y="59829"/>
                </a:lnTo>
                <a:lnTo>
                  <a:pt x="31114" y="59639"/>
                </a:lnTo>
                <a:lnTo>
                  <a:pt x="29057" y="51765"/>
                </a:lnTo>
                <a:lnTo>
                  <a:pt x="27381" y="45580"/>
                </a:lnTo>
                <a:lnTo>
                  <a:pt x="27190" y="45389"/>
                </a:lnTo>
                <a:lnTo>
                  <a:pt x="24739" y="39382"/>
                </a:lnTo>
                <a:lnTo>
                  <a:pt x="21742" y="32448"/>
                </a:lnTo>
                <a:lnTo>
                  <a:pt x="21932" y="32080"/>
                </a:lnTo>
                <a:lnTo>
                  <a:pt x="17995" y="25692"/>
                </a:lnTo>
                <a:lnTo>
                  <a:pt x="10979" y="14894"/>
                </a:lnTo>
                <a:lnTo>
                  <a:pt x="4626" y="6328"/>
                </a:lnTo>
                <a:lnTo>
                  <a:pt x="1308" y="1689"/>
                </a:lnTo>
                <a:lnTo>
                  <a:pt x="749" y="762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5164169" y="2669421"/>
            <a:ext cx="36753" cy="91884"/>
          </a:xfrm>
          <a:custGeom>
            <a:avLst/>
            <a:gdLst/>
            <a:ahLst/>
            <a:cxnLst/>
            <a:rect l="l" t="t" r="r" b="b"/>
            <a:pathLst>
              <a:path w="36753" h="91884">
                <a:moveTo>
                  <a:pt x="0" y="0"/>
                </a:moveTo>
                <a:lnTo>
                  <a:pt x="3746" y="4127"/>
                </a:lnTo>
                <a:lnTo>
                  <a:pt x="3746" y="4318"/>
                </a:lnTo>
                <a:lnTo>
                  <a:pt x="6934" y="8813"/>
                </a:lnTo>
                <a:lnTo>
                  <a:pt x="9753" y="13119"/>
                </a:lnTo>
                <a:lnTo>
                  <a:pt x="9753" y="13322"/>
                </a:lnTo>
                <a:lnTo>
                  <a:pt x="11988" y="17818"/>
                </a:lnTo>
                <a:lnTo>
                  <a:pt x="14808" y="23253"/>
                </a:lnTo>
                <a:lnTo>
                  <a:pt x="14808" y="23431"/>
                </a:lnTo>
                <a:lnTo>
                  <a:pt x="17056" y="29070"/>
                </a:lnTo>
                <a:lnTo>
                  <a:pt x="21374" y="39560"/>
                </a:lnTo>
                <a:lnTo>
                  <a:pt x="21564" y="39382"/>
                </a:lnTo>
                <a:lnTo>
                  <a:pt x="25311" y="50063"/>
                </a:lnTo>
                <a:lnTo>
                  <a:pt x="28867" y="60756"/>
                </a:lnTo>
                <a:lnTo>
                  <a:pt x="31864" y="71628"/>
                </a:lnTo>
                <a:lnTo>
                  <a:pt x="34683" y="81572"/>
                </a:lnTo>
                <a:lnTo>
                  <a:pt x="36753" y="9188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5187417" y="3554077"/>
            <a:ext cx="61874" cy="23825"/>
          </a:xfrm>
          <a:custGeom>
            <a:avLst/>
            <a:gdLst/>
            <a:ahLst/>
            <a:cxnLst/>
            <a:rect l="l" t="t" r="r" b="b"/>
            <a:pathLst>
              <a:path w="61874" h="23825">
                <a:moveTo>
                  <a:pt x="0" y="0"/>
                </a:moveTo>
                <a:lnTo>
                  <a:pt x="9563" y="0"/>
                </a:lnTo>
                <a:lnTo>
                  <a:pt x="9931" y="0"/>
                </a:lnTo>
                <a:lnTo>
                  <a:pt x="19494" y="1689"/>
                </a:lnTo>
                <a:lnTo>
                  <a:pt x="28308" y="3187"/>
                </a:lnTo>
                <a:lnTo>
                  <a:pt x="28867" y="3378"/>
                </a:lnTo>
                <a:lnTo>
                  <a:pt x="37312" y="6565"/>
                </a:lnTo>
                <a:lnTo>
                  <a:pt x="44627" y="9385"/>
                </a:lnTo>
                <a:lnTo>
                  <a:pt x="45377" y="9563"/>
                </a:lnTo>
                <a:lnTo>
                  <a:pt x="51752" y="14249"/>
                </a:lnTo>
                <a:lnTo>
                  <a:pt x="57188" y="18008"/>
                </a:lnTo>
                <a:lnTo>
                  <a:pt x="57937" y="18567"/>
                </a:lnTo>
                <a:lnTo>
                  <a:pt x="61874" y="2382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5249296" y="3525201"/>
            <a:ext cx="143065" cy="71069"/>
          </a:xfrm>
          <a:custGeom>
            <a:avLst/>
            <a:gdLst/>
            <a:ahLst/>
            <a:cxnLst/>
            <a:rect l="l" t="t" r="r" b="b"/>
            <a:pathLst>
              <a:path w="143065" h="71069">
                <a:moveTo>
                  <a:pt x="0" y="0"/>
                </a:moveTo>
                <a:lnTo>
                  <a:pt x="4686" y="2819"/>
                </a:lnTo>
                <a:lnTo>
                  <a:pt x="9563" y="5067"/>
                </a:lnTo>
                <a:lnTo>
                  <a:pt x="14439" y="7505"/>
                </a:lnTo>
                <a:lnTo>
                  <a:pt x="14630" y="7315"/>
                </a:lnTo>
                <a:lnTo>
                  <a:pt x="19494" y="9385"/>
                </a:lnTo>
                <a:lnTo>
                  <a:pt x="25120" y="11442"/>
                </a:lnTo>
                <a:lnTo>
                  <a:pt x="25120" y="11633"/>
                </a:lnTo>
                <a:lnTo>
                  <a:pt x="30746" y="13309"/>
                </a:lnTo>
                <a:lnTo>
                  <a:pt x="43045" y="16573"/>
                </a:lnTo>
                <a:lnTo>
                  <a:pt x="53781" y="19712"/>
                </a:lnTo>
                <a:lnTo>
                  <a:pt x="56819" y="20815"/>
                </a:lnTo>
                <a:lnTo>
                  <a:pt x="67868" y="24942"/>
                </a:lnTo>
                <a:lnTo>
                  <a:pt x="67678" y="25882"/>
                </a:lnTo>
                <a:lnTo>
                  <a:pt x="78384" y="31127"/>
                </a:lnTo>
                <a:lnTo>
                  <a:pt x="90690" y="37154"/>
                </a:lnTo>
                <a:lnTo>
                  <a:pt x="99609" y="41617"/>
                </a:lnTo>
                <a:lnTo>
                  <a:pt x="108940" y="46697"/>
                </a:lnTo>
                <a:lnTo>
                  <a:pt x="119062" y="52311"/>
                </a:lnTo>
                <a:lnTo>
                  <a:pt x="119443" y="52311"/>
                </a:lnTo>
                <a:lnTo>
                  <a:pt x="128816" y="58877"/>
                </a:lnTo>
                <a:lnTo>
                  <a:pt x="136309" y="64312"/>
                </a:lnTo>
                <a:lnTo>
                  <a:pt x="136499" y="64503"/>
                </a:lnTo>
                <a:lnTo>
                  <a:pt x="143065" y="7106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5187417" y="3520518"/>
            <a:ext cx="55689" cy="17056"/>
          </a:xfrm>
          <a:custGeom>
            <a:avLst/>
            <a:gdLst/>
            <a:ahLst/>
            <a:cxnLst/>
            <a:rect l="l" t="t" r="r" b="b"/>
            <a:pathLst>
              <a:path w="55689" h="17056">
                <a:moveTo>
                  <a:pt x="0" y="0"/>
                </a:moveTo>
                <a:lnTo>
                  <a:pt x="9563" y="0"/>
                </a:lnTo>
                <a:lnTo>
                  <a:pt x="9931" y="0"/>
                </a:lnTo>
                <a:lnTo>
                  <a:pt x="19494" y="1689"/>
                </a:lnTo>
                <a:lnTo>
                  <a:pt x="28308" y="3175"/>
                </a:lnTo>
                <a:lnTo>
                  <a:pt x="28867" y="3175"/>
                </a:lnTo>
                <a:lnTo>
                  <a:pt x="37312" y="6553"/>
                </a:lnTo>
                <a:lnTo>
                  <a:pt x="44627" y="9372"/>
                </a:lnTo>
                <a:lnTo>
                  <a:pt x="44805" y="10121"/>
                </a:lnTo>
                <a:lnTo>
                  <a:pt x="51752" y="14058"/>
                </a:lnTo>
                <a:lnTo>
                  <a:pt x="53822" y="15189"/>
                </a:lnTo>
                <a:lnTo>
                  <a:pt x="54000" y="15367"/>
                </a:lnTo>
                <a:lnTo>
                  <a:pt x="55689" y="1705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5218541" y="3495390"/>
            <a:ext cx="204190" cy="95072"/>
          </a:xfrm>
          <a:custGeom>
            <a:avLst/>
            <a:gdLst/>
            <a:ahLst/>
            <a:cxnLst/>
            <a:rect l="l" t="t" r="r" b="b"/>
            <a:pathLst>
              <a:path w="204190" h="95072">
                <a:moveTo>
                  <a:pt x="0" y="3746"/>
                </a:moveTo>
                <a:lnTo>
                  <a:pt x="1130" y="3187"/>
                </a:lnTo>
                <a:lnTo>
                  <a:pt x="2260" y="2806"/>
                </a:lnTo>
                <a:lnTo>
                  <a:pt x="3568" y="2247"/>
                </a:lnTo>
                <a:lnTo>
                  <a:pt x="5067" y="2057"/>
                </a:lnTo>
                <a:lnTo>
                  <a:pt x="10325" y="939"/>
                </a:lnTo>
                <a:lnTo>
                  <a:pt x="15570" y="190"/>
                </a:lnTo>
                <a:lnTo>
                  <a:pt x="17437" y="0"/>
                </a:lnTo>
                <a:lnTo>
                  <a:pt x="19316" y="0"/>
                </a:lnTo>
                <a:lnTo>
                  <a:pt x="20815" y="0"/>
                </a:lnTo>
                <a:lnTo>
                  <a:pt x="21005" y="0"/>
                </a:lnTo>
                <a:lnTo>
                  <a:pt x="22313" y="190"/>
                </a:lnTo>
                <a:lnTo>
                  <a:pt x="23825" y="558"/>
                </a:lnTo>
                <a:lnTo>
                  <a:pt x="24003" y="558"/>
                </a:lnTo>
                <a:lnTo>
                  <a:pt x="25311" y="939"/>
                </a:lnTo>
                <a:lnTo>
                  <a:pt x="26250" y="1308"/>
                </a:lnTo>
                <a:lnTo>
                  <a:pt x="26441" y="1308"/>
                </a:lnTo>
                <a:lnTo>
                  <a:pt x="27190" y="1879"/>
                </a:lnTo>
                <a:lnTo>
                  <a:pt x="34315" y="7124"/>
                </a:lnTo>
                <a:lnTo>
                  <a:pt x="34124" y="7492"/>
                </a:lnTo>
                <a:lnTo>
                  <a:pt x="41440" y="12560"/>
                </a:lnTo>
                <a:lnTo>
                  <a:pt x="48933" y="17627"/>
                </a:lnTo>
                <a:lnTo>
                  <a:pt x="49123" y="17627"/>
                </a:lnTo>
                <a:lnTo>
                  <a:pt x="56819" y="22504"/>
                </a:lnTo>
                <a:lnTo>
                  <a:pt x="60375" y="24561"/>
                </a:lnTo>
                <a:lnTo>
                  <a:pt x="63944" y="26250"/>
                </a:lnTo>
                <a:lnTo>
                  <a:pt x="68440" y="28308"/>
                </a:lnTo>
                <a:lnTo>
                  <a:pt x="73139" y="30187"/>
                </a:lnTo>
                <a:lnTo>
                  <a:pt x="78181" y="32067"/>
                </a:lnTo>
                <a:lnTo>
                  <a:pt x="83439" y="33375"/>
                </a:lnTo>
                <a:lnTo>
                  <a:pt x="97494" y="36957"/>
                </a:lnTo>
                <a:lnTo>
                  <a:pt x="107161" y="39095"/>
                </a:lnTo>
                <a:lnTo>
                  <a:pt x="117736" y="41930"/>
                </a:lnTo>
                <a:lnTo>
                  <a:pt x="126568" y="44805"/>
                </a:lnTo>
                <a:lnTo>
                  <a:pt x="138593" y="49539"/>
                </a:lnTo>
                <a:lnTo>
                  <a:pt x="148294" y="54706"/>
                </a:lnTo>
                <a:lnTo>
                  <a:pt x="152819" y="56997"/>
                </a:lnTo>
                <a:lnTo>
                  <a:pt x="163322" y="62255"/>
                </a:lnTo>
                <a:lnTo>
                  <a:pt x="163880" y="61874"/>
                </a:lnTo>
                <a:lnTo>
                  <a:pt x="173634" y="68071"/>
                </a:lnTo>
                <a:lnTo>
                  <a:pt x="182626" y="73685"/>
                </a:lnTo>
                <a:lnTo>
                  <a:pt x="183007" y="73875"/>
                </a:lnTo>
                <a:lnTo>
                  <a:pt x="190881" y="80810"/>
                </a:lnTo>
                <a:lnTo>
                  <a:pt x="198018" y="87185"/>
                </a:lnTo>
                <a:lnTo>
                  <a:pt x="198386" y="87566"/>
                </a:lnTo>
                <a:lnTo>
                  <a:pt x="204190" y="9507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5187604" y="2608670"/>
            <a:ext cx="22123" cy="46507"/>
          </a:xfrm>
          <a:custGeom>
            <a:avLst/>
            <a:gdLst/>
            <a:ahLst/>
            <a:cxnLst/>
            <a:rect l="l" t="t" r="r" b="b"/>
            <a:pathLst>
              <a:path w="22123" h="46507">
                <a:moveTo>
                  <a:pt x="0" y="0"/>
                </a:moveTo>
                <a:lnTo>
                  <a:pt x="381" y="7874"/>
                </a:lnTo>
                <a:lnTo>
                  <a:pt x="381" y="8623"/>
                </a:lnTo>
                <a:lnTo>
                  <a:pt x="2806" y="16129"/>
                </a:lnTo>
                <a:lnTo>
                  <a:pt x="5435" y="24003"/>
                </a:lnTo>
                <a:lnTo>
                  <a:pt x="5816" y="24752"/>
                </a:lnTo>
                <a:lnTo>
                  <a:pt x="10312" y="31686"/>
                </a:lnTo>
                <a:lnTo>
                  <a:pt x="15367" y="39560"/>
                </a:lnTo>
                <a:lnTo>
                  <a:pt x="15748" y="40132"/>
                </a:lnTo>
                <a:lnTo>
                  <a:pt x="22123" y="4650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5219477" y="2610168"/>
            <a:ext cx="78384" cy="187325"/>
          </a:xfrm>
          <a:custGeom>
            <a:avLst/>
            <a:gdLst/>
            <a:ahLst/>
            <a:cxnLst/>
            <a:rect l="l" t="t" r="r" b="b"/>
            <a:pathLst>
              <a:path w="78384" h="187325">
                <a:moveTo>
                  <a:pt x="0" y="0"/>
                </a:moveTo>
                <a:lnTo>
                  <a:pt x="1689" y="7124"/>
                </a:lnTo>
                <a:lnTo>
                  <a:pt x="1879" y="7683"/>
                </a:lnTo>
                <a:lnTo>
                  <a:pt x="5257" y="14249"/>
                </a:lnTo>
                <a:lnTo>
                  <a:pt x="9385" y="22313"/>
                </a:lnTo>
                <a:lnTo>
                  <a:pt x="9753" y="22694"/>
                </a:lnTo>
                <a:lnTo>
                  <a:pt x="15379" y="30010"/>
                </a:lnTo>
                <a:lnTo>
                  <a:pt x="23327" y="39864"/>
                </a:lnTo>
                <a:lnTo>
                  <a:pt x="30854" y="48147"/>
                </a:lnTo>
                <a:lnTo>
                  <a:pt x="33375" y="51003"/>
                </a:lnTo>
                <a:lnTo>
                  <a:pt x="39751" y="58318"/>
                </a:lnTo>
                <a:lnTo>
                  <a:pt x="40500" y="57759"/>
                </a:lnTo>
                <a:lnTo>
                  <a:pt x="46507" y="65443"/>
                </a:lnTo>
                <a:lnTo>
                  <a:pt x="51003" y="71069"/>
                </a:lnTo>
                <a:lnTo>
                  <a:pt x="50634" y="71437"/>
                </a:lnTo>
                <a:lnTo>
                  <a:pt x="54381" y="77812"/>
                </a:lnTo>
                <a:lnTo>
                  <a:pt x="58127" y="83820"/>
                </a:lnTo>
                <a:lnTo>
                  <a:pt x="61315" y="90004"/>
                </a:lnTo>
                <a:lnTo>
                  <a:pt x="64503" y="96012"/>
                </a:lnTo>
                <a:lnTo>
                  <a:pt x="67132" y="102196"/>
                </a:lnTo>
                <a:lnTo>
                  <a:pt x="69570" y="108013"/>
                </a:lnTo>
                <a:lnTo>
                  <a:pt x="69570" y="108191"/>
                </a:lnTo>
                <a:lnTo>
                  <a:pt x="71450" y="114388"/>
                </a:lnTo>
                <a:lnTo>
                  <a:pt x="73139" y="120192"/>
                </a:lnTo>
                <a:lnTo>
                  <a:pt x="72936" y="120383"/>
                </a:lnTo>
                <a:lnTo>
                  <a:pt x="74066" y="126568"/>
                </a:lnTo>
                <a:lnTo>
                  <a:pt x="75006" y="130695"/>
                </a:lnTo>
                <a:lnTo>
                  <a:pt x="74815" y="130695"/>
                </a:lnTo>
                <a:lnTo>
                  <a:pt x="75387" y="135013"/>
                </a:lnTo>
                <a:lnTo>
                  <a:pt x="76504" y="147574"/>
                </a:lnTo>
                <a:lnTo>
                  <a:pt x="76873" y="147574"/>
                </a:lnTo>
                <a:lnTo>
                  <a:pt x="77622" y="160134"/>
                </a:lnTo>
                <a:lnTo>
                  <a:pt x="78384" y="172694"/>
                </a:lnTo>
                <a:lnTo>
                  <a:pt x="78003" y="172872"/>
                </a:lnTo>
                <a:lnTo>
                  <a:pt x="78193" y="185445"/>
                </a:lnTo>
                <a:lnTo>
                  <a:pt x="78193" y="186385"/>
                </a:lnTo>
                <a:lnTo>
                  <a:pt x="78003" y="18732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5277985" y="2800112"/>
            <a:ext cx="17995" cy="4686"/>
          </a:xfrm>
          <a:custGeom>
            <a:avLst/>
            <a:gdLst/>
            <a:ahLst/>
            <a:cxnLst/>
            <a:rect l="l" t="t" r="r" b="b"/>
            <a:pathLst>
              <a:path w="17995" h="4686">
                <a:moveTo>
                  <a:pt x="17995" y="0"/>
                </a:moveTo>
                <a:lnTo>
                  <a:pt x="17056" y="1130"/>
                </a:lnTo>
                <a:lnTo>
                  <a:pt x="16865" y="1320"/>
                </a:lnTo>
                <a:lnTo>
                  <a:pt x="15747" y="2070"/>
                </a:lnTo>
                <a:lnTo>
                  <a:pt x="14439" y="3009"/>
                </a:lnTo>
                <a:lnTo>
                  <a:pt x="14249" y="3009"/>
                </a:lnTo>
                <a:lnTo>
                  <a:pt x="12750" y="3568"/>
                </a:lnTo>
                <a:lnTo>
                  <a:pt x="11239" y="3937"/>
                </a:lnTo>
                <a:lnTo>
                  <a:pt x="11061" y="3937"/>
                </a:lnTo>
                <a:lnTo>
                  <a:pt x="9372" y="4127"/>
                </a:lnTo>
                <a:lnTo>
                  <a:pt x="4686" y="4508"/>
                </a:lnTo>
                <a:lnTo>
                  <a:pt x="0" y="468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5268230" y="2801428"/>
            <a:ext cx="9753" cy="4127"/>
          </a:xfrm>
          <a:custGeom>
            <a:avLst/>
            <a:gdLst/>
            <a:ahLst/>
            <a:cxnLst/>
            <a:rect l="l" t="t" r="r" b="b"/>
            <a:pathLst>
              <a:path w="9753" h="4127">
                <a:moveTo>
                  <a:pt x="9753" y="3936"/>
                </a:moveTo>
                <a:lnTo>
                  <a:pt x="8064" y="4127"/>
                </a:lnTo>
                <a:lnTo>
                  <a:pt x="8064" y="3936"/>
                </a:lnTo>
                <a:lnTo>
                  <a:pt x="6565" y="3746"/>
                </a:lnTo>
                <a:lnTo>
                  <a:pt x="5067" y="3555"/>
                </a:lnTo>
                <a:lnTo>
                  <a:pt x="3759" y="2997"/>
                </a:lnTo>
                <a:lnTo>
                  <a:pt x="2438" y="2438"/>
                </a:lnTo>
                <a:lnTo>
                  <a:pt x="1498" y="1689"/>
                </a:lnTo>
                <a:lnTo>
                  <a:pt x="558" y="939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5249294" y="3577896"/>
            <a:ext cx="143065" cy="87185"/>
          </a:xfrm>
          <a:custGeom>
            <a:avLst/>
            <a:gdLst/>
            <a:ahLst/>
            <a:cxnLst/>
            <a:rect l="l" t="t" r="r" b="b"/>
            <a:pathLst>
              <a:path w="143065" h="87185">
                <a:moveTo>
                  <a:pt x="143065" y="87185"/>
                </a:moveTo>
                <a:lnTo>
                  <a:pt x="136499" y="80810"/>
                </a:lnTo>
                <a:lnTo>
                  <a:pt x="136309" y="80619"/>
                </a:lnTo>
                <a:lnTo>
                  <a:pt x="128816" y="75184"/>
                </a:lnTo>
                <a:lnTo>
                  <a:pt x="119443" y="68427"/>
                </a:lnTo>
                <a:lnTo>
                  <a:pt x="119252" y="68249"/>
                </a:lnTo>
                <a:lnTo>
                  <a:pt x="108940" y="62814"/>
                </a:lnTo>
                <a:lnTo>
                  <a:pt x="94733" y="55455"/>
                </a:lnTo>
                <a:lnTo>
                  <a:pt x="84038" y="50162"/>
                </a:lnTo>
                <a:lnTo>
                  <a:pt x="75181" y="45949"/>
                </a:lnTo>
                <a:lnTo>
                  <a:pt x="66489" y="41835"/>
                </a:lnTo>
                <a:lnTo>
                  <a:pt x="56287" y="36834"/>
                </a:lnTo>
                <a:lnTo>
                  <a:pt x="42904" y="29965"/>
                </a:lnTo>
                <a:lnTo>
                  <a:pt x="39750" y="28308"/>
                </a:lnTo>
                <a:lnTo>
                  <a:pt x="28263" y="22100"/>
                </a:lnTo>
                <a:lnTo>
                  <a:pt x="18662" y="15669"/>
                </a:lnTo>
                <a:lnTo>
                  <a:pt x="16128" y="13868"/>
                </a:lnTo>
                <a:lnTo>
                  <a:pt x="7683" y="7874"/>
                </a:lnTo>
                <a:lnTo>
                  <a:pt x="7315" y="7493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5270110" y="2802364"/>
            <a:ext cx="7874" cy="2438"/>
          </a:xfrm>
          <a:custGeom>
            <a:avLst/>
            <a:gdLst/>
            <a:ahLst/>
            <a:cxnLst/>
            <a:rect l="l" t="t" r="r" b="b"/>
            <a:pathLst>
              <a:path w="7874" h="2438">
                <a:moveTo>
                  <a:pt x="0" y="0"/>
                </a:moveTo>
                <a:lnTo>
                  <a:pt x="1130" y="939"/>
                </a:lnTo>
                <a:lnTo>
                  <a:pt x="1308" y="939"/>
                </a:lnTo>
                <a:lnTo>
                  <a:pt x="2616" y="1498"/>
                </a:lnTo>
                <a:lnTo>
                  <a:pt x="4114" y="2247"/>
                </a:lnTo>
                <a:lnTo>
                  <a:pt x="4305" y="2070"/>
                </a:lnTo>
                <a:lnTo>
                  <a:pt x="5803" y="2438"/>
                </a:lnTo>
                <a:lnTo>
                  <a:pt x="7874" y="243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5277984" y="2803117"/>
            <a:ext cx="17805" cy="2438"/>
          </a:xfrm>
          <a:custGeom>
            <a:avLst/>
            <a:gdLst/>
            <a:ahLst/>
            <a:cxnLst/>
            <a:rect l="l" t="t" r="r" b="b"/>
            <a:pathLst>
              <a:path w="17805" h="2438">
                <a:moveTo>
                  <a:pt x="0" y="2247"/>
                </a:moveTo>
                <a:lnTo>
                  <a:pt x="4686" y="2438"/>
                </a:lnTo>
                <a:lnTo>
                  <a:pt x="9372" y="2247"/>
                </a:lnTo>
                <a:lnTo>
                  <a:pt x="11061" y="2247"/>
                </a:lnTo>
                <a:lnTo>
                  <a:pt x="12560" y="2057"/>
                </a:lnTo>
                <a:lnTo>
                  <a:pt x="14058" y="1866"/>
                </a:lnTo>
                <a:lnTo>
                  <a:pt x="14058" y="1689"/>
                </a:lnTo>
                <a:lnTo>
                  <a:pt x="15367" y="1117"/>
                </a:lnTo>
                <a:lnTo>
                  <a:pt x="16687" y="749"/>
                </a:lnTo>
                <a:lnTo>
                  <a:pt x="1780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5305173" y="2777985"/>
            <a:ext cx="112318" cy="18376"/>
          </a:xfrm>
          <a:custGeom>
            <a:avLst/>
            <a:gdLst/>
            <a:ahLst/>
            <a:cxnLst/>
            <a:rect l="l" t="t" r="r" b="b"/>
            <a:pathLst>
              <a:path w="112318" h="18376">
                <a:moveTo>
                  <a:pt x="0" y="939"/>
                </a:moveTo>
                <a:lnTo>
                  <a:pt x="5803" y="5816"/>
                </a:lnTo>
                <a:lnTo>
                  <a:pt x="6375" y="6197"/>
                </a:lnTo>
                <a:lnTo>
                  <a:pt x="13309" y="9385"/>
                </a:lnTo>
                <a:lnTo>
                  <a:pt x="21005" y="13131"/>
                </a:lnTo>
                <a:lnTo>
                  <a:pt x="21564" y="12750"/>
                </a:lnTo>
                <a:lnTo>
                  <a:pt x="30187" y="15189"/>
                </a:lnTo>
                <a:lnTo>
                  <a:pt x="34505" y="16509"/>
                </a:lnTo>
                <a:lnTo>
                  <a:pt x="34683" y="16509"/>
                </a:lnTo>
                <a:lnTo>
                  <a:pt x="39001" y="16878"/>
                </a:lnTo>
                <a:lnTo>
                  <a:pt x="49504" y="18008"/>
                </a:lnTo>
                <a:lnTo>
                  <a:pt x="49695" y="18376"/>
                </a:lnTo>
                <a:lnTo>
                  <a:pt x="59994" y="18008"/>
                </a:lnTo>
                <a:lnTo>
                  <a:pt x="70129" y="17627"/>
                </a:lnTo>
                <a:lnTo>
                  <a:pt x="70688" y="17627"/>
                </a:lnTo>
                <a:lnTo>
                  <a:pt x="80441" y="15379"/>
                </a:lnTo>
                <a:lnTo>
                  <a:pt x="89433" y="13309"/>
                </a:lnTo>
                <a:lnTo>
                  <a:pt x="90195" y="13131"/>
                </a:lnTo>
                <a:lnTo>
                  <a:pt x="98437" y="9194"/>
                </a:lnTo>
                <a:lnTo>
                  <a:pt x="105562" y="5816"/>
                </a:lnTo>
                <a:lnTo>
                  <a:pt x="106311" y="5257"/>
                </a:lnTo>
                <a:lnTo>
                  <a:pt x="11231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5309481" y="3490512"/>
            <a:ext cx="74815" cy="34124"/>
          </a:xfrm>
          <a:custGeom>
            <a:avLst/>
            <a:gdLst/>
            <a:ahLst/>
            <a:cxnLst/>
            <a:rect l="l" t="t" r="r" b="b"/>
            <a:pathLst>
              <a:path w="74815" h="34124">
                <a:moveTo>
                  <a:pt x="0" y="0"/>
                </a:moveTo>
                <a:lnTo>
                  <a:pt x="6756" y="4318"/>
                </a:lnTo>
                <a:lnTo>
                  <a:pt x="13690" y="8255"/>
                </a:lnTo>
                <a:lnTo>
                  <a:pt x="21183" y="12192"/>
                </a:lnTo>
                <a:lnTo>
                  <a:pt x="28879" y="15938"/>
                </a:lnTo>
                <a:lnTo>
                  <a:pt x="36944" y="19697"/>
                </a:lnTo>
                <a:lnTo>
                  <a:pt x="45186" y="23253"/>
                </a:lnTo>
                <a:lnTo>
                  <a:pt x="54000" y="26822"/>
                </a:lnTo>
                <a:lnTo>
                  <a:pt x="54000" y="26619"/>
                </a:lnTo>
                <a:lnTo>
                  <a:pt x="62814" y="30010"/>
                </a:lnTo>
                <a:lnTo>
                  <a:pt x="74815" y="3412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5384299" y="3555013"/>
            <a:ext cx="53060" cy="16878"/>
          </a:xfrm>
          <a:custGeom>
            <a:avLst/>
            <a:gdLst/>
            <a:ahLst/>
            <a:cxnLst/>
            <a:rect l="l" t="t" r="r" b="b"/>
            <a:pathLst>
              <a:path w="53060" h="16878">
                <a:moveTo>
                  <a:pt x="0" y="0"/>
                </a:moveTo>
                <a:lnTo>
                  <a:pt x="7315" y="4508"/>
                </a:lnTo>
                <a:lnTo>
                  <a:pt x="7683" y="4508"/>
                </a:lnTo>
                <a:lnTo>
                  <a:pt x="15570" y="7696"/>
                </a:lnTo>
                <a:lnTo>
                  <a:pt x="24180" y="11252"/>
                </a:lnTo>
                <a:lnTo>
                  <a:pt x="24371" y="11252"/>
                </a:lnTo>
                <a:lnTo>
                  <a:pt x="33566" y="13500"/>
                </a:lnTo>
                <a:lnTo>
                  <a:pt x="43129" y="15938"/>
                </a:lnTo>
                <a:lnTo>
                  <a:pt x="43319" y="15938"/>
                </a:lnTo>
                <a:lnTo>
                  <a:pt x="53060" y="1687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5384305" y="3524641"/>
            <a:ext cx="53060" cy="12001"/>
          </a:xfrm>
          <a:custGeom>
            <a:avLst/>
            <a:gdLst/>
            <a:ahLst/>
            <a:cxnLst/>
            <a:rect l="l" t="t" r="r" b="b"/>
            <a:pathLst>
              <a:path w="53060" h="12001">
                <a:moveTo>
                  <a:pt x="53060" y="12001"/>
                </a:moveTo>
                <a:lnTo>
                  <a:pt x="43306" y="10871"/>
                </a:lnTo>
                <a:lnTo>
                  <a:pt x="43116" y="10693"/>
                </a:lnTo>
                <a:lnTo>
                  <a:pt x="33566" y="8623"/>
                </a:lnTo>
                <a:lnTo>
                  <a:pt x="26619" y="6934"/>
                </a:lnTo>
                <a:lnTo>
                  <a:pt x="26619" y="6184"/>
                </a:lnTo>
                <a:lnTo>
                  <a:pt x="19862" y="4495"/>
                </a:lnTo>
                <a:lnTo>
                  <a:pt x="14617" y="3187"/>
                </a:lnTo>
                <a:lnTo>
                  <a:pt x="14427" y="3568"/>
                </a:lnTo>
                <a:lnTo>
                  <a:pt x="9182" y="2438"/>
                </a:lnTo>
                <a:lnTo>
                  <a:pt x="4686" y="1308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5309481" y="3493890"/>
            <a:ext cx="74815" cy="61125"/>
          </a:xfrm>
          <a:custGeom>
            <a:avLst/>
            <a:gdLst/>
            <a:ahLst/>
            <a:cxnLst/>
            <a:rect l="l" t="t" r="r" b="b"/>
            <a:pathLst>
              <a:path w="74815" h="61125">
                <a:moveTo>
                  <a:pt x="0" y="0"/>
                </a:moveTo>
                <a:lnTo>
                  <a:pt x="9091" y="9904"/>
                </a:lnTo>
                <a:lnTo>
                  <a:pt x="16765" y="17248"/>
                </a:lnTo>
                <a:lnTo>
                  <a:pt x="21755" y="21755"/>
                </a:lnTo>
                <a:lnTo>
                  <a:pt x="31903" y="30679"/>
                </a:lnTo>
                <a:lnTo>
                  <a:pt x="40038" y="37111"/>
                </a:lnTo>
                <a:lnTo>
                  <a:pt x="46875" y="42189"/>
                </a:lnTo>
                <a:lnTo>
                  <a:pt x="57919" y="50241"/>
                </a:lnTo>
                <a:lnTo>
                  <a:pt x="66405" y="55887"/>
                </a:lnTo>
                <a:lnTo>
                  <a:pt x="74815" y="6112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5309661" y="3483014"/>
            <a:ext cx="135953" cy="36563"/>
          </a:xfrm>
          <a:custGeom>
            <a:avLst/>
            <a:gdLst/>
            <a:ahLst/>
            <a:cxnLst/>
            <a:rect l="l" t="t" r="r" b="b"/>
            <a:pathLst>
              <a:path w="135953" h="36563">
                <a:moveTo>
                  <a:pt x="135953" y="36372"/>
                </a:moveTo>
                <a:lnTo>
                  <a:pt x="131825" y="36563"/>
                </a:lnTo>
                <a:lnTo>
                  <a:pt x="127698" y="36372"/>
                </a:lnTo>
                <a:lnTo>
                  <a:pt x="122834" y="36372"/>
                </a:lnTo>
                <a:lnTo>
                  <a:pt x="118135" y="35814"/>
                </a:lnTo>
                <a:lnTo>
                  <a:pt x="113639" y="35433"/>
                </a:lnTo>
                <a:lnTo>
                  <a:pt x="113449" y="35433"/>
                </a:lnTo>
                <a:lnTo>
                  <a:pt x="108953" y="34683"/>
                </a:lnTo>
                <a:lnTo>
                  <a:pt x="104076" y="33934"/>
                </a:lnTo>
                <a:lnTo>
                  <a:pt x="103885" y="33934"/>
                </a:lnTo>
                <a:lnTo>
                  <a:pt x="99009" y="32626"/>
                </a:lnTo>
                <a:lnTo>
                  <a:pt x="90576" y="30378"/>
                </a:lnTo>
                <a:lnTo>
                  <a:pt x="82130" y="27940"/>
                </a:lnTo>
                <a:lnTo>
                  <a:pt x="74447" y="25501"/>
                </a:lnTo>
                <a:lnTo>
                  <a:pt x="66763" y="22682"/>
                </a:lnTo>
                <a:lnTo>
                  <a:pt x="59448" y="20066"/>
                </a:lnTo>
                <a:lnTo>
                  <a:pt x="52514" y="17068"/>
                </a:lnTo>
                <a:lnTo>
                  <a:pt x="45948" y="14058"/>
                </a:lnTo>
                <a:lnTo>
                  <a:pt x="45948" y="14249"/>
                </a:lnTo>
                <a:lnTo>
                  <a:pt x="39573" y="10883"/>
                </a:lnTo>
                <a:lnTo>
                  <a:pt x="31699" y="6565"/>
                </a:lnTo>
                <a:lnTo>
                  <a:pt x="31889" y="6184"/>
                </a:lnTo>
                <a:lnTo>
                  <a:pt x="24015" y="1689"/>
                </a:lnTo>
                <a:lnTo>
                  <a:pt x="23075" y="1117"/>
                </a:lnTo>
                <a:lnTo>
                  <a:pt x="23075" y="939"/>
                </a:lnTo>
                <a:lnTo>
                  <a:pt x="21945" y="749"/>
                </a:lnTo>
                <a:lnTo>
                  <a:pt x="20624" y="381"/>
                </a:lnTo>
                <a:lnTo>
                  <a:pt x="20446" y="381"/>
                </a:lnTo>
                <a:lnTo>
                  <a:pt x="18948" y="177"/>
                </a:lnTo>
                <a:lnTo>
                  <a:pt x="17449" y="0"/>
                </a:lnTo>
                <a:lnTo>
                  <a:pt x="15951" y="0"/>
                </a:lnTo>
                <a:lnTo>
                  <a:pt x="14071" y="177"/>
                </a:lnTo>
                <a:lnTo>
                  <a:pt x="12191" y="381"/>
                </a:lnTo>
                <a:lnTo>
                  <a:pt x="9944" y="749"/>
                </a:lnTo>
                <a:lnTo>
                  <a:pt x="9944" y="939"/>
                </a:lnTo>
                <a:lnTo>
                  <a:pt x="7505" y="1308"/>
                </a:lnTo>
                <a:lnTo>
                  <a:pt x="4889" y="2057"/>
                </a:lnTo>
                <a:lnTo>
                  <a:pt x="4698" y="1866"/>
                </a:lnTo>
                <a:lnTo>
                  <a:pt x="2070" y="2819"/>
                </a:lnTo>
                <a:lnTo>
                  <a:pt x="1130" y="3187"/>
                </a:lnTo>
                <a:lnTo>
                  <a:pt x="939" y="3187"/>
                </a:lnTo>
                <a:lnTo>
                  <a:pt x="0" y="393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5350358" y="3270115"/>
            <a:ext cx="234010" cy="56144"/>
          </a:xfrm>
          <a:custGeom>
            <a:avLst/>
            <a:gdLst/>
            <a:ahLst/>
            <a:cxnLst/>
            <a:rect l="l" t="t" r="r" b="b"/>
            <a:pathLst>
              <a:path w="234010" h="56144">
                <a:moveTo>
                  <a:pt x="0" y="56144"/>
                </a:moveTo>
                <a:lnTo>
                  <a:pt x="3568" y="47521"/>
                </a:lnTo>
                <a:lnTo>
                  <a:pt x="4318" y="46200"/>
                </a:lnTo>
                <a:lnTo>
                  <a:pt x="10502" y="39266"/>
                </a:lnTo>
                <a:lnTo>
                  <a:pt x="17627" y="31201"/>
                </a:lnTo>
                <a:lnTo>
                  <a:pt x="27940" y="24457"/>
                </a:lnTo>
                <a:lnTo>
                  <a:pt x="38841" y="17820"/>
                </a:lnTo>
                <a:lnTo>
                  <a:pt x="50292" y="12999"/>
                </a:lnTo>
                <a:lnTo>
                  <a:pt x="63465" y="8058"/>
                </a:lnTo>
                <a:lnTo>
                  <a:pt x="74425" y="5449"/>
                </a:lnTo>
                <a:lnTo>
                  <a:pt x="78752" y="4569"/>
                </a:lnTo>
                <a:lnTo>
                  <a:pt x="91781" y="1968"/>
                </a:lnTo>
                <a:lnTo>
                  <a:pt x="102546" y="973"/>
                </a:lnTo>
                <a:lnTo>
                  <a:pt x="108940" y="645"/>
                </a:lnTo>
                <a:lnTo>
                  <a:pt x="122164" y="0"/>
                </a:lnTo>
                <a:lnTo>
                  <a:pt x="132954" y="593"/>
                </a:lnTo>
                <a:lnTo>
                  <a:pt x="139128" y="1204"/>
                </a:lnTo>
                <a:lnTo>
                  <a:pt x="152430" y="2490"/>
                </a:lnTo>
                <a:lnTo>
                  <a:pt x="162928" y="4476"/>
                </a:lnTo>
                <a:lnTo>
                  <a:pt x="169697" y="6080"/>
                </a:lnTo>
                <a:lnTo>
                  <a:pt x="182349" y="9478"/>
                </a:lnTo>
                <a:lnTo>
                  <a:pt x="192891" y="13787"/>
                </a:lnTo>
                <a:lnTo>
                  <a:pt x="196507" y="15453"/>
                </a:lnTo>
                <a:lnTo>
                  <a:pt x="207759" y="20330"/>
                </a:lnTo>
                <a:lnTo>
                  <a:pt x="208508" y="20711"/>
                </a:lnTo>
                <a:lnTo>
                  <a:pt x="218262" y="27836"/>
                </a:lnTo>
                <a:lnTo>
                  <a:pt x="226695" y="34211"/>
                </a:lnTo>
                <a:lnTo>
                  <a:pt x="227444" y="34960"/>
                </a:lnTo>
                <a:lnTo>
                  <a:pt x="234010" y="4320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5355610" y="3365818"/>
            <a:ext cx="231571" cy="47331"/>
          </a:xfrm>
          <a:custGeom>
            <a:avLst/>
            <a:gdLst/>
            <a:ahLst/>
            <a:cxnLst/>
            <a:rect l="l" t="t" r="r" b="b"/>
            <a:pathLst>
              <a:path w="231571" h="47331">
                <a:moveTo>
                  <a:pt x="231571" y="0"/>
                </a:moveTo>
                <a:lnTo>
                  <a:pt x="226136" y="8445"/>
                </a:lnTo>
                <a:lnTo>
                  <a:pt x="225196" y="9563"/>
                </a:lnTo>
                <a:lnTo>
                  <a:pt x="217512" y="15938"/>
                </a:lnTo>
                <a:lnTo>
                  <a:pt x="208508" y="23622"/>
                </a:lnTo>
                <a:lnTo>
                  <a:pt x="207568" y="24003"/>
                </a:lnTo>
                <a:lnTo>
                  <a:pt x="197065" y="29438"/>
                </a:lnTo>
                <a:lnTo>
                  <a:pt x="185347" y="34957"/>
                </a:lnTo>
                <a:lnTo>
                  <a:pt x="174188" y="38570"/>
                </a:lnTo>
                <a:lnTo>
                  <a:pt x="158672" y="43025"/>
                </a:lnTo>
                <a:lnTo>
                  <a:pt x="147878" y="44847"/>
                </a:lnTo>
                <a:lnTo>
                  <a:pt x="142316" y="45567"/>
                </a:lnTo>
                <a:lnTo>
                  <a:pt x="129061" y="47047"/>
                </a:lnTo>
                <a:lnTo>
                  <a:pt x="118425" y="47331"/>
                </a:lnTo>
                <a:lnTo>
                  <a:pt x="111378" y="47256"/>
                </a:lnTo>
                <a:lnTo>
                  <a:pt x="98132" y="46780"/>
                </a:lnTo>
                <a:lnTo>
                  <a:pt x="87438" y="45503"/>
                </a:lnTo>
                <a:lnTo>
                  <a:pt x="80810" y="44450"/>
                </a:lnTo>
                <a:lnTo>
                  <a:pt x="67872" y="42055"/>
                </a:lnTo>
                <a:lnTo>
                  <a:pt x="57173" y="38925"/>
                </a:lnTo>
                <a:lnTo>
                  <a:pt x="40387" y="32879"/>
                </a:lnTo>
                <a:lnTo>
                  <a:pt x="29718" y="27431"/>
                </a:lnTo>
                <a:lnTo>
                  <a:pt x="17995" y="20624"/>
                </a:lnTo>
                <a:lnTo>
                  <a:pt x="17437" y="20066"/>
                </a:lnTo>
                <a:lnTo>
                  <a:pt x="9004" y="12192"/>
                </a:lnTo>
                <a:lnTo>
                  <a:pt x="3936" y="7315"/>
                </a:lnTo>
                <a:lnTo>
                  <a:pt x="3187" y="6375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5419737" y="2662671"/>
            <a:ext cx="36372" cy="46697"/>
          </a:xfrm>
          <a:custGeom>
            <a:avLst/>
            <a:gdLst/>
            <a:ahLst/>
            <a:cxnLst/>
            <a:rect l="l" t="t" r="r" b="b"/>
            <a:pathLst>
              <a:path w="36372" h="46697">
                <a:moveTo>
                  <a:pt x="0" y="0"/>
                </a:moveTo>
                <a:lnTo>
                  <a:pt x="3746" y="6565"/>
                </a:lnTo>
                <a:lnTo>
                  <a:pt x="7874" y="12941"/>
                </a:lnTo>
                <a:lnTo>
                  <a:pt x="10693" y="16878"/>
                </a:lnTo>
                <a:lnTo>
                  <a:pt x="10693" y="17068"/>
                </a:lnTo>
                <a:lnTo>
                  <a:pt x="14058" y="20624"/>
                </a:lnTo>
                <a:lnTo>
                  <a:pt x="17627" y="24561"/>
                </a:lnTo>
                <a:lnTo>
                  <a:pt x="18186" y="24003"/>
                </a:lnTo>
                <a:lnTo>
                  <a:pt x="21932" y="27749"/>
                </a:lnTo>
                <a:lnTo>
                  <a:pt x="27000" y="32816"/>
                </a:lnTo>
                <a:lnTo>
                  <a:pt x="27559" y="32816"/>
                </a:lnTo>
                <a:lnTo>
                  <a:pt x="31686" y="38252"/>
                </a:lnTo>
                <a:lnTo>
                  <a:pt x="34505" y="41998"/>
                </a:lnTo>
                <a:lnTo>
                  <a:pt x="34683" y="42379"/>
                </a:lnTo>
                <a:lnTo>
                  <a:pt x="36372" y="466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5414672" y="2699424"/>
            <a:ext cx="13547" cy="55499"/>
          </a:xfrm>
          <a:custGeom>
            <a:avLst/>
            <a:gdLst/>
            <a:ahLst/>
            <a:cxnLst/>
            <a:rect l="l" t="t" r="r" b="b"/>
            <a:pathLst>
              <a:path w="13547" h="55499">
                <a:moveTo>
                  <a:pt x="0" y="0"/>
                </a:moveTo>
                <a:lnTo>
                  <a:pt x="2628" y="2247"/>
                </a:lnTo>
                <a:lnTo>
                  <a:pt x="2628" y="2438"/>
                </a:lnTo>
                <a:lnTo>
                  <a:pt x="4686" y="5054"/>
                </a:lnTo>
                <a:lnTo>
                  <a:pt x="7124" y="8432"/>
                </a:lnTo>
                <a:lnTo>
                  <a:pt x="9004" y="12179"/>
                </a:lnTo>
                <a:lnTo>
                  <a:pt x="10693" y="15570"/>
                </a:lnTo>
                <a:lnTo>
                  <a:pt x="10883" y="15938"/>
                </a:lnTo>
                <a:lnTo>
                  <a:pt x="11811" y="19685"/>
                </a:lnTo>
                <a:lnTo>
                  <a:pt x="12941" y="24371"/>
                </a:lnTo>
                <a:lnTo>
                  <a:pt x="12941" y="24561"/>
                </a:lnTo>
                <a:lnTo>
                  <a:pt x="13119" y="29438"/>
                </a:lnTo>
                <a:lnTo>
                  <a:pt x="13547" y="42214"/>
                </a:lnTo>
                <a:lnTo>
                  <a:pt x="13162" y="54505"/>
                </a:lnTo>
                <a:lnTo>
                  <a:pt x="13119" y="5549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5417115" y="2834995"/>
            <a:ext cx="17995" cy="2425"/>
          </a:xfrm>
          <a:custGeom>
            <a:avLst/>
            <a:gdLst/>
            <a:ahLst/>
            <a:cxnLst/>
            <a:rect l="l" t="t" r="r" b="b"/>
            <a:pathLst>
              <a:path w="17995" h="2425">
                <a:moveTo>
                  <a:pt x="0" y="558"/>
                </a:moveTo>
                <a:lnTo>
                  <a:pt x="2806" y="1308"/>
                </a:lnTo>
                <a:lnTo>
                  <a:pt x="5803" y="1866"/>
                </a:lnTo>
                <a:lnTo>
                  <a:pt x="7505" y="2247"/>
                </a:lnTo>
                <a:lnTo>
                  <a:pt x="9182" y="2247"/>
                </a:lnTo>
                <a:lnTo>
                  <a:pt x="10871" y="2425"/>
                </a:lnTo>
                <a:lnTo>
                  <a:pt x="12560" y="2057"/>
                </a:lnTo>
                <a:lnTo>
                  <a:pt x="14058" y="1866"/>
                </a:lnTo>
                <a:lnTo>
                  <a:pt x="14249" y="1866"/>
                </a:lnTo>
                <a:lnTo>
                  <a:pt x="15570" y="1308"/>
                </a:lnTo>
                <a:lnTo>
                  <a:pt x="16878" y="749"/>
                </a:lnTo>
                <a:lnTo>
                  <a:pt x="17056" y="749"/>
                </a:lnTo>
                <a:lnTo>
                  <a:pt x="1799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5435111" y="2728855"/>
            <a:ext cx="24128" cy="106133"/>
          </a:xfrm>
          <a:custGeom>
            <a:avLst/>
            <a:gdLst/>
            <a:ahLst/>
            <a:cxnLst/>
            <a:rect l="l" t="t" r="r" b="b"/>
            <a:pathLst>
              <a:path w="24128" h="106133">
                <a:moveTo>
                  <a:pt x="0" y="106133"/>
                </a:moveTo>
                <a:lnTo>
                  <a:pt x="939" y="105575"/>
                </a:lnTo>
                <a:lnTo>
                  <a:pt x="1130" y="105194"/>
                </a:lnTo>
                <a:lnTo>
                  <a:pt x="1689" y="104266"/>
                </a:lnTo>
                <a:lnTo>
                  <a:pt x="7371" y="92784"/>
                </a:lnTo>
                <a:lnTo>
                  <a:pt x="12138" y="81677"/>
                </a:lnTo>
                <a:lnTo>
                  <a:pt x="17012" y="68085"/>
                </a:lnTo>
                <a:lnTo>
                  <a:pt x="19991" y="55839"/>
                </a:lnTo>
                <a:lnTo>
                  <a:pt x="22694" y="43319"/>
                </a:lnTo>
                <a:lnTo>
                  <a:pt x="22694" y="42938"/>
                </a:lnTo>
                <a:lnTo>
                  <a:pt x="23444" y="30568"/>
                </a:lnTo>
                <a:lnTo>
                  <a:pt x="24128" y="17352"/>
                </a:lnTo>
                <a:lnTo>
                  <a:pt x="23843" y="6628"/>
                </a:lnTo>
                <a:lnTo>
                  <a:pt x="23444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5436800" y="2728861"/>
            <a:ext cx="21755" cy="100876"/>
          </a:xfrm>
          <a:custGeom>
            <a:avLst/>
            <a:gdLst/>
            <a:ahLst/>
            <a:cxnLst/>
            <a:rect l="l" t="t" r="r" b="b"/>
            <a:pathLst>
              <a:path w="21755" h="100876">
                <a:moveTo>
                  <a:pt x="21755" y="0"/>
                </a:moveTo>
                <a:lnTo>
                  <a:pt x="21564" y="7124"/>
                </a:lnTo>
                <a:lnTo>
                  <a:pt x="20815" y="14058"/>
                </a:lnTo>
                <a:lnTo>
                  <a:pt x="19685" y="24942"/>
                </a:lnTo>
                <a:lnTo>
                  <a:pt x="19685" y="25120"/>
                </a:lnTo>
                <a:lnTo>
                  <a:pt x="18008" y="35814"/>
                </a:lnTo>
                <a:lnTo>
                  <a:pt x="16129" y="46685"/>
                </a:lnTo>
                <a:lnTo>
                  <a:pt x="16129" y="46875"/>
                </a:lnTo>
                <a:lnTo>
                  <a:pt x="13500" y="57556"/>
                </a:lnTo>
                <a:lnTo>
                  <a:pt x="10871" y="68440"/>
                </a:lnTo>
                <a:lnTo>
                  <a:pt x="10871" y="68630"/>
                </a:lnTo>
                <a:lnTo>
                  <a:pt x="7505" y="79324"/>
                </a:lnTo>
                <a:lnTo>
                  <a:pt x="4127" y="90195"/>
                </a:lnTo>
                <a:lnTo>
                  <a:pt x="0" y="10087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5410742" y="2728861"/>
            <a:ext cx="17805" cy="99377"/>
          </a:xfrm>
          <a:custGeom>
            <a:avLst/>
            <a:gdLst/>
            <a:ahLst/>
            <a:cxnLst/>
            <a:rect l="l" t="t" r="r" b="b"/>
            <a:pathLst>
              <a:path w="17805" h="99377">
                <a:moveTo>
                  <a:pt x="17056" y="0"/>
                </a:moveTo>
                <a:lnTo>
                  <a:pt x="17805" y="9004"/>
                </a:lnTo>
                <a:lnTo>
                  <a:pt x="17805" y="9182"/>
                </a:lnTo>
                <a:lnTo>
                  <a:pt x="17614" y="18186"/>
                </a:lnTo>
                <a:lnTo>
                  <a:pt x="17437" y="27190"/>
                </a:lnTo>
                <a:lnTo>
                  <a:pt x="16497" y="36195"/>
                </a:lnTo>
                <a:lnTo>
                  <a:pt x="15367" y="45186"/>
                </a:lnTo>
                <a:lnTo>
                  <a:pt x="13677" y="54190"/>
                </a:lnTo>
                <a:lnTo>
                  <a:pt x="11798" y="63195"/>
                </a:lnTo>
                <a:lnTo>
                  <a:pt x="9182" y="71996"/>
                </a:lnTo>
                <a:lnTo>
                  <a:pt x="6553" y="81000"/>
                </a:lnTo>
                <a:lnTo>
                  <a:pt x="6375" y="81000"/>
                </a:lnTo>
                <a:lnTo>
                  <a:pt x="3175" y="89814"/>
                </a:lnTo>
                <a:lnTo>
                  <a:pt x="2057" y="93192"/>
                </a:lnTo>
                <a:lnTo>
                  <a:pt x="1689" y="93192"/>
                </a:lnTo>
                <a:lnTo>
                  <a:pt x="558" y="96761"/>
                </a:lnTo>
                <a:lnTo>
                  <a:pt x="177" y="97878"/>
                </a:lnTo>
                <a:lnTo>
                  <a:pt x="0" y="98069"/>
                </a:lnTo>
                <a:lnTo>
                  <a:pt x="0" y="9937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5430241" y="3477577"/>
            <a:ext cx="62623" cy="6743"/>
          </a:xfrm>
          <a:custGeom>
            <a:avLst/>
            <a:gdLst/>
            <a:ahLst/>
            <a:cxnLst/>
            <a:rect l="l" t="t" r="r" b="b"/>
            <a:pathLst>
              <a:path w="62623" h="6743">
                <a:moveTo>
                  <a:pt x="0" y="3187"/>
                </a:moveTo>
                <a:lnTo>
                  <a:pt x="9182" y="1130"/>
                </a:lnTo>
                <a:lnTo>
                  <a:pt x="9563" y="939"/>
                </a:lnTo>
                <a:lnTo>
                  <a:pt x="18935" y="558"/>
                </a:lnTo>
                <a:lnTo>
                  <a:pt x="28689" y="0"/>
                </a:lnTo>
                <a:lnTo>
                  <a:pt x="29070" y="0"/>
                </a:lnTo>
                <a:lnTo>
                  <a:pt x="38620" y="939"/>
                </a:lnTo>
                <a:lnTo>
                  <a:pt x="47815" y="2057"/>
                </a:lnTo>
                <a:lnTo>
                  <a:pt x="47993" y="2628"/>
                </a:lnTo>
                <a:lnTo>
                  <a:pt x="57188" y="4876"/>
                </a:lnTo>
                <a:lnTo>
                  <a:pt x="59994" y="5435"/>
                </a:lnTo>
                <a:lnTo>
                  <a:pt x="59994" y="5626"/>
                </a:lnTo>
                <a:lnTo>
                  <a:pt x="62623" y="674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5447117" y="3459584"/>
            <a:ext cx="45745" cy="24739"/>
          </a:xfrm>
          <a:custGeom>
            <a:avLst/>
            <a:gdLst/>
            <a:ahLst/>
            <a:cxnLst/>
            <a:rect l="l" t="t" r="r" b="b"/>
            <a:pathLst>
              <a:path w="45745" h="24739">
                <a:moveTo>
                  <a:pt x="45745" y="24739"/>
                </a:moveTo>
                <a:lnTo>
                  <a:pt x="36931" y="20624"/>
                </a:lnTo>
                <a:lnTo>
                  <a:pt x="28308" y="15925"/>
                </a:lnTo>
                <a:lnTo>
                  <a:pt x="16591" y="9712"/>
                </a:lnTo>
                <a:lnTo>
                  <a:pt x="7180" y="4456"/>
                </a:lnTo>
                <a:lnTo>
                  <a:pt x="1866" y="1485"/>
                </a:lnTo>
                <a:lnTo>
                  <a:pt x="939" y="927"/>
                </a:lnTo>
                <a:lnTo>
                  <a:pt x="749" y="736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5430241" y="3511138"/>
            <a:ext cx="72936" cy="11633"/>
          </a:xfrm>
          <a:custGeom>
            <a:avLst/>
            <a:gdLst/>
            <a:ahLst/>
            <a:cxnLst/>
            <a:rect l="l" t="t" r="r" b="b"/>
            <a:pathLst>
              <a:path w="72936" h="11633">
                <a:moveTo>
                  <a:pt x="0" y="3378"/>
                </a:moveTo>
                <a:lnTo>
                  <a:pt x="9182" y="1117"/>
                </a:lnTo>
                <a:lnTo>
                  <a:pt x="9563" y="1117"/>
                </a:lnTo>
                <a:lnTo>
                  <a:pt x="18935" y="558"/>
                </a:lnTo>
                <a:lnTo>
                  <a:pt x="28689" y="0"/>
                </a:lnTo>
                <a:lnTo>
                  <a:pt x="29070" y="0"/>
                </a:lnTo>
                <a:lnTo>
                  <a:pt x="38620" y="1117"/>
                </a:lnTo>
                <a:lnTo>
                  <a:pt x="47815" y="2057"/>
                </a:lnTo>
                <a:lnTo>
                  <a:pt x="48374" y="2247"/>
                </a:lnTo>
                <a:lnTo>
                  <a:pt x="57188" y="4876"/>
                </a:lnTo>
                <a:lnTo>
                  <a:pt x="65062" y="7315"/>
                </a:lnTo>
                <a:lnTo>
                  <a:pt x="65620" y="7683"/>
                </a:lnTo>
                <a:lnTo>
                  <a:pt x="72936" y="1163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5503179" y="3470074"/>
            <a:ext cx="189941" cy="32626"/>
          </a:xfrm>
          <a:custGeom>
            <a:avLst/>
            <a:gdLst/>
            <a:ahLst/>
            <a:cxnLst/>
            <a:rect l="l" t="t" r="r" b="b"/>
            <a:pathLst>
              <a:path w="189941" h="32626">
                <a:moveTo>
                  <a:pt x="0" y="0"/>
                </a:moveTo>
                <a:lnTo>
                  <a:pt x="7315" y="1320"/>
                </a:lnTo>
                <a:lnTo>
                  <a:pt x="14630" y="2260"/>
                </a:lnTo>
                <a:lnTo>
                  <a:pt x="21755" y="3187"/>
                </a:lnTo>
                <a:lnTo>
                  <a:pt x="28689" y="3746"/>
                </a:lnTo>
                <a:lnTo>
                  <a:pt x="36195" y="4318"/>
                </a:lnTo>
                <a:lnTo>
                  <a:pt x="36195" y="4508"/>
                </a:lnTo>
                <a:lnTo>
                  <a:pt x="43878" y="4686"/>
                </a:lnTo>
                <a:lnTo>
                  <a:pt x="57476" y="4774"/>
                </a:lnTo>
                <a:lnTo>
                  <a:pt x="67651" y="4786"/>
                </a:lnTo>
                <a:lnTo>
                  <a:pt x="76873" y="5435"/>
                </a:lnTo>
                <a:lnTo>
                  <a:pt x="89619" y="7149"/>
                </a:lnTo>
                <a:lnTo>
                  <a:pt x="101075" y="9760"/>
                </a:lnTo>
                <a:lnTo>
                  <a:pt x="103873" y="10325"/>
                </a:lnTo>
                <a:lnTo>
                  <a:pt x="117761" y="12829"/>
                </a:lnTo>
                <a:lnTo>
                  <a:pt x="127445" y="14615"/>
                </a:lnTo>
                <a:lnTo>
                  <a:pt x="140590" y="17429"/>
                </a:lnTo>
                <a:lnTo>
                  <a:pt x="154932" y="20675"/>
                </a:lnTo>
                <a:lnTo>
                  <a:pt x="166078" y="23902"/>
                </a:lnTo>
                <a:lnTo>
                  <a:pt x="168757" y="24752"/>
                </a:lnTo>
                <a:lnTo>
                  <a:pt x="179451" y="28130"/>
                </a:lnTo>
                <a:lnTo>
                  <a:pt x="179628" y="28130"/>
                </a:lnTo>
                <a:lnTo>
                  <a:pt x="189941" y="3262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5422921" y="2829741"/>
            <a:ext cx="13881" cy="6756"/>
          </a:xfrm>
          <a:custGeom>
            <a:avLst/>
            <a:gdLst/>
            <a:ahLst/>
            <a:cxnLst/>
            <a:rect l="l" t="t" r="r" b="b"/>
            <a:pathLst>
              <a:path w="13881" h="6756">
                <a:moveTo>
                  <a:pt x="0" y="6375"/>
                </a:moveTo>
                <a:lnTo>
                  <a:pt x="1511" y="6756"/>
                </a:lnTo>
                <a:lnTo>
                  <a:pt x="1689" y="6756"/>
                </a:lnTo>
                <a:lnTo>
                  <a:pt x="3378" y="6565"/>
                </a:lnTo>
                <a:lnTo>
                  <a:pt x="4876" y="6565"/>
                </a:lnTo>
                <a:lnTo>
                  <a:pt x="5067" y="6565"/>
                </a:lnTo>
                <a:lnTo>
                  <a:pt x="6565" y="5994"/>
                </a:lnTo>
                <a:lnTo>
                  <a:pt x="8255" y="5626"/>
                </a:lnTo>
                <a:lnTo>
                  <a:pt x="8255" y="5435"/>
                </a:lnTo>
                <a:lnTo>
                  <a:pt x="9753" y="4686"/>
                </a:lnTo>
                <a:lnTo>
                  <a:pt x="11061" y="3746"/>
                </a:lnTo>
                <a:lnTo>
                  <a:pt x="11252" y="3746"/>
                </a:lnTo>
                <a:lnTo>
                  <a:pt x="12192" y="2438"/>
                </a:lnTo>
                <a:lnTo>
                  <a:pt x="13119" y="1498"/>
                </a:lnTo>
                <a:lnTo>
                  <a:pt x="13309" y="1308"/>
                </a:lnTo>
                <a:lnTo>
                  <a:pt x="1388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5437366" y="3571892"/>
            <a:ext cx="78943" cy="29629"/>
          </a:xfrm>
          <a:custGeom>
            <a:avLst/>
            <a:gdLst/>
            <a:ahLst/>
            <a:cxnLst/>
            <a:rect l="l" t="t" r="r" b="b"/>
            <a:pathLst>
              <a:path w="78943" h="29629">
                <a:moveTo>
                  <a:pt x="0" y="0"/>
                </a:moveTo>
                <a:lnTo>
                  <a:pt x="7315" y="558"/>
                </a:lnTo>
                <a:lnTo>
                  <a:pt x="14439" y="1866"/>
                </a:lnTo>
                <a:lnTo>
                  <a:pt x="21374" y="2997"/>
                </a:lnTo>
                <a:lnTo>
                  <a:pt x="21564" y="3187"/>
                </a:lnTo>
                <a:lnTo>
                  <a:pt x="28308" y="4876"/>
                </a:lnTo>
                <a:lnTo>
                  <a:pt x="39001" y="7683"/>
                </a:lnTo>
                <a:lnTo>
                  <a:pt x="39560" y="6934"/>
                </a:lnTo>
                <a:lnTo>
                  <a:pt x="49695" y="10680"/>
                </a:lnTo>
                <a:lnTo>
                  <a:pt x="58877" y="14249"/>
                </a:lnTo>
                <a:lnTo>
                  <a:pt x="59436" y="14439"/>
                </a:lnTo>
                <a:lnTo>
                  <a:pt x="67500" y="19697"/>
                </a:lnTo>
                <a:lnTo>
                  <a:pt x="73494" y="23622"/>
                </a:lnTo>
                <a:lnTo>
                  <a:pt x="74256" y="24180"/>
                </a:lnTo>
                <a:lnTo>
                  <a:pt x="78943" y="2962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5437366" y="3536642"/>
            <a:ext cx="80441" cy="31127"/>
          </a:xfrm>
          <a:custGeom>
            <a:avLst/>
            <a:gdLst/>
            <a:ahLst/>
            <a:cxnLst/>
            <a:rect l="l" t="t" r="r" b="b"/>
            <a:pathLst>
              <a:path w="80441" h="31127">
                <a:moveTo>
                  <a:pt x="0" y="0"/>
                </a:moveTo>
                <a:lnTo>
                  <a:pt x="7315" y="558"/>
                </a:lnTo>
                <a:lnTo>
                  <a:pt x="14439" y="1866"/>
                </a:lnTo>
                <a:lnTo>
                  <a:pt x="21374" y="2997"/>
                </a:lnTo>
                <a:lnTo>
                  <a:pt x="21564" y="3175"/>
                </a:lnTo>
                <a:lnTo>
                  <a:pt x="28308" y="4876"/>
                </a:lnTo>
                <a:lnTo>
                  <a:pt x="39001" y="7505"/>
                </a:lnTo>
                <a:lnTo>
                  <a:pt x="39560" y="6934"/>
                </a:lnTo>
                <a:lnTo>
                  <a:pt x="49695" y="10680"/>
                </a:lnTo>
                <a:lnTo>
                  <a:pt x="58877" y="14058"/>
                </a:lnTo>
                <a:lnTo>
                  <a:pt x="59436" y="14439"/>
                </a:lnTo>
                <a:lnTo>
                  <a:pt x="67500" y="19697"/>
                </a:lnTo>
                <a:lnTo>
                  <a:pt x="74434" y="24180"/>
                </a:lnTo>
                <a:lnTo>
                  <a:pt x="75196" y="24739"/>
                </a:lnTo>
                <a:lnTo>
                  <a:pt x="80441" y="3112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5445611" y="3519396"/>
            <a:ext cx="100317" cy="40119"/>
          </a:xfrm>
          <a:custGeom>
            <a:avLst/>
            <a:gdLst/>
            <a:ahLst/>
            <a:cxnLst/>
            <a:rect l="l" t="t" r="r" b="b"/>
            <a:pathLst>
              <a:path w="100317" h="40119">
                <a:moveTo>
                  <a:pt x="100317" y="40119"/>
                </a:moveTo>
                <a:lnTo>
                  <a:pt x="95072" y="33185"/>
                </a:lnTo>
                <a:lnTo>
                  <a:pt x="94500" y="32613"/>
                </a:lnTo>
                <a:lnTo>
                  <a:pt x="87934" y="27000"/>
                </a:lnTo>
                <a:lnTo>
                  <a:pt x="80619" y="20993"/>
                </a:lnTo>
                <a:lnTo>
                  <a:pt x="80060" y="20802"/>
                </a:lnTo>
                <a:lnTo>
                  <a:pt x="71628" y="16497"/>
                </a:lnTo>
                <a:lnTo>
                  <a:pt x="63004" y="11988"/>
                </a:lnTo>
                <a:lnTo>
                  <a:pt x="62636" y="11988"/>
                </a:lnTo>
                <a:lnTo>
                  <a:pt x="53251" y="8991"/>
                </a:lnTo>
                <a:lnTo>
                  <a:pt x="42189" y="5435"/>
                </a:lnTo>
                <a:lnTo>
                  <a:pt x="41821" y="5435"/>
                </a:lnTo>
                <a:lnTo>
                  <a:pt x="30378" y="3365"/>
                </a:lnTo>
                <a:lnTo>
                  <a:pt x="17289" y="1347"/>
                </a:lnTo>
                <a:lnTo>
                  <a:pt x="6571" y="406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5447113" y="3445892"/>
            <a:ext cx="165379" cy="15672"/>
          </a:xfrm>
          <a:custGeom>
            <a:avLst/>
            <a:gdLst/>
            <a:ahLst/>
            <a:cxnLst/>
            <a:rect l="l" t="t" r="r" b="b"/>
            <a:pathLst>
              <a:path w="165379" h="15672">
                <a:moveTo>
                  <a:pt x="0" y="6934"/>
                </a:moveTo>
                <a:lnTo>
                  <a:pt x="939" y="6184"/>
                </a:lnTo>
                <a:lnTo>
                  <a:pt x="1866" y="5626"/>
                </a:lnTo>
                <a:lnTo>
                  <a:pt x="5994" y="3365"/>
                </a:lnTo>
                <a:lnTo>
                  <a:pt x="5994" y="3187"/>
                </a:lnTo>
                <a:lnTo>
                  <a:pt x="10121" y="1498"/>
                </a:lnTo>
                <a:lnTo>
                  <a:pt x="12001" y="736"/>
                </a:lnTo>
                <a:lnTo>
                  <a:pt x="12192" y="736"/>
                </a:lnTo>
                <a:lnTo>
                  <a:pt x="14249" y="368"/>
                </a:lnTo>
                <a:lnTo>
                  <a:pt x="17056" y="0"/>
                </a:lnTo>
                <a:lnTo>
                  <a:pt x="17246" y="0"/>
                </a:lnTo>
                <a:lnTo>
                  <a:pt x="20066" y="0"/>
                </a:lnTo>
                <a:lnTo>
                  <a:pt x="21564" y="0"/>
                </a:lnTo>
                <a:lnTo>
                  <a:pt x="21755" y="177"/>
                </a:lnTo>
                <a:lnTo>
                  <a:pt x="23253" y="558"/>
                </a:lnTo>
                <a:lnTo>
                  <a:pt x="35600" y="3549"/>
                </a:lnTo>
                <a:lnTo>
                  <a:pt x="48006" y="6553"/>
                </a:lnTo>
                <a:lnTo>
                  <a:pt x="60522" y="9276"/>
                </a:lnTo>
                <a:lnTo>
                  <a:pt x="72592" y="11636"/>
                </a:lnTo>
                <a:lnTo>
                  <a:pt x="78943" y="12750"/>
                </a:lnTo>
                <a:lnTo>
                  <a:pt x="84378" y="13500"/>
                </a:lnTo>
                <a:lnTo>
                  <a:pt x="90944" y="14439"/>
                </a:lnTo>
                <a:lnTo>
                  <a:pt x="97320" y="14808"/>
                </a:lnTo>
                <a:lnTo>
                  <a:pt x="104254" y="15367"/>
                </a:lnTo>
                <a:lnTo>
                  <a:pt x="110998" y="15367"/>
                </a:lnTo>
                <a:lnTo>
                  <a:pt x="126297" y="15574"/>
                </a:lnTo>
                <a:lnTo>
                  <a:pt x="136852" y="15670"/>
                </a:lnTo>
                <a:lnTo>
                  <a:pt x="146815" y="15672"/>
                </a:lnTo>
                <a:lnTo>
                  <a:pt x="160344" y="15592"/>
                </a:lnTo>
                <a:lnTo>
                  <a:pt x="165379" y="1555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5494366" y="2829552"/>
            <a:ext cx="42748" cy="36004"/>
          </a:xfrm>
          <a:custGeom>
            <a:avLst/>
            <a:gdLst/>
            <a:ahLst/>
            <a:cxnLst/>
            <a:rect l="l" t="t" r="r" b="b"/>
            <a:pathLst>
              <a:path w="42748" h="36004">
                <a:moveTo>
                  <a:pt x="0" y="33375"/>
                </a:moveTo>
                <a:lnTo>
                  <a:pt x="4305" y="34505"/>
                </a:lnTo>
                <a:lnTo>
                  <a:pt x="4495" y="34505"/>
                </a:lnTo>
                <a:lnTo>
                  <a:pt x="8813" y="35445"/>
                </a:lnTo>
                <a:lnTo>
                  <a:pt x="10312" y="35814"/>
                </a:lnTo>
                <a:lnTo>
                  <a:pt x="12001" y="35814"/>
                </a:lnTo>
                <a:lnTo>
                  <a:pt x="13500" y="36004"/>
                </a:lnTo>
                <a:lnTo>
                  <a:pt x="15189" y="35814"/>
                </a:lnTo>
                <a:lnTo>
                  <a:pt x="16687" y="35445"/>
                </a:lnTo>
                <a:lnTo>
                  <a:pt x="18186" y="35064"/>
                </a:lnTo>
                <a:lnTo>
                  <a:pt x="19316" y="34505"/>
                </a:lnTo>
                <a:lnTo>
                  <a:pt x="19494" y="34505"/>
                </a:lnTo>
                <a:lnTo>
                  <a:pt x="20624" y="33756"/>
                </a:lnTo>
                <a:lnTo>
                  <a:pt x="21374" y="33185"/>
                </a:lnTo>
                <a:lnTo>
                  <a:pt x="21564" y="33185"/>
                </a:lnTo>
                <a:lnTo>
                  <a:pt x="22313" y="32245"/>
                </a:lnTo>
                <a:lnTo>
                  <a:pt x="29070" y="22682"/>
                </a:lnTo>
                <a:lnTo>
                  <a:pt x="29070" y="22504"/>
                </a:lnTo>
                <a:lnTo>
                  <a:pt x="35433" y="12560"/>
                </a:lnTo>
                <a:lnTo>
                  <a:pt x="39382" y="6375"/>
                </a:lnTo>
                <a:lnTo>
                  <a:pt x="4274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5543868" y="2855240"/>
            <a:ext cx="93941" cy="20434"/>
          </a:xfrm>
          <a:custGeom>
            <a:avLst/>
            <a:gdLst/>
            <a:ahLst/>
            <a:cxnLst/>
            <a:rect l="l" t="t" r="r" b="b"/>
            <a:pathLst>
              <a:path w="93941" h="20434">
                <a:moveTo>
                  <a:pt x="0" y="0"/>
                </a:moveTo>
                <a:lnTo>
                  <a:pt x="5435" y="4876"/>
                </a:lnTo>
                <a:lnTo>
                  <a:pt x="5626" y="4876"/>
                </a:lnTo>
                <a:lnTo>
                  <a:pt x="11633" y="9004"/>
                </a:lnTo>
                <a:lnTo>
                  <a:pt x="14808" y="11252"/>
                </a:lnTo>
                <a:lnTo>
                  <a:pt x="15189" y="11252"/>
                </a:lnTo>
                <a:lnTo>
                  <a:pt x="18757" y="12560"/>
                </a:lnTo>
                <a:lnTo>
                  <a:pt x="27940" y="15748"/>
                </a:lnTo>
                <a:lnTo>
                  <a:pt x="28130" y="16497"/>
                </a:lnTo>
                <a:lnTo>
                  <a:pt x="37312" y="18186"/>
                </a:lnTo>
                <a:lnTo>
                  <a:pt x="47256" y="20256"/>
                </a:lnTo>
                <a:lnTo>
                  <a:pt x="47815" y="20256"/>
                </a:lnTo>
                <a:lnTo>
                  <a:pt x="58127" y="20256"/>
                </a:lnTo>
                <a:lnTo>
                  <a:pt x="68249" y="20434"/>
                </a:lnTo>
                <a:lnTo>
                  <a:pt x="68630" y="20256"/>
                </a:lnTo>
                <a:lnTo>
                  <a:pt x="78752" y="18554"/>
                </a:lnTo>
                <a:lnTo>
                  <a:pt x="86436" y="17246"/>
                </a:lnTo>
                <a:lnTo>
                  <a:pt x="86817" y="17068"/>
                </a:lnTo>
                <a:lnTo>
                  <a:pt x="93941" y="1424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5487992" y="2725668"/>
            <a:ext cx="27559" cy="129946"/>
          </a:xfrm>
          <a:custGeom>
            <a:avLst/>
            <a:gdLst/>
            <a:ahLst/>
            <a:cxnLst/>
            <a:rect l="l" t="t" r="r" b="b"/>
            <a:pathLst>
              <a:path w="27559" h="129946">
                <a:moveTo>
                  <a:pt x="0" y="129946"/>
                </a:moveTo>
                <a:lnTo>
                  <a:pt x="190" y="128638"/>
                </a:lnTo>
                <a:lnTo>
                  <a:pt x="190" y="128447"/>
                </a:lnTo>
                <a:lnTo>
                  <a:pt x="749" y="127139"/>
                </a:lnTo>
                <a:lnTo>
                  <a:pt x="6150" y="115448"/>
                </a:lnTo>
                <a:lnTo>
                  <a:pt x="10810" y="105298"/>
                </a:lnTo>
                <a:lnTo>
                  <a:pt x="12369" y="101638"/>
                </a:lnTo>
                <a:lnTo>
                  <a:pt x="17307" y="89683"/>
                </a:lnTo>
                <a:lnTo>
                  <a:pt x="21439" y="78695"/>
                </a:lnTo>
                <a:lnTo>
                  <a:pt x="22313" y="76314"/>
                </a:lnTo>
                <a:lnTo>
                  <a:pt x="24003" y="71450"/>
                </a:lnTo>
                <a:lnTo>
                  <a:pt x="24180" y="71246"/>
                </a:lnTo>
                <a:lnTo>
                  <a:pt x="25311" y="66001"/>
                </a:lnTo>
                <a:lnTo>
                  <a:pt x="26441" y="60566"/>
                </a:lnTo>
                <a:lnTo>
                  <a:pt x="26619" y="60375"/>
                </a:lnTo>
                <a:lnTo>
                  <a:pt x="27190" y="54749"/>
                </a:lnTo>
                <a:lnTo>
                  <a:pt x="27559" y="49136"/>
                </a:lnTo>
                <a:lnTo>
                  <a:pt x="27381" y="48945"/>
                </a:lnTo>
                <a:lnTo>
                  <a:pt x="27381" y="43319"/>
                </a:lnTo>
                <a:lnTo>
                  <a:pt x="27190" y="37693"/>
                </a:lnTo>
                <a:lnTo>
                  <a:pt x="27000" y="37693"/>
                </a:lnTo>
                <a:lnTo>
                  <a:pt x="26619" y="32245"/>
                </a:lnTo>
                <a:lnTo>
                  <a:pt x="25364" y="18781"/>
                </a:lnTo>
                <a:lnTo>
                  <a:pt x="24328" y="8522"/>
                </a:lnTo>
                <a:lnTo>
                  <a:pt x="2343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5540112" y="2737488"/>
            <a:ext cx="7515" cy="85884"/>
          </a:xfrm>
          <a:custGeom>
            <a:avLst/>
            <a:gdLst/>
            <a:ahLst/>
            <a:cxnLst/>
            <a:rect l="l" t="t" r="r" b="b"/>
            <a:pathLst>
              <a:path w="7515" h="85884">
                <a:moveTo>
                  <a:pt x="6003" y="0"/>
                </a:moveTo>
                <a:lnTo>
                  <a:pt x="6753" y="6743"/>
                </a:lnTo>
                <a:lnTo>
                  <a:pt x="7134" y="13500"/>
                </a:lnTo>
                <a:lnTo>
                  <a:pt x="7515" y="20066"/>
                </a:lnTo>
                <a:lnTo>
                  <a:pt x="7515" y="26619"/>
                </a:lnTo>
                <a:lnTo>
                  <a:pt x="7312" y="33007"/>
                </a:lnTo>
                <a:lnTo>
                  <a:pt x="7515" y="33007"/>
                </a:lnTo>
                <a:lnTo>
                  <a:pt x="6753" y="39382"/>
                </a:lnTo>
                <a:lnTo>
                  <a:pt x="6194" y="45567"/>
                </a:lnTo>
                <a:lnTo>
                  <a:pt x="6194" y="45758"/>
                </a:lnTo>
                <a:lnTo>
                  <a:pt x="4873" y="51752"/>
                </a:lnTo>
                <a:lnTo>
                  <a:pt x="3197" y="58686"/>
                </a:lnTo>
                <a:lnTo>
                  <a:pt x="1698" y="58686"/>
                </a:lnTo>
                <a:lnTo>
                  <a:pt x="758" y="65443"/>
                </a:lnTo>
                <a:lnTo>
                  <a:pt x="0" y="76689"/>
                </a:lnTo>
                <a:lnTo>
                  <a:pt x="16" y="85884"/>
                </a:lnTo>
                <a:lnTo>
                  <a:pt x="758" y="8456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5503179" y="3522766"/>
            <a:ext cx="189941" cy="48933"/>
          </a:xfrm>
          <a:custGeom>
            <a:avLst/>
            <a:gdLst/>
            <a:ahLst/>
            <a:cxnLst/>
            <a:rect l="l" t="t" r="r" b="b"/>
            <a:pathLst>
              <a:path w="189941" h="48933">
                <a:moveTo>
                  <a:pt x="0" y="0"/>
                </a:moveTo>
                <a:lnTo>
                  <a:pt x="11684" y="5117"/>
                </a:lnTo>
                <a:lnTo>
                  <a:pt x="23575" y="9062"/>
                </a:lnTo>
                <a:lnTo>
                  <a:pt x="36957" y="13163"/>
                </a:lnTo>
                <a:lnTo>
                  <a:pt x="47029" y="15557"/>
                </a:lnTo>
                <a:lnTo>
                  <a:pt x="55308" y="17246"/>
                </a:lnTo>
                <a:lnTo>
                  <a:pt x="71446" y="20584"/>
                </a:lnTo>
                <a:lnTo>
                  <a:pt x="83849" y="22989"/>
                </a:lnTo>
                <a:lnTo>
                  <a:pt x="94004" y="24827"/>
                </a:lnTo>
                <a:lnTo>
                  <a:pt x="103397" y="26465"/>
                </a:lnTo>
                <a:lnTo>
                  <a:pt x="113514" y="28271"/>
                </a:lnTo>
                <a:lnTo>
                  <a:pt x="125842" y="30612"/>
                </a:lnTo>
                <a:lnTo>
                  <a:pt x="141866" y="33853"/>
                </a:lnTo>
                <a:lnTo>
                  <a:pt x="154950" y="36812"/>
                </a:lnTo>
                <a:lnTo>
                  <a:pt x="166138" y="40222"/>
                </a:lnTo>
                <a:lnTo>
                  <a:pt x="168757" y="41059"/>
                </a:lnTo>
                <a:lnTo>
                  <a:pt x="179451" y="44437"/>
                </a:lnTo>
                <a:lnTo>
                  <a:pt x="179628" y="44437"/>
                </a:lnTo>
                <a:lnTo>
                  <a:pt x="189941" y="4893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5503179" y="2857873"/>
            <a:ext cx="13500" cy="6184"/>
          </a:xfrm>
          <a:custGeom>
            <a:avLst/>
            <a:gdLst/>
            <a:ahLst/>
            <a:cxnLst/>
            <a:rect l="l" t="t" r="r" b="b"/>
            <a:pathLst>
              <a:path w="13500" h="6184">
                <a:moveTo>
                  <a:pt x="0" y="5994"/>
                </a:moveTo>
                <a:lnTo>
                  <a:pt x="1498" y="6184"/>
                </a:lnTo>
                <a:lnTo>
                  <a:pt x="1689" y="6184"/>
                </a:lnTo>
                <a:lnTo>
                  <a:pt x="3378" y="5994"/>
                </a:lnTo>
                <a:lnTo>
                  <a:pt x="4876" y="5994"/>
                </a:lnTo>
                <a:lnTo>
                  <a:pt x="5067" y="5994"/>
                </a:lnTo>
                <a:lnTo>
                  <a:pt x="6756" y="5435"/>
                </a:lnTo>
                <a:lnTo>
                  <a:pt x="8255" y="4864"/>
                </a:lnTo>
                <a:lnTo>
                  <a:pt x="8432" y="4864"/>
                </a:lnTo>
                <a:lnTo>
                  <a:pt x="9753" y="3936"/>
                </a:lnTo>
                <a:lnTo>
                  <a:pt x="11061" y="2997"/>
                </a:lnTo>
                <a:lnTo>
                  <a:pt x="11061" y="2806"/>
                </a:lnTo>
                <a:lnTo>
                  <a:pt x="12192" y="1676"/>
                </a:lnTo>
                <a:lnTo>
                  <a:pt x="12941" y="927"/>
                </a:lnTo>
                <a:lnTo>
                  <a:pt x="1350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5506275" y="2690047"/>
            <a:ext cx="7968" cy="96189"/>
          </a:xfrm>
          <a:custGeom>
            <a:avLst/>
            <a:gdLst/>
            <a:ahLst/>
            <a:cxnLst/>
            <a:rect l="l" t="t" r="r" b="b"/>
            <a:pathLst>
              <a:path w="7968" h="96189">
                <a:moveTo>
                  <a:pt x="7968" y="96189"/>
                </a:moveTo>
                <a:lnTo>
                  <a:pt x="5548" y="81736"/>
                </a:lnTo>
                <a:lnTo>
                  <a:pt x="4031" y="71814"/>
                </a:lnTo>
                <a:lnTo>
                  <a:pt x="2537" y="60525"/>
                </a:lnTo>
                <a:lnTo>
                  <a:pt x="1402" y="51561"/>
                </a:lnTo>
                <a:lnTo>
                  <a:pt x="463" y="43497"/>
                </a:lnTo>
                <a:lnTo>
                  <a:pt x="285" y="35432"/>
                </a:lnTo>
                <a:lnTo>
                  <a:pt x="164" y="31130"/>
                </a:lnTo>
                <a:lnTo>
                  <a:pt x="76" y="29927"/>
                </a:lnTo>
                <a:lnTo>
                  <a:pt x="22" y="30365"/>
                </a:lnTo>
                <a:lnTo>
                  <a:pt x="0" y="30985"/>
                </a:lnTo>
                <a:lnTo>
                  <a:pt x="10" y="30327"/>
                </a:lnTo>
                <a:lnTo>
                  <a:pt x="54" y="26932"/>
                </a:lnTo>
                <a:lnTo>
                  <a:pt x="130" y="19340"/>
                </a:lnTo>
                <a:lnTo>
                  <a:pt x="240" y="6093"/>
                </a:lnTo>
                <a:lnTo>
                  <a:pt x="28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5540496" y="2666795"/>
            <a:ext cx="5994" cy="70688"/>
          </a:xfrm>
          <a:custGeom>
            <a:avLst/>
            <a:gdLst/>
            <a:ahLst/>
            <a:cxnLst/>
            <a:rect l="l" t="t" r="r" b="b"/>
            <a:pathLst>
              <a:path w="5994" h="70688">
                <a:moveTo>
                  <a:pt x="5994" y="0"/>
                </a:moveTo>
                <a:lnTo>
                  <a:pt x="2997" y="6565"/>
                </a:lnTo>
                <a:lnTo>
                  <a:pt x="2806" y="7315"/>
                </a:lnTo>
                <a:lnTo>
                  <a:pt x="1498" y="14439"/>
                </a:lnTo>
                <a:lnTo>
                  <a:pt x="0" y="22313"/>
                </a:lnTo>
                <a:lnTo>
                  <a:pt x="0" y="22872"/>
                </a:lnTo>
                <a:lnTo>
                  <a:pt x="368" y="31127"/>
                </a:lnTo>
                <a:lnTo>
                  <a:pt x="749" y="42748"/>
                </a:lnTo>
                <a:lnTo>
                  <a:pt x="1498" y="42938"/>
                </a:lnTo>
                <a:lnTo>
                  <a:pt x="2997" y="54571"/>
                </a:lnTo>
                <a:lnTo>
                  <a:pt x="4127" y="62623"/>
                </a:lnTo>
                <a:lnTo>
                  <a:pt x="5613" y="7068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5523245" y="3427883"/>
            <a:ext cx="85686" cy="33566"/>
          </a:xfrm>
          <a:custGeom>
            <a:avLst/>
            <a:gdLst/>
            <a:ahLst/>
            <a:cxnLst/>
            <a:rect l="l" t="t" r="r" b="b"/>
            <a:pathLst>
              <a:path w="85686" h="33566">
                <a:moveTo>
                  <a:pt x="85686" y="33566"/>
                </a:moveTo>
                <a:lnTo>
                  <a:pt x="79311" y="32067"/>
                </a:lnTo>
                <a:lnTo>
                  <a:pt x="73317" y="30010"/>
                </a:lnTo>
                <a:lnTo>
                  <a:pt x="59831" y="25407"/>
                </a:lnTo>
                <a:lnTo>
                  <a:pt x="50535" y="22104"/>
                </a:lnTo>
                <a:lnTo>
                  <a:pt x="38057" y="17278"/>
                </a:lnTo>
                <a:lnTo>
                  <a:pt x="23690" y="11288"/>
                </a:lnTo>
                <a:lnTo>
                  <a:pt x="14774" y="7262"/>
                </a:lnTo>
                <a:lnTo>
                  <a:pt x="2057" y="1498"/>
                </a:lnTo>
                <a:lnTo>
                  <a:pt x="749" y="749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5522681" y="3414565"/>
            <a:ext cx="168757" cy="10693"/>
          </a:xfrm>
          <a:custGeom>
            <a:avLst/>
            <a:gdLst/>
            <a:ahLst/>
            <a:cxnLst/>
            <a:rect l="l" t="t" r="r" b="b"/>
            <a:pathLst>
              <a:path w="168757" h="10693">
                <a:moveTo>
                  <a:pt x="0" y="6756"/>
                </a:moveTo>
                <a:lnTo>
                  <a:pt x="939" y="6007"/>
                </a:lnTo>
                <a:lnTo>
                  <a:pt x="939" y="5816"/>
                </a:lnTo>
                <a:lnTo>
                  <a:pt x="2070" y="5257"/>
                </a:lnTo>
                <a:lnTo>
                  <a:pt x="4686" y="3759"/>
                </a:lnTo>
                <a:lnTo>
                  <a:pt x="4686" y="3581"/>
                </a:lnTo>
                <a:lnTo>
                  <a:pt x="7505" y="2260"/>
                </a:lnTo>
                <a:lnTo>
                  <a:pt x="9182" y="1511"/>
                </a:lnTo>
                <a:lnTo>
                  <a:pt x="10871" y="1130"/>
                </a:lnTo>
                <a:lnTo>
                  <a:pt x="12382" y="762"/>
                </a:lnTo>
                <a:lnTo>
                  <a:pt x="12560" y="762"/>
                </a:lnTo>
                <a:lnTo>
                  <a:pt x="14058" y="381"/>
                </a:lnTo>
                <a:lnTo>
                  <a:pt x="15748" y="190"/>
                </a:lnTo>
                <a:lnTo>
                  <a:pt x="15938" y="0"/>
                </a:lnTo>
                <a:lnTo>
                  <a:pt x="17627" y="190"/>
                </a:lnTo>
                <a:lnTo>
                  <a:pt x="30522" y="2401"/>
                </a:lnTo>
                <a:lnTo>
                  <a:pt x="41580" y="4432"/>
                </a:lnTo>
                <a:lnTo>
                  <a:pt x="45745" y="5067"/>
                </a:lnTo>
                <a:lnTo>
                  <a:pt x="55130" y="6565"/>
                </a:lnTo>
                <a:lnTo>
                  <a:pt x="55308" y="6565"/>
                </a:lnTo>
                <a:lnTo>
                  <a:pt x="64884" y="7696"/>
                </a:lnTo>
                <a:lnTo>
                  <a:pt x="74815" y="8636"/>
                </a:lnTo>
                <a:lnTo>
                  <a:pt x="75006" y="8636"/>
                </a:lnTo>
                <a:lnTo>
                  <a:pt x="84937" y="9385"/>
                </a:lnTo>
                <a:lnTo>
                  <a:pt x="95440" y="10134"/>
                </a:lnTo>
                <a:lnTo>
                  <a:pt x="105752" y="10325"/>
                </a:lnTo>
                <a:lnTo>
                  <a:pt x="116636" y="10693"/>
                </a:lnTo>
                <a:lnTo>
                  <a:pt x="127495" y="10693"/>
                </a:lnTo>
                <a:lnTo>
                  <a:pt x="133692" y="10693"/>
                </a:lnTo>
                <a:lnTo>
                  <a:pt x="139687" y="10325"/>
                </a:lnTo>
                <a:lnTo>
                  <a:pt x="144945" y="9944"/>
                </a:lnTo>
                <a:lnTo>
                  <a:pt x="149999" y="9194"/>
                </a:lnTo>
                <a:lnTo>
                  <a:pt x="155257" y="8445"/>
                </a:lnTo>
                <a:lnTo>
                  <a:pt x="160502" y="7505"/>
                </a:lnTo>
                <a:lnTo>
                  <a:pt x="164630" y="6565"/>
                </a:lnTo>
                <a:lnTo>
                  <a:pt x="168757" y="544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5659558" y="3435762"/>
            <a:ext cx="65074" cy="3378"/>
          </a:xfrm>
          <a:custGeom>
            <a:avLst/>
            <a:gdLst/>
            <a:ahLst/>
            <a:cxnLst/>
            <a:rect l="l" t="t" r="r" b="b"/>
            <a:pathLst>
              <a:path w="65074" h="3378">
                <a:moveTo>
                  <a:pt x="0" y="2438"/>
                </a:moveTo>
                <a:lnTo>
                  <a:pt x="7505" y="3378"/>
                </a:lnTo>
                <a:lnTo>
                  <a:pt x="7696" y="3378"/>
                </a:lnTo>
                <a:lnTo>
                  <a:pt x="15379" y="3187"/>
                </a:lnTo>
                <a:lnTo>
                  <a:pt x="25501" y="3187"/>
                </a:lnTo>
                <a:lnTo>
                  <a:pt x="25501" y="2819"/>
                </a:lnTo>
                <a:lnTo>
                  <a:pt x="35636" y="2057"/>
                </a:lnTo>
                <a:lnTo>
                  <a:pt x="42938" y="1498"/>
                </a:lnTo>
                <a:lnTo>
                  <a:pt x="42938" y="939"/>
                </a:lnTo>
                <a:lnTo>
                  <a:pt x="50253" y="571"/>
                </a:lnTo>
                <a:lnTo>
                  <a:pt x="57569" y="0"/>
                </a:lnTo>
                <a:lnTo>
                  <a:pt x="57759" y="0"/>
                </a:lnTo>
                <a:lnTo>
                  <a:pt x="65074" y="36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5724626" y="3470819"/>
            <a:ext cx="65620" cy="13322"/>
          </a:xfrm>
          <a:custGeom>
            <a:avLst/>
            <a:gdLst/>
            <a:ahLst/>
            <a:cxnLst/>
            <a:rect l="l" t="t" r="r" b="b"/>
            <a:pathLst>
              <a:path w="65620" h="13322">
                <a:moveTo>
                  <a:pt x="0" y="571"/>
                </a:moveTo>
                <a:lnTo>
                  <a:pt x="11620" y="0"/>
                </a:lnTo>
                <a:lnTo>
                  <a:pt x="11988" y="0"/>
                </a:lnTo>
                <a:lnTo>
                  <a:pt x="23622" y="1320"/>
                </a:lnTo>
                <a:lnTo>
                  <a:pt x="34683" y="2438"/>
                </a:lnTo>
                <a:lnTo>
                  <a:pt x="35255" y="2438"/>
                </a:lnTo>
                <a:lnTo>
                  <a:pt x="45935" y="5626"/>
                </a:lnTo>
                <a:lnTo>
                  <a:pt x="55880" y="8445"/>
                </a:lnTo>
                <a:lnTo>
                  <a:pt x="56438" y="8635"/>
                </a:lnTo>
                <a:lnTo>
                  <a:pt x="65620" y="1332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5724631" y="3435376"/>
            <a:ext cx="65620" cy="13322"/>
          </a:xfrm>
          <a:custGeom>
            <a:avLst/>
            <a:gdLst/>
            <a:ahLst/>
            <a:cxnLst/>
            <a:rect l="l" t="t" r="r" b="b"/>
            <a:pathLst>
              <a:path w="65620" h="13322">
                <a:moveTo>
                  <a:pt x="65620" y="13322"/>
                </a:moveTo>
                <a:lnTo>
                  <a:pt x="56438" y="8826"/>
                </a:lnTo>
                <a:lnTo>
                  <a:pt x="55867" y="8458"/>
                </a:lnTo>
                <a:lnTo>
                  <a:pt x="45923" y="5638"/>
                </a:lnTo>
                <a:lnTo>
                  <a:pt x="35242" y="2641"/>
                </a:lnTo>
                <a:lnTo>
                  <a:pt x="34683" y="2641"/>
                </a:lnTo>
                <a:lnTo>
                  <a:pt x="23621" y="1333"/>
                </a:lnTo>
                <a:lnTo>
                  <a:pt x="11988" y="0"/>
                </a:lnTo>
                <a:lnTo>
                  <a:pt x="11620" y="0"/>
                </a:lnTo>
                <a:lnTo>
                  <a:pt x="0" y="76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5525303" y="3425823"/>
            <a:ext cx="109689" cy="12941"/>
          </a:xfrm>
          <a:custGeom>
            <a:avLst/>
            <a:gdLst/>
            <a:ahLst/>
            <a:cxnLst/>
            <a:rect l="l" t="t" r="r" b="b"/>
            <a:pathLst>
              <a:path w="109689" h="12941">
                <a:moveTo>
                  <a:pt x="0" y="0"/>
                </a:moveTo>
                <a:lnTo>
                  <a:pt x="11061" y="2247"/>
                </a:lnTo>
                <a:lnTo>
                  <a:pt x="22123" y="4127"/>
                </a:lnTo>
                <a:lnTo>
                  <a:pt x="33566" y="5994"/>
                </a:lnTo>
                <a:lnTo>
                  <a:pt x="45186" y="7505"/>
                </a:lnTo>
                <a:lnTo>
                  <a:pt x="57830" y="9015"/>
                </a:lnTo>
                <a:lnTo>
                  <a:pt x="70002" y="10187"/>
                </a:lnTo>
                <a:lnTo>
                  <a:pt x="71247" y="10312"/>
                </a:lnTo>
                <a:lnTo>
                  <a:pt x="82308" y="11442"/>
                </a:lnTo>
                <a:lnTo>
                  <a:pt x="82308" y="11252"/>
                </a:lnTo>
                <a:lnTo>
                  <a:pt x="93573" y="12001"/>
                </a:lnTo>
                <a:lnTo>
                  <a:pt x="101625" y="12560"/>
                </a:lnTo>
                <a:lnTo>
                  <a:pt x="109689" y="1294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5541995" y="2764111"/>
            <a:ext cx="5994" cy="88315"/>
          </a:xfrm>
          <a:custGeom>
            <a:avLst/>
            <a:gdLst/>
            <a:ahLst/>
            <a:cxnLst/>
            <a:rect l="l" t="t" r="r" b="b"/>
            <a:pathLst>
              <a:path w="5994" h="88315">
                <a:moveTo>
                  <a:pt x="0" y="88315"/>
                </a:moveTo>
                <a:lnTo>
                  <a:pt x="2997" y="82689"/>
                </a:lnTo>
                <a:lnTo>
                  <a:pt x="3378" y="81749"/>
                </a:lnTo>
                <a:lnTo>
                  <a:pt x="4495" y="75374"/>
                </a:lnTo>
                <a:lnTo>
                  <a:pt x="5994" y="65824"/>
                </a:lnTo>
                <a:lnTo>
                  <a:pt x="5245" y="65443"/>
                </a:lnTo>
                <a:lnTo>
                  <a:pt x="5435" y="55511"/>
                </a:lnTo>
                <a:lnTo>
                  <a:pt x="5639" y="40129"/>
                </a:lnTo>
                <a:lnTo>
                  <a:pt x="5737" y="29458"/>
                </a:lnTo>
                <a:lnTo>
                  <a:pt x="5743" y="19551"/>
                </a:lnTo>
                <a:lnTo>
                  <a:pt x="5670" y="6462"/>
                </a:lnTo>
                <a:lnTo>
                  <a:pt x="562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5601244" y="2919931"/>
            <a:ext cx="21564" cy="5803"/>
          </a:xfrm>
          <a:custGeom>
            <a:avLst/>
            <a:gdLst/>
            <a:ahLst/>
            <a:cxnLst/>
            <a:rect l="l" t="t" r="r" b="b"/>
            <a:pathLst>
              <a:path w="21564" h="5803">
                <a:moveTo>
                  <a:pt x="0" y="0"/>
                </a:moveTo>
                <a:lnTo>
                  <a:pt x="749" y="749"/>
                </a:lnTo>
                <a:lnTo>
                  <a:pt x="939" y="939"/>
                </a:lnTo>
                <a:lnTo>
                  <a:pt x="1866" y="1498"/>
                </a:lnTo>
                <a:lnTo>
                  <a:pt x="3937" y="2806"/>
                </a:lnTo>
                <a:lnTo>
                  <a:pt x="4127" y="2806"/>
                </a:lnTo>
                <a:lnTo>
                  <a:pt x="6375" y="4127"/>
                </a:lnTo>
                <a:lnTo>
                  <a:pt x="7683" y="4686"/>
                </a:lnTo>
                <a:lnTo>
                  <a:pt x="7683" y="4876"/>
                </a:lnTo>
                <a:lnTo>
                  <a:pt x="8991" y="5245"/>
                </a:lnTo>
                <a:lnTo>
                  <a:pt x="10693" y="5626"/>
                </a:lnTo>
                <a:lnTo>
                  <a:pt x="12382" y="5803"/>
                </a:lnTo>
                <a:lnTo>
                  <a:pt x="14058" y="5803"/>
                </a:lnTo>
                <a:lnTo>
                  <a:pt x="15748" y="5626"/>
                </a:lnTo>
                <a:lnTo>
                  <a:pt x="17246" y="5435"/>
                </a:lnTo>
                <a:lnTo>
                  <a:pt x="17437" y="5435"/>
                </a:lnTo>
                <a:lnTo>
                  <a:pt x="18935" y="4876"/>
                </a:lnTo>
                <a:lnTo>
                  <a:pt x="20256" y="4495"/>
                </a:lnTo>
                <a:lnTo>
                  <a:pt x="21564" y="374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5607618" y="2920118"/>
            <a:ext cx="15189" cy="4318"/>
          </a:xfrm>
          <a:custGeom>
            <a:avLst/>
            <a:gdLst/>
            <a:ahLst/>
            <a:cxnLst/>
            <a:rect l="l" t="t" r="r" b="b"/>
            <a:pathLst>
              <a:path w="15189" h="4318">
                <a:moveTo>
                  <a:pt x="15189" y="0"/>
                </a:moveTo>
                <a:lnTo>
                  <a:pt x="14058" y="1130"/>
                </a:lnTo>
                <a:lnTo>
                  <a:pt x="13881" y="1308"/>
                </a:lnTo>
                <a:lnTo>
                  <a:pt x="12573" y="2070"/>
                </a:lnTo>
                <a:lnTo>
                  <a:pt x="11074" y="2997"/>
                </a:lnTo>
                <a:lnTo>
                  <a:pt x="10883" y="2997"/>
                </a:lnTo>
                <a:lnTo>
                  <a:pt x="9194" y="3568"/>
                </a:lnTo>
                <a:lnTo>
                  <a:pt x="7683" y="3937"/>
                </a:lnTo>
                <a:lnTo>
                  <a:pt x="7505" y="4127"/>
                </a:lnTo>
                <a:lnTo>
                  <a:pt x="5816" y="4127"/>
                </a:lnTo>
                <a:lnTo>
                  <a:pt x="4318" y="4318"/>
                </a:lnTo>
                <a:lnTo>
                  <a:pt x="4127" y="4318"/>
                </a:lnTo>
                <a:lnTo>
                  <a:pt x="2628" y="3937"/>
                </a:lnTo>
                <a:lnTo>
                  <a:pt x="1308" y="3746"/>
                </a:lnTo>
                <a:lnTo>
                  <a:pt x="1130" y="3746"/>
                </a:lnTo>
                <a:lnTo>
                  <a:pt x="0" y="29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5600677" y="2829365"/>
            <a:ext cx="60947" cy="83820"/>
          </a:xfrm>
          <a:custGeom>
            <a:avLst/>
            <a:gdLst/>
            <a:ahLst/>
            <a:cxnLst/>
            <a:rect l="l" t="t" r="r" b="b"/>
            <a:pathLst>
              <a:path w="60947" h="83819">
                <a:moveTo>
                  <a:pt x="60947" y="0"/>
                </a:moveTo>
                <a:lnTo>
                  <a:pt x="58686" y="5626"/>
                </a:lnTo>
                <a:lnTo>
                  <a:pt x="58508" y="5626"/>
                </a:lnTo>
                <a:lnTo>
                  <a:pt x="55689" y="10871"/>
                </a:lnTo>
                <a:lnTo>
                  <a:pt x="51003" y="19507"/>
                </a:lnTo>
                <a:lnTo>
                  <a:pt x="45758" y="27749"/>
                </a:lnTo>
                <a:lnTo>
                  <a:pt x="40322" y="36004"/>
                </a:lnTo>
                <a:lnTo>
                  <a:pt x="34505" y="44056"/>
                </a:lnTo>
                <a:lnTo>
                  <a:pt x="28320" y="52120"/>
                </a:lnTo>
                <a:lnTo>
                  <a:pt x="28320" y="52311"/>
                </a:lnTo>
                <a:lnTo>
                  <a:pt x="21755" y="60007"/>
                </a:lnTo>
                <a:lnTo>
                  <a:pt x="15011" y="67868"/>
                </a:lnTo>
                <a:lnTo>
                  <a:pt x="14820" y="67691"/>
                </a:lnTo>
                <a:lnTo>
                  <a:pt x="7696" y="75374"/>
                </a:lnTo>
                <a:lnTo>
                  <a:pt x="4876" y="78384"/>
                </a:lnTo>
                <a:lnTo>
                  <a:pt x="4698" y="78384"/>
                </a:lnTo>
                <a:lnTo>
                  <a:pt x="1879" y="81381"/>
                </a:lnTo>
                <a:lnTo>
                  <a:pt x="939" y="82499"/>
                </a:lnTo>
                <a:lnTo>
                  <a:pt x="0" y="8382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5612498" y="3461449"/>
            <a:ext cx="105003" cy="29248"/>
          </a:xfrm>
          <a:custGeom>
            <a:avLst/>
            <a:gdLst/>
            <a:ahLst/>
            <a:cxnLst/>
            <a:rect l="l" t="t" r="r" b="b"/>
            <a:pathLst>
              <a:path w="105003" h="29248">
                <a:moveTo>
                  <a:pt x="0" y="0"/>
                </a:moveTo>
                <a:lnTo>
                  <a:pt x="13382" y="2056"/>
                </a:lnTo>
                <a:lnTo>
                  <a:pt x="23502" y="3815"/>
                </a:lnTo>
                <a:lnTo>
                  <a:pt x="32245" y="5435"/>
                </a:lnTo>
                <a:lnTo>
                  <a:pt x="44945" y="7838"/>
                </a:lnTo>
                <a:lnTo>
                  <a:pt x="56275" y="10437"/>
                </a:lnTo>
                <a:lnTo>
                  <a:pt x="70986" y="14570"/>
                </a:lnTo>
                <a:lnTo>
                  <a:pt x="82684" y="18972"/>
                </a:lnTo>
                <a:lnTo>
                  <a:pt x="83070" y="19126"/>
                </a:lnTo>
                <a:lnTo>
                  <a:pt x="94119" y="23431"/>
                </a:lnTo>
                <a:lnTo>
                  <a:pt x="94500" y="23622"/>
                </a:lnTo>
                <a:lnTo>
                  <a:pt x="105003" y="2924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5622808" y="2829923"/>
            <a:ext cx="69011" cy="90195"/>
          </a:xfrm>
          <a:custGeom>
            <a:avLst/>
            <a:gdLst/>
            <a:ahLst/>
            <a:cxnLst/>
            <a:rect l="l" t="t" r="r" b="b"/>
            <a:pathLst>
              <a:path w="69011" h="90195">
                <a:moveTo>
                  <a:pt x="0" y="90195"/>
                </a:moveTo>
                <a:lnTo>
                  <a:pt x="8745" y="80986"/>
                </a:lnTo>
                <a:lnTo>
                  <a:pt x="17246" y="71437"/>
                </a:lnTo>
                <a:lnTo>
                  <a:pt x="25501" y="62064"/>
                </a:lnTo>
                <a:lnTo>
                  <a:pt x="25692" y="62064"/>
                </a:lnTo>
                <a:lnTo>
                  <a:pt x="33375" y="52323"/>
                </a:lnTo>
                <a:lnTo>
                  <a:pt x="40881" y="42748"/>
                </a:lnTo>
                <a:lnTo>
                  <a:pt x="48006" y="32816"/>
                </a:lnTo>
                <a:lnTo>
                  <a:pt x="54940" y="23063"/>
                </a:lnTo>
                <a:lnTo>
                  <a:pt x="54749" y="22872"/>
                </a:lnTo>
                <a:lnTo>
                  <a:pt x="61315" y="12750"/>
                </a:lnTo>
                <a:lnTo>
                  <a:pt x="65252" y="6565"/>
                </a:lnTo>
                <a:lnTo>
                  <a:pt x="6901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5622799" y="2860305"/>
            <a:ext cx="69011" cy="63373"/>
          </a:xfrm>
          <a:custGeom>
            <a:avLst/>
            <a:gdLst/>
            <a:ahLst/>
            <a:cxnLst/>
            <a:rect l="l" t="t" r="r" b="b"/>
            <a:pathLst>
              <a:path w="69011" h="63373">
                <a:moveTo>
                  <a:pt x="69011" y="0"/>
                </a:moveTo>
                <a:lnTo>
                  <a:pt x="60683" y="10321"/>
                </a:lnTo>
                <a:lnTo>
                  <a:pt x="53262" y="18290"/>
                </a:lnTo>
                <a:lnTo>
                  <a:pt x="49314" y="22313"/>
                </a:lnTo>
                <a:lnTo>
                  <a:pt x="39865" y="31729"/>
                </a:lnTo>
                <a:lnTo>
                  <a:pt x="31945" y="38707"/>
                </a:lnTo>
                <a:lnTo>
                  <a:pt x="26263" y="43497"/>
                </a:lnTo>
                <a:lnTo>
                  <a:pt x="15778" y="52018"/>
                </a:lnTo>
                <a:lnTo>
                  <a:pt x="7491" y="58150"/>
                </a:lnTo>
                <a:lnTo>
                  <a:pt x="0" y="6337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5628059" y="3412505"/>
            <a:ext cx="86817" cy="11633"/>
          </a:xfrm>
          <a:custGeom>
            <a:avLst/>
            <a:gdLst/>
            <a:ahLst/>
            <a:cxnLst/>
            <a:rect l="l" t="t" r="r" b="b"/>
            <a:pathLst>
              <a:path w="86817" h="11633">
                <a:moveTo>
                  <a:pt x="0" y="11633"/>
                </a:moveTo>
                <a:lnTo>
                  <a:pt x="7315" y="7505"/>
                </a:lnTo>
                <a:lnTo>
                  <a:pt x="7874" y="7315"/>
                </a:lnTo>
                <a:lnTo>
                  <a:pt x="15938" y="4876"/>
                </a:lnTo>
                <a:lnTo>
                  <a:pt x="24752" y="2070"/>
                </a:lnTo>
                <a:lnTo>
                  <a:pt x="25133" y="2070"/>
                </a:lnTo>
                <a:lnTo>
                  <a:pt x="34315" y="1130"/>
                </a:lnTo>
                <a:lnTo>
                  <a:pt x="43878" y="0"/>
                </a:lnTo>
                <a:lnTo>
                  <a:pt x="44437" y="0"/>
                </a:lnTo>
                <a:lnTo>
                  <a:pt x="54000" y="571"/>
                </a:lnTo>
                <a:lnTo>
                  <a:pt x="63373" y="939"/>
                </a:lnTo>
                <a:lnTo>
                  <a:pt x="63563" y="2070"/>
                </a:lnTo>
                <a:lnTo>
                  <a:pt x="73126" y="3200"/>
                </a:lnTo>
                <a:lnTo>
                  <a:pt x="79870" y="4127"/>
                </a:lnTo>
                <a:lnTo>
                  <a:pt x="86817" y="469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5628059" y="3378762"/>
            <a:ext cx="60375" cy="11811"/>
          </a:xfrm>
          <a:custGeom>
            <a:avLst/>
            <a:gdLst/>
            <a:ahLst/>
            <a:cxnLst/>
            <a:rect l="l" t="t" r="r" b="b"/>
            <a:pathLst>
              <a:path w="60375" h="11811">
                <a:moveTo>
                  <a:pt x="0" y="11810"/>
                </a:moveTo>
                <a:lnTo>
                  <a:pt x="7315" y="7683"/>
                </a:lnTo>
                <a:lnTo>
                  <a:pt x="7874" y="7492"/>
                </a:lnTo>
                <a:lnTo>
                  <a:pt x="15938" y="5054"/>
                </a:lnTo>
                <a:lnTo>
                  <a:pt x="24752" y="2247"/>
                </a:lnTo>
                <a:lnTo>
                  <a:pt x="25133" y="2247"/>
                </a:lnTo>
                <a:lnTo>
                  <a:pt x="34315" y="1117"/>
                </a:lnTo>
                <a:lnTo>
                  <a:pt x="43878" y="0"/>
                </a:lnTo>
                <a:lnTo>
                  <a:pt x="44246" y="558"/>
                </a:lnTo>
                <a:lnTo>
                  <a:pt x="54000" y="558"/>
                </a:lnTo>
                <a:lnTo>
                  <a:pt x="57188" y="558"/>
                </a:lnTo>
                <a:lnTo>
                  <a:pt x="60375" y="111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5626186" y="3326917"/>
            <a:ext cx="297383" cy="33844"/>
          </a:xfrm>
          <a:custGeom>
            <a:avLst/>
            <a:gdLst/>
            <a:ahLst/>
            <a:cxnLst/>
            <a:rect l="l" t="t" r="r" b="b"/>
            <a:pathLst>
              <a:path w="297383" h="33844">
                <a:moveTo>
                  <a:pt x="0" y="33844"/>
                </a:moveTo>
                <a:lnTo>
                  <a:pt x="190" y="33094"/>
                </a:lnTo>
                <a:lnTo>
                  <a:pt x="190" y="32904"/>
                </a:lnTo>
                <a:lnTo>
                  <a:pt x="749" y="32155"/>
                </a:lnTo>
                <a:lnTo>
                  <a:pt x="2806" y="29526"/>
                </a:lnTo>
                <a:lnTo>
                  <a:pt x="2806" y="29335"/>
                </a:lnTo>
                <a:lnTo>
                  <a:pt x="5054" y="26909"/>
                </a:lnTo>
                <a:lnTo>
                  <a:pt x="5994" y="25970"/>
                </a:lnTo>
                <a:lnTo>
                  <a:pt x="6375" y="25779"/>
                </a:lnTo>
                <a:lnTo>
                  <a:pt x="7505" y="25208"/>
                </a:lnTo>
                <a:lnTo>
                  <a:pt x="8991" y="24458"/>
                </a:lnTo>
                <a:lnTo>
                  <a:pt x="10680" y="23900"/>
                </a:lnTo>
                <a:lnTo>
                  <a:pt x="12382" y="23341"/>
                </a:lnTo>
                <a:lnTo>
                  <a:pt x="14249" y="22960"/>
                </a:lnTo>
                <a:lnTo>
                  <a:pt x="15938" y="22782"/>
                </a:lnTo>
                <a:lnTo>
                  <a:pt x="17627" y="22782"/>
                </a:lnTo>
                <a:lnTo>
                  <a:pt x="31095" y="22581"/>
                </a:lnTo>
                <a:lnTo>
                  <a:pt x="41473" y="22456"/>
                </a:lnTo>
                <a:lnTo>
                  <a:pt x="49504" y="22210"/>
                </a:lnTo>
                <a:lnTo>
                  <a:pt x="62940" y="21861"/>
                </a:lnTo>
                <a:lnTo>
                  <a:pt x="73393" y="21362"/>
                </a:lnTo>
                <a:lnTo>
                  <a:pt x="81178" y="20902"/>
                </a:lnTo>
                <a:lnTo>
                  <a:pt x="87757" y="20725"/>
                </a:lnTo>
                <a:lnTo>
                  <a:pt x="94119" y="19963"/>
                </a:lnTo>
                <a:lnTo>
                  <a:pt x="101625" y="19213"/>
                </a:lnTo>
                <a:lnTo>
                  <a:pt x="108940" y="18083"/>
                </a:lnTo>
                <a:lnTo>
                  <a:pt x="116446" y="16965"/>
                </a:lnTo>
                <a:lnTo>
                  <a:pt x="116446" y="17156"/>
                </a:lnTo>
                <a:lnTo>
                  <a:pt x="123748" y="15467"/>
                </a:lnTo>
                <a:lnTo>
                  <a:pt x="138852" y="12090"/>
                </a:lnTo>
                <a:lnTo>
                  <a:pt x="149376" y="9448"/>
                </a:lnTo>
                <a:lnTo>
                  <a:pt x="158790" y="7123"/>
                </a:lnTo>
                <a:lnTo>
                  <a:pt x="170564" y="4695"/>
                </a:lnTo>
                <a:lnTo>
                  <a:pt x="180936" y="2894"/>
                </a:lnTo>
                <a:lnTo>
                  <a:pt x="194225" y="1147"/>
                </a:lnTo>
                <a:lnTo>
                  <a:pt x="204421" y="923"/>
                </a:lnTo>
                <a:lnTo>
                  <a:pt x="214312" y="646"/>
                </a:lnTo>
                <a:lnTo>
                  <a:pt x="227403" y="56"/>
                </a:lnTo>
                <a:lnTo>
                  <a:pt x="238732" y="0"/>
                </a:lnTo>
                <a:lnTo>
                  <a:pt x="242443" y="87"/>
                </a:lnTo>
                <a:lnTo>
                  <a:pt x="255424" y="404"/>
                </a:lnTo>
                <a:lnTo>
                  <a:pt x="266844" y="1538"/>
                </a:lnTo>
                <a:lnTo>
                  <a:pt x="270383" y="1967"/>
                </a:lnTo>
                <a:lnTo>
                  <a:pt x="283202" y="3693"/>
                </a:lnTo>
                <a:lnTo>
                  <a:pt x="294661" y="6042"/>
                </a:lnTo>
                <a:lnTo>
                  <a:pt x="297383" y="665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5632373" y="3346618"/>
            <a:ext cx="276758" cy="17654"/>
          </a:xfrm>
          <a:custGeom>
            <a:avLst/>
            <a:gdLst/>
            <a:ahLst/>
            <a:cxnLst/>
            <a:rect l="l" t="t" r="r" b="b"/>
            <a:pathLst>
              <a:path w="276758" h="17654">
                <a:moveTo>
                  <a:pt x="0" y="17515"/>
                </a:moveTo>
                <a:lnTo>
                  <a:pt x="13260" y="17654"/>
                </a:lnTo>
                <a:lnTo>
                  <a:pt x="24047" y="17589"/>
                </a:lnTo>
                <a:lnTo>
                  <a:pt x="29997" y="17515"/>
                </a:lnTo>
                <a:lnTo>
                  <a:pt x="43300" y="17263"/>
                </a:lnTo>
                <a:lnTo>
                  <a:pt x="53989" y="16933"/>
                </a:lnTo>
                <a:lnTo>
                  <a:pt x="60375" y="16765"/>
                </a:lnTo>
                <a:lnTo>
                  <a:pt x="65620" y="16575"/>
                </a:lnTo>
                <a:lnTo>
                  <a:pt x="70878" y="16207"/>
                </a:lnTo>
                <a:lnTo>
                  <a:pt x="78562" y="15648"/>
                </a:lnTo>
                <a:lnTo>
                  <a:pt x="78562" y="15826"/>
                </a:lnTo>
                <a:lnTo>
                  <a:pt x="86245" y="15076"/>
                </a:lnTo>
                <a:lnTo>
                  <a:pt x="94310" y="14137"/>
                </a:lnTo>
                <a:lnTo>
                  <a:pt x="102374" y="13019"/>
                </a:lnTo>
                <a:lnTo>
                  <a:pt x="110629" y="11889"/>
                </a:lnTo>
                <a:lnTo>
                  <a:pt x="118884" y="10390"/>
                </a:lnTo>
                <a:lnTo>
                  <a:pt x="132499" y="7392"/>
                </a:lnTo>
                <a:lnTo>
                  <a:pt x="142245" y="5056"/>
                </a:lnTo>
                <a:lnTo>
                  <a:pt x="154127" y="3075"/>
                </a:lnTo>
                <a:lnTo>
                  <a:pt x="166938" y="1944"/>
                </a:lnTo>
                <a:lnTo>
                  <a:pt x="178279" y="1892"/>
                </a:lnTo>
                <a:lnTo>
                  <a:pt x="182257" y="1767"/>
                </a:lnTo>
                <a:lnTo>
                  <a:pt x="196569" y="1034"/>
                </a:lnTo>
                <a:lnTo>
                  <a:pt x="206431" y="530"/>
                </a:lnTo>
                <a:lnTo>
                  <a:pt x="219317" y="146"/>
                </a:lnTo>
                <a:lnTo>
                  <a:pt x="222758" y="78"/>
                </a:lnTo>
                <a:lnTo>
                  <a:pt x="235891" y="0"/>
                </a:lnTo>
                <a:lnTo>
                  <a:pt x="246964" y="514"/>
                </a:lnTo>
                <a:lnTo>
                  <a:pt x="251815" y="827"/>
                </a:lnTo>
                <a:lnTo>
                  <a:pt x="264185" y="1576"/>
                </a:lnTo>
                <a:lnTo>
                  <a:pt x="264375" y="1576"/>
                </a:lnTo>
                <a:lnTo>
                  <a:pt x="276758" y="345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5707185" y="2967553"/>
            <a:ext cx="64693" cy="34886"/>
          </a:xfrm>
          <a:custGeom>
            <a:avLst/>
            <a:gdLst/>
            <a:ahLst/>
            <a:cxnLst/>
            <a:rect l="l" t="t" r="r" b="b"/>
            <a:pathLst>
              <a:path w="64693" h="34886">
                <a:moveTo>
                  <a:pt x="64693" y="34505"/>
                </a:moveTo>
                <a:lnTo>
                  <a:pt x="62814" y="34886"/>
                </a:lnTo>
                <a:lnTo>
                  <a:pt x="62433" y="34886"/>
                </a:lnTo>
                <a:lnTo>
                  <a:pt x="60375" y="34696"/>
                </a:lnTo>
                <a:lnTo>
                  <a:pt x="50241" y="33566"/>
                </a:lnTo>
                <a:lnTo>
                  <a:pt x="49872" y="34124"/>
                </a:lnTo>
                <a:lnTo>
                  <a:pt x="40131" y="31699"/>
                </a:lnTo>
                <a:lnTo>
                  <a:pt x="31127" y="29451"/>
                </a:lnTo>
                <a:lnTo>
                  <a:pt x="30378" y="29260"/>
                </a:lnTo>
                <a:lnTo>
                  <a:pt x="22313" y="25133"/>
                </a:lnTo>
                <a:lnTo>
                  <a:pt x="15379" y="21755"/>
                </a:lnTo>
                <a:lnTo>
                  <a:pt x="15189" y="21005"/>
                </a:lnTo>
                <a:lnTo>
                  <a:pt x="9004" y="15951"/>
                </a:lnTo>
                <a:lnTo>
                  <a:pt x="6565" y="14071"/>
                </a:lnTo>
                <a:lnTo>
                  <a:pt x="6184" y="13500"/>
                </a:lnTo>
                <a:lnTo>
                  <a:pt x="4686" y="11074"/>
                </a:lnTo>
                <a:lnTo>
                  <a:pt x="1879" y="6007"/>
                </a:lnTo>
                <a:lnTo>
                  <a:pt x="1689" y="5638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5654503" y="2942431"/>
            <a:ext cx="63373" cy="27000"/>
          </a:xfrm>
          <a:custGeom>
            <a:avLst/>
            <a:gdLst/>
            <a:ahLst/>
            <a:cxnLst/>
            <a:rect l="l" t="t" r="r" b="b"/>
            <a:pathLst>
              <a:path w="63373" h="27000">
                <a:moveTo>
                  <a:pt x="63373" y="0"/>
                </a:moveTo>
                <a:lnTo>
                  <a:pt x="56057" y="5257"/>
                </a:lnTo>
                <a:lnTo>
                  <a:pt x="55867" y="5257"/>
                </a:lnTo>
                <a:lnTo>
                  <a:pt x="48183" y="10121"/>
                </a:lnTo>
                <a:lnTo>
                  <a:pt x="37042" y="17017"/>
                </a:lnTo>
                <a:lnTo>
                  <a:pt x="27585" y="22647"/>
                </a:lnTo>
                <a:lnTo>
                  <a:pt x="23050" y="25311"/>
                </a:lnTo>
                <a:lnTo>
                  <a:pt x="21932" y="25882"/>
                </a:lnTo>
                <a:lnTo>
                  <a:pt x="21742" y="26060"/>
                </a:lnTo>
                <a:lnTo>
                  <a:pt x="20434" y="26441"/>
                </a:lnTo>
                <a:lnTo>
                  <a:pt x="18923" y="26822"/>
                </a:lnTo>
                <a:lnTo>
                  <a:pt x="17437" y="27000"/>
                </a:lnTo>
                <a:lnTo>
                  <a:pt x="15925" y="27000"/>
                </a:lnTo>
                <a:lnTo>
                  <a:pt x="15748" y="27000"/>
                </a:lnTo>
                <a:lnTo>
                  <a:pt x="14249" y="26822"/>
                </a:lnTo>
                <a:lnTo>
                  <a:pt x="12750" y="26822"/>
                </a:lnTo>
                <a:lnTo>
                  <a:pt x="12560" y="26822"/>
                </a:lnTo>
                <a:lnTo>
                  <a:pt x="11061" y="26250"/>
                </a:lnTo>
                <a:lnTo>
                  <a:pt x="9931" y="25882"/>
                </a:lnTo>
                <a:lnTo>
                  <a:pt x="9740" y="25882"/>
                </a:lnTo>
                <a:lnTo>
                  <a:pt x="8623" y="25311"/>
                </a:lnTo>
                <a:lnTo>
                  <a:pt x="5245" y="23431"/>
                </a:lnTo>
                <a:lnTo>
                  <a:pt x="5054" y="23431"/>
                </a:lnTo>
                <a:lnTo>
                  <a:pt x="1866" y="21374"/>
                </a:lnTo>
                <a:lnTo>
                  <a:pt x="939" y="20815"/>
                </a:lnTo>
                <a:lnTo>
                  <a:pt x="749" y="20624"/>
                </a:lnTo>
                <a:lnTo>
                  <a:pt x="0" y="1987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5677561" y="2856746"/>
            <a:ext cx="86245" cy="107061"/>
          </a:xfrm>
          <a:custGeom>
            <a:avLst/>
            <a:gdLst/>
            <a:ahLst/>
            <a:cxnLst/>
            <a:rect l="l" t="t" r="r" b="b"/>
            <a:pathLst>
              <a:path w="86245" h="107061">
                <a:moveTo>
                  <a:pt x="0" y="107060"/>
                </a:moveTo>
                <a:lnTo>
                  <a:pt x="9990" y="98342"/>
                </a:lnTo>
                <a:lnTo>
                  <a:pt x="17981" y="91030"/>
                </a:lnTo>
                <a:lnTo>
                  <a:pt x="22313" y="86994"/>
                </a:lnTo>
                <a:lnTo>
                  <a:pt x="31715" y="77908"/>
                </a:lnTo>
                <a:lnTo>
                  <a:pt x="39267" y="70252"/>
                </a:lnTo>
                <a:lnTo>
                  <a:pt x="43319" y="66179"/>
                </a:lnTo>
                <a:lnTo>
                  <a:pt x="46875" y="62814"/>
                </a:lnTo>
                <a:lnTo>
                  <a:pt x="50063" y="59054"/>
                </a:lnTo>
                <a:lnTo>
                  <a:pt x="54749" y="53809"/>
                </a:lnTo>
                <a:lnTo>
                  <a:pt x="54940" y="53809"/>
                </a:lnTo>
                <a:lnTo>
                  <a:pt x="59258" y="48361"/>
                </a:lnTo>
                <a:lnTo>
                  <a:pt x="63373" y="42938"/>
                </a:lnTo>
                <a:lnTo>
                  <a:pt x="67132" y="37122"/>
                </a:lnTo>
                <a:lnTo>
                  <a:pt x="70878" y="31495"/>
                </a:lnTo>
                <a:lnTo>
                  <a:pt x="70878" y="31305"/>
                </a:lnTo>
                <a:lnTo>
                  <a:pt x="74256" y="25311"/>
                </a:lnTo>
                <a:lnTo>
                  <a:pt x="77444" y="19303"/>
                </a:lnTo>
                <a:lnTo>
                  <a:pt x="80441" y="12928"/>
                </a:lnTo>
                <a:lnTo>
                  <a:pt x="83439" y="6553"/>
                </a:lnTo>
                <a:lnTo>
                  <a:pt x="8624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5654320" y="2837990"/>
            <a:ext cx="85305" cy="117563"/>
          </a:xfrm>
          <a:custGeom>
            <a:avLst/>
            <a:gdLst/>
            <a:ahLst/>
            <a:cxnLst/>
            <a:rect l="l" t="t" r="r" b="b"/>
            <a:pathLst>
              <a:path w="85305" h="117563">
                <a:moveTo>
                  <a:pt x="85305" y="0"/>
                </a:moveTo>
                <a:lnTo>
                  <a:pt x="79985" y="12592"/>
                </a:lnTo>
                <a:lnTo>
                  <a:pt x="75993" y="21898"/>
                </a:lnTo>
                <a:lnTo>
                  <a:pt x="71996" y="31127"/>
                </a:lnTo>
                <a:lnTo>
                  <a:pt x="69557" y="36563"/>
                </a:lnTo>
                <a:lnTo>
                  <a:pt x="69735" y="36563"/>
                </a:lnTo>
                <a:lnTo>
                  <a:pt x="67119" y="41808"/>
                </a:lnTo>
                <a:lnTo>
                  <a:pt x="64300" y="47256"/>
                </a:lnTo>
                <a:lnTo>
                  <a:pt x="61112" y="52501"/>
                </a:lnTo>
                <a:lnTo>
                  <a:pt x="57746" y="57759"/>
                </a:lnTo>
                <a:lnTo>
                  <a:pt x="53797" y="62814"/>
                </a:lnTo>
                <a:lnTo>
                  <a:pt x="50241" y="67500"/>
                </a:lnTo>
                <a:lnTo>
                  <a:pt x="46113" y="71818"/>
                </a:lnTo>
                <a:lnTo>
                  <a:pt x="37034" y="81485"/>
                </a:lnTo>
                <a:lnTo>
                  <a:pt x="29477" y="89089"/>
                </a:lnTo>
                <a:lnTo>
                  <a:pt x="24930" y="93560"/>
                </a:lnTo>
                <a:lnTo>
                  <a:pt x="15266" y="102704"/>
                </a:lnTo>
                <a:lnTo>
                  <a:pt x="7630" y="109705"/>
                </a:lnTo>
                <a:lnTo>
                  <a:pt x="1866" y="115125"/>
                </a:lnTo>
                <a:lnTo>
                  <a:pt x="736" y="116255"/>
                </a:lnTo>
                <a:lnTo>
                  <a:pt x="0" y="11756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5676252" y="3471200"/>
            <a:ext cx="48374" cy="2997"/>
          </a:xfrm>
          <a:custGeom>
            <a:avLst/>
            <a:gdLst/>
            <a:ahLst/>
            <a:cxnLst/>
            <a:rect l="l" t="t" r="r" b="b"/>
            <a:pathLst>
              <a:path w="48374" h="2997">
                <a:moveTo>
                  <a:pt x="48374" y="190"/>
                </a:moveTo>
                <a:lnTo>
                  <a:pt x="41059" y="0"/>
                </a:lnTo>
                <a:lnTo>
                  <a:pt x="40868" y="0"/>
                </a:lnTo>
                <a:lnTo>
                  <a:pt x="33566" y="380"/>
                </a:lnTo>
                <a:lnTo>
                  <a:pt x="26250" y="939"/>
                </a:lnTo>
                <a:lnTo>
                  <a:pt x="26250" y="1320"/>
                </a:lnTo>
                <a:lnTo>
                  <a:pt x="18935" y="1879"/>
                </a:lnTo>
                <a:lnTo>
                  <a:pt x="9563" y="2628"/>
                </a:lnTo>
                <a:lnTo>
                  <a:pt x="0" y="29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5676621" y="3319689"/>
            <a:ext cx="113068" cy="13881"/>
          </a:xfrm>
          <a:custGeom>
            <a:avLst/>
            <a:gdLst/>
            <a:ahLst/>
            <a:cxnLst/>
            <a:rect l="l" t="t" r="r" b="b"/>
            <a:pathLst>
              <a:path w="113068" h="13881">
                <a:moveTo>
                  <a:pt x="113068" y="13881"/>
                </a:moveTo>
                <a:lnTo>
                  <a:pt x="101625" y="13881"/>
                </a:lnTo>
                <a:lnTo>
                  <a:pt x="101434" y="13881"/>
                </a:lnTo>
                <a:lnTo>
                  <a:pt x="90004" y="12941"/>
                </a:lnTo>
                <a:lnTo>
                  <a:pt x="75514" y="11774"/>
                </a:lnTo>
                <a:lnTo>
                  <a:pt x="65593" y="10824"/>
                </a:lnTo>
                <a:lnTo>
                  <a:pt x="53707" y="9421"/>
                </a:lnTo>
                <a:lnTo>
                  <a:pt x="47256" y="8623"/>
                </a:lnTo>
                <a:lnTo>
                  <a:pt x="32886" y="6732"/>
                </a:lnTo>
                <a:lnTo>
                  <a:pt x="23085" y="5201"/>
                </a:lnTo>
                <a:lnTo>
                  <a:pt x="11065" y="3174"/>
                </a:lnTo>
                <a:lnTo>
                  <a:pt x="5435" y="2247"/>
                </a:lnTo>
                <a:lnTo>
                  <a:pt x="3937" y="2070"/>
                </a:lnTo>
                <a:lnTo>
                  <a:pt x="3746" y="1879"/>
                </a:lnTo>
                <a:lnTo>
                  <a:pt x="2247" y="1320"/>
                </a:lnTo>
                <a:lnTo>
                  <a:pt x="1130" y="939"/>
                </a:lnTo>
                <a:lnTo>
                  <a:pt x="939" y="761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5676624" y="3297759"/>
            <a:ext cx="158635" cy="20815"/>
          </a:xfrm>
          <a:custGeom>
            <a:avLst/>
            <a:gdLst/>
            <a:ahLst/>
            <a:cxnLst/>
            <a:rect l="l" t="t" r="r" b="b"/>
            <a:pathLst>
              <a:path w="158635" h="20815">
                <a:moveTo>
                  <a:pt x="0" y="19875"/>
                </a:moveTo>
                <a:lnTo>
                  <a:pt x="1130" y="20434"/>
                </a:lnTo>
                <a:lnTo>
                  <a:pt x="2247" y="20624"/>
                </a:lnTo>
                <a:lnTo>
                  <a:pt x="3746" y="20815"/>
                </a:lnTo>
                <a:lnTo>
                  <a:pt x="3937" y="20815"/>
                </a:lnTo>
                <a:lnTo>
                  <a:pt x="5435" y="20815"/>
                </a:lnTo>
                <a:lnTo>
                  <a:pt x="18306" y="20147"/>
                </a:lnTo>
                <a:lnTo>
                  <a:pt x="30073" y="19321"/>
                </a:lnTo>
                <a:lnTo>
                  <a:pt x="32435" y="19126"/>
                </a:lnTo>
                <a:lnTo>
                  <a:pt x="45344" y="18184"/>
                </a:lnTo>
                <a:lnTo>
                  <a:pt x="56920" y="17004"/>
                </a:lnTo>
                <a:lnTo>
                  <a:pt x="59817" y="16687"/>
                </a:lnTo>
                <a:lnTo>
                  <a:pt x="72646" y="15398"/>
                </a:lnTo>
                <a:lnTo>
                  <a:pt x="84139" y="13935"/>
                </a:lnTo>
                <a:lnTo>
                  <a:pt x="87376" y="13500"/>
                </a:lnTo>
                <a:lnTo>
                  <a:pt x="100267" y="11720"/>
                </a:lnTo>
                <a:lnTo>
                  <a:pt x="111537" y="9953"/>
                </a:lnTo>
                <a:lnTo>
                  <a:pt x="115125" y="9372"/>
                </a:lnTo>
                <a:lnTo>
                  <a:pt x="124129" y="7874"/>
                </a:lnTo>
                <a:lnTo>
                  <a:pt x="124129" y="8064"/>
                </a:lnTo>
                <a:lnTo>
                  <a:pt x="133134" y="6375"/>
                </a:lnTo>
                <a:lnTo>
                  <a:pt x="139509" y="5054"/>
                </a:lnTo>
                <a:lnTo>
                  <a:pt x="139509" y="5245"/>
                </a:lnTo>
                <a:lnTo>
                  <a:pt x="145694" y="3556"/>
                </a:lnTo>
                <a:lnTo>
                  <a:pt x="152069" y="2057"/>
                </a:lnTo>
                <a:lnTo>
                  <a:pt x="152260" y="2057"/>
                </a:lnTo>
                <a:lnTo>
                  <a:pt x="15863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5674752" y="3273941"/>
            <a:ext cx="177939" cy="41059"/>
          </a:xfrm>
          <a:custGeom>
            <a:avLst/>
            <a:gdLst/>
            <a:ahLst/>
            <a:cxnLst/>
            <a:rect l="l" t="t" r="r" b="b"/>
            <a:pathLst>
              <a:path w="177939" h="41059">
                <a:moveTo>
                  <a:pt x="177939" y="0"/>
                </a:moveTo>
                <a:lnTo>
                  <a:pt x="174383" y="2070"/>
                </a:lnTo>
                <a:lnTo>
                  <a:pt x="170815" y="3746"/>
                </a:lnTo>
                <a:lnTo>
                  <a:pt x="166128" y="5994"/>
                </a:lnTo>
                <a:lnTo>
                  <a:pt x="161251" y="7874"/>
                </a:lnTo>
                <a:lnTo>
                  <a:pt x="156375" y="9753"/>
                </a:lnTo>
                <a:lnTo>
                  <a:pt x="151320" y="11252"/>
                </a:lnTo>
                <a:lnTo>
                  <a:pt x="145122" y="12941"/>
                </a:lnTo>
                <a:lnTo>
                  <a:pt x="138557" y="14439"/>
                </a:lnTo>
                <a:lnTo>
                  <a:pt x="126936" y="17068"/>
                </a:lnTo>
                <a:lnTo>
                  <a:pt x="115316" y="19316"/>
                </a:lnTo>
                <a:lnTo>
                  <a:pt x="103873" y="21564"/>
                </a:lnTo>
                <a:lnTo>
                  <a:pt x="92252" y="23444"/>
                </a:lnTo>
                <a:lnTo>
                  <a:pt x="80810" y="25133"/>
                </a:lnTo>
                <a:lnTo>
                  <a:pt x="69380" y="26619"/>
                </a:lnTo>
                <a:lnTo>
                  <a:pt x="58127" y="27940"/>
                </a:lnTo>
                <a:lnTo>
                  <a:pt x="46875" y="28867"/>
                </a:lnTo>
                <a:lnTo>
                  <a:pt x="33210" y="29841"/>
                </a:lnTo>
                <a:lnTo>
                  <a:pt x="23169" y="30327"/>
                </a:lnTo>
                <a:lnTo>
                  <a:pt x="12560" y="31127"/>
                </a:lnTo>
                <a:lnTo>
                  <a:pt x="10871" y="31318"/>
                </a:lnTo>
                <a:lnTo>
                  <a:pt x="10680" y="31508"/>
                </a:lnTo>
                <a:lnTo>
                  <a:pt x="8991" y="32258"/>
                </a:lnTo>
                <a:lnTo>
                  <a:pt x="7683" y="32626"/>
                </a:lnTo>
                <a:lnTo>
                  <a:pt x="7493" y="32626"/>
                </a:lnTo>
                <a:lnTo>
                  <a:pt x="6375" y="33375"/>
                </a:lnTo>
                <a:lnTo>
                  <a:pt x="5054" y="34315"/>
                </a:lnTo>
                <a:lnTo>
                  <a:pt x="4864" y="34315"/>
                </a:lnTo>
                <a:lnTo>
                  <a:pt x="3746" y="35255"/>
                </a:lnTo>
                <a:lnTo>
                  <a:pt x="2247" y="37134"/>
                </a:lnTo>
                <a:lnTo>
                  <a:pt x="2247" y="37325"/>
                </a:lnTo>
                <a:lnTo>
                  <a:pt x="749" y="39192"/>
                </a:lnTo>
                <a:lnTo>
                  <a:pt x="368" y="39941"/>
                </a:lnTo>
                <a:lnTo>
                  <a:pt x="190" y="40119"/>
                </a:lnTo>
                <a:lnTo>
                  <a:pt x="0" y="4105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5663121" y="2963807"/>
            <a:ext cx="14439" cy="3746"/>
          </a:xfrm>
          <a:custGeom>
            <a:avLst/>
            <a:gdLst/>
            <a:ahLst/>
            <a:cxnLst/>
            <a:rect l="l" t="t" r="r" b="b"/>
            <a:pathLst>
              <a:path w="14439" h="3746">
                <a:moveTo>
                  <a:pt x="14439" y="0"/>
                </a:moveTo>
                <a:lnTo>
                  <a:pt x="13690" y="749"/>
                </a:lnTo>
                <a:lnTo>
                  <a:pt x="13500" y="749"/>
                </a:lnTo>
                <a:lnTo>
                  <a:pt x="12573" y="1308"/>
                </a:lnTo>
                <a:lnTo>
                  <a:pt x="11061" y="2247"/>
                </a:lnTo>
                <a:lnTo>
                  <a:pt x="9372" y="2806"/>
                </a:lnTo>
                <a:lnTo>
                  <a:pt x="7683" y="3378"/>
                </a:lnTo>
                <a:lnTo>
                  <a:pt x="6007" y="3568"/>
                </a:lnTo>
                <a:lnTo>
                  <a:pt x="4318" y="3746"/>
                </a:lnTo>
                <a:lnTo>
                  <a:pt x="2628" y="3568"/>
                </a:lnTo>
                <a:lnTo>
                  <a:pt x="1320" y="3378"/>
                </a:lnTo>
                <a:lnTo>
                  <a:pt x="1130" y="3187"/>
                </a:lnTo>
                <a:lnTo>
                  <a:pt x="0" y="262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5666494" y="2792427"/>
            <a:ext cx="3378" cy="26250"/>
          </a:xfrm>
          <a:custGeom>
            <a:avLst/>
            <a:gdLst/>
            <a:ahLst/>
            <a:cxnLst/>
            <a:rect l="l" t="t" r="r" b="b"/>
            <a:pathLst>
              <a:path w="3378" h="26250">
                <a:moveTo>
                  <a:pt x="0" y="26250"/>
                </a:moveTo>
                <a:lnTo>
                  <a:pt x="1320" y="23812"/>
                </a:lnTo>
                <a:lnTo>
                  <a:pt x="1879" y="21183"/>
                </a:lnTo>
                <a:lnTo>
                  <a:pt x="2819" y="17437"/>
                </a:lnTo>
                <a:lnTo>
                  <a:pt x="2997" y="17246"/>
                </a:lnTo>
                <a:lnTo>
                  <a:pt x="3187" y="13500"/>
                </a:lnTo>
                <a:lnTo>
                  <a:pt x="3378" y="9740"/>
                </a:lnTo>
                <a:lnTo>
                  <a:pt x="3187" y="9563"/>
                </a:lnTo>
                <a:lnTo>
                  <a:pt x="2819" y="5816"/>
                </a:lnTo>
                <a:lnTo>
                  <a:pt x="2438" y="2997"/>
                </a:lnTo>
                <a:lnTo>
                  <a:pt x="2260" y="2819"/>
                </a:lnTo>
                <a:lnTo>
                  <a:pt x="132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5691436" y="3415705"/>
            <a:ext cx="119253" cy="19304"/>
          </a:xfrm>
          <a:custGeom>
            <a:avLst/>
            <a:gdLst/>
            <a:ahLst/>
            <a:cxnLst/>
            <a:rect l="l" t="t" r="r" b="b"/>
            <a:pathLst>
              <a:path w="119252" h="19303">
                <a:moveTo>
                  <a:pt x="0" y="4305"/>
                </a:moveTo>
                <a:lnTo>
                  <a:pt x="13158" y="2220"/>
                </a:lnTo>
                <a:lnTo>
                  <a:pt x="23800" y="1176"/>
                </a:lnTo>
                <a:lnTo>
                  <a:pt x="30378" y="749"/>
                </a:lnTo>
                <a:lnTo>
                  <a:pt x="42570" y="0"/>
                </a:lnTo>
                <a:lnTo>
                  <a:pt x="42938" y="190"/>
                </a:lnTo>
                <a:lnTo>
                  <a:pt x="55130" y="927"/>
                </a:lnTo>
                <a:lnTo>
                  <a:pt x="66001" y="1498"/>
                </a:lnTo>
                <a:lnTo>
                  <a:pt x="66382" y="1498"/>
                </a:lnTo>
                <a:lnTo>
                  <a:pt x="77063" y="3746"/>
                </a:lnTo>
                <a:lnTo>
                  <a:pt x="88125" y="5994"/>
                </a:lnTo>
                <a:lnTo>
                  <a:pt x="88506" y="5994"/>
                </a:lnTo>
                <a:lnTo>
                  <a:pt x="99009" y="9931"/>
                </a:lnTo>
                <a:lnTo>
                  <a:pt x="109321" y="13690"/>
                </a:lnTo>
                <a:lnTo>
                  <a:pt x="109689" y="13868"/>
                </a:lnTo>
                <a:lnTo>
                  <a:pt x="119253" y="1930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5695186" y="2759609"/>
            <a:ext cx="5435" cy="42379"/>
          </a:xfrm>
          <a:custGeom>
            <a:avLst/>
            <a:gdLst/>
            <a:ahLst/>
            <a:cxnLst/>
            <a:rect l="l" t="t" r="r" b="b"/>
            <a:pathLst>
              <a:path w="5435" h="42379">
                <a:moveTo>
                  <a:pt x="5435" y="42379"/>
                </a:moveTo>
                <a:lnTo>
                  <a:pt x="4686" y="36563"/>
                </a:lnTo>
                <a:lnTo>
                  <a:pt x="4686" y="36385"/>
                </a:lnTo>
                <a:lnTo>
                  <a:pt x="3365" y="30568"/>
                </a:lnTo>
                <a:lnTo>
                  <a:pt x="2438" y="26441"/>
                </a:lnTo>
                <a:lnTo>
                  <a:pt x="1498" y="26441"/>
                </a:lnTo>
                <a:lnTo>
                  <a:pt x="749" y="22123"/>
                </a:lnTo>
                <a:lnTo>
                  <a:pt x="0" y="18186"/>
                </a:lnTo>
                <a:lnTo>
                  <a:pt x="190" y="17818"/>
                </a:lnTo>
                <a:lnTo>
                  <a:pt x="380" y="13690"/>
                </a:lnTo>
                <a:lnTo>
                  <a:pt x="571" y="6946"/>
                </a:lnTo>
                <a:lnTo>
                  <a:pt x="571" y="6756"/>
                </a:lnTo>
                <a:lnTo>
                  <a:pt x="149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5717313" y="2927993"/>
            <a:ext cx="206260" cy="120942"/>
          </a:xfrm>
          <a:custGeom>
            <a:avLst/>
            <a:gdLst/>
            <a:ahLst/>
            <a:cxnLst/>
            <a:rect l="l" t="t" r="r" b="b"/>
            <a:pathLst>
              <a:path w="206260" h="120942">
                <a:moveTo>
                  <a:pt x="0" y="112128"/>
                </a:moveTo>
                <a:lnTo>
                  <a:pt x="190" y="113068"/>
                </a:lnTo>
                <a:lnTo>
                  <a:pt x="749" y="113817"/>
                </a:lnTo>
                <a:lnTo>
                  <a:pt x="1689" y="115696"/>
                </a:lnTo>
                <a:lnTo>
                  <a:pt x="2997" y="117182"/>
                </a:lnTo>
                <a:lnTo>
                  <a:pt x="3746" y="118122"/>
                </a:lnTo>
                <a:lnTo>
                  <a:pt x="3937" y="118325"/>
                </a:lnTo>
                <a:lnTo>
                  <a:pt x="4864" y="118884"/>
                </a:lnTo>
                <a:lnTo>
                  <a:pt x="5994" y="119633"/>
                </a:lnTo>
                <a:lnTo>
                  <a:pt x="6197" y="119633"/>
                </a:lnTo>
                <a:lnTo>
                  <a:pt x="7505" y="120192"/>
                </a:lnTo>
                <a:lnTo>
                  <a:pt x="8991" y="120561"/>
                </a:lnTo>
                <a:lnTo>
                  <a:pt x="9182" y="120561"/>
                </a:lnTo>
                <a:lnTo>
                  <a:pt x="10680" y="120751"/>
                </a:lnTo>
                <a:lnTo>
                  <a:pt x="12369" y="120942"/>
                </a:lnTo>
                <a:lnTo>
                  <a:pt x="14058" y="120942"/>
                </a:lnTo>
                <a:lnTo>
                  <a:pt x="15748" y="120751"/>
                </a:lnTo>
                <a:lnTo>
                  <a:pt x="15938" y="120751"/>
                </a:lnTo>
                <a:lnTo>
                  <a:pt x="17437" y="120192"/>
                </a:lnTo>
                <a:lnTo>
                  <a:pt x="30961" y="115938"/>
                </a:lnTo>
                <a:lnTo>
                  <a:pt x="40299" y="112907"/>
                </a:lnTo>
                <a:lnTo>
                  <a:pt x="52723" y="108394"/>
                </a:lnTo>
                <a:lnTo>
                  <a:pt x="54749" y="107632"/>
                </a:lnTo>
                <a:lnTo>
                  <a:pt x="68014" y="102737"/>
                </a:lnTo>
                <a:lnTo>
                  <a:pt x="77160" y="99015"/>
                </a:lnTo>
                <a:lnTo>
                  <a:pt x="89958" y="93299"/>
                </a:lnTo>
                <a:lnTo>
                  <a:pt x="102924" y="87431"/>
                </a:lnTo>
                <a:lnTo>
                  <a:pt x="111870" y="83054"/>
                </a:lnTo>
                <a:lnTo>
                  <a:pt x="123189" y="77063"/>
                </a:lnTo>
                <a:lnTo>
                  <a:pt x="130124" y="73317"/>
                </a:lnTo>
                <a:lnTo>
                  <a:pt x="130505" y="73126"/>
                </a:lnTo>
                <a:lnTo>
                  <a:pt x="136499" y="68059"/>
                </a:lnTo>
                <a:lnTo>
                  <a:pt x="141935" y="63563"/>
                </a:lnTo>
                <a:lnTo>
                  <a:pt x="142506" y="63195"/>
                </a:lnTo>
                <a:lnTo>
                  <a:pt x="146443" y="57746"/>
                </a:lnTo>
                <a:lnTo>
                  <a:pt x="149999" y="52870"/>
                </a:lnTo>
                <a:lnTo>
                  <a:pt x="149809" y="52120"/>
                </a:lnTo>
                <a:lnTo>
                  <a:pt x="152450" y="46316"/>
                </a:lnTo>
                <a:lnTo>
                  <a:pt x="154317" y="42379"/>
                </a:lnTo>
                <a:lnTo>
                  <a:pt x="153568" y="41808"/>
                </a:lnTo>
                <a:lnTo>
                  <a:pt x="155625" y="38061"/>
                </a:lnTo>
                <a:lnTo>
                  <a:pt x="157695" y="33947"/>
                </a:lnTo>
                <a:lnTo>
                  <a:pt x="157873" y="33743"/>
                </a:lnTo>
                <a:lnTo>
                  <a:pt x="160883" y="29997"/>
                </a:lnTo>
                <a:lnTo>
                  <a:pt x="165557" y="23812"/>
                </a:lnTo>
                <a:lnTo>
                  <a:pt x="165379" y="22694"/>
                </a:lnTo>
                <a:lnTo>
                  <a:pt x="171005" y="17818"/>
                </a:lnTo>
                <a:lnTo>
                  <a:pt x="177571" y="11810"/>
                </a:lnTo>
                <a:lnTo>
                  <a:pt x="178498" y="11442"/>
                </a:lnTo>
                <a:lnTo>
                  <a:pt x="186563" y="7505"/>
                </a:lnTo>
                <a:lnTo>
                  <a:pt x="195757" y="2806"/>
                </a:lnTo>
                <a:lnTo>
                  <a:pt x="196316" y="2628"/>
                </a:lnTo>
                <a:lnTo>
                  <a:pt x="20626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5878192" y="2892555"/>
            <a:ext cx="45377" cy="30187"/>
          </a:xfrm>
          <a:custGeom>
            <a:avLst/>
            <a:gdLst/>
            <a:ahLst/>
            <a:cxnLst/>
            <a:rect l="l" t="t" r="r" b="b"/>
            <a:pathLst>
              <a:path w="45377" h="30187">
                <a:moveTo>
                  <a:pt x="45377" y="0"/>
                </a:moveTo>
                <a:lnTo>
                  <a:pt x="35445" y="2616"/>
                </a:lnTo>
                <a:lnTo>
                  <a:pt x="34874" y="2997"/>
                </a:lnTo>
                <a:lnTo>
                  <a:pt x="25679" y="7505"/>
                </a:lnTo>
                <a:lnTo>
                  <a:pt x="17627" y="11620"/>
                </a:lnTo>
                <a:lnTo>
                  <a:pt x="16687" y="12001"/>
                </a:lnTo>
                <a:lnTo>
                  <a:pt x="10121" y="17818"/>
                </a:lnTo>
                <a:lnTo>
                  <a:pt x="4495" y="22872"/>
                </a:lnTo>
                <a:lnTo>
                  <a:pt x="3746" y="23622"/>
                </a:lnTo>
                <a:lnTo>
                  <a:pt x="0" y="3018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5722184" y="3044807"/>
            <a:ext cx="12560" cy="2260"/>
          </a:xfrm>
          <a:custGeom>
            <a:avLst/>
            <a:gdLst/>
            <a:ahLst/>
            <a:cxnLst/>
            <a:rect l="l" t="t" r="r" b="b"/>
            <a:pathLst>
              <a:path w="12560" h="2260">
                <a:moveTo>
                  <a:pt x="0" y="1130"/>
                </a:moveTo>
                <a:lnTo>
                  <a:pt x="1130" y="1689"/>
                </a:lnTo>
                <a:lnTo>
                  <a:pt x="1320" y="1689"/>
                </a:lnTo>
                <a:lnTo>
                  <a:pt x="2628" y="1879"/>
                </a:lnTo>
                <a:lnTo>
                  <a:pt x="4127" y="2260"/>
                </a:lnTo>
                <a:lnTo>
                  <a:pt x="4318" y="2070"/>
                </a:lnTo>
                <a:lnTo>
                  <a:pt x="5816" y="2070"/>
                </a:lnTo>
                <a:lnTo>
                  <a:pt x="7505" y="1879"/>
                </a:lnTo>
                <a:lnTo>
                  <a:pt x="9194" y="1320"/>
                </a:lnTo>
                <a:lnTo>
                  <a:pt x="10883" y="939"/>
                </a:lnTo>
                <a:lnTo>
                  <a:pt x="10883" y="749"/>
                </a:lnTo>
                <a:lnTo>
                  <a:pt x="1256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5718063" y="2876422"/>
            <a:ext cx="191249" cy="159575"/>
          </a:xfrm>
          <a:custGeom>
            <a:avLst/>
            <a:gdLst/>
            <a:ahLst/>
            <a:cxnLst/>
            <a:rect l="l" t="t" r="r" b="b"/>
            <a:pathLst>
              <a:path w="191249" h="159575">
                <a:moveTo>
                  <a:pt x="0" y="159575"/>
                </a:moveTo>
                <a:lnTo>
                  <a:pt x="749" y="158254"/>
                </a:lnTo>
                <a:lnTo>
                  <a:pt x="1130" y="157695"/>
                </a:lnTo>
                <a:lnTo>
                  <a:pt x="2438" y="156946"/>
                </a:lnTo>
                <a:lnTo>
                  <a:pt x="14077" y="150048"/>
                </a:lnTo>
                <a:lnTo>
                  <a:pt x="22638" y="145328"/>
                </a:lnTo>
                <a:lnTo>
                  <a:pt x="32804" y="139319"/>
                </a:lnTo>
                <a:lnTo>
                  <a:pt x="42570" y="133515"/>
                </a:lnTo>
                <a:lnTo>
                  <a:pt x="51752" y="127139"/>
                </a:lnTo>
                <a:lnTo>
                  <a:pt x="60934" y="120954"/>
                </a:lnTo>
                <a:lnTo>
                  <a:pt x="61125" y="120764"/>
                </a:lnTo>
                <a:lnTo>
                  <a:pt x="69938" y="114198"/>
                </a:lnTo>
                <a:lnTo>
                  <a:pt x="78562" y="107454"/>
                </a:lnTo>
                <a:lnTo>
                  <a:pt x="78752" y="107632"/>
                </a:lnTo>
                <a:lnTo>
                  <a:pt x="86995" y="100507"/>
                </a:lnTo>
                <a:lnTo>
                  <a:pt x="96570" y="92443"/>
                </a:lnTo>
                <a:lnTo>
                  <a:pt x="105562" y="84010"/>
                </a:lnTo>
                <a:lnTo>
                  <a:pt x="108559" y="81191"/>
                </a:lnTo>
                <a:lnTo>
                  <a:pt x="108559" y="81013"/>
                </a:lnTo>
                <a:lnTo>
                  <a:pt x="111201" y="77825"/>
                </a:lnTo>
                <a:lnTo>
                  <a:pt x="113995" y="74637"/>
                </a:lnTo>
                <a:lnTo>
                  <a:pt x="113817" y="74447"/>
                </a:lnTo>
                <a:lnTo>
                  <a:pt x="116243" y="70878"/>
                </a:lnTo>
                <a:lnTo>
                  <a:pt x="116814" y="70142"/>
                </a:lnTo>
                <a:lnTo>
                  <a:pt x="116624" y="70142"/>
                </a:lnTo>
                <a:lnTo>
                  <a:pt x="117195" y="69380"/>
                </a:lnTo>
                <a:lnTo>
                  <a:pt x="118503" y="66573"/>
                </a:lnTo>
                <a:lnTo>
                  <a:pt x="118884" y="66573"/>
                </a:lnTo>
                <a:lnTo>
                  <a:pt x="120002" y="63754"/>
                </a:lnTo>
                <a:lnTo>
                  <a:pt x="121500" y="59817"/>
                </a:lnTo>
                <a:lnTo>
                  <a:pt x="120942" y="59448"/>
                </a:lnTo>
                <a:lnTo>
                  <a:pt x="122250" y="55321"/>
                </a:lnTo>
                <a:lnTo>
                  <a:pt x="124879" y="47815"/>
                </a:lnTo>
                <a:lnTo>
                  <a:pt x="124129" y="47066"/>
                </a:lnTo>
                <a:lnTo>
                  <a:pt x="127698" y="40322"/>
                </a:lnTo>
                <a:lnTo>
                  <a:pt x="131445" y="33566"/>
                </a:lnTo>
                <a:lnTo>
                  <a:pt x="132003" y="32816"/>
                </a:lnTo>
                <a:lnTo>
                  <a:pt x="137439" y="27190"/>
                </a:lnTo>
                <a:lnTo>
                  <a:pt x="142875" y="21374"/>
                </a:lnTo>
                <a:lnTo>
                  <a:pt x="143446" y="20815"/>
                </a:lnTo>
                <a:lnTo>
                  <a:pt x="150380" y="16510"/>
                </a:lnTo>
                <a:lnTo>
                  <a:pt x="158813" y="11061"/>
                </a:lnTo>
                <a:lnTo>
                  <a:pt x="159194" y="10883"/>
                </a:lnTo>
                <a:lnTo>
                  <a:pt x="168567" y="7124"/>
                </a:lnTo>
                <a:lnTo>
                  <a:pt x="179438" y="2819"/>
                </a:lnTo>
                <a:lnTo>
                  <a:pt x="179819" y="2628"/>
                </a:lnTo>
                <a:lnTo>
                  <a:pt x="19124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5714685" y="2860309"/>
            <a:ext cx="96380" cy="118872"/>
          </a:xfrm>
          <a:custGeom>
            <a:avLst/>
            <a:gdLst/>
            <a:ahLst/>
            <a:cxnLst/>
            <a:rect l="l" t="t" r="r" b="b"/>
            <a:pathLst>
              <a:path w="96380" h="118872">
                <a:moveTo>
                  <a:pt x="0" y="118872"/>
                </a:moveTo>
                <a:lnTo>
                  <a:pt x="5994" y="114554"/>
                </a:lnTo>
                <a:lnTo>
                  <a:pt x="5994" y="114376"/>
                </a:lnTo>
                <a:lnTo>
                  <a:pt x="11633" y="109689"/>
                </a:lnTo>
                <a:lnTo>
                  <a:pt x="19697" y="102933"/>
                </a:lnTo>
                <a:lnTo>
                  <a:pt x="20434" y="103301"/>
                </a:lnTo>
                <a:lnTo>
                  <a:pt x="27559" y="95808"/>
                </a:lnTo>
                <a:lnTo>
                  <a:pt x="35255" y="87744"/>
                </a:lnTo>
                <a:lnTo>
                  <a:pt x="35433" y="87185"/>
                </a:lnTo>
                <a:lnTo>
                  <a:pt x="41630" y="77812"/>
                </a:lnTo>
                <a:lnTo>
                  <a:pt x="48471" y="66519"/>
                </a:lnTo>
                <a:lnTo>
                  <a:pt x="53147" y="57580"/>
                </a:lnTo>
                <a:lnTo>
                  <a:pt x="57378" y="49872"/>
                </a:lnTo>
                <a:lnTo>
                  <a:pt x="63536" y="38854"/>
                </a:lnTo>
                <a:lnTo>
                  <a:pt x="69661" y="28819"/>
                </a:lnTo>
                <a:lnTo>
                  <a:pt x="70497" y="27559"/>
                </a:lnTo>
                <a:lnTo>
                  <a:pt x="75933" y="19685"/>
                </a:lnTo>
                <a:lnTo>
                  <a:pt x="76136" y="19304"/>
                </a:lnTo>
                <a:lnTo>
                  <a:pt x="82689" y="12369"/>
                </a:lnTo>
                <a:lnTo>
                  <a:pt x="88887" y="5803"/>
                </a:lnTo>
                <a:lnTo>
                  <a:pt x="89065" y="5435"/>
                </a:lnTo>
                <a:lnTo>
                  <a:pt x="9638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5763808" y="2791489"/>
            <a:ext cx="47256" cy="65252"/>
          </a:xfrm>
          <a:custGeom>
            <a:avLst/>
            <a:gdLst/>
            <a:ahLst/>
            <a:cxnLst/>
            <a:rect l="l" t="t" r="r" b="b"/>
            <a:pathLst>
              <a:path w="47256" h="65252">
                <a:moveTo>
                  <a:pt x="47256" y="0"/>
                </a:moveTo>
                <a:lnTo>
                  <a:pt x="39941" y="5435"/>
                </a:lnTo>
                <a:lnTo>
                  <a:pt x="39751" y="5626"/>
                </a:lnTo>
                <a:lnTo>
                  <a:pt x="33566" y="12179"/>
                </a:lnTo>
                <a:lnTo>
                  <a:pt x="27000" y="19126"/>
                </a:lnTo>
                <a:lnTo>
                  <a:pt x="26822" y="19494"/>
                </a:lnTo>
                <a:lnTo>
                  <a:pt x="21374" y="27381"/>
                </a:lnTo>
                <a:lnTo>
                  <a:pt x="14693" y="38039"/>
                </a:lnTo>
                <a:lnTo>
                  <a:pt x="8872" y="48601"/>
                </a:lnTo>
                <a:lnTo>
                  <a:pt x="8255" y="49695"/>
                </a:lnTo>
                <a:lnTo>
                  <a:pt x="3937" y="57378"/>
                </a:lnTo>
                <a:lnTo>
                  <a:pt x="0" y="6525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5732123" y="3237373"/>
            <a:ext cx="8064" cy="939"/>
          </a:xfrm>
          <a:custGeom>
            <a:avLst/>
            <a:gdLst/>
            <a:ahLst/>
            <a:cxnLst/>
            <a:rect l="l" t="t" r="r" b="b"/>
            <a:pathLst>
              <a:path w="8064" h="939">
                <a:moveTo>
                  <a:pt x="8064" y="380"/>
                </a:moveTo>
                <a:lnTo>
                  <a:pt x="6934" y="571"/>
                </a:lnTo>
                <a:lnTo>
                  <a:pt x="6934" y="761"/>
                </a:lnTo>
                <a:lnTo>
                  <a:pt x="5816" y="761"/>
                </a:lnTo>
                <a:lnTo>
                  <a:pt x="4127" y="761"/>
                </a:lnTo>
                <a:lnTo>
                  <a:pt x="4127" y="939"/>
                </a:lnTo>
                <a:lnTo>
                  <a:pt x="2628" y="761"/>
                </a:lnTo>
                <a:lnTo>
                  <a:pt x="1308" y="571"/>
                </a:lnTo>
                <a:lnTo>
                  <a:pt x="1130" y="571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5731939" y="3239255"/>
            <a:ext cx="67868" cy="2438"/>
          </a:xfrm>
          <a:custGeom>
            <a:avLst/>
            <a:gdLst/>
            <a:ahLst/>
            <a:cxnLst/>
            <a:rect l="l" t="t" r="r" b="b"/>
            <a:pathLst>
              <a:path w="67868" h="2438">
                <a:moveTo>
                  <a:pt x="0" y="0"/>
                </a:moveTo>
                <a:lnTo>
                  <a:pt x="939" y="749"/>
                </a:lnTo>
                <a:lnTo>
                  <a:pt x="1130" y="749"/>
                </a:lnTo>
                <a:lnTo>
                  <a:pt x="2247" y="1308"/>
                </a:lnTo>
                <a:lnTo>
                  <a:pt x="3556" y="1866"/>
                </a:lnTo>
                <a:lnTo>
                  <a:pt x="3746" y="1866"/>
                </a:lnTo>
                <a:lnTo>
                  <a:pt x="5067" y="2070"/>
                </a:lnTo>
                <a:lnTo>
                  <a:pt x="6756" y="2438"/>
                </a:lnTo>
                <a:lnTo>
                  <a:pt x="8255" y="2438"/>
                </a:lnTo>
                <a:lnTo>
                  <a:pt x="22276" y="2329"/>
                </a:lnTo>
                <a:lnTo>
                  <a:pt x="32193" y="2209"/>
                </a:lnTo>
                <a:lnTo>
                  <a:pt x="44805" y="1866"/>
                </a:lnTo>
                <a:lnTo>
                  <a:pt x="56248" y="1689"/>
                </a:lnTo>
                <a:lnTo>
                  <a:pt x="56438" y="1689"/>
                </a:lnTo>
                <a:lnTo>
                  <a:pt x="67868" y="93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5748249" y="3240192"/>
            <a:ext cx="51561" cy="28321"/>
          </a:xfrm>
          <a:custGeom>
            <a:avLst/>
            <a:gdLst/>
            <a:ahLst/>
            <a:cxnLst/>
            <a:rect l="l" t="t" r="r" b="b"/>
            <a:pathLst>
              <a:path w="51562" h="28321">
                <a:moveTo>
                  <a:pt x="51562" y="0"/>
                </a:moveTo>
                <a:lnTo>
                  <a:pt x="48564" y="190"/>
                </a:lnTo>
                <a:lnTo>
                  <a:pt x="48374" y="190"/>
                </a:lnTo>
                <a:lnTo>
                  <a:pt x="45377" y="939"/>
                </a:lnTo>
                <a:lnTo>
                  <a:pt x="36372" y="3187"/>
                </a:lnTo>
                <a:lnTo>
                  <a:pt x="35991" y="2628"/>
                </a:lnTo>
                <a:lnTo>
                  <a:pt x="27559" y="5816"/>
                </a:lnTo>
                <a:lnTo>
                  <a:pt x="20256" y="8623"/>
                </a:lnTo>
                <a:lnTo>
                  <a:pt x="19494" y="9004"/>
                </a:lnTo>
                <a:lnTo>
                  <a:pt x="13119" y="13500"/>
                </a:lnTo>
                <a:lnTo>
                  <a:pt x="7683" y="17246"/>
                </a:lnTo>
                <a:lnTo>
                  <a:pt x="7505" y="17995"/>
                </a:lnTo>
                <a:lnTo>
                  <a:pt x="2997" y="23253"/>
                </a:lnTo>
                <a:lnTo>
                  <a:pt x="1130" y="25311"/>
                </a:lnTo>
                <a:lnTo>
                  <a:pt x="939" y="25679"/>
                </a:lnTo>
                <a:lnTo>
                  <a:pt x="0" y="2832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5893939" y="3161249"/>
            <a:ext cx="113258" cy="26822"/>
          </a:xfrm>
          <a:custGeom>
            <a:avLst/>
            <a:gdLst/>
            <a:ahLst/>
            <a:cxnLst/>
            <a:rect l="l" t="t" r="r" b="b"/>
            <a:pathLst>
              <a:path w="113258" h="26822">
                <a:moveTo>
                  <a:pt x="113258" y="0"/>
                </a:moveTo>
                <a:lnTo>
                  <a:pt x="100876" y="939"/>
                </a:lnTo>
                <a:lnTo>
                  <a:pt x="88506" y="3009"/>
                </a:lnTo>
                <a:lnTo>
                  <a:pt x="75723" y="5368"/>
                </a:lnTo>
                <a:lnTo>
                  <a:pt x="64531" y="8009"/>
                </a:lnTo>
                <a:lnTo>
                  <a:pt x="61315" y="8813"/>
                </a:lnTo>
                <a:lnTo>
                  <a:pt x="47778" y="12399"/>
                </a:lnTo>
                <a:lnTo>
                  <a:pt x="38410" y="15151"/>
                </a:lnTo>
                <a:lnTo>
                  <a:pt x="24942" y="19126"/>
                </a:lnTo>
                <a:lnTo>
                  <a:pt x="12656" y="22820"/>
                </a:lnTo>
                <a:lnTo>
                  <a:pt x="974" y="26511"/>
                </a:lnTo>
                <a:lnTo>
                  <a:pt x="0" y="2682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5730253" y="3165003"/>
            <a:ext cx="169316" cy="63563"/>
          </a:xfrm>
          <a:custGeom>
            <a:avLst/>
            <a:gdLst/>
            <a:ahLst/>
            <a:cxnLst/>
            <a:rect l="l" t="t" r="r" b="b"/>
            <a:pathLst>
              <a:path w="169316" h="63563">
                <a:moveTo>
                  <a:pt x="169316" y="0"/>
                </a:moveTo>
                <a:lnTo>
                  <a:pt x="155491" y="6905"/>
                </a:lnTo>
                <a:lnTo>
                  <a:pt x="145870" y="11664"/>
                </a:lnTo>
                <a:lnTo>
                  <a:pt x="137044" y="15939"/>
                </a:lnTo>
                <a:lnTo>
                  <a:pt x="125608" y="21389"/>
                </a:lnTo>
                <a:lnTo>
                  <a:pt x="118122" y="24942"/>
                </a:lnTo>
                <a:lnTo>
                  <a:pt x="111378" y="28308"/>
                </a:lnTo>
                <a:lnTo>
                  <a:pt x="104241" y="30937"/>
                </a:lnTo>
                <a:lnTo>
                  <a:pt x="97307" y="33743"/>
                </a:lnTo>
                <a:lnTo>
                  <a:pt x="97116" y="33743"/>
                </a:lnTo>
                <a:lnTo>
                  <a:pt x="89992" y="36195"/>
                </a:lnTo>
                <a:lnTo>
                  <a:pt x="83438" y="38442"/>
                </a:lnTo>
                <a:lnTo>
                  <a:pt x="76873" y="40309"/>
                </a:lnTo>
                <a:lnTo>
                  <a:pt x="63601" y="43907"/>
                </a:lnTo>
                <a:lnTo>
                  <a:pt x="53833" y="46436"/>
                </a:lnTo>
                <a:lnTo>
                  <a:pt x="43878" y="48933"/>
                </a:lnTo>
                <a:lnTo>
                  <a:pt x="30516" y="52215"/>
                </a:lnTo>
                <a:lnTo>
                  <a:pt x="20784" y="54424"/>
                </a:lnTo>
                <a:lnTo>
                  <a:pt x="9931" y="56997"/>
                </a:lnTo>
                <a:lnTo>
                  <a:pt x="8064" y="57378"/>
                </a:lnTo>
                <a:lnTo>
                  <a:pt x="6362" y="58127"/>
                </a:lnTo>
                <a:lnTo>
                  <a:pt x="4876" y="58686"/>
                </a:lnTo>
                <a:lnTo>
                  <a:pt x="3365" y="59626"/>
                </a:lnTo>
                <a:lnTo>
                  <a:pt x="2425" y="60185"/>
                </a:lnTo>
                <a:lnTo>
                  <a:pt x="1689" y="60934"/>
                </a:lnTo>
                <a:lnTo>
                  <a:pt x="749" y="62064"/>
                </a:lnTo>
                <a:lnTo>
                  <a:pt x="749" y="62255"/>
                </a:lnTo>
                <a:lnTo>
                  <a:pt x="0" y="6356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5734749" y="2939056"/>
            <a:ext cx="135013" cy="105752"/>
          </a:xfrm>
          <a:custGeom>
            <a:avLst/>
            <a:gdLst/>
            <a:ahLst/>
            <a:cxnLst/>
            <a:rect l="l" t="t" r="r" b="b"/>
            <a:pathLst>
              <a:path w="135013" h="105752">
                <a:moveTo>
                  <a:pt x="0" y="105752"/>
                </a:moveTo>
                <a:lnTo>
                  <a:pt x="11464" y="99443"/>
                </a:lnTo>
                <a:lnTo>
                  <a:pt x="21275" y="93716"/>
                </a:lnTo>
                <a:lnTo>
                  <a:pt x="24384" y="91871"/>
                </a:lnTo>
                <a:lnTo>
                  <a:pt x="35566" y="85170"/>
                </a:lnTo>
                <a:lnTo>
                  <a:pt x="45258" y="79023"/>
                </a:lnTo>
                <a:lnTo>
                  <a:pt x="48006" y="77254"/>
                </a:lnTo>
                <a:lnTo>
                  <a:pt x="58855" y="70133"/>
                </a:lnTo>
                <a:lnTo>
                  <a:pt x="68426" y="63484"/>
                </a:lnTo>
                <a:lnTo>
                  <a:pt x="70688" y="61874"/>
                </a:lnTo>
                <a:lnTo>
                  <a:pt x="81084" y="54526"/>
                </a:lnTo>
                <a:lnTo>
                  <a:pt x="90368" y="47512"/>
                </a:lnTo>
                <a:lnTo>
                  <a:pt x="92443" y="45935"/>
                </a:lnTo>
                <a:lnTo>
                  <a:pt x="99187" y="40868"/>
                </a:lnTo>
                <a:lnTo>
                  <a:pt x="105752" y="35432"/>
                </a:lnTo>
                <a:lnTo>
                  <a:pt x="110070" y="31876"/>
                </a:lnTo>
                <a:lnTo>
                  <a:pt x="110261" y="31876"/>
                </a:lnTo>
                <a:lnTo>
                  <a:pt x="114388" y="27749"/>
                </a:lnTo>
                <a:lnTo>
                  <a:pt x="121881" y="19875"/>
                </a:lnTo>
                <a:lnTo>
                  <a:pt x="122631" y="19875"/>
                </a:lnTo>
                <a:lnTo>
                  <a:pt x="129006" y="11442"/>
                </a:lnTo>
                <a:lnTo>
                  <a:pt x="132753" y="6565"/>
                </a:lnTo>
                <a:lnTo>
                  <a:pt x="133134" y="5816"/>
                </a:lnTo>
                <a:lnTo>
                  <a:pt x="135013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5753498" y="3273002"/>
            <a:ext cx="59626" cy="21945"/>
          </a:xfrm>
          <a:custGeom>
            <a:avLst/>
            <a:gdLst/>
            <a:ahLst/>
            <a:cxnLst/>
            <a:rect l="l" t="t" r="r" b="b"/>
            <a:pathLst>
              <a:path w="59626" h="21945">
                <a:moveTo>
                  <a:pt x="59626" y="190"/>
                </a:moveTo>
                <a:lnTo>
                  <a:pt x="50063" y="0"/>
                </a:lnTo>
                <a:lnTo>
                  <a:pt x="49504" y="190"/>
                </a:lnTo>
                <a:lnTo>
                  <a:pt x="40131" y="1689"/>
                </a:lnTo>
                <a:lnTo>
                  <a:pt x="31318" y="3378"/>
                </a:lnTo>
                <a:lnTo>
                  <a:pt x="30746" y="3378"/>
                </a:lnTo>
                <a:lnTo>
                  <a:pt x="22313" y="6565"/>
                </a:lnTo>
                <a:lnTo>
                  <a:pt x="14998" y="9575"/>
                </a:lnTo>
                <a:lnTo>
                  <a:pt x="14439" y="9753"/>
                </a:lnTo>
                <a:lnTo>
                  <a:pt x="7873" y="14249"/>
                </a:lnTo>
                <a:lnTo>
                  <a:pt x="3555" y="17068"/>
                </a:lnTo>
                <a:lnTo>
                  <a:pt x="2997" y="17818"/>
                </a:lnTo>
                <a:lnTo>
                  <a:pt x="0" y="2194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5746380" y="3184499"/>
            <a:ext cx="9182" cy="939"/>
          </a:xfrm>
          <a:custGeom>
            <a:avLst/>
            <a:gdLst/>
            <a:ahLst/>
            <a:cxnLst/>
            <a:rect l="l" t="t" r="r" b="b"/>
            <a:pathLst>
              <a:path w="9182" h="939">
                <a:moveTo>
                  <a:pt x="9182" y="190"/>
                </a:moveTo>
                <a:lnTo>
                  <a:pt x="7493" y="571"/>
                </a:lnTo>
                <a:lnTo>
                  <a:pt x="7315" y="571"/>
                </a:lnTo>
                <a:lnTo>
                  <a:pt x="5626" y="749"/>
                </a:lnTo>
                <a:lnTo>
                  <a:pt x="4114" y="939"/>
                </a:lnTo>
                <a:lnTo>
                  <a:pt x="2616" y="749"/>
                </a:lnTo>
                <a:lnTo>
                  <a:pt x="1308" y="571"/>
                </a:lnTo>
                <a:lnTo>
                  <a:pt x="1308" y="380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5746376" y="3185816"/>
            <a:ext cx="9182" cy="2438"/>
          </a:xfrm>
          <a:custGeom>
            <a:avLst/>
            <a:gdLst/>
            <a:ahLst/>
            <a:cxnLst/>
            <a:rect l="l" t="t" r="r" b="b"/>
            <a:pathLst>
              <a:path w="9182" h="2438">
                <a:moveTo>
                  <a:pt x="0" y="0"/>
                </a:moveTo>
                <a:lnTo>
                  <a:pt x="1130" y="749"/>
                </a:lnTo>
                <a:lnTo>
                  <a:pt x="1308" y="939"/>
                </a:lnTo>
                <a:lnTo>
                  <a:pt x="2616" y="1308"/>
                </a:lnTo>
                <a:lnTo>
                  <a:pt x="4114" y="1866"/>
                </a:lnTo>
                <a:lnTo>
                  <a:pt x="5626" y="2070"/>
                </a:lnTo>
                <a:lnTo>
                  <a:pt x="7315" y="2438"/>
                </a:lnTo>
                <a:lnTo>
                  <a:pt x="7505" y="2438"/>
                </a:lnTo>
                <a:lnTo>
                  <a:pt x="9182" y="224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5755562" y="3168366"/>
            <a:ext cx="137071" cy="19697"/>
          </a:xfrm>
          <a:custGeom>
            <a:avLst/>
            <a:gdLst/>
            <a:ahLst/>
            <a:cxnLst/>
            <a:rect l="l" t="t" r="r" b="b"/>
            <a:pathLst>
              <a:path w="137071" h="19697">
                <a:moveTo>
                  <a:pt x="0" y="19697"/>
                </a:moveTo>
                <a:lnTo>
                  <a:pt x="14471" y="18910"/>
                </a:lnTo>
                <a:lnTo>
                  <a:pt x="24408" y="18222"/>
                </a:lnTo>
                <a:lnTo>
                  <a:pt x="36334" y="17143"/>
                </a:lnTo>
                <a:lnTo>
                  <a:pt x="42938" y="16510"/>
                </a:lnTo>
                <a:lnTo>
                  <a:pt x="57285" y="14948"/>
                </a:lnTo>
                <a:lnTo>
                  <a:pt x="67145" y="13691"/>
                </a:lnTo>
                <a:lnTo>
                  <a:pt x="79159" y="11841"/>
                </a:lnTo>
                <a:lnTo>
                  <a:pt x="85128" y="10883"/>
                </a:lnTo>
                <a:lnTo>
                  <a:pt x="99331" y="8618"/>
                </a:lnTo>
                <a:lnTo>
                  <a:pt x="109060" y="6817"/>
                </a:lnTo>
                <a:lnTo>
                  <a:pt x="121178" y="4292"/>
                </a:lnTo>
                <a:lnTo>
                  <a:pt x="126377" y="3200"/>
                </a:lnTo>
                <a:lnTo>
                  <a:pt x="131622" y="2070"/>
                </a:lnTo>
                <a:lnTo>
                  <a:pt x="131826" y="2070"/>
                </a:lnTo>
                <a:lnTo>
                  <a:pt x="13707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5755562" y="3141002"/>
            <a:ext cx="126377" cy="43688"/>
          </a:xfrm>
          <a:custGeom>
            <a:avLst/>
            <a:gdLst/>
            <a:ahLst/>
            <a:cxnLst/>
            <a:rect l="l" t="t" r="r" b="b"/>
            <a:pathLst>
              <a:path w="126377" h="43687">
                <a:moveTo>
                  <a:pt x="0" y="43688"/>
                </a:moveTo>
                <a:lnTo>
                  <a:pt x="12630" y="40246"/>
                </a:lnTo>
                <a:lnTo>
                  <a:pt x="23326" y="37129"/>
                </a:lnTo>
                <a:lnTo>
                  <a:pt x="27749" y="35814"/>
                </a:lnTo>
                <a:lnTo>
                  <a:pt x="40293" y="32037"/>
                </a:lnTo>
                <a:lnTo>
                  <a:pt x="50809" y="28583"/>
                </a:lnTo>
                <a:lnTo>
                  <a:pt x="55499" y="27000"/>
                </a:lnTo>
                <a:lnTo>
                  <a:pt x="67854" y="22839"/>
                </a:lnTo>
                <a:lnTo>
                  <a:pt x="78393" y="18982"/>
                </a:lnTo>
                <a:lnTo>
                  <a:pt x="82511" y="17437"/>
                </a:lnTo>
                <a:lnTo>
                  <a:pt x="94818" y="12874"/>
                </a:lnTo>
                <a:lnTo>
                  <a:pt x="105193" y="8757"/>
                </a:lnTo>
                <a:lnTo>
                  <a:pt x="109321" y="7124"/>
                </a:lnTo>
                <a:lnTo>
                  <a:pt x="117944" y="3746"/>
                </a:lnTo>
                <a:lnTo>
                  <a:pt x="12637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5745440" y="3103497"/>
            <a:ext cx="159385" cy="71628"/>
          </a:xfrm>
          <a:custGeom>
            <a:avLst/>
            <a:gdLst/>
            <a:ahLst/>
            <a:cxnLst/>
            <a:rect l="l" t="t" r="r" b="b"/>
            <a:pathLst>
              <a:path w="159385" h="71627">
                <a:moveTo>
                  <a:pt x="0" y="71627"/>
                </a:moveTo>
                <a:lnTo>
                  <a:pt x="749" y="70497"/>
                </a:lnTo>
                <a:lnTo>
                  <a:pt x="939" y="70319"/>
                </a:lnTo>
                <a:lnTo>
                  <a:pt x="2070" y="69570"/>
                </a:lnTo>
                <a:lnTo>
                  <a:pt x="3378" y="68452"/>
                </a:lnTo>
                <a:lnTo>
                  <a:pt x="3556" y="68452"/>
                </a:lnTo>
                <a:lnTo>
                  <a:pt x="5054" y="67690"/>
                </a:lnTo>
                <a:lnTo>
                  <a:pt x="6565" y="66941"/>
                </a:lnTo>
                <a:lnTo>
                  <a:pt x="6756" y="66941"/>
                </a:lnTo>
                <a:lnTo>
                  <a:pt x="8432" y="66573"/>
                </a:lnTo>
                <a:lnTo>
                  <a:pt x="21470" y="62853"/>
                </a:lnTo>
                <a:lnTo>
                  <a:pt x="31204" y="60192"/>
                </a:lnTo>
                <a:lnTo>
                  <a:pt x="40309" y="57569"/>
                </a:lnTo>
                <a:lnTo>
                  <a:pt x="51561" y="54000"/>
                </a:lnTo>
                <a:lnTo>
                  <a:pt x="62814" y="50063"/>
                </a:lnTo>
                <a:lnTo>
                  <a:pt x="73875" y="45948"/>
                </a:lnTo>
                <a:lnTo>
                  <a:pt x="84937" y="41630"/>
                </a:lnTo>
                <a:lnTo>
                  <a:pt x="95808" y="37312"/>
                </a:lnTo>
                <a:lnTo>
                  <a:pt x="106692" y="32435"/>
                </a:lnTo>
                <a:lnTo>
                  <a:pt x="117373" y="27749"/>
                </a:lnTo>
                <a:lnTo>
                  <a:pt x="117563" y="27749"/>
                </a:lnTo>
                <a:lnTo>
                  <a:pt x="128066" y="22504"/>
                </a:lnTo>
                <a:lnTo>
                  <a:pt x="133692" y="19684"/>
                </a:lnTo>
                <a:lnTo>
                  <a:pt x="133883" y="19684"/>
                </a:lnTo>
                <a:lnTo>
                  <a:pt x="139319" y="16509"/>
                </a:lnTo>
                <a:lnTo>
                  <a:pt x="143446" y="13881"/>
                </a:lnTo>
                <a:lnTo>
                  <a:pt x="147383" y="10871"/>
                </a:lnTo>
                <a:lnTo>
                  <a:pt x="151130" y="8254"/>
                </a:lnTo>
                <a:lnTo>
                  <a:pt x="151130" y="8064"/>
                </a:lnTo>
                <a:lnTo>
                  <a:pt x="154508" y="5067"/>
                </a:lnTo>
                <a:lnTo>
                  <a:pt x="156946" y="2628"/>
                </a:lnTo>
                <a:lnTo>
                  <a:pt x="157124" y="2628"/>
                </a:lnTo>
                <a:lnTo>
                  <a:pt x="15938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5744503" y="3097311"/>
            <a:ext cx="11620" cy="1689"/>
          </a:xfrm>
          <a:custGeom>
            <a:avLst/>
            <a:gdLst/>
            <a:ahLst/>
            <a:cxnLst/>
            <a:rect l="l" t="t" r="r" b="b"/>
            <a:pathLst>
              <a:path w="11620" h="1689">
                <a:moveTo>
                  <a:pt x="0" y="749"/>
                </a:moveTo>
                <a:lnTo>
                  <a:pt x="1130" y="1308"/>
                </a:lnTo>
                <a:lnTo>
                  <a:pt x="1308" y="1308"/>
                </a:lnTo>
                <a:lnTo>
                  <a:pt x="2616" y="1498"/>
                </a:lnTo>
                <a:lnTo>
                  <a:pt x="4114" y="1689"/>
                </a:lnTo>
                <a:lnTo>
                  <a:pt x="4305" y="1689"/>
                </a:lnTo>
                <a:lnTo>
                  <a:pt x="5803" y="1498"/>
                </a:lnTo>
                <a:lnTo>
                  <a:pt x="8623" y="939"/>
                </a:lnTo>
                <a:lnTo>
                  <a:pt x="8813" y="939"/>
                </a:lnTo>
                <a:lnTo>
                  <a:pt x="1162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5742625" y="3097874"/>
            <a:ext cx="13500" cy="3746"/>
          </a:xfrm>
          <a:custGeom>
            <a:avLst/>
            <a:gdLst/>
            <a:ahLst/>
            <a:cxnLst/>
            <a:rect l="l" t="t" r="r" b="b"/>
            <a:pathLst>
              <a:path w="13500" h="3746">
                <a:moveTo>
                  <a:pt x="13500" y="3187"/>
                </a:moveTo>
                <a:lnTo>
                  <a:pt x="12001" y="3568"/>
                </a:lnTo>
                <a:lnTo>
                  <a:pt x="10312" y="3568"/>
                </a:lnTo>
                <a:lnTo>
                  <a:pt x="8813" y="3746"/>
                </a:lnTo>
                <a:lnTo>
                  <a:pt x="8635" y="3746"/>
                </a:lnTo>
                <a:lnTo>
                  <a:pt x="7124" y="3568"/>
                </a:lnTo>
                <a:lnTo>
                  <a:pt x="5626" y="3378"/>
                </a:lnTo>
                <a:lnTo>
                  <a:pt x="5626" y="3187"/>
                </a:lnTo>
                <a:lnTo>
                  <a:pt x="4127" y="2806"/>
                </a:lnTo>
                <a:lnTo>
                  <a:pt x="2997" y="2247"/>
                </a:lnTo>
                <a:lnTo>
                  <a:pt x="2819" y="2247"/>
                </a:lnTo>
                <a:lnTo>
                  <a:pt x="1689" y="1498"/>
                </a:lnTo>
                <a:lnTo>
                  <a:pt x="939" y="939"/>
                </a:lnTo>
                <a:lnTo>
                  <a:pt x="749" y="939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5739438" y="2992310"/>
            <a:ext cx="136499" cy="94500"/>
          </a:xfrm>
          <a:custGeom>
            <a:avLst/>
            <a:gdLst/>
            <a:ahLst/>
            <a:cxnLst/>
            <a:rect l="l" t="t" r="r" b="b"/>
            <a:pathLst>
              <a:path w="136499" h="94500">
                <a:moveTo>
                  <a:pt x="0" y="94500"/>
                </a:moveTo>
                <a:lnTo>
                  <a:pt x="939" y="93192"/>
                </a:lnTo>
                <a:lnTo>
                  <a:pt x="2057" y="92252"/>
                </a:lnTo>
                <a:lnTo>
                  <a:pt x="3378" y="91122"/>
                </a:lnTo>
                <a:lnTo>
                  <a:pt x="3556" y="91122"/>
                </a:lnTo>
                <a:lnTo>
                  <a:pt x="5067" y="90373"/>
                </a:lnTo>
                <a:lnTo>
                  <a:pt x="17315" y="84238"/>
                </a:lnTo>
                <a:lnTo>
                  <a:pt x="26240" y="79882"/>
                </a:lnTo>
                <a:lnTo>
                  <a:pt x="35814" y="75006"/>
                </a:lnTo>
                <a:lnTo>
                  <a:pt x="47881" y="68699"/>
                </a:lnTo>
                <a:lnTo>
                  <a:pt x="56804" y="63817"/>
                </a:lnTo>
                <a:lnTo>
                  <a:pt x="65252" y="59067"/>
                </a:lnTo>
                <a:lnTo>
                  <a:pt x="70878" y="55880"/>
                </a:lnTo>
                <a:lnTo>
                  <a:pt x="71056" y="55880"/>
                </a:lnTo>
                <a:lnTo>
                  <a:pt x="76504" y="52311"/>
                </a:lnTo>
                <a:lnTo>
                  <a:pt x="82511" y="48374"/>
                </a:lnTo>
                <a:lnTo>
                  <a:pt x="88315" y="44069"/>
                </a:lnTo>
                <a:lnTo>
                  <a:pt x="93751" y="39928"/>
                </a:lnTo>
                <a:lnTo>
                  <a:pt x="93751" y="39751"/>
                </a:lnTo>
                <a:lnTo>
                  <a:pt x="98806" y="35242"/>
                </a:lnTo>
                <a:lnTo>
                  <a:pt x="103873" y="30937"/>
                </a:lnTo>
                <a:lnTo>
                  <a:pt x="108750" y="26428"/>
                </a:lnTo>
                <a:lnTo>
                  <a:pt x="118987" y="16746"/>
                </a:lnTo>
                <a:lnTo>
                  <a:pt x="126137" y="9936"/>
                </a:lnTo>
                <a:lnTo>
                  <a:pt x="136260" y="229"/>
                </a:lnTo>
                <a:lnTo>
                  <a:pt x="13649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5821937" y="3014997"/>
            <a:ext cx="63944" cy="48755"/>
          </a:xfrm>
          <a:custGeom>
            <a:avLst/>
            <a:gdLst/>
            <a:ahLst/>
            <a:cxnLst/>
            <a:rect l="l" t="t" r="r" b="b"/>
            <a:pathLst>
              <a:path w="63944" h="48755">
                <a:moveTo>
                  <a:pt x="63944" y="0"/>
                </a:moveTo>
                <a:lnTo>
                  <a:pt x="58127" y="5435"/>
                </a:lnTo>
                <a:lnTo>
                  <a:pt x="52133" y="10871"/>
                </a:lnTo>
                <a:lnTo>
                  <a:pt x="46316" y="16129"/>
                </a:lnTo>
                <a:lnTo>
                  <a:pt x="40119" y="21183"/>
                </a:lnTo>
                <a:lnTo>
                  <a:pt x="34124" y="26060"/>
                </a:lnTo>
                <a:lnTo>
                  <a:pt x="34124" y="26250"/>
                </a:lnTo>
                <a:lnTo>
                  <a:pt x="27952" y="30746"/>
                </a:lnTo>
                <a:lnTo>
                  <a:pt x="21755" y="35433"/>
                </a:lnTo>
                <a:lnTo>
                  <a:pt x="15189" y="39560"/>
                </a:lnTo>
                <a:lnTo>
                  <a:pt x="7696" y="44437"/>
                </a:lnTo>
                <a:lnTo>
                  <a:pt x="0" y="4875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5739626" y="2777423"/>
            <a:ext cx="50622" cy="60566"/>
          </a:xfrm>
          <a:custGeom>
            <a:avLst/>
            <a:gdLst/>
            <a:ahLst/>
            <a:cxnLst/>
            <a:rect l="l" t="t" r="r" b="b"/>
            <a:pathLst>
              <a:path w="50622" h="60566">
                <a:moveTo>
                  <a:pt x="0" y="60566"/>
                </a:moveTo>
                <a:lnTo>
                  <a:pt x="4318" y="51193"/>
                </a:lnTo>
                <a:lnTo>
                  <a:pt x="4318" y="51003"/>
                </a:lnTo>
                <a:lnTo>
                  <a:pt x="9372" y="41998"/>
                </a:lnTo>
                <a:lnTo>
                  <a:pt x="13690" y="34124"/>
                </a:lnTo>
                <a:lnTo>
                  <a:pt x="13500" y="33566"/>
                </a:lnTo>
                <a:lnTo>
                  <a:pt x="19126" y="26631"/>
                </a:lnTo>
                <a:lnTo>
                  <a:pt x="25120" y="19126"/>
                </a:lnTo>
                <a:lnTo>
                  <a:pt x="25501" y="18935"/>
                </a:lnTo>
                <a:lnTo>
                  <a:pt x="33007" y="12560"/>
                </a:lnTo>
                <a:lnTo>
                  <a:pt x="41059" y="5626"/>
                </a:lnTo>
                <a:lnTo>
                  <a:pt x="41440" y="5435"/>
                </a:lnTo>
                <a:lnTo>
                  <a:pt x="50622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5767751" y="3415531"/>
            <a:ext cx="141376" cy="3729"/>
          </a:xfrm>
          <a:custGeom>
            <a:avLst/>
            <a:gdLst/>
            <a:ahLst/>
            <a:cxnLst/>
            <a:rect l="l" t="t" r="r" b="b"/>
            <a:pathLst>
              <a:path w="141376" h="3729">
                <a:moveTo>
                  <a:pt x="0" y="3729"/>
                </a:moveTo>
                <a:lnTo>
                  <a:pt x="16476" y="2810"/>
                </a:lnTo>
                <a:lnTo>
                  <a:pt x="29068" y="2134"/>
                </a:lnTo>
                <a:lnTo>
                  <a:pt x="39370" y="1636"/>
                </a:lnTo>
                <a:lnTo>
                  <a:pt x="48978" y="1251"/>
                </a:lnTo>
                <a:lnTo>
                  <a:pt x="59486" y="913"/>
                </a:lnTo>
                <a:lnTo>
                  <a:pt x="72491" y="556"/>
                </a:lnTo>
                <a:lnTo>
                  <a:pt x="87376" y="173"/>
                </a:lnTo>
                <a:lnTo>
                  <a:pt x="100508" y="0"/>
                </a:lnTo>
                <a:lnTo>
                  <a:pt x="111570" y="473"/>
                </a:lnTo>
                <a:lnTo>
                  <a:pt x="116446" y="732"/>
                </a:lnTo>
                <a:lnTo>
                  <a:pt x="128816" y="1481"/>
                </a:lnTo>
                <a:lnTo>
                  <a:pt x="129006" y="1481"/>
                </a:lnTo>
                <a:lnTo>
                  <a:pt x="141376" y="334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5813125" y="3230063"/>
            <a:ext cx="194068" cy="43129"/>
          </a:xfrm>
          <a:custGeom>
            <a:avLst/>
            <a:gdLst/>
            <a:ahLst/>
            <a:cxnLst/>
            <a:rect l="l" t="t" r="r" b="b"/>
            <a:pathLst>
              <a:path w="194068" h="43129">
                <a:moveTo>
                  <a:pt x="0" y="43129"/>
                </a:moveTo>
                <a:lnTo>
                  <a:pt x="13028" y="42127"/>
                </a:lnTo>
                <a:lnTo>
                  <a:pt x="24229" y="40433"/>
                </a:lnTo>
                <a:lnTo>
                  <a:pt x="28130" y="39750"/>
                </a:lnTo>
                <a:lnTo>
                  <a:pt x="41505" y="37342"/>
                </a:lnTo>
                <a:lnTo>
                  <a:pt x="51515" y="34980"/>
                </a:lnTo>
                <a:lnTo>
                  <a:pt x="60198" y="32626"/>
                </a:lnTo>
                <a:lnTo>
                  <a:pt x="75975" y="28280"/>
                </a:lnTo>
                <a:lnTo>
                  <a:pt x="87920" y="24820"/>
                </a:lnTo>
                <a:lnTo>
                  <a:pt x="97643" y="21872"/>
                </a:lnTo>
                <a:lnTo>
                  <a:pt x="106756" y="19065"/>
                </a:lnTo>
                <a:lnTo>
                  <a:pt x="116872" y="16027"/>
                </a:lnTo>
                <a:lnTo>
                  <a:pt x="129603" y="12385"/>
                </a:lnTo>
                <a:lnTo>
                  <a:pt x="141947" y="9004"/>
                </a:lnTo>
                <a:lnTo>
                  <a:pt x="154607" y="5816"/>
                </a:lnTo>
                <a:lnTo>
                  <a:pt x="165851" y="3762"/>
                </a:lnTo>
                <a:lnTo>
                  <a:pt x="169329" y="3187"/>
                </a:lnTo>
                <a:lnTo>
                  <a:pt x="181698" y="1130"/>
                </a:lnTo>
                <a:lnTo>
                  <a:pt x="19406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5813125" y="3188070"/>
            <a:ext cx="80822" cy="32245"/>
          </a:xfrm>
          <a:custGeom>
            <a:avLst/>
            <a:gdLst/>
            <a:ahLst/>
            <a:cxnLst/>
            <a:rect l="l" t="t" r="r" b="b"/>
            <a:pathLst>
              <a:path w="80822" h="32245">
                <a:moveTo>
                  <a:pt x="0" y="32245"/>
                </a:moveTo>
                <a:lnTo>
                  <a:pt x="8813" y="29806"/>
                </a:lnTo>
                <a:lnTo>
                  <a:pt x="17627" y="26809"/>
                </a:lnTo>
                <a:lnTo>
                  <a:pt x="25501" y="24180"/>
                </a:lnTo>
                <a:lnTo>
                  <a:pt x="33197" y="21183"/>
                </a:lnTo>
                <a:lnTo>
                  <a:pt x="41059" y="18186"/>
                </a:lnTo>
                <a:lnTo>
                  <a:pt x="48755" y="14808"/>
                </a:lnTo>
                <a:lnTo>
                  <a:pt x="56819" y="11429"/>
                </a:lnTo>
                <a:lnTo>
                  <a:pt x="64693" y="7683"/>
                </a:lnTo>
                <a:lnTo>
                  <a:pt x="72758" y="3936"/>
                </a:lnTo>
                <a:lnTo>
                  <a:pt x="80822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5821942" y="3033936"/>
            <a:ext cx="150939" cy="82689"/>
          </a:xfrm>
          <a:custGeom>
            <a:avLst/>
            <a:gdLst/>
            <a:ahLst/>
            <a:cxnLst/>
            <a:rect l="l" t="t" r="r" b="b"/>
            <a:pathLst>
              <a:path w="150939" h="82689">
                <a:moveTo>
                  <a:pt x="0" y="82689"/>
                </a:moveTo>
                <a:lnTo>
                  <a:pt x="12043" y="78663"/>
                </a:lnTo>
                <a:lnTo>
                  <a:pt x="23558" y="73437"/>
                </a:lnTo>
                <a:lnTo>
                  <a:pt x="35633" y="67648"/>
                </a:lnTo>
                <a:lnTo>
                  <a:pt x="45398" y="61934"/>
                </a:lnTo>
                <a:lnTo>
                  <a:pt x="48755" y="59816"/>
                </a:lnTo>
                <a:lnTo>
                  <a:pt x="62063" y="51238"/>
                </a:lnTo>
                <a:lnTo>
                  <a:pt x="71692" y="44739"/>
                </a:lnTo>
                <a:lnTo>
                  <a:pt x="79566" y="39227"/>
                </a:lnTo>
                <a:lnTo>
                  <a:pt x="87611" y="33608"/>
                </a:lnTo>
                <a:lnTo>
                  <a:pt x="97751" y="26790"/>
                </a:lnTo>
                <a:lnTo>
                  <a:pt x="108750" y="19684"/>
                </a:lnTo>
                <a:lnTo>
                  <a:pt x="118884" y="13309"/>
                </a:lnTo>
                <a:lnTo>
                  <a:pt x="119253" y="13500"/>
                </a:lnTo>
                <a:lnTo>
                  <a:pt x="130124" y="8432"/>
                </a:lnTo>
                <a:lnTo>
                  <a:pt x="140258" y="3568"/>
                </a:lnTo>
                <a:lnTo>
                  <a:pt x="140436" y="3568"/>
                </a:lnTo>
                <a:lnTo>
                  <a:pt x="15093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5885888" y="2965118"/>
            <a:ext cx="86995" cy="49885"/>
          </a:xfrm>
          <a:custGeom>
            <a:avLst/>
            <a:gdLst/>
            <a:ahLst/>
            <a:cxnLst/>
            <a:rect l="l" t="t" r="r" b="b"/>
            <a:pathLst>
              <a:path w="86995" h="49885">
                <a:moveTo>
                  <a:pt x="86995" y="0"/>
                </a:moveTo>
                <a:lnTo>
                  <a:pt x="76492" y="3378"/>
                </a:lnTo>
                <a:lnTo>
                  <a:pt x="76314" y="3568"/>
                </a:lnTo>
                <a:lnTo>
                  <a:pt x="66179" y="8255"/>
                </a:lnTo>
                <a:lnTo>
                  <a:pt x="55308" y="13309"/>
                </a:lnTo>
                <a:lnTo>
                  <a:pt x="55130" y="13500"/>
                </a:lnTo>
                <a:lnTo>
                  <a:pt x="44805" y="19697"/>
                </a:lnTo>
                <a:lnTo>
                  <a:pt x="33457" y="26757"/>
                </a:lnTo>
                <a:lnTo>
                  <a:pt x="25007" y="32520"/>
                </a:lnTo>
                <a:lnTo>
                  <a:pt x="17983" y="37312"/>
                </a:lnTo>
                <a:lnTo>
                  <a:pt x="8991" y="43319"/>
                </a:lnTo>
                <a:lnTo>
                  <a:pt x="0" y="4988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5852693" y="3255948"/>
            <a:ext cx="120002" cy="17995"/>
          </a:xfrm>
          <a:custGeom>
            <a:avLst/>
            <a:gdLst/>
            <a:ahLst/>
            <a:cxnLst/>
            <a:rect l="l" t="t" r="r" b="b"/>
            <a:pathLst>
              <a:path w="120002" h="17995">
                <a:moveTo>
                  <a:pt x="120002" y="5435"/>
                </a:moveTo>
                <a:lnTo>
                  <a:pt x="107810" y="2616"/>
                </a:lnTo>
                <a:lnTo>
                  <a:pt x="107442" y="2616"/>
                </a:lnTo>
                <a:lnTo>
                  <a:pt x="95059" y="1308"/>
                </a:lnTo>
                <a:lnTo>
                  <a:pt x="83070" y="0"/>
                </a:lnTo>
                <a:lnTo>
                  <a:pt x="82880" y="0"/>
                </a:lnTo>
                <a:lnTo>
                  <a:pt x="70688" y="368"/>
                </a:lnTo>
                <a:lnTo>
                  <a:pt x="59817" y="749"/>
                </a:lnTo>
                <a:lnTo>
                  <a:pt x="59448" y="749"/>
                </a:lnTo>
                <a:lnTo>
                  <a:pt x="48564" y="2616"/>
                </a:lnTo>
                <a:lnTo>
                  <a:pt x="37122" y="4686"/>
                </a:lnTo>
                <a:lnTo>
                  <a:pt x="36753" y="4686"/>
                </a:lnTo>
                <a:lnTo>
                  <a:pt x="25692" y="8051"/>
                </a:lnTo>
                <a:lnTo>
                  <a:pt x="14439" y="11429"/>
                </a:lnTo>
                <a:lnTo>
                  <a:pt x="14439" y="12179"/>
                </a:lnTo>
                <a:lnTo>
                  <a:pt x="3378" y="16497"/>
                </a:lnTo>
                <a:lnTo>
                  <a:pt x="1689" y="17056"/>
                </a:lnTo>
                <a:lnTo>
                  <a:pt x="0" y="1799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5875940" y="2947489"/>
            <a:ext cx="87007" cy="44818"/>
          </a:xfrm>
          <a:custGeom>
            <a:avLst/>
            <a:gdLst/>
            <a:ahLst/>
            <a:cxnLst/>
            <a:rect l="l" t="t" r="r" b="b"/>
            <a:pathLst>
              <a:path w="87007" h="44818">
                <a:moveTo>
                  <a:pt x="0" y="44818"/>
                </a:moveTo>
                <a:lnTo>
                  <a:pt x="10210" y="37128"/>
                </a:lnTo>
                <a:lnTo>
                  <a:pt x="20373" y="30062"/>
                </a:lnTo>
                <a:lnTo>
                  <a:pt x="21005" y="29629"/>
                </a:lnTo>
                <a:lnTo>
                  <a:pt x="30378" y="23444"/>
                </a:lnTo>
                <a:lnTo>
                  <a:pt x="30378" y="22885"/>
                </a:lnTo>
                <a:lnTo>
                  <a:pt x="40119" y="17818"/>
                </a:lnTo>
                <a:lnTo>
                  <a:pt x="50634" y="12014"/>
                </a:lnTo>
                <a:lnTo>
                  <a:pt x="51003" y="12014"/>
                </a:lnTo>
                <a:lnTo>
                  <a:pt x="62255" y="7696"/>
                </a:lnTo>
                <a:lnTo>
                  <a:pt x="74233" y="3411"/>
                </a:lnTo>
                <a:lnTo>
                  <a:pt x="86264" y="188"/>
                </a:lnTo>
                <a:lnTo>
                  <a:pt x="8700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5893944" y="3310698"/>
            <a:ext cx="69011" cy="5994"/>
          </a:xfrm>
          <a:custGeom>
            <a:avLst/>
            <a:gdLst/>
            <a:ahLst/>
            <a:cxnLst/>
            <a:rect l="l" t="t" r="r" b="b"/>
            <a:pathLst>
              <a:path w="69011" h="5994">
                <a:moveTo>
                  <a:pt x="0" y="5994"/>
                </a:moveTo>
                <a:lnTo>
                  <a:pt x="10680" y="2819"/>
                </a:lnTo>
                <a:lnTo>
                  <a:pt x="11061" y="2819"/>
                </a:lnTo>
                <a:lnTo>
                  <a:pt x="22123" y="1498"/>
                </a:lnTo>
                <a:lnTo>
                  <a:pt x="33756" y="0"/>
                </a:lnTo>
                <a:lnTo>
                  <a:pt x="34124" y="0"/>
                </a:lnTo>
                <a:lnTo>
                  <a:pt x="45745" y="558"/>
                </a:lnTo>
                <a:lnTo>
                  <a:pt x="57188" y="939"/>
                </a:lnTo>
                <a:lnTo>
                  <a:pt x="57746" y="939"/>
                </a:lnTo>
                <a:lnTo>
                  <a:pt x="69011" y="337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5893944" y="3275448"/>
            <a:ext cx="69011" cy="5994"/>
          </a:xfrm>
          <a:custGeom>
            <a:avLst/>
            <a:gdLst/>
            <a:ahLst/>
            <a:cxnLst/>
            <a:rect l="l" t="t" r="r" b="b"/>
            <a:pathLst>
              <a:path w="69011" h="5994">
                <a:moveTo>
                  <a:pt x="0" y="5994"/>
                </a:moveTo>
                <a:lnTo>
                  <a:pt x="10680" y="2806"/>
                </a:lnTo>
                <a:lnTo>
                  <a:pt x="11061" y="2806"/>
                </a:lnTo>
                <a:lnTo>
                  <a:pt x="22123" y="1498"/>
                </a:lnTo>
                <a:lnTo>
                  <a:pt x="33756" y="0"/>
                </a:lnTo>
                <a:lnTo>
                  <a:pt x="34124" y="0"/>
                </a:lnTo>
                <a:lnTo>
                  <a:pt x="45745" y="368"/>
                </a:lnTo>
                <a:lnTo>
                  <a:pt x="57188" y="939"/>
                </a:lnTo>
                <a:lnTo>
                  <a:pt x="57746" y="939"/>
                </a:lnTo>
                <a:lnTo>
                  <a:pt x="69011" y="318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5910442" y="3142870"/>
            <a:ext cx="99377" cy="18757"/>
          </a:xfrm>
          <a:custGeom>
            <a:avLst/>
            <a:gdLst/>
            <a:ahLst/>
            <a:cxnLst/>
            <a:rect l="l" t="t" r="r" b="b"/>
            <a:pathLst>
              <a:path w="99377" h="18757">
                <a:moveTo>
                  <a:pt x="0" y="18757"/>
                </a:moveTo>
                <a:lnTo>
                  <a:pt x="9385" y="15570"/>
                </a:lnTo>
                <a:lnTo>
                  <a:pt x="18757" y="12763"/>
                </a:lnTo>
                <a:lnTo>
                  <a:pt x="31012" y="9134"/>
                </a:lnTo>
                <a:lnTo>
                  <a:pt x="42872" y="6288"/>
                </a:lnTo>
                <a:lnTo>
                  <a:pt x="44246" y="6007"/>
                </a:lnTo>
                <a:lnTo>
                  <a:pt x="56959" y="3408"/>
                </a:lnTo>
                <a:lnTo>
                  <a:pt x="68563" y="1954"/>
                </a:lnTo>
                <a:lnTo>
                  <a:pt x="71247" y="1689"/>
                </a:lnTo>
                <a:lnTo>
                  <a:pt x="84194" y="357"/>
                </a:lnTo>
                <a:lnTo>
                  <a:pt x="95593" y="6"/>
                </a:lnTo>
                <a:lnTo>
                  <a:pt x="9937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5929195" y="3083438"/>
            <a:ext cx="80619" cy="30937"/>
          </a:xfrm>
          <a:custGeom>
            <a:avLst/>
            <a:gdLst/>
            <a:ahLst/>
            <a:cxnLst/>
            <a:rect l="l" t="t" r="r" b="b"/>
            <a:pathLst>
              <a:path w="80619" h="30937">
                <a:moveTo>
                  <a:pt x="0" y="30937"/>
                </a:moveTo>
                <a:lnTo>
                  <a:pt x="3937" y="27190"/>
                </a:lnTo>
                <a:lnTo>
                  <a:pt x="4127" y="27000"/>
                </a:lnTo>
                <a:lnTo>
                  <a:pt x="8432" y="24003"/>
                </a:lnTo>
                <a:lnTo>
                  <a:pt x="13309" y="20624"/>
                </a:lnTo>
                <a:lnTo>
                  <a:pt x="13500" y="20624"/>
                </a:lnTo>
                <a:lnTo>
                  <a:pt x="18567" y="17818"/>
                </a:lnTo>
                <a:lnTo>
                  <a:pt x="27190" y="12941"/>
                </a:lnTo>
                <a:lnTo>
                  <a:pt x="27190" y="12192"/>
                </a:lnTo>
                <a:lnTo>
                  <a:pt x="36195" y="8623"/>
                </a:lnTo>
                <a:lnTo>
                  <a:pt x="46126" y="4686"/>
                </a:lnTo>
                <a:lnTo>
                  <a:pt x="46697" y="4495"/>
                </a:lnTo>
                <a:lnTo>
                  <a:pt x="57378" y="2438"/>
                </a:lnTo>
                <a:lnTo>
                  <a:pt x="68630" y="368"/>
                </a:lnTo>
                <a:lnTo>
                  <a:pt x="69011" y="190"/>
                </a:lnTo>
                <a:lnTo>
                  <a:pt x="8061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5904819" y="3065249"/>
            <a:ext cx="102565" cy="38252"/>
          </a:xfrm>
          <a:custGeom>
            <a:avLst/>
            <a:gdLst/>
            <a:ahLst/>
            <a:cxnLst/>
            <a:rect l="l" t="t" r="r" b="b"/>
            <a:pathLst>
              <a:path w="102565" h="38252">
                <a:moveTo>
                  <a:pt x="102565" y="0"/>
                </a:moveTo>
                <a:lnTo>
                  <a:pt x="89832" y="198"/>
                </a:lnTo>
                <a:lnTo>
                  <a:pt x="77460" y="1586"/>
                </a:lnTo>
                <a:lnTo>
                  <a:pt x="76682" y="1689"/>
                </a:lnTo>
                <a:lnTo>
                  <a:pt x="65252" y="3187"/>
                </a:lnTo>
                <a:lnTo>
                  <a:pt x="64884" y="3187"/>
                </a:lnTo>
                <a:lnTo>
                  <a:pt x="53632" y="6184"/>
                </a:lnTo>
                <a:lnTo>
                  <a:pt x="44069" y="9004"/>
                </a:lnTo>
                <a:lnTo>
                  <a:pt x="43688" y="9004"/>
                </a:lnTo>
                <a:lnTo>
                  <a:pt x="34683" y="13119"/>
                </a:lnTo>
                <a:lnTo>
                  <a:pt x="25692" y="17437"/>
                </a:lnTo>
                <a:lnTo>
                  <a:pt x="17056" y="23253"/>
                </a:lnTo>
                <a:lnTo>
                  <a:pt x="9194" y="28689"/>
                </a:lnTo>
                <a:lnTo>
                  <a:pt x="9563" y="29438"/>
                </a:lnTo>
                <a:lnTo>
                  <a:pt x="2070" y="35991"/>
                </a:lnTo>
                <a:lnTo>
                  <a:pt x="939" y="36931"/>
                </a:lnTo>
                <a:lnTo>
                  <a:pt x="0" y="3825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5947760" y="3118681"/>
            <a:ext cx="62064" cy="17818"/>
          </a:xfrm>
          <a:custGeom>
            <a:avLst/>
            <a:gdLst/>
            <a:ahLst/>
            <a:cxnLst/>
            <a:rect l="l" t="t" r="r" b="b"/>
            <a:pathLst>
              <a:path w="62064" h="17818">
                <a:moveTo>
                  <a:pt x="0" y="17818"/>
                </a:moveTo>
                <a:lnTo>
                  <a:pt x="8064" y="12573"/>
                </a:lnTo>
                <a:lnTo>
                  <a:pt x="8623" y="12192"/>
                </a:lnTo>
                <a:lnTo>
                  <a:pt x="17627" y="8636"/>
                </a:lnTo>
                <a:lnTo>
                  <a:pt x="27559" y="4699"/>
                </a:lnTo>
                <a:lnTo>
                  <a:pt x="28130" y="4699"/>
                </a:lnTo>
                <a:lnTo>
                  <a:pt x="38811" y="2628"/>
                </a:lnTo>
                <a:lnTo>
                  <a:pt x="50063" y="381"/>
                </a:lnTo>
                <a:lnTo>
                  <a:pt x="50431" y="381"/>
                </a:lnTo>
                <a:lnTo>
                  <a:pt x="62064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4260949" y="3143436"/>
            <a:ext cx="3937" cy="86258"/>
          </a:xfrm>
          <a:custGeom>
            <a:avLst/>
            <a:gdLst/>
            <a:ahLst/>
            <a:cxnLst/>
            <a:rect l="l" t="t" r="r" b="b"/>
            <a:pathLst>
              <a:path w="3937" h="86258">
                <a:moveTo>
                  <a:pt x="2997" y="76504"/>
                </a:moveTo>
                <a:lnTo>
                  <a:pt x="0" y="38442"/>
                </a:lnTo>
                <a:lnTo>
                  <a:pt x="0" y="4699"/>
                </a:lnTo>
                <a:lnTo>
                  <a:pt x="1498" y="34696"/>
                </a:lnTo>
                <a:lnTo>
                  <a:pt x="1498" y="0"/>
                </a:lnTo>
                <a:lnTo>
                  <a:pt x="3936" y="17437"/>
                </a:lnTo>
                <a:lnTo>
                  <a:pt x="3936" y="86258"/>
                </a:lnTo>
                <a:lnTo>
                  <a:pt x="2997" y="7650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4262446" y="3142688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4365199" y="3096750"/>
            <a:ext cx="2438" cy="97129"/>
          </a:xfrm>
          <a:custGeom>
            <a:avLst/>
            <a:gdLst/>
            <a:ahLst/>
            <a:cxnLst/>
            <a:rect l="l" t="t" r="r" b="b"/>
            <a:pathLst>
              <a:path w="2438" h="97129">
                <a:moveTo>
                  <a:pt x="2438" y="0"/>
                </a:moveTo>
                <a:lnTo>
                  <a:pt x="2247" y="25882"/>
                </a:lnTo>
                <a:lnTo>
                  <a:pt x="0" y="28130"/>
                </a:lnTo>
                <a:lnTo>
                  <a:pt x="0" y="9712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4260947" y="3118688"/>
            <a:ext cx="1498" cy="29438"/>
          </a:xfrm>
          <a:custGeom>
            <a:avLst/>
            <a:gdLst/>
            <a:ahLst/>
            <a:cxnLst/>
            <a:rect l="l" t="t" r="r" b="b"/>
            <a:pathLst>
              <a:path w="1498" h="29438">
                <a:moveTo>
                  <a:pt x="0" y="29438"/>
                </a:moveTo>
                <a:lnTo>
                  <a:pt x="149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4342884" y="3070495"/>
            <a:ext cx="0" cy="35255"/>
          </a:xfrm>
          <a:custGeom>
            <a:avLst/>
            <a:gdLst/>
            <a:ahLst/>
            <a:cxnLst/>
            <a:rect l="l" t="t" r="r" b="b"/>
            <a:pathLst>
              <a:path h="35255">
                <a:moveTo>
                  <a:pt x="0" y="35255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4262446" y="3083248"/>
            <a:ext cx="0" cy="35433"/>
          </a:xfrm>
          <a:custGeom>
            <a:avLst/>
            <a:gdLst/>
            <a:ahLst/>
            <a:cxnLst/>
            <a:rect l="l" t="t" r="r" b="b"/>
            <a:pathLst>
              <a:path h="35432">
                <a:moveTo>
                  <a:pt x="0" y="0"/>
                </a:moveTo>
                <a:lnTo>
                  <a:pt x="0" y="3543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4262446" y="3064871"/>
            <a:ext cx="2438" cy="18376"/>
          </a:xfrm>
          <a:custGeom>
            <a:avLst/>
            <a:gdLst/>
            <a:ahLst/>
            <a:cxnLst/>
            <a:rect l="l" t="t" r="r" b="b"/>
            <a:pathLst>
              <a:path w="2438" h="18376">
                <a:moveTo>
                  <a:pt x="0" y="18376"/>
                </a:moveTo>
                <a:lnTo>
                  <a:pt x="243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4535079" y="3068248"/>
            <a:ext cx="6565" cy="3937"/>
          </a:xfrm>
          <a:custGeom>
            <a:avLst/>
            <a:gdLst/>
            <a:ahLst/>
            <a:cxnLst/>
            <a:rect l="l" t="t" r="r" b="b"/>
            <a:pathLst>
              <a:path w="6565" h="3937">
                <a:moveTo>
                  <a:pt x="6565" y="0"/>
                </a:moveTo>
                <a:lnTo>
                  <a:pt x="5054" y="1689"/>
                </a:lnTo>
                <a:lnTo>
                  <a:pt x="2819" y="3009"/>
                </a:lnTo>
                <a:lnTo>
                  <a:pt x="0" y="393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4309130" y="3313878"/>
            <a:ext cx="17068" cy="25882"/>
          </a:xfrm>
          <a:custGeom>
            <a:avLst/>
            <a:gdLst/>
            <a:ahLst/>
            <a:cxnLst/>
            <a:rect l="l" t="t" r="r" b="b"/>
            <a:pathLst>
              <a:path w="17068" h="25882">
                <a:moveTo>
                  <a:pt x="17068" y="25882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4386200" y="3211122"/>
            <a:ext cx="47625" cy="33007"/>
          </a:xfrm>
          <a:custGeom>
            <a:avLst/>
            <a:gdLst/>
            <a:ahLst/>
            <a:cxnLst/>
            <a:rect l="l" t="t" r="r" b="b"/>
            <a:pathLst>
              <a:path w="47625" h="33007">
                <a:moveTo>
                  <a:pt x="47625" y="33007"/>
                </a:moveTo>
                <a:lnTo>
                  <a:pt x="47625" y="8064"/>
                </a:lnTo>
                <a:lnTo>
                  <a:pt x="9944" y="22694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4299196" y="3261009"/>
            <a:ext cx="0" cy="19126"/>
          </a:xfrm>
          <a:custGeom>
            <a:avLst/>
            <a:gdLst/>
            <a:ahLst/>
            <a:cxnLst/>
            <a:rect l="l" t="t" r="r" b="b"/>
            <a:pathLst>
              <a:path h="19126">
                <a:moveTo>
                  <a:pt x="0" y="0"/>
                </a:moveTo>
                <a:lnTo>
                  <a:pt x="0" y="1912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4299196" y="3261009"/>
            <a:ext cx="9931" cy="52870"/>
          </a:xfrm>
          <a:custGeom>
            <a:avLst/>
            <a:gdLst/>
            <a:ahLst/>
            <a:cxnLst/>
            <a:rect l="l" t="t" r="r" b="b"/>
            <a:pathLst>
              <a:path w="9931" h="52870">
                <a:moveTo>
                  <a:pt x="0" y="0"/>
                </a:moveTo>
                <a:lnTo>
                  <a:pt x="9931" y="17627"/>
                </a:lnTo>
                <a:lnTo>
                  <a:pt x="9931" y="5287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4299380" y="2964742"/>
            <a:ext cx="3568" cy="69380"/>
          </a:xfrm>
          <a:custGeom>
            <a:avLst/>
            <a:gdLst/>
            <a:ahLst/>
            <a:cxnLst/>
            <a:rect l="l" t="t" r="r" b="b"/>
            <a:pathLst>
              <a:path w="3568" h="69380">
                <a:moveTo>
                  <a:pt x="3568" y="69380"/>
                </a:moveTo>
                <a:lnTo>
                  <a:pt x="0" y="68821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4416014" y="2953680"/>
            <a:ext cx="0" cy="69011"/>
          </a:xfrm>
          <a:custGeom>
            <a:avLst/>
            <a:gdLst/>
            <a:ahLst/>
            <a:cxnLst/>
            <a:rect l="l" t="t" r="r" b="b"/>
            <a:pathLst>
              <a:path h="69011">
                <a:moveTo>
                  <a:pt x="0" y="0"/>
                </a:moveTo>
                <a:lnTo>
                  <a:pt x="0" y="6901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4455200" y="2950867"/>
            <a:ext cx="0" cy="29248"/>
          </a:xfrm>
          <a:custGeom>
            <a:avLst/>
            <a:gdLst/>
            <a:ahLst/>
            <a:cxnLst/>
            <a:rect l="l" t="t" r="r" b="b"/>
            <a:pathLst>
              <a:path h="29248">
                <a:moveTo>
                  <a:pt x="0" y="0"/>
                </a:moveTo>
                <a:lnTo>
                  <a:pt x="0" y="2924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4581392" y="2986878"/>
            <a:ext cx="0" cy="2616"/>
          </a:xfrm>
          <a:custGeom>
            <a:avLst/>
            <a:gdLst/>
            <a:ahLst/>
            <a:cxnLst/>
            <a:rect l="l" t="t" r="r" b="b"/>
            <a:pathLst>
              <a:path h="2616">
                <a:moveTo>
                  <a:pt x="0" y="261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4419574" y="2928371"/>
            <a:ext cx="17449" cy="23812"/>
          </a:xfrm>
          <a:custGeom>
            <a:avLst/>
            <a:gdLst/>
            <a:ahLst/>
            <a:cxnLst/>
            <a:rect l="l" t="t" r="r" b="b"/>
            <a:pathLst>
              <a:path w="17449" h="23812">
                <a:moveTo>
                  <a:pt x="0" y="23812"/>
                </a:moveTo>
                <a:lnTo>
                  <a:pt x="1744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4299388" y="2947492"/>
            <a:ext cx="9931" cy="17246"/>
          </a:xfrm>
          <a:custGeom>
            <a:avLst/>
            <a:gdLst/>
            <a:ahLst/>
            <a:cxnLst/>
            <a:rect l="l" t="t" r="r" b="b"/>
            <a:pathLst>
              <a:path w="9931" h="17246">
                <a:moveTo>
                  <a:pt x="9931" y="0"/>
                </a:moveTo>
                <a:lnTo>
                  <a:pt x="0" y="1724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4331262" y="2927804"/>
            <a:ext cx="17437" cy="22313"/>
          </a:xfrm>
          <a:custGeom>
            <a:avLst/>
            <a:gdLst/>
            <a:ahLst/>
            <a:cxnLst/>
            <a:rect l="l" t="t" r="r" b="b"/>
            <a:pathLst>
              <a:path w="17437" h="22313">
                <a:moveTo>
                  <a:pt x="0" y="22313"/>
                </a:moveTo>
                <a:lnTo>
                  <a:pt x="1743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4560204" y="3318202"/>
            <a:ext cx="0" cy="17805"/>
          </a:xfrm>
          <a:custGeom>
            <a:avLst/>
            <a:gdLst/>
            <a:ahLst/>
            <a:cxnLst/>
            <a:rect l="l" t="t" r="r" b="b"/>
            <a:pathLst>
              <a:path h="17805">
                <a:moveTo>
                  <a:pt x="0" y="17805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4448449" y="3278249"/>
            <a:ext cx="0" cy="29070"/>
          </a:xfrm>
          <a:custGeom>
            <a:avLst/>
            <a:gdLst/>
            <a:ahLst/>
            <a:cxnLst/>
            <a:rect l="l" t="t" r="r" b="b"/>
            <a:pathLst>
              <a:path h="29070">
                <a:moveTo>
                  <a:pt x="0" y="2907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4431765" y="3294379"/>
            <a:ext cx="0" cy="68808"/>
          </a:xfrm>
          <a:custGeom>
            <a:avLst/>
            <a:gdLst/>
            <a:ahLst/>
            <a:cxnLst/>
            <a:rect l="l" t="t" r="r" b="b"/>
            <a:pathLst>
              <a:path h="68808">
                <a:moveTo>
                  <a:pt x="0" y="0"/>
                </a:moveTo>
                <a:lnTo>
                  <a:pt x="0" y="6880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4353007" y="3406698"/>
            <a:ext cx="9753" cy="12001"/>
          </a:xfrm>
          <a:custGeom>
            <a:avLst/>
            <a:gdLst/>
            <a:ahLst/>
            <a:cxnLst/>
            <a:rect l="l" t="t" r="r" b="b"/>
            <a:pathLst>
              <a:path w="9753" h="12001">
                <a:moveTo>
                  <a:pt x="9753" y="12001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4348511" y="3333565"/>
            <a:ext cx="14249" cy="16129"/>
          </a:xfrm>
          <a:custGeom>
            <a:avLst/>
            <a:gdLst/>
            <a:ahLst/>
            <a:cxnLst/>
            <a:rect l="l" t="t" r="r" b="b"/>
            <a:pathLst>
              <a:path w="14249" h="16128">
                <a:moveTo>
                  <a:pt x="14249" y="16128"/>
                </a:moveTo>
                <a:lnTo>
                  <a:pt x="0" y="0"/>
                </a:lnTo>
                <a:lnTo>
                  <a:pt x="0" y="1313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4554019" y="3255004"/>
            <a:ext cx="939" cy="3378"/>
          </a:xfrm>
          <a:custGeom>
            <a:avLst/>
            <a:gdLst/>
            <a:ahLst/>
            <a:cxnLst/>
            <a:rect l="l" t="t" r="r" b="b"/>
            <a:pathLst>
              <a:path w="939" h="3378">
                <a:moveTo>
                  <a:pt x="558" y="0"/>
                </a:moveTo>
                <a:lnTo>
                  <a:pt x="939" y="1879"/>
                </a:lnTo>
                <a:lnTo>
                  <a:pt x="0" y="337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4448453" y="3277320"/>
            <a:ext cx="2438" cy="29997"/>
          </a:xfrm>
          <a:custGeom>
            <a:avLst/>
            <a:gdLst/>
            <a:ahLst/>
            <a:cxnLst/>
            <a:rect l="l" t="t" r="r" b="b"/>
            <a:pathLst>
              <a:path w="2438" h="29997">
                <a:moveTo>
                  <a:pt x="2438" y="0"/>
                </a:moveTo>
                <a:lnTo>
                  <a:pt x="2438" y="28498"/>
                </a:lnTo>
                <a:lnTo>
                  <a:pt x="0" y="299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4342884" y="3100873"/>
            <a:ext cx="16319" cy="4876"/>
          </a:xfrm>
          <a:custGeom>
            <a:avLst/>
            <a:gdLst/>
            <a:ahLst/>
            <a:cxnLst/>
            <a:rect l="l" t="t" r="r" b="b"/>
            <a:pathLst>
              <a:path w="16319" h="4876">
                <a:moveTo>
                  <a:pt x="0" y="4876"/>
                </a:moveTo>
                <a:lnTo>
                  <a:pt x="1631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4342884" y="3056809"/>
            <a:ext cx="80822" cy="24942"/>
          </a:xfrm>
          <a:custGeom>
            <a:avLst/>
            <a:gdLst/>
            <a:ahLst/>
            <a:cxnLst/>
            <a:rect l="l" t="t" r="r" b="b"/>
            <a:pathLst>
              <a:path w="80822" h="24942">
                <a:moveTo>
                  <a:pt x="0" y="13690"/>
                </a:moveTo>
                <a:lnTo>
                  <a:pt x="29629" y="4317"/>
                </a:lnTo>
                <a:lnTo>
                  <a:pt x="80822" y="0"/>
                </a:lnTo>
                <a:lnTo>
                  <a:pt x="80822" y="2494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4348698" y="2876053"/>
            <a:ext cx="14439" cy="51752"/>
          </a:xfrm>
          <a:custGeom>
            <a:avLst/>
            <a:gdLst/>
            <a:ahLst/>
            <a:cxnLst/>
            <a:rect l="l" t="t" r="r" b="b"/>
            <a:pathLst>
              <a:path w="14439" h="51752">
                <a:moveTo>
                  <a:pt x="0" y="51752"/>
                </a:moveTo>
                <a:lnTo>
                  <a:pt x="0" y="16497"/>
                </a:lnTo>
                <a:lnTo>
                  <a:pt x="1443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4464955" y="2876429"/>
            <a:ext cx="20624" cy="19875"/>
          </a:xfrm>
          <a:custGeom>
            <a:avLst/>
            <a:gdLst/>
            <a:ahLst/>
            <a:cxnLst/>
            <a:rect l="l" t="t" r="r" b="b"/>
            <a:pathLst>
              <a:path w="20624" h="19875">
                <a:moveTo>
                  <a:pt x="20624" y="0"/>
                </a:moveTo>
                <a:lnTo>
                  <a:pt x="0" y="1987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4362761" y="3349694"/>
            <a:ext cx="0" cy="69011"/>
          </a:xfrm>
          <a:custGeom>
            <a:avLst/>
            <a:gdLst/>
            <a:ahLst/>
            <a:cxnLst/>
            <a:rect l="l" t="t" r="r" b="b"/>
            <a:pathLst>
              <a:path h="69011">
                <a:moveTo>
                  <a:pt x="0" y="0"/>
                </a:moveTo>
                <a:lnTo>
                  <a:pt x="0" y="6901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4375138" y="3249002"/>
            <a:ext cx="0" cy="35255"/>
          </a:xfrm>
          <a:custGeom>
            <a:avLst/>
            <a:gdLst/>
            <a:ahLst/>
            <a:cxnLst/>
            <a:rect l="l" t="t" r="r" b="b"/>
            <a:pathLst>
              <a:path h="35255">
                <a:moveTo>
                  <a:pt x="0" y="35255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4395576" y="3114188"/>
            <a:ext cx="0" cy="29070"/>
          </a:xfrm>
          <a:custGeom>
            <a:avLst/>
            <a:gdLst/>
            <a:ahLst/>
            <a:cxnLst/>
            <a:rect l="l" t="t" r="r" b="b"/>
            <a:pathLst>
              <a:path h="29070">
                <a:moveTo>
                  <a:pt x="0" y="0"/>
                </a:moveTo>
                <a:lnTo>
                  <a:pt x="0" y="2907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4484644" y="3161063"/>
            <a:ext cx="6184" cy="19697"/>
          </a:xfrm>
          <a:custGeom>
            <a:avLst/>
            <a:gdLst/>
            <a:ahLst/>
            <a:cxnLst/>
            <a:rect l="l" t="t" r="r" b="b"/>
            <a:pathLst>
              <a:path w="6184" h="19697">
                <a:moveTo>
                  <a:pt x="0" y="0"/>
                </a:moveTo>
                <a:lnTo>
                  <a:pt x="6184" y="11442"/>
                </a:lnTo>
                <a:lnTo>
                  <a:pt x="6184" y="196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4521197" y="3120001"/>
            <a:ext cx="6197" cy="3746"/>
          </a:xfrm>
          <a:custGeom>
            <a:avLst/>
            <a:gdLst/>
            <a:ahLst/>
            <a:cxnLst/>
            <a:rect l="l" t="t" r="r" b="b"/>
            <a:pathLst>
              <a:path w="6197" h="3746">
                <a:moveTo>
                  <a:pt x="6197" y="0"/>
                </a:moveTo>
                <a:lnTo>
                  <a:pt x="4876" y="1498"/>
                </a:lnTo>
                <a:lnTo>
                  <a:pt x="2819" y="2806"/>
                </a:lnTo>
                <a:lnTo>
                  <a:pt x="0" y="374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4372509" y="3038060"/>
            <a:ext cx="5816" cy="23063"/>
          </a:xfrm>
          <a:custGeom>
            <a:avLst/>
            <a:gdLst/>
            <a:ahLst/>
            <a:cxnLst/>
            <a:rect l="l" t="t" r="r" b="b"/>
            <a:pathLst>
              <a:path w="5816" h="23063">
                <a:moveTo>
                  <a:pt x="0" y="23063"/>
                </a:moveTo>
                <a:lnTo>
                  <a:pt x="581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4527583" y="3204378"/>
            <a:ext cx="6184" cy="7315"/>
          </a:xfrm>
          <a:custGeom>
            <a:avLst/>
            <a:gdLst/>
            <a:ahLst/>
            <a:cxnLst/>
            <a:rect l="l" t="t" r="r" b="b"/>
            <a:pathLst>
              <a:path w="6184" h="7315">
                <a:moveTo>
                  <a:pt x="5994" y="0"/>
                </a:moveTo>
                <a:lnTo>
                  <a:pt x="6184" y="2070"/>
                </a:lnTo>
                <a:lnTo>
                  <a:pt x="5054" y="3378"/>
                </a:lnTo>
                <a:lnTo>
                  <a:pt x="2997" y="4495"/>
                </a:lnTo>
                <a:lnTo>
                  <a:pt x="0" y="4876"/>
                </a:lnTo>
                <a:lnTo>
                  <a:pt x="0" y="731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4395576" y="3114005"/>
            <a:ext cx="2997" cy="28308"/>
          </a:xfrm>
          <a:custGeom>
            <a:avLst/>
            <a:gdLst/>
            <a:ahLst/>
            <a:cxnLst/>
            <a:rect l="l" t="t" r="r" b="b"/>
            <a:pathLst>
              <a:path w="2997" h="28308">
                <a:moveTo>
                  <a:pt x="2997" y="28308"/>
                </a:moveTo>
                <a:lnTo>
                  <a:pt x="2997" y="0"/>
                </a:lnTo>
                <a:lnTo>
                  <a:pt x="0" y="17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4518202" y="3121501"/>
            <a:ext cx="0" cy="2628"/>
          </a:xfrm>
          <a:custGeom>
            <a:avLst/>
            <a:gdLst/>
            <a:ahLst/>
            <a:cxnLst/>
            <a:rect l="l" t="t" r="r" b="b"/>
            <a:pathLst>
              <a:path h="2628">
                <a:moveTo>
                  <a:pt x="0" y="0"/>
                </a:moveTo>
                <a:lnTo>
                  <a:pt x="0" y="262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4415453" y="3267753"/>
            <a:ext cx="16878" cy="24003"/>
          </a:xfrm>
          <a:custGeom>
            <a:avLst/>
            <a:gdLst/>
            <a:ahLst/>
            <a:cxnLst/>
            <a:rect l="l" t="t" r="r" b="b"/>
            <a:pathLst>
              <a:path w="16878" h="24002">
                <a:moveTo>
                  <a:pt x="0" y="0"/>
                </a:moveTo>
                <a:lnTo>
                  <a:pt x="16878" y="2400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4416014" y="2952182"/>
            <a:ext cx="3556" cy="1498"/>
          </a:xfrm>
          <a:custGeom>
            <a:avLst/>
            <a:gdLst/>
            <a:ahLst/>
            <a:cxnLst/>
            <a:rect l="l" t="t" r="r" b="b"/>
            <a:pathLst>
              <a:path w="3555" h="1498">
                <a:moveTo>
                  <a:pt x="0" y="1498"/>
                </a:moveTo>
                <a:lnTo>
                  <a:pt x="355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4431765" y="3351563"/>
            <a:ext cx="5067" cy="11633"/>
          </a:xfrm>
          <a:custGeom>
            <a:avLst/>
            <a:gdLst/>
            <a:ahLst/>
            <a:cxnLst/>
            <a:rect l="l" t="t" r="r" b="b"/>
            <a:pathLst>
              <a:path w="5067" h="11633">
                <a:moveTo>
                  <a:pt x="0" y="11633"/>
                </a:moveTo>
                <a:lnTo>
                  <a:pt x="506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4467576" y="3212254"/>
            <a:ext cx="0" cy="16497"/>
          </a:xfrm>
          <a:custGeom>
            <a:avLst/>
            <a:gdLst/>
            <a:ahLst/>
            <a:cxnLst/>
            <a:rect l="l" t="t" r="r" b="b"/>
            <a:pathLst>
              <a:path h="16497">
                <a:moveTo>
                  <a:pt x="0" y="0"/>
                </a:moveTo>
                <a:lnTo>
                  <a:pt x="0" y="164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4465142" y="3058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51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4431577" y="2898556"/>
            <a:ext cx="0" cy="30746"/>
          </a:xfrm>
          <a:custGeom>
            <a:avLst/>
            <a:gdLst/>
            <a:ahLst/>
            <a:cxnLst/>
            <a:rect l="l" t="t" r="r" b="b"/>
            <a:pathLst>
              <a:path h="30746">
                <a:moveTo>
                  <a:pt x="0" y="0"/>
                </a:moveTo>
                <a:lnTo>
                  <a:pt x="0" y="3074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4553640" y="3255001"/>
            <a:ext cx="1320" cy="5067"/>
          </a:xfrm>
          <a:custGeom>
            <a:avLst/>
            <a:gdLst/>
            <a:ahLst/>
            <a:cxnLst/>
            <a:rect l="l" t="t" r="r" b="b"/>
            <a:pathLst>
              <a:path w="1320" h="5067">
                <a:moveTo>
                  <a:pt x="0" y="5067"/>
                </a:moveTo>
                <a:lnTo>
                  <a:pt x="1130" y="3378"/>
                </a:lnTo>
                <a:lnTo>
                  <a:pt x="1320" y="1689"/>
                </a:lnTo>
                <a:lnTo>
                  <a:pt x="93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4448453" y="3277320"/>
            <a:ext cx="2438" cy="939"/>
          </a:xfrm>
          <a:custGeom>
            <a:avLst/>
            <a:gdLst/>
            <a:ahLst/>
            <a:cxnLst/>
            <a:rect l="l" t="t" r="r" b="b"/>
            <a:pathLst>
              <a:path w="2438" h="939">
                <a:moveTo>
                  <a:pt x="2438" y="0"/>
                </a:moveTo>
                <a:lnTo>
                  <a:pt x="0" y="93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4596579" y="2977495"/>
            <a:ext cx="762" cy="5257"/>
          </a:xfrm>
          <a:custGeom>
            <a:avLst/>
            <a:gdLst/>
            <a:ahLst/>
            <a:cxnLst/>
            <a:rect l="l" t="t" r="r" b="b"/>
            <a:pathLst>
              <a:path w="762" h="5257">
                <a:moveTo>
                  <a:pt x="380" y="0"/>
                </a:moveTo>
                <a:lnTo>
                  <a:pt x="761" y="2438"/>
                </a:lnTo>
                <a:lnTo>
                  <a:pt x="0" y="525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4508267" y="3369384"/>
            <a:ext cx="24180" cy="72745"/>
          </a:xfrm>
          <a:custGeom>
            <a:avLst/>
            <a:gdLst/>
            <a:ahLst/>
            <a:cxnLst/>
            <a:rect l="l" t="t" r="r" b="b"/>
            <a:pathLst>
              <a:path w="24180" h="72745">
                <a:moveTo>
                  <a:pt x="0" y="0"/>
                </a:moveTo>
                <a:lnTo>
                  <a:pt x="24180" y="18757"/>
                </a:lnTo>
                <a:lnTo>
                  <a:pt x="14808" y="37312"/>
                </a:lnTo>
                <a:lnTo>
                  <a:pt x="14808" y="7274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4461012" y="3434634"/>
            <a:ext cx="20815" cy="49314"/>
          </a:xfrm>
          <a:custGeom>
            <a:avLst/>
            <a:gdLst/>
            <a:ahLst/>
            <a:cxnLst/>
            <a:rect l="l" t="t" r="r" b="b"/>
            <a:pathLst>
              <a:path w="20815" h="49314">
                <a:moveTo>
                  <a:pt x="20815" y="49314"/>
                </a:moveTo>
                <a:lnTo>
                  <a:pt x="20815" y="14058"/>
                </a:lnTo>
                <a:lnTo>
                  <a:pt x="0" y="0"/>
                </a:lnTo>
                <a:lnTo>
                  <a:pt x="0" y="919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4467576" y="3209256"/>
            <a:ext cx="60007" cy="2997"/>
          </a:xfrm>
          <a:custGeom>
            <a:avLst/>
            <a:gdLst/>
            <a:ahLst/>
            <a:cxnLst/>
            <a:rect l="l" t="t" r="r" b="b"/>
            <a:pathLst>
              <a:path w="60007" h="2997">
                <a:moveTo>
                  <a:pt x="0" y="2997"/>
                </a:moveTo>
                <a:lnTo>
                  <a:pt x="29248" y="1117"/>
                </a:lnTo>
                <a:lnTo>
                  <a:pt x="6000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4465142" y="3058497"/>
            <a:ext cx="66929" cy="13881"/>
          </a:xfrm>
          <a:custGeom>
            <a:avLst/>
            <a:gdLst/>
            <a:ahLst/>
            <a:cxnLst/>
            <a:rect l="l" t="t" r="r" b="b"/>
            <a:pathLst>
              <a:path w="66928" h="13881">
                <a:moveTo>
                  <a:pt x="0" y="0"/>
                </a:moveTo>
                <a:lnTo>
                  <a:pt x="32994" y="5257"/>
                </a:lnTo>
                <a:lnTo>
                  <a:pt x="66929" y="11620"/>
                </a:lnTo>
                <a:lnTo>
                  <a:pt x="66929" y="1388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4521206" y="3004309"/>
            <a:ext cx="4686" cy="23812"/>
          </a:xfrm>
          <a:custGeom>
            <a:avLst/>
            <a:gdLst/>
            <a:ahLst/>
            <a:cxnLst/>
            <a:rect l="l" t="t" r="r" b="b"/>
            <a:pathLst>
              <a:path w="4686" h="23812">
                <a:moveTo>
                  <a:pt x="0" y="0"/>
                </a:moveTo>
                <a:lnTo>
                  <a:pt x="4686" y="11811"/>
                </a:lnTo>
                <a:lnTo>
                  <a:pt x="2616" y="2381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4458766" y="2951626"/>
            <a:ext cx="0" cy="28308"/>
          </a:xfrm>
          <a:custGeom>
            <a:avLst/>
            <a:gdLst/>
            <a:ahLst/>
            <a:cxnLst/>
            <a:rect l="l" t="t" r="r" b="b"/>
            <a:pathLst>
              <a:path h="28308">
                <a:moveTo>
                  <a:pt x="0" y="2830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4522143" y="2915801"/>
            <a:ext cx="42570" cy="16497"/>
          </a:xfrm>
          <a:custGeom>
            <a:avLst/>
            <a:gdLst/>
            <a:ahLst/>
            <a:cxnLst/>
            <a:rect l="l" t="t" r="r" b="b"/>
            <a:pathLst>
              <a:path w="42570" h="16497">
                <a:moveTo>
                  <a:pt x="0" y="13690"/>
                </a:moveTo>
                <a:lnTo>
                  <a:pt x="21564" y="14071"/>
                </a:lnTo>
                <a:lnTo>
                  <a:pt x="42570" y="16497"/>
                </a:lnTo>
                <a:lnTo>
                  <a:pt x="4257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4464587" y="2904554"/>
            <a:ext cx="57556" cy="27559"/>
          </a:xfrm>
          <a:custGeom>
            <a:avLst/>
            <a:gdLst/>
            <a:ahLst/>
            <a:cxnLst/>
            <a:rect l="l" t="t" r="r" b="b"/>
            <a:pathLst>
              <a:path w="57556" h="27558">
                <a:moveTo>
                  <a:pt x="57556" y="0"/>
                </a:moveTo>
                <a:lnTo>
                  <a:pt x="57556" y="24942"/>
                </a:lnTo>
                <a:lnTo>
                  <a:pt x="0" y="2755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4464954" y="2896304"/>
            <a:ext cx="57188" cy="8255"/>
          </a:xfrm>
          <a:custGeom>
            <a:avLst/>
            <a:gdLst/>
            <a:ahLst/>
            <a:cxnLst/>
            <a:rect l="l" t="t" r="r" b="b"/>
            <a:pathLst>
              <a:path w="57188" h="8255">
                <a:moveTo>
                  <a:pt x="0" y="0"/>
                </a:moveTo>
                <a:lnTo>
                  <a:pt x="57188" y="825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4461576" y="2791114"/>
            <a:ext cx="0" cy="68999"/>
          </a:xfrm>
          <a:custGeom>
            <a:avLst/>
            <a:gdLst/>
            <a:ahLst/>
            <a:cxnLst/>
            <a:rect l="l" t="t" r="r" b="b"/>
            <a:pathLst>
              <a:path h="68999">
                <a:moveTo>
                  <a:pt x="0" y="0"/>
                </a:moveTo>
                <a:lnTo>
                  <a:pt x="0" y="6899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4576522" y="2806666"/>
            <a:ext cx="0" cy="69011"/>
          </a:xfrm>
          <a:custGeom>
            <a:avLst/>
            <a:gdLst/>
            <a:ahLst/>
            <a:cxnLst/>
            <a:rect l="l" t="t" r="r" b="b"/>
            <a:pathLst>
              <a:path h="69011">
                <a:moveTo>
                  <a:pt x="0" y="69011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4461576" y="2777423"/>
            <a:ext cx="20434" cy="13690"/>
          </a:xfrm>
          <a:custGeom>
            <a:avLst/>
            <a:gdLst/>
            <a:ahLst/>
            <a:cxnLst/>
            <a:rect l="l" t="t" r="r" b="b"/>
            <a:pathLst>
              <a:path w="20434" h="13690">
                <a:moveTo>
                  <a:pt x="0" y="13690"/>
                </a:moveTo>
                <a:lnTo>
                  <a:pt x="20434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4749024" y="2866303"/>
            <a:ext cx="1308" cy="8255"/>
          </a:xfrm>
          <a:custGeom>
            <a:avLst/>
            <a:gdLst/>
            <a:ahLst/>
            <a:cxnLst/>
            <a:rect l="l" t="t" r="r" b="b"/>
            <a:pathLst>
              <a:path w="1308" h="8255">
                <a:moveTo>
                  <a:pt x="0" y="0"/>
                </a:moveTo>
                <a:lnTo>
                  <a:pt x="1130" y="2438"/>
                </a:lnTo>
                <a:lnTo>
                  <a:pt x="1308" y="6375"/>
                </a:lnTo>
                <a:lnTo>
                  <a:pt x="381" y="825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4618523" y="2842492"/>
            <a:ext cx="44996" cy="48933"/>
          </a:xfrm>
          <a:custGeom>
            <a:avLst/>
            <a:gdLst/>
            <a:ahLst/>
            <a:cxnLst/>
            <a:rect l="l" t="t" r="r" b="b"/>
            <a:pathLst>
              <a:path w="44996" h="48933">
                <a:moveTo>
                  <a:pt x="0" y="0"/>
                </a:moveTo>
                <a:lnTo>
                  <a:pt x="17995" y="5435"/>
                </a:lnTo>
                <a:lnTo>
                  <a:pt x="32626" y="14058"/>
                </a:lnTo>
                <a:lnTo>
                  <a:pt x="41998" y="24942"/>
                </a:lnTo>
                <a:lnTo>
                  <a:pt x="44996" y="36931"/>
                </a:lnTo>
                <a:lnTo>
                  <a:pt x="41440" y="4893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4481826" y="3483941"/>
            <a:ext cx="32067" cy="19697"/>
          </a:xfrm>
          <a:custGeom>
            <a:avLst/>
            <a:gdLst/>
            <a:ahLst/>
            <a:cxnLst/>
            <a:rect l="l" t="t" r="r" b="b"/>
            <a:pathLst>
              <a:path w="32067" h="19697">
                <a:moveTo>
                  <a:pt x="32067" y="19697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4486140" y="3172504"/>
            <a:ext cx="5435" cy="19875"/>
          </a:xfrm>
          <a:custGeom>
            <a:avLst/>
            <a:gdLst/>
            <a:ahLst/>
            <a:cxnLst/>
            <a:rect l="l" t="t" r="r" b="b"/>
            <a:pathLst>
              <a:path w="5435" h="19875">
                <a:moveTo>
                  <a:pt x="4686" y="0"/>
                </a:moveTo>
                <a:lnTo>
                  <a:pt x="5435" y="5435"/>
                </a:lnTo>
                <a:lnTo>
                  <a:pt x="2438" y="16687"/>
                </a:lnTo>
                <a:lnTo>
                  <a:pt x="0" y="1987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4645146" y="2930620"/>
            <a:ext cx="939" cy="5803"/>
          </a:xfrm>
          <a:custGeom>
            <a:avLst/>
            <a:gdLst/>
            <a:ahLst/>
            <a:cxnLst/>
            <a:rect l="l" t="t" r="r" b="b"/>
            <a:pathLst>
              <a:path w="939" h="5803">
                <a:moveTo>
                  <a:pt x="558" y="0"/>
                </a:moveTo>
                <a:lnTo>
                  <a:pt x="939" y="2616"/>
                </a:lnTo>
                <a:lnTo>
                  <a:pt x="0" y="4686"/>
                </a:lnTo>
                <a:lnTo>
                  <a:pt x="0" y="5803"/>
                </a:lnTo>
                <a:lnTo>
                  <a:pt x="939" y="3937"/>
                </a:lnTo>
                <a:lnTo>
                  <a:pt x="939" y="261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4617961" y="3335073"/>
            <a:ext cx="749" cy="2806"/>
          </a:xfrm>
          <a:custGeom>
            <a:avLst/>
            <a:gdLst/>
            <a:ahLst/>
            <a:cxnLst/>
            <a:rect l="l" t="t" r="r" b="b"/>
            <a:pathLst>
              <a:path w="749" h="2806">
                <a:moveTo>
                  <a:pt x="0" y="2806"/>
                </a:moveTo>
                <a:lnTo>
                  <a:pt x="749" y="1498"/>
                </a:lnTo>
                <a:lnTo>
                  <a:pt x="55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4523080" y="3367142"/>
            <a:ext cx="27749" cy="74993"/>
          </a:xfrm>
          <a:custGeom>
            <a:avLst/>
            <a:gdLst/>
            <a:ahLst/>
            <a:cxnLst/>
            <a:rect l="l" t="t" r="r" b="b"/>
            <a:pathLst>
              <a:path w="27749" h="74993">
                <a:moveTo>
                  <a:pt x="0" y="74993"/>
                </a:moveTo>
                <a:lnTo>
                  <a:pt x="27749" y="24930"/>
                </a:lnTo>
                <a:lnTo>
                  <a:pt x="2774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4527583" y="3205697"/>
            <a:ext cx="6184" cy="5994"/>
          </a:xfrm>
          <a:custGeom>
            <a:avLst/>
            <a:gdLst/>
            <a:ahLst/>
            <a:cxnLst/>
            <a:rect l="l" t="t" r="r" b="b"/>
            <a:pathLst>
              <a:path w="6184" h="5994">
                <a:moveTo>
                  <a:pt x="0" y="5994"/>
                </a:moveTo>
                <a:lnTo>
                  <a:pt x="2806" y="5054"/>
                </a:lnTo>
                <a:lnTo>
                  <a:pt x="4686" y="3555"/>
                </a:lnTo>
                <a:lnTo>
                  <a:pt x="5994" y="1866"/>
                </a:lnTo>
                <a:lnTo>
                  <a:pt x="6184" y="0"/>
                </a:lnTo>
                <a:lnTo>
                  <a:pt x="6184" y="55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4527769" y="3113816"/>
            <a:ext cx="0" cy="3746"/>
          </a:xfrm>
          <a:custGeom>
            <a:avLst/>
            <a:gdLst/>
            <a:ahLst/>
            <a:cxnLst/>
            <a:rect l="l" t="t" r="r" b="b"/>
            <a:pathLst>
              <a:path h="3746">
                <a:moveTo>
                  <a:pt x="0" y="374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4518202" y="3118313"/>
            <a:ext cx="9563" cy="3568"/>
          </a:xfrm>
          <a:custGeom>
            <a:avLst/>
            <a:gdLst/>
            <a:ahLst/>
            <a:cxnLst/>
            <a:rect l="l" t="t" r="r" b="b"/>
            <a:pathLst>
              <a:path w="9563" h="3568">
                <a:moveTo>
                  <a:pt x="0" y="3187"/>
                </a:moveTo>
                <a:lnTo>
                  <a:pt x="3568" y="3568"/>
                </a:lnTo>
                <a:lnTo>
                  <a:pt x="6375" y="2997"/>
                </a:lnTo>
                <a:lnTo>
                  <a:pt x="8445" y="1879"/>
                </a:lnTo>
                <a:lnTo>
                  <a:pt x="9563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4532078" y="3065804"/>
            <a:ext cx="9944" cy="4508"/>
          </a:xfrm>
          <a:custGeom>
            <a:avLst/>
            <a:gdLst/>
            <a:ahLst/>
            <a:cxnLst/>
            <a:rect l="l" t="t" r="r" b="b"/>
            <a:pathLst>
              <a:path w="9944" h="4508">
                <a:moveTo>
                  <a:pt x="0" y="4318"/>
                </a:moveTo>
                <a:lnTo>
                  <a:pt x="3378" y="4508"/>
                </a:lnTo>
                <a:lnTo>
                  <a:pt x="6375" y="4127"/>
                </a:lnTo>
                <a:lnTo>
                  <a:pt x="8432" y="3009"/>
                </a:lnTo>
                <a:lnTo>
                  <a:pt x="9944" y="1320"/>
                </a:lnTo>
                <a:lnTo>
                  <a:pt x="9944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4521206" y="2735421"/>
            <a:ext cx="33566" cy="53441"/>
          </a:xfrm>
          <a:custGeom>
            <a:avLst/>
            <a:gdLst/>
            <a:ahLst/>
            <a:cxnLst/>
            <a:rect l="l" t="t" r="r" b="b"/>
            <a:pathLst>
              <a:path w="33566" h="53441">
                <a:moveTo>
                  <a:pt x="0" y="53441"/>
                </a:moveTo>
                <a:lnTo>
                  <a:pt x="33566" y="35255"/>
                </a:lnTo>
                <a:lnTo>
                  <a:pt x="3356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4627335" y="2759238"/>
            <a:ext cx="0" cy="33566"/>
          </a:xfrm>
          <a:custGeom>
            <a:avLst/>
            <a:gdLst/>
            <a:ahLst/>
            <a:cxnLst/>
            <a:rect l="l" t="t" r="r" b="b"/>
            <a:pathLst>
              <a:path h="33566">
                <a:moveTo>
                  <a:pt x="0" y="0"/>
                </a:moveTo>
                <a:lnTo>
                  <a:pt x="0" y="3356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4550831" y="3354010"/>
            <a:ext cx="20815" cy="38061"/>
          </a:xfrm>
          <a:custGeom>
            <a:avLst/>
            <a:gdLst/>
            <a:ahLst/>
            <a:cxnLst/>
            <a:rect l="l" t="t" r="r" b="b"/>
            <a:pathLst>
              <a:path w="20815" h="38061">
                <a:moveTo>
                  <a:pt x="0" y="38061"/>
                </a:moveTo>
                <a:lnTo>
                  <a:pt x="8991" y="26822"/>
                </a:lnTo>
                <a:lnTo>
                  <a:pt x="20815" y="16497"/>
                </a:lnTo>
                <a:lnTo>
                  <a:pt x="2081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4549145" y="3260069"/>
            <a:ext cx="0" cy="2438"/>
          </a:xfrm>
          <a:custGeom>
            <a:avLst/>
            <a:gdLst/>
            <a:ahLst/>
            <a:cxnLst/>
            <a:rect l="l" t="t" r="r" b="b"/>
            <a:pathLst>
              <a:path h="2438">
                <a:moveTo>
                  <a:pt x="0" y="243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4533577" y="3204378"/>
            <a:ext cx="190" cy="1308"/>
          </a:xfrm>
          <a:custGeom>
            <a:avLst/>
            <a:gdLst/>
            <a:ahLst/>
            <a:cxnLst/>
            <a:rect l="l" t="t" r="r" b="b"/>
            <a:pathLst>
              <a:path w="190" h="1308">
                <a:moveTo>
                  <a:pt x="0" y="0"/>
                </a:moveTo>
                <a:lnTo>
                  <a:pt x="190" y="130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4542020" y="3060372"/>
            <a:ext cx="0" cy="3378"/>
          </a:xfrm>
          <a:custGeom>
            <a:avLst/>
            <a:gdLst/>
            <a:ahLst/>
            <a:cxnLst/>
            <a:rect l="l" t="t" r="r" b="b"/>
            <a:pathLst>
              <a:path h="3378">
                <a:moveTo>
                  <a:pt x="0" y="337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4542020" y="3060937"/>
            <a:ext cx="0" cy="1689"/>
          </a:xfrm>
          <a:custGeom>
            <a:avLst/>
            <a:gdLst/>
            <a:ahLst/>
            <a:cxnLst/>
            <a:rect l="l" t="t" r="r" b="b"/>
            <a:pathLst>
              <a:path h="1689">
                <a:moveTo>
                  <a:pt x="0" y="0"/>
                </a:moveTo>
                <a:lnTo>
                  <a:pt x="0" y="168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4554578" y="3466506"/>
            <a:ext cx="20815" cy="32067"/>
          </a:xfrm>
          <a:custGeom>
            <a:avLst/>
            <a:gdLst/>
            <a:ahLst/>
            <a:cxnLst/>
            <a:rect l="l" t="t" r="r" b="b"/>
            <a:pathLst>
              <a:path w="20815" h="32067">
                <a:moveTo>
                  <a:pt x="0" y="32067"/>
                </a:moveTo>
                <a:lnTo>
                  <a:pt x="0" y="24193"/>
                </a:lnTo>
                <a:lnTo>
                  <a:pt x="13309" y="12941"/>
                </a:lnTo>
                <a:lnTo>
                  <a:pt x="2081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4571457" y="3415324"/>
            <a:ext cx="1498" cy="8813"/>
          </a:xfrm>
          <a:custGeom>
            <a:avLst/>
            <a:gdLst/>
            <a:ahLst/>
            <a:cxnLst/>
            <a:rect l="l" t="t" r="r" b="b"/>
            <a:pathLst>
              <a:path w="1498" h="8813">
                <a:moveTo>
                  <a:pt x="0" y="8813"/>
                </a:moveTo>
                <a:lnTo>
                  <a:pt x="149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4669514" y="3377072"/>
            <a:ext cx="2628" cy="6375"/>
          </a:xfrm>
          <a:custGeom>
            <a:avLst/>
            <a:gdLst/>
            <a:ahLst/>
            <a:cxnLst/>
            <a:rect l="l" t="t" r="r" b="b"/>
            <a:pathLst>
              <a:path w="2628" h="6375">
                <a:moveTo>
                  <a:pt x="2070" y="0"/>
                </a:moveTo>
                <a:lnTo>
                  <a:pt x="2628" y="1308"/>
                </a:lnTo>
                <a:lnTo>
                  <a:pt x="1879" y="2806"/>
                </a:lnTo>
                <a:lnTo>
                  <a:pt x="0" y="3746"/>
                </a:lnTo>
                <a:lnTo>
                  <a:pt x="0" y="6375"/>
                </a:lnTo>
                <a:lnTo>
                  <a:pt x="1689" y="4876"/>
                </a:lnTo>
                <a:lnTo>
                  <a:pt x="2451" y="3187"/>
                </a:lnTo>
                <a:lnTo>
                  <a:pt x="2628" y="130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4554578" y="3451139"/>
            <a:ext cx="55880" cy="68999"/>
          </a:xfrm>
          <a:custGeom>
            <a:avLst/>
            <a:gdLst/>
            <a:ahLst/>
            <a:cxnLst/>
            <a:rect l="l" t="t" r="r" b="b"/>
            <a:pathLst>
              <a:path w="55879" h="68999">
                <a:moveTo>
                  <a:pt x="0" y="39560"/>
                </a:moveTo>
                <a:lnTo>
                  <a:pt x="24003" y="51371"/>
                </a:lnTo>
                <a:lnTo>
                  <a:pt x="40119" y="39751"/>
                </a:lnTo>
                <a:lnTo>
                  <a:pt x="50825" y="27000"/>
                </a:lnTo>
                <a:lnTo>
                  <a:pt x="55689" y="14439"/>
                </a:lnTo>
                <a:lnTo>
                  <a:pt x="55880" y="0"/>
                </a:lnTo>
                <a:lnTo>
                  <a:pt x="55880" y="68999"/>
                </a:lnTo>
                <a:lnTo>
                  <a:pt x="55689" y="6863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4555896" y="3313320"/>
            <a:ext cx="0" cy="24003"/>
          </a:xfrm>
          <a:custGeom>
            <a:avLst/>
            <a:gdLst/>
            <a:ahLst/>
            <a:cxnLst/>
            <a:rect l="l" t="t" r="r" b="b"/>
            <a:pathLst>
              <a:path h="24002">
                <a:moveTo>
                  <a:pt x="0" y="0"/>
                </a:moveTo>
                <a:lnTo>
                  <a:pt x="0" y="2400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4560204" y="3318197"/>
            <a:ext cx="4876" cy="16129"/>
          </a:xfrm>
          <a:custGeom>
            <a:avLst/>
            <a:gdLst/>
            <a:ahLst/>
            <a:cxnLst/>
            <a:rect l="l" t="t" r="r" b="b"/>
            <a:pathLst>
              <a:path w="4876" h="16128">
                <a:moveTo>
                  <a:pt x="0" y="0"/>
                </a:moveTo>
                <a:lnTo>
                  <a:pt x="4876" y="11061"/>
                </a:lnTo>
                <a:lnTo>
                  <a:pt x="4318" y="1612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4554768" y="3256503"/>
            <a:ext cx="190" cy="190"/>
          </a:xfrm>
          <a:custGeom>
            <a:avLst/>
            <a:gdLst/>
            <a:ahLst/>
            <a:cxnLst/>
            <a:rect l="l" t="t" r="r" b="b"/>
            <a:pathLst>
              <a:path w="190" h="190">
                <a:moveTo>
                  <a:pt x="190" y="19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4564706" y="2915804"/>
            <a:ext cx="63563" cy="28879"/>
          </a:xfrm>
          <a:custGeom>
            <a:avLst/>
            <a:gdLst/>
            <a:ahLst/>
            <a:cxnLst/>
            <a:rect l="l" t="t" r="r" b="b"/>
            <a:pathLst>
              <a:path w="63563" h="28879">
                <a:moveTo>
                  <a:pt x="0" y="0"/>
                </a:moveTo>
                <a:lnTo>
                  <a:pt x="31686" y="12560"/>
                </a:lnTo>
                <a:lnTo>
                  <a:pt x="63563" y="26619"/>
                </a:lnTo>
                <a:lnTo>
                  <a:pt x="63563" y="2887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4554772" y="2770675"/>
            <a:ext cx="41059" cy="16497"/>
          </a:xfrm>
          <a:custGeom>
            <a:avLst/>
            <a:gdLst/>
            <a:ahLst/>
            <a:cxnLst/>
            <a:rect l="l" t="t" r="r" b="b"/>
            <a:pathLst>
              <a:path w="41059" h="16497">
                <a:moveTo>
                  <a:pt x="0" y="0"/>
                </a:moveTo>
                <a:lnTo>
                  <a:pt x="21755" y="10312"/>
                </a:lnTo>
                <a:lnTo>
                  <a:pt x="41059" y="164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4554772" y="2723422"/>
            <a:ext cx="24180" cy="12001"/>
          </a:xfrm>
          <a:custGeom>
            <a:avLst/>
            <a:gdLst/>
            <a:ahLst/>
            <a:cxnLst/>
            <a:rect l="l" t="t" r="r" b="b"/>
            <a:pathLst>
              <a:path w="24180" h="12001">
                <a:moveTo>
                  <a:pt x="0" y="12001"/>
                </a:moveTo>
                <a:lnTo>
                  <a:pt x="2418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4659777" y="2750611"/>
            <a:ext cx="32245" cy="14058"/>
          </a:xfrm>
          <a:custGeom>
            <a:avLst/>
            <a:gdLst/>
            <a:ahLst/>
            <a:cxnLst/>
            <a:rect l="l" t="t" r="r" b="b"/>
            <a:pathLst>
              <a:path w="32245" h="14058">
                <a:moveTo>
                  <a:pt x="32245" y="0"/>
                </a:moveTo>
                <a:lnTo>
                  <a:pt x="0" y="1405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4751466" y="280611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51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4570895" y="3520136"/>
            <a:ext cx="39560" cy="51384"/>
          </a:xfrm>
          <a:custGeom>
            <a:avLst/>
            <a:gdLst/>
            <a:ahLst/>
            <a:cxnLst/>
            <a:rect l="l" t="t" r="r" b="b"/>
            <a:pathLst>
              <a:path w="39560" h="51384">
                <a:moveTo>
                  <a:pt x="39560" y="0"/>
                </a:moveTo>
                <a:lnTo>
                  <a:pt x="39370" y="14452"/>
                </a:lnTo>
                <a:lnTo>
                  <a:pt x="34505" y="27000"/>
                </a:lnTo>
                <a:lnTo>
                  <a:pt x="23812" y="39751"/>
                </a:lnTo>
                <a:lnTo>
                  <a:pt x="7696" y="51384"/>
                </a:lnTo>
                <a:lnTo>
                  <a:pt x="0" y="4725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4578582" y="3502506"/>
            <a:ext cx="0" cy="69011"/>
          </a:xfrm>
          <a:custGeom>
            <a:avLst/>
            <a:gdLst/>
            <a:ahLst/>
            <a:cxnLst/>
            <a:rect l="l" t="t" r="r" b="b"/>
            <a:pathLst>
              <a:path h="69011">
                <a:moveTo>
                  <a:pt x="0" y="69011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4571464" y="3424138"/>
            <a:ext cx="1866" cy="45935"/>
          </a:xfrm>
          <a:custGeom>
            <a:avLst/>
            <a:gdLst/>
            <a:ahLst/>
            <a:cxnLst/>
            <a:rect l="l" t="t" r="r" b="b"/>
            <a:pathLst>
              <a:path w="1866" h="45935">
                <a:moveTo>
                  <a:pt x="1866" y="45935"/>
                </a:moveTo>
                <a:lnTo>
                  <a:pt x="0" y="35255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4573518" y="3435941"/>
            <a:ext cx="0" cy="33756"/>
          </a:xfrm>
          <a:custGeom>
            <a:avLst/>
            <a:gdLst/>
            <a:ahLst/>
            <a:cxnLst/>
            <a:rect l="l" t="t" r="r" b="b"/>
            <a:pathLst>
              <a:path h="33756">
                <a:moveTo>
                  <a:pt x="0" y="3375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4572956" y="3415320"/>
            <a:ext cx="34315" cy="26250"/>
          </a:xfrm>
          <a:custGeom>
            <a:avLst/>
            <a:gdLst/>
            <a:ahLst/>
            <a:cxnLst/>
            <a:rect l="l" t="t" r="r" b="b"/>
            <a:pathLst>
              <a:path w="34315" h="26250">
                <a:moveTo>
                  <a:pt x="0" y="0"/>
                </a:moveTo>
                <a:lnTo>
                  <a:pt x="31318" y="18376"/>
                </a:lnTo>
                <a:lnTo>
                  <a:pt x="33197" y="22885"/>
                </a:lnTo>
                <a:lnTo>
                  <a:pt x="33197" y="2628"/>
                </a:lnTo>
                <a:lnTo>
                  <a:pt x="34315" y="1511"/>
                </a:lnTo>
                <a:lnTo>
                  <a:pt x="34315" y="2625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4571644" y="3336574"/>
            <a:ext cx="47066" cy="33934"/>
          </a:xfrm>
          <a:custGeom>
            <a:avLst/>
            <a:gdLst/>
            <a:ahLst/>
            <a:cxnLst/>
            <a:rect l="l" t="t" r="r" b="b"/>
            <a:pathLst>
              <a:path w="47066" h="33934">
                <a:moveTo>
                  <a:pt x="0" y="33934"/>
                </a:moveTo>
                <a:lnTo>
                  <a:pt x="44246" y="4686"/>
                </a:lnTo>
                <a:lnTo>
                  <a:pt x="46126" y="3187"/>
                </a:lnTo>
                <a:lnTo>
                  <a:pt x="47066" y="1498"/>
                </a:lnTo>
                <a:lnTo>
                  <a:pt x="4706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4591334" y="2985551"/>
            <a:ext cx="2806" cy="2070"/>
          </a:xfrm>
          <a:custGeom>
            <a:avLst/>
            <a:gdLst/>
            <a:ahLst/>
            <a:cxnLst/>
            <a:rect l="l" t="t" r="r" b="b"/>
            <a:pathLst>
              <a:path w="2806" h="2070">
                <a:moveTo>
                  <a:pt x="0" y="2070"/>
                </a:moveTo>
                <a:lnTo>
                  <a:pt x="2806" y="0"/>
                </a:lnTo>
                <a:lnTo>
                  <a:pt x="2806" y="57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4651145" y="2890117"/>
            <a:ext cx="4876" cy="5626"/>
          </a:xfrm>
          <a:custGeom>
            <a:avLst/>
            <a:gdLst/>
            <a:ahLst/>
            <a:cxnLst/>
            <a:rect l="l" t="t" r="r" b="b"/>
            <a:pathLst>
              <a:path w="4876" h="5626">
                <a:moveTo>
                  <a:pt x="0" y="0"/>
                </a:moveTo>
                <a:lnTo>
                  <a:pt x="4876" y="562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4618523" y="2813244"/>
            <a:ext cx="0" cy="29248"/>
          </a:xfrm>
          <a:custGeom>
            <a:avLst/>
            <a:gdLst/>
            <a:ahLst/>
            <a:cxnLst/>
            <a:rect l="l" t="t" r="r" b="b"/>
            <a:pathLst>
              <a:path h="29248">
                <a:moveTo>
                  <a:pt x="0" y="2924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4580643" y="2787926"/>
            <a:ext cx="32067" cy="18186"/>
          </a:xfrm>
          <a:custGeom>
            <a:avLst/>
            <a:gdLst/>
            <a:ahLst/>
            <a:cxnLst/>
            <a:rect l="l" t="t" r="r" b="b"/>
            <a:pathLst>
              <a:path w="32067" h="18186">
                <a:moveTo>
                  <a:pt x="0" y="18186"/>
                </a:moveTo>
                <a:lnTo>
                  <a:pt x="3206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4608394" y="3436890"/>
            <a:ext cx="7315" cy="7874"/>
          </a:xfrm>
          <a:custGeom>
            <a:avLst/>
            <a:gdLst/>
            <a:ahLst/>
            <a:cxnLst/>
            <a:rect l="l" t="t" r="r" b="b"/>
            <a:pathLst>
              <a:path w="7315" h="7874">
                <a:moveTo>
                  <a:pt x="0" y="7874"/>
                </a:moveTo>
                <a:lnTo>
                  <a:pt x="731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4716589" y="3432387"/>
            <a:ext cx="8255" cy="39941"/>
          </a:xfrm>
          <a:custGeom>
            <a:avLst/>
            <a:gdLst/>
            <a:ahLst/>
            <a:cxnLst/>
            <a:rect l="l" t="t" r="r" b="b"/>
            <a:pathLst>
              <a:path w="8254" h="39941">
                <a:moveTo>
                  <a:pt x="0" y="0"/>
                </a:moveTo>
                <a:lnTo>
                  <a:pt x="0" y="33756"/>
                </a:lnTo>
                <a:lnTo>
                  <a:pt x="8255" y="3994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4602393" y="3417951"/>
            <a:ext cx="3746" cy="15748"/>
          </a:xfrm>
          <a:custGeom>
            <a:avLst/>
            <a:gdLst/>
            <a:ahLst/>
            <a:cxnLst/>
            <a:rect l="l" t="t" r="r" b="b"/>
            <a:pathLst>
              <a:path w="3746" h="15748">
                <a:moveTo>
                  <a:pt x="1879" y="15748"/>
                </a:moveTo>
                <a:lnTo>
                  <a:pt x="558" y="12001"/>
                </a:lnTo>
                <a:lnTo>
                  <a:pt x="0" y="7683"/>
                </a:lnTo>
                <a:lnTo>
                  <a:pt x="1320" y="3365"/>
                </a:lnTo>
                <a:lnTo>
                  <a:pt x="374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4606146" y="3438201"/>
            <a:ext cx="4305" cy="12941"/>
          </a:xfrm>
          <a:custGeom>
            <a:avLst/>
            <a:gdLst/>
            <a:ahLst/>
            <a:cxnLst/>
            <a:rect l="l" t="t" r="r" b="b"/>
            <a:pathLst>
              <a:path w="4305" h="12941">
                <a:moveTo>
                  <a:pt x="0" y="0"/>
                </a:moveTo>
                <a:lnTo>
                  <a:pt x="4305" y="1294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4594141" y="2981994"/>
            <a:ext cx="2438" cy="3568"/>
          </a:xfrm>
          <a:custGeom>
            <a:avLst/>
            <a:gdLst/>
            <a:ahLst/>
            <a:cxnLst/>
            <a:rect l="l" t="t" r="r" b="b"/>
            <a:pathLst>
              <a:path w="2438" h="3568">
                <a:moveTo>
                  <a:pt x="2438" y="0"/>
                </a:moveTo>
                <a:lnTo>
                  <a:pt x="0" y="356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4596579" y="2979940"/>
            <a:ext cx="749" cy="2806"/>
          </a:xfrm>
          <a:custGeom>
            <a:avLst/>
            <a:gdLst/>
            <a:ahLst/>
            <a:cxnLst/>
            <a:rect l="l" t="t" r="r" b="b"/>
            <a:pathLst>
              <a:path w="749" h="2806">
                <a:moveTo>
                  <a:pt x="0" y="2806"/>
                </a:moveTo>
                <a:lnTo>
                  <a:pt x="749" y="927"/>
                </a:lnTo>
                <a:lnTo>
                  <a:pt x="74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4610449" y="3470448"/>
            <a:ext cx="5257" cy="5626"/>
          </a:xfrm>
          <a:custGeom>
            <a:avLst/>
            <a:gdLst/>
            <a:ahLst/>
            <a:cxnLst/>
            <a:rect l="l" t="t" r="r" b="b"/>
            <a:pathLst>
              <a:path w="5257" h="5626">
                <a:moveTo>
                  <a:pt x="5257" y="0"/>
                </a:moveTo>
                <a:lnTo>
                  <a:pt x="0" y="562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4615893" y="3339010"/>
            <a:ext cx="0" cy="2247"/>
          </a:xfrm>
          <a:custGeom>
            <a:avLst/>
            <a:gdLst/>
            <a:ahLst/>
            <a:cxnLst/>
            <a:rect l="l" t="t" r="r" b="b"/>
            <a:pathLst>
              <a:path h="2247">
                <a:moveTo>
                  <a:pt x="0" y="2247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4618517" y="2813246"/>
            <a:ext cx="3378" cy="29806"/>
          </a:xfrm>
          <a:custGeom>
            <a:avLst/>
            <a:gdLst/>
            <a:ahLst/>
            <a:cxnLst/>
            <a:rect l="l" t="t" r="r" b="b"/>
            <a:pathLst>
              <a:path w="3378" h="29806">
                <a:moveTo>
                  <a:pt x="3378" y="29806"/>
                </a:moveTo>
                <a:lnTo>
                  <a:pt x="3378" y="1498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4728960" y="2876429"/>
            <a:ext cx="0" cy="2628"/>
          </a:xfrm>
          <a:custGeom>
            <a:avLst/>
            <a:gdLst/>
            <a:ahLst/>
            <a:cxnLst/>
            <a:rect l="l" t="t" r="r" b="b"/>
            <a:pathLst>
              <a:path h="2628">
                <a:moveTo>
                  <a:pt x="0" y="0"/>
                </a:moveTo>
                <a:lnTo>
                  <a:pt x="0" y="262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4627340" y="2759238"/>
            <a:ext cx="32435" cy="5435"/>
          </a:xfrm>
          <a:custGeom>
            <a:avLst/>
            <a:gdLst/>
            <a:ahLst/>
            <a:cxnLst/>
            <a:rect l="l" t="t" r="r" b="b"/>
            <a:pathLst>
              <a:path w="32435" h="5435">
                <a:moveTo>
                  <a:pt x="32435" y="5435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4638394" y="2940742"/>
            <a:ext cx="3187" cy="2438"/>
          </a:xfrm>
          <a:custGeom>
            <a:avLst/>
            <a:gdLst/>
            <a:ahLst/>
            <a:cxnLst/>
            <a:rect l="l" t="t" r="r" b="b"/>
            <a:pathLst>
              <a:path w="3187" h="2438">
                <a:moveTo>
                  <a:pt x="0" y="2438"/>
                </a:moveTo>
                <a:lnTo>
                  <a:pt x="2260" y="1130"/>
                </a:lnTo>
                <a:lnTo>
                  <a:pt x="3187" y="0"/>
                </a:lnTo>
                <a:lnTo>
                  <a:pt x="3187" y="74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4641584" y="2935310"/>
            <a:ext cx="3556" cy="5435"/>
          </a:xfrm>
          <a:custGeom>
            <a:avLst/>
            <a:gdLst/>
            <a:ahLst/>
            <a:cxnLst/>
            <a:rect l="l" t="t" r="r" b="b"/>
            <a:pathLst>
              <a:path w="3555" h="5435">
                <a:moveTo>
                  <a:pt x="0" y="5435"/>
                </a:moveTo>
                <a:lnTo>
                  <a:pt x="355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4677585" y="2939436"/>
            <a:ext cx="4876" cy="35433"/>
          </a:xfrm>
          <a:custGeom>
            <a:avLst/>
            <a:gdLst/>
            <a:ahLst/>
            <a:cxnLst/>
            <a:rect l="l" t="t" r="r" b="b"/>
            <a:pathLst>
              <a:path w="4876" h="35432">
                <a:moveTo>
                  <a:pt x="4876" y="35432"/>
                </a:moveTo>
                <a:lnTo>
                  <a:pt x="0" y="17805"/>
                </a:lnTo>
                <a:lnTo>
                  <a:pt x="299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4914595" y="2926683"/>
            <a:ext cx="9563" cy="52501"/>
          </a:xfrm>
          <a:custGeom>
            <a:avLst/>
            <a:gdLst/>
            <a:ahLst/>
            <a:cxnLst/>
            <a:rect l="l" t="t" r="r" b="b"/>
            <a:pathLst>
              <a:path w="9563" h="52501">
                <a:moveTo>
                  <a:pt x="0" y="0"/>
                </a:moveTo>
                <a:lnTo>
                  <a:pt x="8623" y="17246"/>
                </a:lnTo>
                <a:lnTo>
                  <a:pt x="9563" y="35064"/>
                </a:lnTo>
                <a:lnTo>
                  <a:pt x="2806" y="5250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4680018" y="2946744"/>
            <a:ext cx="10693" cy="19316"/>
          </a:xfrm>
          <a:custGeom>
            <a:avLst/>
            <a:gdLst/>
            <a:ahLst/>
            <a:cxnLst/>
            <a:rect l="l" t="t" r="r" b="b"/>
            <a:pathLst>
              <a:path w="10693" h="19316">
                <a:moveTo>
                  <a:pt x="10693" y="0"/>
                </a:moveTo>
                <a:lnTo>
                  <a:pt x="571" y="16306"/>
                </a:lnTo>
                <a:lnTo>
                  <a:pt x="0" y="1931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4751472" y="2806114"/>
            <a:ext cx="50431" cy="17627"/>
          </a:xfrm>
          <a:custGeom>
            <a:avLst/>
            <a:gdLst/>
            <a:ahLst/>
            <a:cxnLst/>
            <a:rect l="l" t="t" r="r" b="b"/>
            <a:pathLst>
              <a:path w="50431" h="17627">
                <a:moveTo>
                  <a:pt x="50431" y="7874"/>
                </a:moveTo>
                <a:lnTo>
                  <a:pt x="23609" y="17627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4709464" y="3428818"/>
            <a:ext cx="0" cy="33756"/>
          </a:xfrm>
          <a:custGeom>
            <a:avLst/>
            <a:gdLst/>
            <a:ahLst/>
            <a:cxnLst/>
            <a:rect l="l" t="t" r="r" b="b"/>
            <a:pathLst>
              <a:path h="33756">
                <a:moveTo>
                  <a:pt x="0" y="3375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4716589" y="3432387"/>
            <a:ext cx="17995" cy="19126"/>
          </a:xfrm>
          <a:custGeom>
            <a:avLst/>
            <a:gdLst/>
            <a:ahLst/>
            <a:cxnLst/>
            <a:rect l="l" t="t" r="r" b="b"/>
            <a:pathLst>
              <a:path w="17995" h="19126">
                <a:moveTo>
                  <a:pt x="0" y="0"/>
                </a:moveTo>
                <a:lnTo>
                  <a:pt x="11811" y="9194"/>
                </a:lnTo>
                <a:lnTo>
                  <a:pt x="17995" y="1912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4713960" y="2785483"/>
            <a:ext cx="0" cy="24942"/>
          </a:xfrm>
          <a:custGeom>
            <a:avLst/>
            <a:gdLst/>
            <a:ahLst/>
            <a:cxnLst/>
            <a:rect l="l" t="t" r="r" b="b"/>
            <a:pathLst>
              <a:path h="24942">
                <a:moveTo>
                  <a:pt x="0" y="24942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4725963" y="3488639"/>
            <a:ext cx="34874" cy="11811"/>
          </a:xfrm>
          <a:custGeom>
            <a:avLst/>
            <a:gdLst/>
            <a:ahLst/>
            <a:cxnLst/>
            <a:rect l="l" t="t" r="r" b="b"/>
            <a:pathLst>
              <a:path w="34874" h="11811">
                <a:moveTo>
                  <a:pt x="0" y="0"/>
                </a:moveTo>
                <a:lnTo>
                  <a:pt x="34874" y="1181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4754088" y="3567765"/>
            <a:ext cx="0" cy="33375"/>
          </a:xfrm>
          <a:custGeom>
            <a:avLst/>
            <a:gdLst/>
            <a:ahLst/>
            <a:cxnLst/>
            <a:rect l="l" t="t" r="r" b="b"/>
            <a:pathLst>
              <a:path h="33375">
                <a:moveTo>
                  <a:pt x="0" y="0"/>
                </a:moveTo>
                <a:lnTo>
                  <a:pt x="0" y="3337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4725589" y="3559332"/>
            <a:ext cx="28498" cy="8432"/>
          </a:xfrm>
          <a:custGeom>
            <a:avLst/>
            <a:gdLst/>
            <a:ahLst/>
            <a:cxnLst/>
            <a:rect l="l" t="t" r="r" b="b"/>
            <a:pathLst>
              <a:path w="28498" h="8432">
                <a:moveTo>
                  <a:pt x="28498" y="8432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4724471" y="3474568"/>
            <a:ext cx="1866" cy="82511"/>
          </a:xfrm>
          <a:custGeom>
            <a:avLst/>
            <a:gdLst/>
            <a:ahLst/>
            <a:cxnLst/>
            <a:rect l="l" t="t" r="r" b="b"/>
            <a:pathLst>
              <a:path w="1866" h="82511">
                <a:moveTo>
                  <a:pt x="1866" y="82511"/>
                </a:moveTo>
                <a:lnTo>
                  <a:pt x="177" y="69761"/>
                </a:lnTo>
                <a:lnTo>
                  <a:pt x="0" y="0"/>
                </a:lnTo>
                <a:lnTo>
                  <a:pt x="368" y="6756"/>
                </a:lnTo>
                <a:lnTo>
                  <a:pt x="1485" y="1407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4758405" y="3436514"/>
            <a:ext cx="25501" cy="51561"/>
          </a:xfrm>
          <a:custGeom>
            <a:avLst/>
            <a:gdLst/>
            <a:ahLst/>
            <a:cxnLst/>
            <a:rect l="l" t="t" r="r" b="b"/>
            <a:pathLst>
              <a:path w="25501" h="51562">
                <a:moveTo>
                  <a:pt x="25120" y="0"/>
                </a:moveTo>
                <a:lnTo>
                  <a:pt x="25501" y="1498"/>
                </a:lnTo>
                <a:lnTo>
                  <a:pt x="24930" y="2616"/>
                </a:lnTo>
                <a:lnTo>
                  <a:pt x="24930" y="5054"/>
                </a:lnTo>
                <a:lnTo>
                  <a:pt x="3365" y="41617"/>
                </a:lnTo>
                <a:lnTo>
                  <a:pt x="0" y="5156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4738900" y="2878120"/>
            <a:ext cx="3937" cy="1308"/>
          </a:xfrm>
          <a:custGeom>
            <a:avLst/>
            <a:gdLst/>
            <a:ahLst/>
            <a:cxnLst/>
            <a:rect l="l" t="t" r="r" b="b"/>
            <a:pathLst>
              <a:path w="3937" h="1308">
                <a:moveTo>
                  <a:pt x="0" y="1308"/>
                </a:moveTo>
                <a:lnTo>
                  <a:pt x="3937" y="0"/>
                </a:lnTo>
                <a:lnTo>
                  <a:pt x="3937" y="55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4742835" y="2875311"/>
            <a:ext cx="4508" cy="2806"/>
          </a:xfrm>
          <a:custGeom>
            <a:avLst/>
            <a:gdLst/>
            <a:ahLst/>
            <a:cxnLst/>
            <a:rect l="l" t="t" r="r" b="b"/>
            <a:pathLst>
              <a:path w="4508" h="2806">
                <a:moveTo>
                  <a:pt x="0" y="2806"/>
                </a:moveTo>
                <a:lnTo>
                  <a:pt x="4508" y="0"/>
                </a:lnTo>
                <a:lnTo>
                  <a:pt x="4508" y="92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4726153" y="2666607"/>
            <a:ext cx="12560" cy="82130"/>
          </a:xfrm>
          <a:custGeom>
            <a:avLst/>
            <a:gdLst/>
            <a:ahLst/>
            <a:cxnLst/>
            <a:rect l="l" t="t" r="r" b="b"/>
            <a:pathLst>
              <a:path w="12560" h="82130">
                <a:moveTo>
                  <a:pt x="12560" y="82130"/>
                </a:moveTo>
                <a:lnTo>
                  <a:pt x="0" y="69011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4822155" y="2706362"/>
            <a:ext cx="0" cy="68999"/>
          </a:xfrm>
          <a:custGeom>
            <a:avLst/>
            <a:gdLst/>
            <a:ahLst/>
            <a:cxnLst/>
            <a:rect l="l" t="t" r="r" b="b"/>
            <a:pathLst>
              <a:path h="68999">
                <a:moveTo>
                  <a:pt x="0" y="0"/>
                </a:moveTo>
                <a:lnTo>
                  <a:pt x="0" y="6899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4726150" y="2658366"/>
            <a:ext cx="28130" cy="8242"/>
          </a:xfrm>
          <a:custGeom>
            <a:avLst/>
            <a:gdLst/>
            <a:ahLst/>
            <a:cxnLst/>
            <a:rect l="l" t="t" r="r" b="b"/>
            <a:pathLst>
              <a:path w="28130" h="8242">
                <a:moveTo>
                  <a:pt x="0" y="8242"/>
                </a:moveTo>
                <a:lnTo>
                  <a:pt x="2813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4826463" y="2696985"/>
            <a:ext cx="41440" cy="9753"/>
          </a:xfrm>
          <a:custGeom>
            <a:avLst/>
            <a:gdLst/>
            <a:ahLst/>
            <a:cxnLst/>
            <a:rect l="l" t="t" r="r" b="b"/>
            <a:pathLst>
              <a:path w="41440" h="9753">
                <a:moveTo>
                  <a:pt x="41440" y="0"/>
                </a:moveTo>
                <a:lnTo>
                  <a:pt x="0" y="975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4860778" y="2722298"/>
            <a:ext cx="0" cy="29070"/>
          </a:xfrm>
          <a:custGeom>
            <a:avLst/>
            <a:gdLst/>
            <a:ahLst/>
            <a:cxnLst/>
            <a:rect l="l" t="t" r="r" b="b"/>
            <a:pathLst>
              <a:path h="29070">
                <a:moveTo>
                  <a:pt x="0" y="0"/>
                </a:moveTo>
                <a:lnTo>
                  <a:pt x="0" y="2907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4957343" y="2804618"/>
            <a:ext cx="6197" cy="6362"/>
          </a:xfrm>
          <a:custGeom>
            <a:avLst/>
            <a:gdLst/>
            <a:ahLst/>
            <a:cxnLst/>
            <a:rect l="l" t="t" r="r" b="b"/>
            <a:pathLst>
              <a:path w="6197" h="6362">
                <a:moveTo>
                  <a:pt x="5067" y="3746"/>
                </a:moveTo>
                <a:lnTo>
                  <a:pt x="6197" y="2057"/>
                </a:lnTo>
                <a:lnTo>
                  <a:pt x="6197" y="0"/>
                </a:lnTo>
                <a:lnTo>
                  <a:pt x="5067" y="2425"/>
                </a:lnTo>
                <a:lnTo>
                  <a:pt x="2997" y="4305"/>
                </a:lnTo>
                <a:lnTo>
                  <a:pt x="0" y="5613"/>
                </a:lnTo>
                <a:lnTo>
                  <a:pt x="0" y="636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4761776" y="3461637"/>
            <a:ext cx="0" cy="16497"/>
          </a:xfrm>
          <a:custGeom>
            <a:avLst/>
            <a:gdLst/>
            <a:ahLst/>
            <a:cxnLst/>
            <a:rect l="l" t="t" r="r" b="b"/>
            <a:pathLst>
              <a:path h="16497">
                <a:moveTo>
                  <a:pt x="0" y="16497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4747328" y="2873615"/>
            <a:ext cx="2070" cy="1689"/>
          </a:xfrm>
          <a:custGeom>
            <a:avLst/>
            <a:gdLst/>
            <a:ahLst/>
            <a:cxnLst/>
            <a:rect l="l" t="t" r="r" b="b"/>
            <a:pathLst>
              <a:path w="2070" h="1689">
                <a:moveTo>
                  <a:pt x="2070" y="939"/>
                </a:moveTo>
                <a:lnTo>
                  <a:pt x="2070" y="0"/>
                </a:lnTo>
                <a:lnTo>
                  <a:pt x="0" y="168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4749394" y="2871368"/>
            <a:ext cx="939" cy="2247"/>
          </a:xfrm>
          <a:custGeom>
            <a:avLst/>
            <a:gdLst/>
            <a:ahLst/>
            <a:cxnLst/>
            <a:rect l="l" t="t" r="r" b="b"/>
            <a:pathLst>
              <a:path w="939" h="2247">
                <a:moveTo>
                  <a:pt x="939" y="0"/>
                </a:moveTo>
                <a:lnTo>
                  <a:pt x="0" y="224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4751466" y="2817548"/>
            <a:ext cx="21005" cy="14998"/>
          </a:xfrm>
          <a:custGeom>
            <a:avLst/>
            <a:gdLst/>
            <a:ahLst/>
            <a:cxnLst/>
            <a:rect l="l" t="t" r="r" b="b"/>
            <a:pathLst>
              <a:path w="21005" h="14998">
                <a:moveTo>
                  <a:pt x="0" y="5067"/>
                </a:moveTo>
                <a:lnTo>
                  <a:pt x="10871" y="10121"/>
                </a:lnTo>
                <a:lnTo>
                  <a:pt x="10871" y="0"/>
                </a:lnTo>
                <a:lnTo>
                  <a:pt x="21005" y="4876"/>
                </a:lnTo>
                <a:lnTo>
                  <a:pt x="21005" y="14998"/>
                </a:lnTo>
                <a:lnTo>
                  <a:pt x="10871" y="1012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4772466" y="2832554"/>
            <a:ext cx="31864" cy="16497"/>
          </a:xfrm>
          <a:custGeom>
            <a:avLst/>
            <a:gdLst/>
            <a:ahLst/>
            <a:cxnLst/>
            <a:rect l="l" t="t" r="r" b="b"/>
            <a:pathLst>
              <a:path w="31864" h="16497">
                <a:moveTo>
                  <a:pt x="0" y="0"/>
                </a:moveTo>
                <a:lnTo>
                  <a:pt x="14249" y="7315"/>
                </a:lnTo>
                <a:lnTo>
                  <a:pt x="14249" y="381"/>
                </a:lnTo>
                <a:lnTo>
                  <a:pt x="29438" y="13119"/>
                </a:lnTo>
                <a:lnTo>
                  <a:pt x="31864" y="14630"/>
                </a:lnTo>
                <a:lnTo>
                  <a:pt x="31864" y="164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4967843" y="2914121"/>
            <a:ext cx="0" cy="10121"/>
          </a:xfrm>
          <a:custGeom>
            <a:avLst/>
            <a:gdLst/>
            <a:ahLst/>
            <a:cxnLst/>
            <a:rect l="l" t="t" r="r" b="b"/>
            <a:pathLst>
              <a:path h="10121">
                <a:moveTo>
                  <a:pt x="0" y="10121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5154039" y="2893491"/>
            <a:ext cx="0" cy="10121"/>
          </a:xfrm>
          <a:custGeom>
            <a:avLst/>
            <a:gdLst/>
            <a:ahLst/>
            <a:cxnLst/>
            <a:rect l="l" t="t" r="r" b="b"/>
            <a:pathLst>
              <a:path h="10121">
                <a:moveTo>
                  <a:pt x="0" y="0"/>
                </a:moveTo>
                <a:lnTo>
                  <a:pt x="0" y="1012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4772466" y="2822425"/>
            <a:ext cx="27559" cy="21196"/>
          </a:xfrm>
          <a:custGeom>
            <a:avLst/>
            <a:gdLst/>
            <a:ahLst/>
            <a:cxnLst/>
            <a:rect l="l" t="t" r="r" b="b"/>
            <a:pathLst>
              <a:path w="27559" h="21196">
                <a:moveTo>
                  <a:pt x="14249" y="7315"/>
                </a:moveTo>
                <a:lnTo>
                  <a:pt x="14249" y="10502"/>
                </a:lnTo>
                <a:lnTo>
                  <a:pt x="27559" y="21196"/>
                </a:lnTo>
                <a:lnTo>
                  <a:pt x="27559" y="14071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4783338" y="3438017"/>
            <a:ext cx="749" cy="3556"/>
          </a:xfrm>
          <a:custGeom>
            <a:avLst/>
            <a:gdLst/>
            <a:ahLst/>
            <a:cxnLst/>
            <a:rect l="l" t="t" r="r" b="b"/>
            <a:pathLst>
              <a:path w="749" h="3555">
                <a:moveTo>
                  <a:pt x="0" y="3555"/>
                </a:moveTo>
                <a:lnTo>
                  <a:pt x="749" y="1689"/>
                </a:lnTo>
                <a:lnTo>
                  <a:pt x="55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4800029" y="2843616"/>
            <a:ext cx="4305" cy="3568"/>
          </a:xfrm>
          <a:custGeom>
            <a:avLst/>
            <a:gdLst/>
            <a:ahLst/>
            <a:cxnLst/>
            <a:rect l="l" t="t" r="r" b="b"/>
            <a:pathLst>
              <a:path w="4305" h="3568">
                <a:moveTo>
                  <a:pt x="0" y="0"/>
                </a:moveTo>
                <a:lnTo>
                  <a:pt x="4305" y="356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4786716" y="2839867"/>
            <a:ext cx="15189" cy="8242"/>
          </a:xfrm>
          <a:custGeom>
            <a:avLst/>
            <a:gdLst/>
            <a:ahLst/>
            <a:cxnLst/>
            <a:rect l="l" t="t" r="r" b="b"/>
            <a:pathLst>
              <a:path w="15189" h="8242">
                <a:moveTo>
                  <a:pt x="0" y="0"/>
                </a:moveTo>
                <a:lnTo>
                  <a:pt x="15189" y="8242"/>
                </a:lnTo>
                <a:lnTo>
                  <a:pt x="15189" y="580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4798150" y="2635662"/>
            <a:ext cx="51193" cy="46697"/>
          </a:xfrm>
          <a:custGeom>
            <a:avLst/>
            <a:gdLst/>
            <a:ahLst/>
            <a:cxnLst/>
            <a:rect l="l" t="t" r="r" b="b"/>
            <a:pathLst>
              <a:path w="51193" h="46697">
                <a:moveTo>
                  <a:pt x="0" y="46697"/>
                </a:moveTo>
                <a:lnTo>
                  <a:pt x="51193" y="35255"/>
                </a:lnTo>
                <a:lnTo>
                  <a:pt x="51193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4900719" y="2673734"/>
            <a:ext cx="0" cy="35255"/>
          </a:xfrm>
          <a:custGeom>
            <a:avLst/>
            <a:gdLst/>
            <a:ahLst/>
            <a:cxnLst/>
            <a:rect l="l" t="t" r="r" b="b"/>
            <a:pathLst>
              <a:path h="35255">
                <a:moveTo>
                  <a:pt x="0" y="0"/>
                </a:moveTo>
                <a:lnTo>
                  <a:pt x="0" y="3525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4830404" y="3535701"/>
            <a:ext cx="0" cy="35255"/>
          </a:xfrm>
          <a:custGeom>
            <a:avLst/>
            <a:gdLst/>
            <a:ahLst/>
            <a:cxnLst/>
            <a:rect l="l" t="t" r="r" b="b"/>
            <a:pathLst>
              <a:path h="35255">
                <a:moveTo>
                  <a:pt x="0" y="35255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4813526" y="3506835"/>
            <a:ext cx="1511" cy="42189"/>
          </a:xfrm>
          <a:custGeom>
            <a:avLst/>
            <a:gdLst/>
            <a:ahLst/>
            <a:cxnLst/>
            <a:rect l="l" t="t" r="r" b="b"/>
            <a:pathLst>
              <a:path w="1511" h="42189">
                <a:moveTo>
                  <a:pt x="380" y="4864"/>
                </a:moveTo>
                <a:lnTo>
                  <a:pt x="0" y="0"/>
                </a:lnTo>
                <a:lnTo>
                  <a:pt x="0" y="30556"/>
                </a:lnTo>
                <a:lnTo>
                  <a:pt x="1511" y="4218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4816153" y="3516765"/>
            <a:ext cx="41249" cy="9931"/>
          </a:xfrm>
          <a:custGeom>
            <a:avLst/>
            <a:gdLst/>
            <a:ahLst/>
            <a:cxnLst/>
            <a:rect l="l" t="t" r="r" b="b"/>
            <a:pathLst>
              <a:path w="41249" h="9931">
                <a:moveTo>
                  <a:pt x="0" y="0"/>
                </a:moveTo>
                <a:lnTo>
                  <a:pt x="41249" y="993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4845030" y="3466139"/>
            <a:ext cx="15748" cy="47625"/>
          </a:xfrm>
          <a:custGeom>
            <a:avLst/>
            <a:gdLst/>
            <a:ahLst/>
            <a:cxnLst/>
            <a:rect l="l" t="t" r="r" b="b"/>
            <a:pathLst>
              <a:path w="15748" h="47625">
                <a:moveTo>
                  <a:pt x="15748" y="0"/>
                </a:moveTo>
                <a:lnTo>
                  <a:pt x="15748" y="2438"/>
                </a:lnTo>
                <a:lnTo>
                  <a:pt x="5067" y="25679"/>
                </a:lnTo>
                <a:lnTo>
                  <a:pt x="0" y="4762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4859092" y="3462199"/>
            <a:ext cx="2247" cy="3937"/>
          </a:xfrm>
          <a:custGeom>
            <a:avLst/>
            <a:gdLst/>
            <a:ahLst/>
            <a:cxnLst/>
            <a:rect l="l" t="t" r="r" b="b"/>
            <a:pathLst>
              <a:path w="2247" h="3937">
                <a:moveTo>
                  <a:pt x="0" y="0"/>
                </a:moveTo>
                <a:lnTo>
                  <a:pt x="1866" y="1498"/>
                </a:lnTo>
                <a:lnTo>
                  <a:pt x="2247" y="2819"/>
                </a:lnTo>
                <a:lnTo>
                  <a:pt x="1689" y="393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4801900" y="2848112"/>
            <a:ext cx="2438" cy="939"/>
          </a:xfrm>
          <a:custGeom>
            <a:avLst/>
            <a:gdLst/>
            <a:ahLst/>
            <a:cxnLst/>
            <a:rect l="l" t="t" r="r" b="b"/>
            <a:pathLst>
              <a:path w="2438" h="939">
                <a:moveTo>
                  <a:pt x="2438" y="939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5138291" y="2838554"/>
            <a:ext cx="6565" cy="31686"/>
          </a:xfrm>
          <a:custGeom>
            <a:avLst/>
            <a:gdLst/>
            <a:ahLst/>
            <a:cxnLst/>
            <a:rect l="l" t="t" r="r" b="b"/>
            <a:pathLst>
              <a:path w="6565" h="31686">
                <a:moveTo>
                  <a:pt x="5626" y="31686"/>
                </a:moveTo>
                <a:lnTo>
                  <a:pt x="6565" y="15557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4940844" y="2842301"/>
            <a:ext cx="14071" cy="47625"/>
          </a:xfrm>
          <a:custGeom>
            <a:avLst/>
            <a:gdLst/>
            <a:ahLst/>
            <a:cxnLst/>
            <a:rect l="l" t="t" r="r" b="b"/>
            <a:pathLst>
              <a:path w="14071" h="47625">
                <a:moveTo>
                  <a:pt x="4686" y="0"/>
                </a:moveTo>
                <a:lnTo>
                  <a:pt x="0" y="15938"/>
                </a:lnTo>
                <a:lnTo>
                  <a:pt x="2819" y="31876"/>
                </a:lnTo>
                <a:lnTo>
                  <a:pt x="13131" y="46875"/>
                </a:lnTo>
                <a:lnTo>
                  <a:pt x="14071" y="4762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4860778" y="2751361"/>
            <a:ext cx="22123" cy="44069"/>
          </a:xfrm>
          <a:custGeom>
            <a:avLst/>
            <a:gdLst/>
            <a:ahLst/>
            <a:cxnLst/>
            <a:rect l="l" t="t" r="r" b="b"/>
            <a:pathLst>
              <a:path w="22123" h="44068">
                <a:moveTo>
                  <a:pt x="0" y="0"/>
                </a:moveTo>
                <a:lnTo>
                  <a:pt x="12941" y="9004"/>
                </a:lnTo>
                <a:lnTo>
                  <a:pt x="20815" y="20256"/>
                </a:lnTo>
                <a:lnTo>
                  <a:pt x="22123" y="32435"/>
                </a:lnTo>
                <a:lnTo>
                  <a:pt x="16878" y="4406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4849154" y="3563456"/>
            <a:ext cx="30010" cy="101625"/>
          </a:xfrm>
          <a:custGeom>
            <a:avLst/>
            <a:gdLst/>
            <a:ahLst/>
            <a:cxnLst/>
            <a:rect l="l" t="t" r="r" b="b"/>
            <a:pathLst>
              <a:path w="30010" h="101625">
                <a:moveTo>
                  <a:pt x="3187" y="0"/>
                </a:moveTo>
                <a:lnTo>
                  <a:pt x="4876" y="13690"/>
                </a:lnTo>
                <a:lnTo>
                  <a:pt x="0" y="27000"/>
                </a:lnTo>
                <a:lnTo>
                  <a:pt x="30010" y="32626"/>
                </a:lnTo>
                <a:lnTo>
                  <a:pt x="30010" y="101625"/>
                </a:lnTo>
                <a:lnTo>
                  <a:pt x="25679" y="10068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4873717" y="2794115"/>
            <a:ext cx="2247" cy="2997"/>
          </a:xfrm>
          <a:custGeom>
            <a:avLst/>
            <a:gdLst/>
            <a:ahLst/>
            <a:cxnLst/>
            <a:rect l="l" t="t" r="r" b="b"/>
            <a:pathLst>
              <a:path w="2247" h="2997">
                <a:moveTo>
                  <a:pt x="0" y="0"/>
                </a:moveTo>
                <a:lnTo>
                  <a:pt x="2247" y="29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4822158" y="2706356"/>
            <a:ext cx="4305" cy="381"/>
          </a:xfrm>
          <a:custGeom>
            <a:avLst/>
            <a:gdLst/>
            <a:ahLst/>
            <a:cxnLst/>
            <a:rect l="l" t="t" r="r" b="b"/>
            <a:pathLst>
              <a:path w="4305" h="381">
                <a:moveTo>
                  <a:pt x="4305" y="38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4844467" y="3550522"/>
            <a:ext cx="0" cy="35433"/>
          </a:xfrm>
          <a:custGeom>
            <a:avLst/>
            <a:gdLst/>
            <a:ahLst/>
            <a:cxnLst/>
            <a:rect l="l" t="t" r="r" b="b"/>
            <a:pathLst>
              <a:path h="35433">
                <a:moveTo>
                  <a:pt x="0" y="35432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4849157" y="3590458"/>
            <a:ext cx="0" cy="6184"/>
          </a:xfrm>
          <a:custGeom>
            <a:avLst/>
            <a:gdLst/>
            <a:ahLst/>
            <a:cxnLst/>
            <a:rect l="l" t="t" r="r" b="b"/>
            <a:pathLst>
              <a:path h="6184">
                <a:moveTo>
                  <a:pt x="0" y="0"/>
                </a:moveTo>
                <a:lnTo>
                  <a:pt x="0" y="618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4879157" y="3554826"/>
            <a:ext cx="8623" cy="41249"/>
          </a:xfrm>
          <a:custGeom>
            <a:avLst/>
            <a:gdLst/>
            <a:ahLst/>
            <a:cxnLst/>
            <a:rect l="l" t="t" r="r" b="b"/>
            <a:pathLst>
              <a:path w="8623" h="41249">
                <a:moveTo>
                  <a:pt x="4876" y="0"/>
                </a:moveTo>
                <a:lnTo>
                  <a:pt x="8623" y="12750"/>
                </a:lnTo>
                <a:lnTo>
                  <a:pt x="7315" y="26822"/>
                </a:lnTo>
                <a:lnTo>
                  <a:pt x="0" y="4124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4994282" y="3490506"/>
            <a:ext cx="0" cy="381"/>
          </a:xfrm>
          <a:custGeom>
            <a:avLst/>
            <a:gdLst/>
            <a:ahLst/>
            <a:cxnLst/>
            <a:rect l="l" t="t" r="r" b="b"/>
            <a:pathLst>
              <a:path h="380">
                <a:moveTo>
                  <a:pt x="0" y="38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4974409" y="3491261"/>
            <a:ext cx="1689" cy="2070"/>
          </a:xfrm>
          <a:custGeom>
            <a:avLst/>
            <a:gdLst/>
            <a:ahLst/>
            <a:cxnLst/>
            <a:rect l="l" t="t" r="r" b="b"/>
            <a:pathLst>
              <a:path w="1689" h="2070">
                <a:moveTo>
                  <a:pt x="1689" y="0"/>
                </a:moveTo>
                <a:lnTo>
                  <a:pt x="368" y="1130"/>
                </a:lnTo>
                <a:lnTo>
                  <a:pt x="0" y="207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4966903" y="3517696"/>
            <a:ext cx="9944" cy="13881"/>
          </a:xfrm>
          <a:custGeom>
            <a:avLst/>
            <a:gdLst/>
            <a:ahLst/>
            <a:cxnLst/>
            <a:rect l="l" t="t" r="r" b="b"/>
            <a:pathLst>
              <a:path w="9944" h="13881">
                <a:moveTo>
                  <a:pt x="9944" y="13881"/>
                </a:moveTo>
                <a:lnTo>
                  <a:pt x="8445" y="10325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4851593" y="3518639"/>
            <a:ext cx="2997" cy="4127"/>
          </a:xfrm>
          <a:custGeom>
            <a:avLst/>
            <a:gdLst/>
            <a:ahLst/>
            <a:cxnLst/>
            <a:rect l="l" t="t" r="r" b="b"/>
            <a:pathLst>
              <a:path w="2997" h="4127">
                <a:moveTo>
                  <a:pt x="2997" y="0"/>
                </a:moveTo>
                <a:lnTo>
                  <a:pt x="0" y="412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4849345" y="2629866"/>
            <a:ext cx="30378" cy="5803"/>
          </a:xfrm>
          <a:custGeom>
            <a:avLst/>
            <a:gdLst/>
            <a:ahLst/>
            <a:cxnLst/>
            <a:rect l="l" t="t" r="r" b="b"/>
            <a:pathLst>
              <a:path w="30378" h="5803">
                <a:moveTo>
                  <a:pt x="0" y="5803"/>
                </a:moveTo>
                <a:lnTo>
                  <a:pt x="3037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5048652" y="2788301"/>
            <a:ext cx="6197" cy="9753"/>
          </a:xfrm>
          <a:custGeom>
            <a:avLst/>
            <a:gdLst/>
            <a:ahLst/>
            <a:cxnLst/>
            <a:rect l="l" t="t" r="r" b="b"/>
            <a:pathLst>
              <a:path w="6197" h="9753">
                <a:moveTo>
                  <a:pt x="6197" y="0"/>
                </a:moveTo>
                <a:lnTo>
                  <a:pt x="6197" y="2806"/>
                </a:lnTo>
                <a:lnTo>
                  <a:pt x="4889" y="5257"/>
                </a:lnTo>
                <a:lnTo>
                  <a:pt x="2628" y="7315"/>
                </a:lnTo>
                <a:lnTo>
                  <a:pt x="0" y="8623"/>
                </a:lnTo>
                <a:lnTo>
                  <a:pt x="0" y="9753"/>
                </a:lnTo>
                <a:lnTo>
                  <a:pt x="2628" y="8813"/>
                </a:lnTo>
                <a:lnTo>
                  <a:pt x="4698" y="7505"/>
                </a:lnTo>
                <a:lnTo>
                  <a:pt x="6007" y="5816"/>
                </a:lnTo>
                <a:lnTo>
                  <a:pt x="6197" y="3937"/>
                </a:lnTo>
                <a:lnTo>
                  <a:pt x="6197" y="55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4936906" y="3503447"/>
            <a:ext cx="0" cy="33756"/>
          </a:xfrm>
          <a:custGeom>
            <a:avLst/>
            <a:gdLst/>
            <a:ahLst/>
            <a:cxnLst/>
            <a:rect l="l" t="t" r="r" b="b"/>
            <a:pathLst>
              <a:path h="33756">
                <a:moveTo>
                  <a:pt x="0" y="3375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4860778" y="3465018"/>
            <a:ext cx="558" cy="3556"/>
          </a:xfrm>
          <a:custGeom>
            <a:avLst/>
            <a:gdLst/>
            <a:ahLst/>
            <a:cxnLst/>
            <a:rect l="l" t="t" r="r" b="b"/>
            <a:pathLst>
              <a:path w="558" h="3555">
                <a:moveTo>
                  <a:pt x="0" y="3555"/>
                </a:moveTo>
                <a:lnTo>
                  <a:pt x="558" y="1866"/>
                </a:lnTo>
                <a:lnTo>
                  <a:pt x="558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4863407" y="2724367"/>
            <a:ext cx="0" cy="28308"/>
          </a:xfrm>
          <a:custGeom>
            <a:avLst/>
            <a:gdLst/>
            <a:ahLst/>
            <a:cxnLst/>
            <a:rect l="l" t="t" r="r" b="b"/>
            <a:pathLst>
              <a:path h="28308">
                <a:moveTo>
                  <a:pt x="0" y="2830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4938406" y="2807050"/>
            <a:ext cx="0" cy="2438"/>
          </a:xfrm>
          <a:custGeom>
            <a:avLst/>
            <a:gdLst/>
            <a:ahLst/>
            <a:cxnLst/>
            <a:rect l="l" t="t" r="r" b="b"/>
            <a:pathLst>
              <a:path h="2438">
                <a:moveTo>
                  <a:pt x="0" y="0"/>
                </a:moveTo>
                <a:lnTo>
                  <a:pt x="0" y="243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4860778" y="2722304"/>
            <a:ext cx="2628" cy="2057"/>
          </a:xfrm>
          <a:custGeom>
            <a:avLst/>
            <a:gdLst/>
            <a:ahLst/>
            <a:cxnLst/>
            <a:rect l="l" t="t" r="r" b="b"/>
            <a:pathLst>
              <a:path w="2628" h="2057">
                <a:moveTo>
                  <a:pt x="2628" y="2057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4963530" y="2801989"/>
            <a:ext cx="190" cy="2628"/>
          </a:xfrm>
          <a:custGeom>
            <a:avLst/>
            <a:gdLst/>
            <a:ahLst/>
            <a:cxnLst/>
            <a:rect l="l" t="t" r="r" b="b"/>
            <a:pathLst>
              <a:path w="190" h="2628">
                <a:moveTo>
                  <a:pt x="190" y="0"/>
                </a:moveTo>
                <a:lnTo>
                  <a:pt x="0" y="262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4879155" y="3567583"/>
            <a:ext cx="8623" cy="97497"/>
          </a:xfrm>
          <a:custGeom>
            <a:avLst/>
            <a:gdLst/>
            <a:ahLst/>
            <a:cxnLst/>
            <a:rect l="l" t="t" r="r" b="b"/>
            <a:pathLst>
              <a:path w="8623" h="97497">
                <a:moveTo>
                  <a:pt x="0" y="97497"/>
                </a:moveTo>
                <a:lnTo>
                  <a:pt x="7124" y="83058"/>
                </a:lnTo>
                <a:lnTo>
                  <a:pt x="8623" y="68999"/>
                </a:lnTo>
                <a:lnTo>
                  <a:pt x="8623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4911217" y="2946932"/>
            <a:ext cx="11252" cy="19126"/>
          </a:xfrm>
          <a:custGeom>
            <a:avLst/>
            <a:gdLst/>
            <a:ahLst/>
            <a:cxnLst/>
            <a:rect l="l" t="t" r="r" b="b"/>
            <a:pathLst>
              <a:path w="11252" h="19126">
                <a:moveTo>
                  <a:pt x="11252" y="19126"/>
                </a:moveTo>
                <a:lnTo>
                  <a:pt x="3378" y="3378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4996724" y="2745929"/>
            <a:ext cx="29629" cy="51180"/>
          </a:xfrm>
          <a:custGeom>
            <a:avLst/>
            <a:gdLst/>
            <a:ahLst/>
            <a:cxnLst/>
            <a:rect l="l" t="t" r="r" b="b"/>
            <a:pathLst>
              <a:path w="29629" h="51181">
                <a:moveTo>
                  <a:pt x="0" y="16497"/>
                </a:moveTo>
                <a:lnTo>
                  <a:pt x="0" y="0"/>
                </a:lnTo>
                <a:lnTo>
                  <a:pt x="15367" y="23812"/>
                </a:lnTo>
                <a:lnTo>
                  <a:pt x="29629" y="48933"/>
                </a:lnTo>
                <a:lnTo>
                  <a:pt x="29629" y="5118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5039850" y="2799551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4927908" y="3501762"/>
            <a:ext cx="0" cy="33756"/>
          </a:xfrm>
          <a:custGeom>
            <a:avLst/>
            <a:gdLst/>
            <a:ahLst/>
            <a:cxnLst/>
            <a:rect l="l" t="t" r="r" b="b"/>
            <a:pathLst>
              <a:path h="33756">
                <a:moveTo>
                  <a:pt x="0" y="3375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4926965" y="2680108"/>
            <a:ext cx="39192" cy="5816"/>
          </a:xfrm>
          <a:custGeom>
            <a:avLst/>
            <a:gdLst/>
            <a:ahLst/>
            <a:cxnLst/>
            <a:rect l="l" t="t" r="r" b="b"/>
            <a:pathLst>
              <a:path w="39192" h="5816">
                <a:moveTo>
                  <a:pt x="39192" y="0"/>
                </a:moveTo>
                <a:lnTo>
                  <a:pt x="0" y="581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4936906" y="3537204"/>
            <a:ext cx="38442" cy="24371"/>
          </a:xfrm>
          <a:custGeom>
            <a:avLst/>
            <a:gdLst/>
            <a:ahLst/>
            <a:cxnLst/>
            <a:rect l="l" t="t" r="r" b="b"/>
            <a:pathLst>
              <a:path w="38442" h="24371">
                <a:moveTo>
                  <a:pt x="0" y="0"/>
                </a:moveTo>
                <a:lnTo>
                  <a:pt x="16878" y="5816"/>
                </a:lnTo>
                <a:lnTo>
                  <a:pt x="29997" y="14249"/>
                </a:lnTo>
                <a:lnTo>
                  <a:pt x="38442" y="2437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5052790" y="3615946"/>
            <a:ext cx="0" cy="69011"/>
          </a:xfrm>
          <a:custGeom>
            <a:avLst/>
            <a:gdLst/>
            <a:ahLst/>
            <a:cxnLst/>
            <a:rect l="l" t="t" r="r" b="b"/>
            <a:pathLst>
              <a:path h="69011">
                <a:moveTo>
                  <a:pt x="0" y="69011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4978346" y="3520136"/>
            <a:ext cx="0" cy="52692"/>
          </a:xfrm>
          <a:custGeom>
            <a:avLst/>
            <a:gdLst/>
            <a:ahLst/>
            <a:cxnLst/>
            <a:rect l="l" t="t" r="r" b="b"/>
            <a:pathLst>
              <a:path h="52692">
                <a:moveTo>
                  <a:pt x="0" y="0"/>
                </a:moveTo>
                <a:lnTo>
                  <a:pt x="0" y="5269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4946848" y="2811734"/>
            <a:ext cx="4686" cy="762"/>
          </a:xfrm>
          <a:custGeom>
            <a:avLst/>
            <a:gdLst/>
            <a:ahLst/>
            <a:cxnLst/>
            <a:rect l="l" t="t" r="r" b="b"/>
            <a:pathLst>
              <a:path w="4686" h="762">
                <a:moveTo>
                  <a:pt x="0" y="380"/>
                </a:moveTo>
                <a:lnTo>
                  <a:pt x="4686" y="0"/>
                </a:lnTo>
                <a:lnTo>
                  <a:pt x="4686" y="76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4951531" y="2810242"/>
            <a:ext cx="5816" cy="1498"/>
          </a:xfrm>
          <a:custGeom>
            <a:avLst/>
            <a:gdLst/>
            <a:ahLst/>
            <a:cxnLst/>
            <a:rect l="l" t="t" r="r" b="b"/>
            <a:pathLst>
              <a:path w="5816" h="1498">
                <a:moveTo>
                  <a:pt x="0" y="1498"/>
                </a:moveTo>
                <a:lnTo>
                  <a:pt x="581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5058406" y="2862369"/>
            <a:ext cx="2819" cy="749"/>
          </a:xfrm>
          <a:custGeom>
            <a:avLst/>
            <a:gdLst/>
            <a:ahLst/>
            <a:cxnLst/>
            <a:rect l="l" t="t" r="r" b="b"/>
            <a:pathLst>
              <a:path w="2819" h="749">
                <a:moveTo>
                  <a:pt x="2819" y="558"/>
                </a:moveTo>
                <a:lnTo>
                  <a:pt x="2819" y="0"/>
                </a:lnTo>
                <a:lnTo>
                  <a:pt x="0" y="74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5052418" y="2836114"/>
            <a:ext cx="46863" cy="27368"/>
          </a:xfrm>
          <a:custGeom>
            <a:avLst/>
            <a:gdLst/>
            <a:ahLst/>
            <a:cxnLst/>
            <a:rect l="l" t="t" r="r" b="b"/>
            <a:pathLst>
              <a:path w="46862" h="27368">
                <a:moveTo>
                  <a:pt x="558" y="25501"/>
                </a:moveTo>
                <a:lnTo>
                  <a:pt x="0" y="24561"/>
                </a:lnTo>
                <a:lnTo>
                  <a:pt x="558" y="25692"/>
                </a:lnTo>
                <a:lnTo>
                  <a:pt x="2425" y="27000"/>
                </a:lnTo>
                <a:lnTo>
                  <a:pt x="4305" y="27368"/>
                </a:lnTo>
                <a:lnTo>
                  <a:pt x="7315" y="27190"/>
                </a:lnTo>
                <a:lnTo>
                  <a:pt x="45364" y="11252"/>
                </a:lnTo>
                <a:lnTo>
                  <a:pt x="45364" y="5067"/>
                </a:lnTo>
                <a:lnTo>
                  <a:pt x="46862" y="3568"/>
                </a:lnTo>
                <a:lnTo>
                  <a:pt x="46862" y="2628"/>
                </a:lnTo>
                <a:lnTo>
                  <a:pt x="46304" y="1689"/>
                </a:lnTo>
                <a:lnTo>
                  <a:pt x="45364" y="939"/>
                </a:lnTo>
                <a:lnTo>
                  <a:pt x="42557" y="0"/>
                </a:lnTo>
                <a:lnTo>
                  <a:pt x="39369" y="381"/>
                </a:lnTo>
                <a:lnTo>
                  <a:pt x="38061" y="93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4958660" y="2862178"/>
            <a:ext cx="5994" cy="31686"/>
          </a:xfrm>
          <a:custGeom>
            <a:avLst/>
            <a:gdLst/>
            <a:ahLst/>
            <a:cxnLst/>
            <a:rect l="l" t="t" r="r" b="b"/>
            <a:pathLst>
              <a:path w="5994" h="31686">
                <a:moveTo>
                  <a:pt x="3937" y="0"/>
                </a:moveTo>
                <a:lnTo>
                  <a:pt x="0" y="13119"/>
                </a:lnTo>
                <a:lnTo>
                  <a:pt x="2438" y="26441"/>
                </a:lnTo>
                <a:lnTo>
                  <a:pt x="5994" y="3168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4970098" y="2717981"/>
            <a:ext cx="0" cy="24942"/>
          </a:xfrm>
          <a:custGeom>
            <a:avLst/>
            <a:gdLst/>
            <a:ahLst/>
            <a:cxnLst/>
            <a:rect l="l" t="t" r="r" b="b"/>
            <a:pathLst>
              <a:path h="24942">
                <a:moveTo>
                  <a:pt x="0" y="24942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4976848" y="3531574"/>
            <a:ext cx="1498" cy="7696"/>
          </a:xfrm>
          <a:custGeom>
            <a:avLst/>
            <a:gdLst/>
            <a:ahLst/>
            <a:cxnLst/>
            <a:rect l="l" t="t" r="r" b="b"/>
            <a:pathLst>
              <a:path w="1498" h="7696">
                <a:moveTo>
                  <a:pt x="749" y="2438"/>
                </a:moveTo>
                <a:lnTo>
                  <a:pt x="0" y="0"/>
                </a:lnTo>
                <a:lnTo>
                  <a:pt x="1498" y="769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4974405" y="3496513"/>
            <a:ext cx="190" cy="749"/>
          </a:xfrm>
          <a:custGeom>
            <a:avLst/>
            <a:gdLst/>
            <a:ahLst/>
            <a:cxnLst/>
            <a:rect l="l" t="t" r="r" b="b"/>
            <a:pathLst>
              <a:path w="190" h="749">
                <a:moveTo>
                  <a:pt x="0" y="749"/>
                </a:moveTo>
                <a:lnTo>
                  <a:pt x="19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4991660" y="2870240"/>
            <a:ext cx="9563" cy="18757"/>
          </a:xfrm>
          <a:custGeom>
            <a:avLst/>
            <a:gdLst/>
            <a:ahLst/>
            <a:cxnLst/>
            <a:rect l="l" t="t" r="r" b="b"/>
            <a:pathLst>
              <a:path w="9563" h="18757">
                <a:moveTo>
                  <a:pt x="0" y="0"/>
                </a:moveTo>
                <a:lnTo>
                  <a:pt x="2070" y="9753"/>
                </a:lnTo>
                <a:lnTo>
                  <a:pt x="9563" y="1875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5087665" y="2864431"/>
            <a:ext cx="6375" cy="22123"/>
          </a:xfrm>
          <a:custGeom>
            <a:avLst/>
            <a:gdLst/>
            <a:ahLst/>
            <a:cxnLst/>
            <a:rect l="l" t="t" r="r" b="b"/>
            <a:pathLst>
              <a:path w="6375" h="22123">
                <a:moveTo>
                  <a:pt x="0" y="22123"/>
                </a:moveTo>
                <a:lnTo>
                  <a:pt x="5994" y="12941"/>
                </a:lnTo>
                <a:lnTo>
                  <a:pt x="6375" y="0"/>
                </a:lnTo>
                <a:lnTo>
                  <a:pt x="5994" y="9753"/>
                </a:lnTo>
                <a:lnTo>
                  <a:pt x="0" y="1912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4991657" y="2867249"/>
            <a:ext cx="9563" cy="18554"/>
          </a:xfrm>
          <a:custGeom>
            <a:avLst/>
            <a:gdLst/>
            <a:ahLst/>
            <a:cxnLst/>
            <a:rect l="l" t="t" r="r" b="b"/>
            <a:pathLst>
              <a:path w="9563" h="18554">
                <a:moveTo>
                  <a:pt x="9563" y="18554"/>
                </a:moveTo>
                <a:lnTo>
                  <a:pt x="2057" y="9740"/>
                </a:lnTo>
                <a:lnTo>
                  <a:pt x="0" y="0"/>
                </a:lnTo>
                <a:lnTo>
                  <a:pt x="0" y="298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4991660" y="2857489"/>
            <a:ext cx="3556" cy="9753"/>
          </a:xfrm>
          <a:custGeom>
            <a:avLst/>
            <a:gdLst/>
            <a:ahLst/>
            <a:cxnLst/>
            <a:rect l="l" t="t" r="r" b="b"/>
            <a:pathLst>
              <a:path w="3555" h="9753">
                <a:moveTo>
                  <a:pt x="0" y="9753"/>
                </a:moveTo>
                <a:lnTo>
                  <a:pt x="3556" y="0"/>
                </a:lnTo>
                <a:lnTo>
                  <a:pt x="2806" y="57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5006098" y="3550517"/>
            <a:ext cx="40119" cy="3378"/>
          </a:xfrm>
          <a:custGeom>
            <a:avLst/>
            <a:gdLst/>
            <a:ahLst/>
            <a:cxnLst/>
            <a:rect l="l" t="t" r="r" b="b"/>
            <a:pathLst>
              <a:path w="40119" h="3378">
                <a:moveTo>
                  <a:pt x="0" y="0"/>
                </a:moveTo>
                <a:lnTo>
                  <a:pt x="40119" y="337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5052787" y="3615955"/>
            <a:ext cx="31686" cy="1498"/>
          </a:xfrm>
          <a:custGeom>
            <a:avLst/>
            <a:gdLst/>
            <a:ahLst/>
            <a:cxnLst/>
            <a:rect l="l" t="t" r="r" b="b"/>
            <a:pathLst>
              <a:path w="31686" h="1498">
                <a:moveTo>
                  <a:pt x="31686" y="149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5003849" y="3493697"/>
            <a:ext cx="749" cy="1130"/>
          </a:xfrm>
          <a:custGeom>
            <a:avLst/>
            <a:gdLst/>
            <a:ahLst/>
            <a:cxnLst/>
            <a:rect l="l" t="t" r="r" b="b"/>
            <a:pathLst>
              <a:path w="749" h="1130">
                <a:moveTo>
                  <a:pt x="749" y="113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5078467" y="2856745"/>
            <a:ext cx="5448" cy="23990"/>
          </a:xfrm>
          <a:custGeom>
            <a:avLst/>
            <a:gdLst/>
            <a:ahLst/>
            <a:cxnLst/>
            <a:rect l="l" t="t" r="r" b="b"/>
            <a:pathLst>
              <a:path w="5448" h="23990">
                <a:moveTo>
                  <a:pt x="1511" y="1308"/>
                </a:moveTo>
                <a:lnTo>
                  <a:pt x="1130" y="0"/>
                </a:lnTo>
                <a:lnTo>
                  <a:pt x="1130" y="2616"/>
                </a:lnTo>
                <a:lnTo>
                  <a:pt x="1511" y="3174"/>
                </a:lnTo>
                <a:lnTo>
                  <a:pt x="1511" y="1308"/>
                </a:lnTo>
                <a:lnTo>
                  <a:pt x="5448" y="8813"/>
                </a:lnTo>
                <a:lnTo>
                  <a:pt x="4889" y="16675"/>
                </a:lnTo>
                <a:lnTo>
                  <a:pt x="0" y="2399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5001963" y="2859925"/>
            <a:ext cx="7505" cy="22504"/>
          </a:xfrm>
          <a:custGeom>
            <a:avLst/>
            <a:gdLst/>
            <a:ahLst/>
            <a:cxnLst/>
            <a:rect l="l" t="t" r="r" b="b"/>
            <a:pathLst>
              <a:path w="7505" h="22504">
                <a:moveTo>
                  <a:pt x="7505" y="22504"/>
                </a:moveTo>
                <a:lnTo>
                  <a:pt x="1701" y="15379"/>
                </a:lnTo>
                <a:lnTo>
                  <a:pt x="0" y="7696"/>
                </a:lnTo>
                <a:lnTo>
                  <a:pt x="281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5061413" y="2847366"/>
            <a:ext cx="0" cy="1866"/>
          </a:xfrm>
          <a:custGeom>
            <a:avLst/>
            <a:gdLst/>
            <a:ahLst/>
            <a:cxnLst/>
            <a:rect l="l" t="t" r="r" b="b"/>
            <a:pathLst>
              <a:path h="1866">
                <a:moveTo>
                  <a:pt x="0" y="0"/>
                </a:moveTo>
                <a:lnTo>
                  <a:pt x="0" y="186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5002157" y="2861804"/>
            <a:ext cx="2628" cy="6934"/>
          </a:xfrm>
          <a:custGeom>
            <a:avLst/>
            <a:gdLst/>
            <a:ahLst/>
            <a:cxnLst/>
            <a:rect l="l" t="t" r="r" b="b"/>
            <a:pathLst>
              <a:path w="2628" h="6934">
                <a:moveTo>
                  <a:pt x="2628" y="0"/>
                </a:moveTo>
                <a:lnTo>
                  <a:pt x="0" y="693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4995219" y="2849046"/>
            <a:ext cx="9004" cy="8445"/>
          </a:xfrm>
          <a:custGeom>
            <a:avLst/>
            <a:gdLst/>
            <a:ahLst/>
            <a:cxnLst/>
            <a:rect l="l" t="t" r="r" b="b"/>
            <a:pathLst>
              <a:path w="9004" h="8445">
                <a:moveTo>
                  <a:pt x="0" y="8445"/>
                </a:moveTo>
                <a:lnTo>
                  <a:pt x="9004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5061407" y="2842115"/>
            <a:ext cx="7505" cy="5435"/>
          </a:xfrm>
          <a:custGeom>
            <a:avLst/>
            <a:gdLst/>
            <a:ahLst/>
            <a:cxnLst/>
            <a:rect l="l" t="t" r="r" b="b"/>
            <a:pathLst>
              <a:path w="7505" h="5435">
                <a:moveTo>
                  <a:pt x="5257" y="0"/>
                </a:moveTo>
                <a:lnTo>
                  <a:pt x="7124" y="1130"/>
                </a:lnTo>
                <a:lnTo>
                  <a:pt x="7505" y="1879"/>
                </a:lnTo>
                <a:lnTo>
                  <a:pt x="7124" y="3187"/>
                </a:lnTo>
                <a:lnTo>
                  <a:pt x="4698" y="4686"/>
                </a:lnTo>
                <a:lnTo>
                  <a:pt x="2438" y="5435"/>
                </a:lnTo>
                <a:lnTo>
                  <a:pt x="0" y="525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4996724" y="2762426"/>
            <a:ext cx="29629" cy="34683"/>
          </a:xfrm>
          <a:custGeom>
            <a:avLst/>
            <a:gdLst/>
            <a:ahLst/>
            <a:cxnLst/>
            <a:rect l="l" t="t" r="r" b="b"/>
            <a:pathLst>
              <a:path w="29629" h="34683">
                <a:moveTo>
                  <a:pt x="0" y="0"/>
                </a:moveTo>
                <a:lnTo>
                  <a:pt x="29629" y="3468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5039850" y="2798052"/>
            <a:ext cx="8813" cy="2247"/>
          </a:xfrm>
          <a:custGeom>
            <a:avLst/>
            <a:gdLst/>
            <a:ahLst/>
            <a:cxnLst/>
            <a:rect l="l" t="t" r="r" b="b"/>
            <a:pathLst>
              <a:path w="8813" h="2247">
                <a:moveTo>
                  <a:pt x="0" y="2247"/>
                </a:moveTo>
                <a:lnTo>
                  <a:pt x="8813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5039850" y="2796922"/>
            <a:ext cx="8813" cy="2628"/>
          </a:xfrm>
          <a:custGeom>
            <a:avLst/>
            <a:gdLst/>
            <a:ahLst/>
            <a:cxnLst/>
            <a:rect l="l" t="t" r="r" b="b"/>
            <a:pathLst>
              <a:path w="8813" h="2628">
                <a:moveTo>
                  <a:pt x="0" y="2628"/>
                </a:moveTo>
                <a:lnTo>
                  <a:pt x="8813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5143917" y="2691734"/>
            <a:ext cx="6934" cy="63753"/>
          </a:xfrm>
          <a:custGeom>
            <a:avLst/>
            <a:gdLst/>
            <a:ahLst/>
            <a:cxnLst/>
            <a:rect l="l" t="t" r="r" b="b"/>
            <a:pathLst>
              <a:path w="6934" h="63754">
                <a:moveTo>
                  <a:pt x="0" y="63753"/>
                </a:moveTo>
                <a:lnTo>
                  <a:pt x="6756" y="52311"/>
                </a:lnTo>
                <a:lnTo>
                  <a:pt x="6934" y="40322"/>
                </a:lnTo>
                <a:lnTo>
                  <a:pt x="939" y="29070"/>
                </a:lnTo>
                <a:lnTo>
                  <a:pt x="93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5115416" y="2667923"/>
            <a:ext cx="0" cy="68999"/>
          </a:xfrm>
          <a:custGeom>
            <a:avLst/>
            <a:gdLst/>
            <a:ahLst/>
            <a:cxnLst/>
            <a:rect l="l" t="t" r="r" b="b"/>
            <a:pathLst>
              <a:path h="68999">
                <a:moveTo>
                  <a:pt x="0" y="0"/>
                </a:moveTo>
                <a:lnTo>
                  <a:pt x="0" y="6899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5053354" y="2609978"/>
            <a:ext cx="2806" cy="83820"/>
          </a:xfrm>
          <a:custGeom>
            <a:avLst/>
            <a:gdLst/>
            <a:ahLst/>
            <a:cxnLst/>
            <a:rect l="l" t="t" r="r" b="b"/>
            <a:pathLst>
              <a:path w="2806" h="83819">
                <a:moveTo>
                  <a:pt x="2806" y="83820"/>
                </a:moveTo>
                <a:lnTo>
                  <a:pt x="0" y="69011"/>
                </a:lnTo>
                <a:lnTo>
                  <a:pt x="0" y="0"/>
                </a:lnTo>
                <a:lnTo>
                  <a:pt x="2806" y="1501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5052790" y="3684958"/>
            <a:ext cx="939" cy="0"/>
          </a:xfrm>
          <a:custGeom>
            <a:avLst/>
            <a:gdLst/>
            <a:ahLst/>
            <a:cxnLst/>
            <a:rect l="l" t="t" r="r" b="b"/>
            <a:pathLst>
              <a:path w="939">
                <a:moveTo>
                  <a:pt x="0" y="0"/>
                </a:moveTo>
                <a:lnTo>
                  <a:pt x="93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5095914" y="3548462"/>
            <a:ext cx="0" cy="30556"/>
          </a:xfrm>
          <a:custGeom>
            <a:avLst/>
            <a:gdLst/>
            <a:ahLst/>
            <a:cxnLst/>
            <a:rect l="l" t="t" r="r" b="b"/>
            <a:pathLst>
              <a:path h="30556">
                <a:moveTo>
                  <a:pt x="0" y="3055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5133789" y="3570961"/>
            <a:ext cx="0" cy="35433"/>
          </a:xfrm>
          <a:custGeom>
            <a:avLst/>
            <a:gdLst/>
            <a:ahLst/>
            <a:cxnLst/>
            <a:rect l="l" t="t" r="r" b="b"/>
            <a:pathLst>
              <a:path h="35433">
                <a:moveTo>
                  <a:pt x="0" y="35432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5183102" y="3604140"/>
            <a:ext cx="35623" cy="80822"/>
          </a:xfrm>
          <a:custGeom>
            <a:avLst/>
            <a:gdLst/>
            <a:ahLst/>
            <a:cxnLst/>
            <a:rect l="l" t="t" r="r" b="b"/>
            <a:pathLst>
              <a:path w="35623" h="80822">
                <a:moveTo>
                  <a:pt x="0" y="0"/>
                </a:moveTo>
                <a:lnTo>
                  <a:pt x="4318" y="13309"/>
                </a:lnTo>
                <a:lnTo>
                  <a:pt x="35623" y="12001"/>
                </a:lnTo>
                <a:lnTo>
                  <a:pt x="35623" y="80822"/>
                </a:lnTo>
                <a:lnTo>
                  <a:pt x="35433" y="8082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5107906" y="3556707"/>
            <a:ext cx="44818" cy="14249"/>
          </a:xfrm>
          <a:custGeom>
            <a:avLst/>
            <a:gdLst/>
            <a:ahLst/>
            <a:cxnLst/>
            <a:rect l="l" t="t" r="r" b="b"/>
            <a:pathLst>
              <a:path w="44818" h="14249">
                <a:moveTo>
                  <a:pt x="25882" y="14249"/>
                </a:moveTo>
                <a:lnTo>
                  <a:pt x="9944" y="6743"/>
                </a:lnTo>
                <a:lnTo>
                  <a:pt x="0" y="0"/>
                </a:lnTo>
                <a:lnTo>
                  <a:pt x="44818" y="19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5093293" y="3501384"/>
            <a:ext cx="749" cy="1130"/>
          </a:xfrm>
          <a:custGeom>
            <a:avLst/>
            <a:gdLst/>
            <a:ahLst/>
            <a:cxnLst/>
            <a:rect l="l" t="t" r="r" b="b"/>
            <a:pathLst>
              <a:path w="749" h="1130">
                <a:moveTo>
                  <a:pt x="749" y="113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5067223" y="3501391"/>
            <a:ext cx="190" cy="1130"/>
          </a:xfrm>
          <a:custGeom>
            <a:avLst/>
            <a:gdLst/>
            <a:ahLst/>
            <a:cxnLst/>
            <a:rect l="l" t="t" r="r" b="b"/>
            <a:pathLst>
              <a:path w="190" h="1130">
                <a:moveTo>
                  <a:pt x="190" y="0"/>
                </a:moveTo>
                <a:lnTo>
                  <a:pt x="0" y="113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5061225" y="2841183"/>
            <a:ext cx="36563" cy="21183"/>
          </a:xfrm>
          <a:custGeom>
            <a:avLst/>
            <a:gdLst/>
            <a:ahLst/>
            <a:cxnLst/>
            <a:rect l="l" t="t" r="r" b="b"/>
            <a:pathLst>
              <a:path w="36563" h="21183">
                <a:moveTo>
                  <a:pt x="0" y="21183"/>
                </a:moveTo>
                <a:lnTo>
                  <a:pt x="36563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5052413" y="2837053"/>
            <a:ext cx="38061" cy="23634"/>
          </a:xfrm>
          <a:custGeom>
            <a:avLst/>
            <a:gdLst/>
            <a:ahLst/>
            <a:cxnLst/>
            <a:rect l="l" t="t" r="r" b="b"/>
            <a:pathLst>
              <a:path w="38061" h="23634">
                <a:moveTo>
                  <a:pt x="38061" y="0"/>
                </a:moveTo>
                <a:lnTo>
                  <a:pt x="1498" y="21183"/>
                </a:lnTo>
                <a:lnTo>
                  <a:pt x="558" y="21932"/>
                </a:lnTo>
                <a:lnTo>
                  <a:pt x="0" y="22694"/>
                </a:lnTo>
                <a:lnTo>
                  <a:pt x="0" y="23634"/>
                </a:lnTo>
                <a:lnTo>
                  <a:pt x="0" y="2325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5055036" y="2843992"/>
            <a:ext cx="13881" cy="13500"/>
          </a:xfrm>
          <a:custGeom>
            <a:avLst/>
            <a:gdLst/>
            <a:ahLst/>
            <a:cxnLst/>
            <a:rect l="l" t="t" r="r" b="b"/>
            <a:pathLst>
              <a:path w="13881" h="13500">
                <a:moveTo>
                  <a:pt x="0" y="13500"/>
                </a:moveTo>
                <a:lnTo>
                  <a:pt x="8991" y="5626"/>
                </a:lnTo>
                <a:lnTo>
                  <a:pt x="11061" y="5054"/>
                </a:lnTo>
                <a:lnTo>
                  <a:pt x="13119" y="4127"/>
                </a:lnTo>
                <a:lnTo>
                  <a:pt x="13881" y="2997"/>
                </a:lnTo>
                <a:lnTo>
                  <a:pt x="1388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5055786" y="2849237"/>
            <a:ext cx="7874" cy="7505"/>
          </a:xfrm>
          <a:custGeom>
            <a:avLst/>
            <a:gdLst/>
            <a:ahLst/>
            <a:cxnLst/>
            <a:rect l="l" t="t" r="r" b="b"/>
            <a:pathLst>
              <a:path w="7874" h="7505">
                <a:moveTo>
                  <a:pt x="0" y="7505"/>
                </a:moveTo>
                <a:lnTo>
                  <a:pt x="7874" y="381"/>
                </a:lnTo>
                <a:lnTo>
                  <a:pt x="562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5063655" y="2849617"/>
            <a:ext cx="381" cy="0"/>
          </a:xfrm>
          <a:custGeom>
            <a:avLst/>
            <a:gdLst/>
            <a:ahLst/>
            <a:cxnLst/>
            <a:rect l="l" t="t" r="r" b="b"/>
            <a:pathLst>
              <a:path w="380">
                <a:moveTo>
                  <a:pt x="380" y="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5067788" y="2846052"/>
            <a:ext cx="0" cy="2438"/>
          </a:xfrm>
          <a:custGeom>
            <a:avLst/>
            <a:gdLst/>
            <a:ahLst/>
            <a:cxnLst/>
            <a:rect l="l" t="t" r="r" b="b"/>
            <a:pathLst>
              <a:path h="2438">
                <a:moveTo>
                  <a:pt x="0" y="243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5066103" y="2846804"/>
            <a:ext cx="0" cy="2247"/>
          </a:xfrm>
          <a:custGeom>
            <a:avLst/>
            <a:gdLst/>
            <a:ahLst/>
            <a:cxnLst/>
            <a:rect l="l" t="t" r="r" b="b"/>
            <a:pathLst>
              <a:path h="2247">
                <a:moveTo>
                  <a:pt x="0" y="2247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5054659" y="2791679"/>
            <a:ext cx="190" cy="558"/>
          </a:xfrm>
          <a:custGeom>
            <a:avLst/>
            <a:gdLst/>
            <a:ahLst/>
            <a:cxnLst/>
            <a:rect l="l" t="t" r="r" b="b"/>
            <a:pathLst>
              <a:path w="190" h="558">
                <a:moveTo>
                  <a:pt x="190" y="55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5053351" y="2608673"/>
            <a:ext cx="35814" cy="13309"/>
          </a:xfrm>
          <a:custGeom>
            <a:avLst/>
            <a:gdLst/>
            <a:ahLst/>
            <a:cxnLst/>
            <a:rect l="l" t="t" r="r" b="b"/>
            <a:pathLst>
              <a:path w="35813" h="13309">
                <a:moveTo>
                  <a:pt x="0" y="1308"/>
                </a:moveTo>
                <a:lnTo>
                  <a:pt x="31305" y="0"/>
                </a:lnTo>
                <a:lnTo>
                  <a:pt x="35814" y="1330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5119350" y="2669231"/>
            <a:ext cx="44818" cy="190"/>
          </a:xfrm>
          <a:custGeom>
            <a:avLst/>
            <a:gdLst/>
            <a:ahLst/>
            <a:cxnLst/>
            <a:rect l="l" t="t" r="r" b="b"/>
            <a:pathLst>
              <a:path w="44818" h="190">
                <a:moveTo>
                  <a:pt x="44818" y="19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5084474" y="3617460"/>
            <a:ext cx="0" cy="5994"/>
          </a:xfrm>
          <a:custGeom>
            <a:avLst/>
            <a:gdLst/>
            <a:ahLst/>
            <a:cxnLst/>
            <a:rect l="l" t="t" r="r" b="b"/>
            <a:pathLst>
              <a:path h="5994">
                <a:moveTo>
                  <a:pt x="0" y="5994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5079978" y="2859926"/>
            <a:ext cx="3746" cy="7315"/>
          </a:xfrm>
          <a:custGeom>
            <a:avLst/>
            <a:gdLst/>
            <a:ahLst/>
            <a:cxnLst/>
            <a:rect l="l" t="t" r="r" b="b"/>
            <a:pathLst>
              <a:path w="3746" h="7315">
                <a:moveTo>
                  <a:pt x="0" y="0"/>
                </a:moveTo>
                <a:lnTo>
                  <a:pt x="3746" y="731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5079597" y="2853733"/>
            <a:ext cx="14452" cy="10693"/>
          </a:xfrm>
          <a:custGeom>
            <a:avLst/>
            <a:gdLst/>
            <a:ahLst/>
            <a:cxnLst/>
            <a:rect l="l" t="t" r="r" b="b"/>
            <a:pathLst>
              <a:path w="14452" h="10693">
                <a:moveTo>
                  <a:pt x="0" y="3009"/>
                </a:moveTo>
                <a:lnTo>
                  <a:pt x="381" y="2070"/>
                </a:lnTo>
                <a:lnTo>
                  <a:pt x="1130" y="1511"/>
                </a:lnTo>
                <a:lnTo>
                  <a:pt x="3746" y="203"/>
                </a:lnTo>
                <a:lnTo>
                  <a:pt x="6197" y="0"/>
                </a:lnTo>
                <a:lnTo>
                  <a:pt x="8445" y="571"/>
                </a:lnTo>
                <a:lnTo>
                  <a:pt x="9194" y="1320"/>
                </a:lnTo>
                <a:lnTo>
                  <a:pt x="14452" y="1069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5095914" y="3548457"/>
            <a:ext cx="11988" cy="8255"/>
          </a:xfrm>
          <a:custGeom>
            <a:avLst/>
            <a:gdLst/>
            <a:ahLst/>
            <a:cxnLst/>
            <a:rect l="l" t="t" r="r" b="b"/>
            <a:pathLst>
              <a:path w="11988" h="8254">
                <a:moveTo>
                  <a:pt x="0" y="0"/>
                </a:moveTo>
                <a:lnTo>
                  <a:pt x="5257" y="4127"/>
                </a:lnTo>
                <a:lnTo>
                  <a:pt x="11988" y="825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5099282" y="2841174"/>
            <a:ext cx="27762" cy="48755"/>
          </a:xfrm>
          <a:custGeom>
            <a:avLst/>
            <a:gdLst/>
            <a:ahLst/>
            <a:cxnLst/>
            <a:rect l="l" t="t" r="r" b="b"/>
            <a:pathLst>
              <a:path w="27762" h="48755">
                <a:moveTo>
                  <a:pt x="24384" y="48755"/>
                </a:moveTo>
                <a:lnTo>
                  <a:pt x="27000" y="44069"/>
                </a:lnTo>
                <a:lnTo>
                  <a:pt x="27762" y="30759"/>
                </a:lnTo>
                <a:lnTo>
                  <a:pt x="22313" y="18008"/>
                </a:lnTo>
                <a:lnTo>
                  <a:pt x="11074" y="6375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5097791" y="2845489"/>
            <a:ext cx="1308" cy="1879"/>
          </a:xfrm>
          <a:custGeom>
            <a:avLst/>
            <a:gdLst/>
            <a:ahLst/>
            <a:cxnLst/>
            <a:rect l="l" t="t" r="r" b="b"/>
            <a:pathLst>
              <a:path w="1308" h="1879">
                <a:moveTo>
                  <a:pt x="1308" y="0"/>
                </a:moveTo>
                <a:lnTo>
                  <a:pt x="1117" y="1130"/>
                </a:lnTo>
                <a:lnTo>
                  <a:pt x="0" y="187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5099099" y="2839676"/>
            <a:ext cx="190" cy="6565"/>
          </a:xfrm>
          <a:custGeom>
            <a:avLst/>
            <a:gdLst/>
            <a:ahLst/>
            <a:cxnLst/>
            <a:rect l="l" t="t" r="r" b="b"/>
            <a:pathLst>
              <a:path w="190" h="6565">
                <a:moveTo>
                  <a:pt x="0" y="6565"/>
                </a:moveTo>
                <a:lnTo>
                  <a:pt x="19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5099287" y="2838739"/>
            <a:ext cx="0" cy="7124"/>
          </a:xfrm>
          <a:custGeom>
            <a:avLst/>
            <a:gdLst/>
            <a:ahLst/>
            <a:cxnLst/>
            <a:rect l="l" t="t" r="r" b="b"/>
            <a:pathLst>
              <a:path h="7124">
                <a:moveTo>
                  <a:pt x="0" y="0"/>
                </a:moveTo>
                <a:lnTo>
                  <a:pt x="0" y="712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5157231" y="3520888"/>
            <a:ext cx="20815" cy="37503"/>
          </a:xfrm>
          <a:custGeom>
            <a:avLst/>
            <a:gdLst/>
            <a:ahLst/>
            <a:cxnLst/>
            <a:rect l="l" t="t" r="r" b="b"/>
            <a:pathLst>
              <a:path w="20815" h="37503">
                <a:moveTo>
                  <a:pt x="0" y="37503"/>
                </a:moveTo>
                <a:lnTo>
                  <a:pt x="20815" y="33566"/>
                </a:lnTo>
                <a:lnTo>
                  <a:pt x="2081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5125732" y="3541138"/>
            <a:ext cx="2616" cy="4508"/>
          </a:xfrm>
          <a:custGeom>
            <a:avLst/>
            <a:gdLst/>
            <a:ahLst/>
            <a:cxnLst/>
            <a:rect l="l" t="t" r="r" b="b"/>
            <a:pathLst>
              <a:path w="2616" h="4508">
                <a:moveTo>
                  <a:pt x="2616" y="0"/>
                </a:moveTo>
                <a:lnTo>
                  <a:pt x="0" y="450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5115416" y="2736923"/>
            <a:ext cx="29248" cy="17246"/>
          </a:xfrm>
          <a:custGeom>
            <a:avLst/>
            <a:gdLst/>
            <a:ahLst/>
            <a:cxnLst/>
            <a:rect l="l" t="t" r="r" b="b"/>
            <a:pathLst>
              <a:path w="29248" h="17246">
                <a:moveTo>
                  <a:pt x="0" y="0"/>
                </a:moveTo>
                <a:lnTo>
                  <a:pt x="16878" y="7315"/>
                </a:lnTo>
                <a:lnTo>
                  <a:pt x="29248" y="1724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5209729" y="2655171"/>
            <a:ext cx="0" cy="35255"/>
          </a:xfrm>
          <a:custGeom>
            <a:avLst/>
            <a:gdLst/>
            <a:ahLst/>
            <a:cxnLst/>
            <a:rect l="l" t="t" r="r" b="b"/>
            <a:pathLst>
              <a:path h="35255">
                <a:moveTo>
                  <a:pt x="0" y="0"/>
                </a:moveTo>
                <a:lnTo>
                  <a:pt x="0" y="3525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5114096" y="2643172"/>
            <a:ext cx="73507" cy="749"/>
          </a:xfrm>
          <a:custGeom>
            <a:avLst/>
            <a:gdLst/>
            <a:ahLst/>
            <a:cxnLst/>
            <a:rect l="l" t="t" r="r" b="b"/>
            <a:pathLst>
              <a:path w="73507" h="749">
                <a:moveTo>
                  <a:pt x="73507" y="749"/>
                </a:moveTo>
                <a:lnTo>
                  <a:pt x="22326" y="0"/>
                </a:lnTo>
                <a:lnTo>
                  <a:pt x="0" y="36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5133789" y="3581642"/>
            <a:ext cx="22872" cy="35433"/>
          </a:xfrm>
          <a:custGeom>
            <a:avLst/>
            <a:gdLst/>
            <a:ahLst/>
            <a:cxnLst/>
            <a:rect l="l" t="t" r="r" b="b"/>
            <a:pathLst>
              <a:path w="22872" h="35433">
                <a:moveTo>
                  <a:pt x="0" y="24752"/>
                </a:moveTo>
                <a:lnTo>
                  <a:pt x="12192" y="29438"/>
                </a:lnTo>
                <a:lnTo>
                  <a:pt x="22872" y="35432"/>
                </a:lnTo>
                <a:lnTo>
                  <a:pt x="22872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5177285" y="2780239"/>
            <a:ext cx="1130" cy="23812"/>
          </a:xfrm>
          <a:custGeom>
            <a:avLst/>
            <a:gdLst/>
            <a:ahLst/>
            <a:cxnLst/>
            <a:rect l="l" t="t" r="r" b="b"/>
            <a:pathLst>
              <a:path w="1130" h="23812">
                <a:moveTo>
                  <a:pt x="190" y="0"/>
                </a:moveTo>
                <a:lnTo>
                  <a:pt x="0" y="8813"/>
                </a:lnTo>
                <a:lnTo>
                  <a:pt x="1130" y="2381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5173729" y="2761296"/>
            <a:ext cx="27381" cy="1511"/>
          </a:xfrm>
          <a:custGeom>
            <a:avLst/>
            <a:gdLst/>
            <a:ahLst/>
            <a:cxnLst/>
            <a:rect l="l" t="t" r="r" b="b"/>
            <a:pathLst>
              <a:path w="27381" h="1511">
                <a:moveTo>
                  <a:pt x="0" y="190"/>
                </a:moveTo>
                <a:lnTo>
                  <a:pt x="27381" y="1511"/>
                </a:lnTo>
                <a:lnTo>
                  <a:pt x="2719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5156658" y="3617071"/>
            <a:ext cx="30010" cy="33197"/>
          </a:xfrm>
          <a:custGeom>
            <a:avLst/>
            <a:gdLst/>
            <a:ahLst/>
            <a:cxnLst/>
            <a:rect l="l" t="t" r="r" b="b"/>
            <a:pathLst>
              <a:path w="30010" h="33197">
                <a:moveTo>
                  <a:pt x="30010" y="33197"/>
                </a:moveTo>
                <a:lnTo>
                  <a:pt x="26441" y="22326"/>
                </a:lnTo>
                <a:lnTo>
                  <a:pt x="15760" y="10134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5215917" y="3601143"/>
            <a:ext cx="2806" cy="14998"/>
          </a:xfrm>
          <a:custGeom>
            <a:avLst/>
            <a:gdLst/>
            <a:ahLst/>
            <a:cxnLst/>
            <a:rect l="l" t="t" r="r" b="b"/>
            <a:pathLst>
              <a:path w="2806" h="14998">
                <a:moveTo>
                  <a:pt x="0" y="0"/>
                </a:moveTo>
                <a:lnTo>
                  <a:pt x="2806" y="1499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5146352" y="2694174"/>
            <a:ext cx="0" cy="28498"/>
          </a:xfrm>
          <a:custGeom>
            <a:avLst/>
            <a:gdLst/>
            <a:ahLst/>
            <a:cxnLst/>
            <a:rect l="l" t="t" r="r" b="b"/>
            <a:pathLst>
              <a:path h="28498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5178044" y="3520517"/>
            <a:ext cx="9372" cy="33934"/>
          </a:xfrm>
          <a:custGeom>
            <a:avLst/>
            <a:gdLst/>
            <a:ahLst/>
            <a:cxnLst/>
            <a:rect l="l" t="t" r="r" b="b"/>
            <a:pathLst>
              <a:path w="9372" h="33934">
                <a:moveTo>
                  <a:pt x="0" y="33934"/>
                </a:moveTo>
                <a:lnTo>
                  <a:pt x="9372" y="33553"/>
                </a:lnTo>
                <a:lnTo>
                  <a:pt x="9372" y="0"/>
                </a:lnTo>
                <a:lnTo>
                  <a:pt x="0" y="38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5169789" y="2750240"/>
            <a:ext cx="7683" cy="29997"/>
          </a:xfrm>
          <a:custGeom>
            <a:avLst/>
            <a:gdLst/>
            <a:ahLst/>
            <a:cxnLst/>
            <a:rect l="l" t="t" r="r" b="b"/>
            <a:pathLst>
              <a:path w="7683" h="29997">
                <a:moveTo>
                  <a:pt x="0" y="10121"/>
                </a:moveTo>
                <a:lnTo>
                  <a:pt x="0" y="0"/>
                </a:lnTo>
                <a:lnTo>
                  <a:pt x="4318" y="12369"/>
                </a:lnTo>
                <a:lnTo>
                  <a:pt x="7683" y="299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5174104" y="2762614"/>
            <a:ext cx="0" cy="10121"/>
          </a:xfrm>
          <a:custGeom>
            <a:avLst/>
            <a:gdLst/>
            <a:ahLst/>
            <a:cxnLst/>
            <a:rect l="l" t="t" r="r" b="b"/>
            <a:pathLst>
              <a:path h="10121">
                <a:moveTo>
                  <a:pt x="0" y="0"/>
                </a:moveTo>
                <a:lnTo>
                  <a:pt x="0" y="1012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5200536" y="2759990"/>
            <a:ext cx="381" cy="1308"/>
          </a:xfrm>
          <a:custGeom>
            <a:avLst/>
            <a:gdLst/>
            <a:ahLst/>
            <a:cxnLst/>
            <a:rect l="l" t="t" r="r" b="b"/>
            <a:pathLst>
              <a:path w="380" h="1308">
                <a:moveTo>
                  <a:pt x="380" y="130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5187417" y="3617454"/>
            <a:ext cx="0" cy="32816"/>
          </a:xfrm>
          <a:custGeom>
            <a:avLst/>
            <a:gdLst/>
            <a:ahLst/>
            <a:cxnLst/>
            <a:rect l="l" t="t" r="r" b="b"/>
            <a:pathLst>
              <a:path h="32816">
                <a:moveTo>
                  <a:pt x="0" y="0"/>
                </a:moveTo>
                <a:lnTo>
                  <a:pt x="0" y="3281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5249296" y="3525202"/>
            <a:ext cx="0" cy="52692"/>
          </a:xfrm>
          <a:custGeom>
            <a:avLst/>
            <a:gdLst/>
            <a:ahLst/>
            <a:cxnLst/>
            <a:rect l="l" t="t" r="r" b="b"/>
            <a:pathLst>
              <a:path h="52692">
                <a:moveTo>
                  <a:pt x="0" y="52692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5392360" y="3596265"/>
            <a:ext cx="5067" cy="68808"/>
          </a:xfrm>
          <a:custGeom>
            <a:avLst/>
            <a:gdLst/>
            <a:ahLst/>
            <a:cxnLst/>
            <a:rect l="l" t="t" r="r" b="b"/>
            <a:pathLst>
              <a:path w="5067" h="68808">
                <a:moveTo>
                  <a:pt x="0" y="0"/>
                </a:moveTo>
                <a:lnTo>
                  <a:pt x="0" y="68808"/>
                </a:lnTo>
                <a:lnTo>
                  <a:pt x="5067" y="6788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5217224" y="3499135"/>
            <a:ext cx="25882" cy="38442"/>
          </a:xfrm>
          <a:custGeom>
            <a:avLst/>
            <a:gdLst/>
            <a:ahLst/>
            <a:cxnLst/>
            <a:rect l="l" t="t" r="r" b="b"/>
            <a:pathLst>
              <a:path w="25882" h="38442">
                <a:moveTo>
                  <a:pt x="25882" y="38442"/>
                </a:moveTo>
                <a:lnTo>
                  <a:pt x="15557" y="26441"/>
                </a:lnTo>
                <a:lnTo>
                  <a:pt x="749" y="7124"/>
                </a:lnTo>
                <a:lnTo>
                  <a:pt x="749" y="3378"/>
                </a:lnTo>
                <a:lnTo>
                  <a:pt x="0" y="2628"/>
                </a:lnTo>
                <a:lnTo>
                  <a:pt x="190" y="1320"/>
                </a:lnTo>
                <a:lnTo>
                  <a:pt x="132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5392356" y="3590458"/>
            <a:ext cx="30378" cy="5803"/>
          </a:xfrm>
          <a:custGeom>
            <a:avLst/>
            <a:gdLst/>
            <a:ahLst/>
            <a:cxnLst/>
            <a:rect l="l" t="t" r="r" b="b"/>
            <a:pathLst>
              <a:path w="30378" h="5803">
                <a:moveTo>
                  <a:pt x="30378" y="0"/>
                </a:moveTo>
                <a:lnTo>
                  <a:pt x="0" y="580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5187604" y="2608666"/>
            <a:ext cx="31864" cy="35255"/>
          </a:xfrm>
          <a:custGeom>
            <a:avLst/>
            <a:gdLst/>
            <a:ahLst/>
            <a:cxnLst/>
            <a:rect l="l" t="t" r="r" b="b"/>
            <a:pathLst>
              <a:path w="31864" h="35255">
                <a:moveTo>
                  <a:pt x="0" y="35255"/>
                </a:moveTo>
                <a:lnTo>
                  <a:pt x="0" y="0"/>
                </a:lnTo>
                <a:lnTo>
                  <a:pt x="31864" y="149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5295974" y="2797489"/>
            <a:ext cx="1511" cy="2616"/>
          </a:xfrm>
          <a:custGeom>
            <a:avLst/>
            <a:gdLst/>
            <a:ahLst/>
            <a:cxnLst/>
            <a:rect l="l" t="t" r="r" b="b"/>
            <a:pathLst>
              <a:path w="1511" h="2616">
                <a:moveTo>
                  <a:pt x="1511" y="0"/>
                </a:moveTo>
                <a:lnTo>
                  <a:pt x="0" y="261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5277984" y="2804802"/>
            <a:ext cx="0" cy="558"/>
          </a:xfrm>
          <a:custGeom>
            <a:avLst/>
            <a:gdLst/>
            <a:ahLst/>
            <a:cxnLst/>
            <a:rect l="l" t="t" r="r" b="b"/>
            <a:pathLst>
              <a:path h="558">
                <a:moveTo>
                  <a:pt x="0" y="0"/>
                </a:moveTo>
                <a:lnTo>
                  <a:pt x="0" y="55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5263174" y="2760926"/>
            <a:ext cx="5054" cy="40500"/>
          </a:xfrm>
          <a:custGeom>
            <a:avLst/>
            <a:gdLst/>
            <a:ahLst/>
            <a:cxnLst/>
            <a:rect l="l" t="t" r="r" b="b"/>
            <a:pathLst>
              <a:path w="5054" h="40500">
                <a:moveTo>
                  <a:pt x="5054" y="40500"/>
                </a:moveTo>
                <a:lnTo>
                  <a:pt x="4495" y="38620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5217979" y="3502515"/>
            <a:ext cx="31318" cy="22682"/>
          </a:xfrm>
          <a:custGeom>
            <a:avLst/>
            <a:gdLst/>
            <a:ahLst/>
            <a:cxnLst/>
            <a:rect l="l" t="t" r="r" b="b"/>
            <a:pathLst>
              <a:path w="31318" h="22682">
                <a:moveTo>
                  <a:pt x="0" y="0"/>
                </a:moveTo>
                <a:lnTo>
                  <a:pt x="12750" y="10121"/>
                </a:lnTo>
                <a:lnTo>
                  <a:pt x="31318" y="2268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5217229" y="3501765"/>
            <a:ext cx="749" cy="4495"/>
          </a:xfrm>
          <a:custGeom>
            <a:avLst/>
            <a:gdLst/>
            <a:ahLst/>
            <a:cxnLst/>
            <a:rect l="l" t="t" r="r" b="b"/>
            <a:pathLst>
              <a:path w="749" h="4495">
                <a:moveTo>
                  <a:pt x="749" y="4495"/>
                </a:moveTo>
                <a:lnTo>
                  <a:pt x="0" y="2806"/>
                </a:lnTo>
                <a:lnTo>
                  <a:pt x="0" y="0"/>
                </a:lnTo>
                <a:lnTo>
                  <a:pt x="749" y="449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5226041" y="2672234"/>
            <a:ext cx="39941" cy="3378"/>
          </a:xfrm>
          <a:custGeom>
            <a:avLst/>
            <a:gdLst/>
            <a:ahLst/>
            <a:cxnLst/>
            <a:rect l="l" t="t" r="r" b="b"/>
            <a:pathLst>
              <a:path w="39941" h="3378">
                <a:moveTo>
                  <a:pt x="0" y="0"/>
                </a:moveTo>
                <a:lnTo>
                  <a:pt x="39941" y="337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5243107" y="3537578"/>
            <a:ext cx="6197" cy="6756"/>
          </a:xfrm>
          <a:custGeom>
            <a:avLst/>
            <a:gdLst/>
            <a:ahLst/>
            <a:cxnLst/>
            <a:rect l="l" t="t" r="r" b="b"/>
            <a:pathLst>
              <a:path w="6197" h="6756">
                <a:moveTo>
                  <a:pt x="0" y="0"/>
                </a:moveTo>
                <a:lnTo>
                  <a:pt x="6197" y="675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5251543" y="2712167"/>
            <a:ext cx="0" cy="24942"/>
          </a:xfrm>
          <a:custGeom>
            <a:avLst/>
            <a:gdLst/>
            <a:ahLst/>
            <a:cxnLst/>
            <a:rect l="l" t="t" r="r" b="b"/>
            <a:pathLst>
              <a:path h="24942">
                <a:moveTo>
                  <a:pt x="0" y="24942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5267667" y="2797303"/>
            <a:ext cx="2438" cy="5054"/>
          </a:xfrm>
          <a:custGeom>
            <a:avLst/>
            <a:gdLst/>
            <a:ahLst/>
            <a:cxnLst/>
            <a:rect l="l" t="t" r="r" b="b"/>
            <a:pathLst>
              <a:path w="2438" h="5054">
                <a:moveTo>
                  <a:pt x="0" y="2247"/>
                </a:moveTo>
                <a:lnTo>
                  <a:pt x="0" y="0"/>
                </a:lnTo>
                <a:lnTo>
                  <a:pt x="558" y="2628"/>
                </a:lnTo>
                <a:lnTo>
                  <a:pt x="2438" y="505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5295793" y="2795607"/>
            <a:ext cx="1879" cy="7505"/>
          </a:xfrm>
          <a:custGeom>
            <a:avLst/>
            <a:gdLst/>
            <a:ahLst/>
            <a:cxnLst/>
            <a:rect l="l" t="t" r="r" b="b"/>
            <a:pathLst>
              <a:path w="1879" h="7505">
                <a:moveTo>
                  <a:pt x="0" y="7505"/>
                </a:moveTo>
                <a:lnTo>
                  <a:pt x="1308" y="5816"/>
                </a:lnTo>
                <a:lnTo>
                  <a:pt x="1879" y="3937"/>
                </a:lnTo>
                <a:lnTo>
                  <a:pt x="187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5263172" y="2744420"/>
            <a:ext cx="4495" cy="52882"/>
          </a:xfrm>
          <a:custGeom>
            <a:avLst/>
            <a:gdLst/>
            <a:ahLst/>
            <a:cxnLst/>
            <a:rect l="l" t="t" r="r" b="b"/>
            <a:pathLst>
              <a:path w="4495" h="52882">
                <a:moveTo>
                  <a:pt x="4495" y="52882"/>
                </a:moveTo>
                <a:lnTo>
                  <a:pt x="2997" y="26060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5287356" y="2804234"/>
            <a:ext cx="0" cy="1130"/>
          </a:xfrm>
          <a:custGeom>
            <a:avLst/>
            <a:gdLst/>
            <a:ahLst/>
            <a:cxnLst/>
            <a:rect l="l" t="t" r="r" b="b"/>
            <a:pathLst>
              <a:path h="1130">
                <a:moveTo>
                  <a:pt x="0" y="113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5296917" y="2768986"/>
            <a:ext cx="8255" cy="9931"/>
          </a:xfrm>
          <a:custGeom>
            <a:avLst/>
            <a:gdLst/>
            <a:ahLst/>
            <a:cxnLst/>
            <a:rect l="l" t="t" r="r" b="b"/>
            <a:pathLst>
              <a:path w="8254" h="9931">
                <a:moveTo>
                  <a:pt x="0" y="0"/>
                </a:moveTo>
                <a:lnTo>
                  <a:pt x="8255" y="993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5417489" y="2755292"/>
            <a:ext cx="10121" cy="22694"/>
          </a:xfrm>
          <a:custGeom>
            <a:avLst/>
            <a:gdLst/>
            <a:ahLst/>
            <a:cxnLst/>
            <a:rect l="l" t="t" r="r" b="b"/>
            <a:pathLst>
              <a:path w="10121" h="22694">
                <a:moveTo>
                  <a:pt x="0" y="22694"/>
                </a:moveTo>
                <a:lnTo>
                  <a:pt x="8242" y="11633"/>
                </a:lnTo>
                <a:lnTo>
                  <a:pt x="10121" y="0"/>
                </a:lnTo>
                <a:lnTo>
                  <a:pt x="10121" y="113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5306110" y="3540198"/>
            <a:ext cx="39001" cy="5816"/>
          </a:xfrm>
          <a:custGeom>
            <a:avLst/>
            <a:gdLst/>
            <a:ahLst/>
            <a:cxnLst/>
            <a:rect l="l" t="t" r="r" b="b"/>
            <a:pathLst>
              <a:path w="39001" h="5816">
                <a:moveTo>
                  <a:pt x="0" y="5816"/>
                </a:moveTo>
                <a:lnTo>
                  <a:pt x="3900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5308545" y="3489576"/>
            <a:ext cx="939" cy="4318"/>
          </a:xfrm>
          <a:custGeom>
            <a:avLst/>
            <a:gdLst/>
            <a:ahLst/>
            <a:cxnLst/>
            <a:rect l="l" t="t" r="r" b="b"/>
            <a:pathLst>
              <a:path w="939" h="4317">
                <a:moveTo>
                  <a:pt x="0" y="2628"/>
                </a:moveTo>
                <a:lnTo>
                  <a:pt x="939" y="4317"/>
                </a:lnTo>
                <a:lnTo>
                  <a:pt x="939" y="939"/>
                </a:lnTo>
                <a:lnTo>
                  <a:pt x="0" y="0"/>
                </a:lnTo>
                <a:lnTo>
                  <a:pt x="0" y="262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5384299" y="3524639"/>
            <a:ext cx="0" cy="30378"/>
          </a:xfrm>
          <a:custGeom>
            <a:avLst/>
            <a:gdLst/>
            <a:ahLst/>
            <a:cxnLst/>
            <a:rect l="l" t="t" r="r" b="b"/>
            <a:pathLst>
              <a:path h="30378">
                <a:moveTo>
                  <a:pt x="0" y="0"/>
                </a:moveTo>
                <a:lnTo>
                  <a:pt x="0" y="3037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5437366" y="3536637"/>
            <a:ext cx="0" cy="35255"/>
          </a:xfrm>
          <a:custGeom>
            <a:avLst/>
            <a:gdLst/>
            <a:ahLst/>
            <a:cxnLst/>
            <a:rect l="l" t="t" r="r" b="b"/>
            <a:pathLst>
              <a:path h="35255">
                <a:moveTo>
                  <a:pt x="0" y="35255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5404176" y="3519388"/>
            <a:ext cx="41440" cy="9753"/>
          </a:xfrm>
          <a:custGeom>
            <a:avLst/>
            <a:gdLst/>
            <a:ahLst/>
            <a:cxnLst/>
            <a:rect l="l" t="t" r="r" b="b"/>
            <a:pathLst>
              <a:path w="41440" h="9753">
                <a:moveTo>
                  <a:pt x="0" y="9753"/>
                </a:moveTo>
                <a:lnTo>
                  <a:pt x="4144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5308539" y="3486952"/>
            <a:ext cx="1130" cy="2616"/>
          </a:xfrm>
          <a:custGeom>
            <a:avLst/>
            <a:gdLst/>
            <a:ahLst/>
            <a:cxnLst/>
            <a:rect l="l" t="t" r="r" b="b"/>
            <a:pathLst>
              <a:path w="1130" h="2616">
                <a:moveTo>
                  <a:pt x="1130" y="0"/>
                </a:moveTo>
                <a:lnTo>
                  <a:pt x="0" y="1130"/>
                </a:lnTo>
                <a:lnTo>
                  <a:pt x="0" y="261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5347547" y="3326258"/>
            <a:ext cx="8064" cy="39560"/>
          </a:xfrm>
          <a:custGeom>
            <a:avLst/>
            <a:gdLst/>
            <a:ahLst/>
            <a:cxnLst/>
            <a:rect l="l" t="t" r="r" b="b"/>
            <a:pathLst>
              <a:path w="8064" h="39560">
                <a:moveTo>
                  <a:pt x="8064" y="39560"/>
                </a:moveTo>
                <a:lnTo>
                  <a:pt x="4686" y="35445"/>
                </a:lnTo>
                <a:lnTo>
                  <a:pt x="0" y="17627"/>
                </a:lnTo>
                <a:lnTo>
                  <a:pt x="280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5584371" y="3313320"/>
            <a:ext cx="9563" cy="52501"/>
          </a:xfrm>
          <a:custGeom>
            <a:avLst/>
            <a:gdLst/>
            <a:ahLst/>
            <a:cxnLst/>
            <a:rect l="l" t="t" r="r" b="b"/>
            <a:pathLst>
              <a:path w="9563" h="52501">
                <a:moveTo>
                  <a:pt x="0" y="0"/>
                </a:moveTo>
                <a:lnTo>
                  <a:pt x="8623" y="17246"/>
                </a:lnTo>
                <a:lnTo>
                  <a:pt x="9563" y="35064"/>
                </a:lnTo>
                <a:lnTo>
                  <a:pt x="2806" y="5250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5349985" y="3332634"/>
            <a:ext cx="11252" cy="20066"/>
          </a:xfrm>
          <a:custGeom>
            <a:avLst/>
            <a:gdLst/>
            <a:ahLst/>
            <a:cxnLst/>
            <a:rect l="l" t="t" r="r" b="b"/>
            <a:pathLst>
              <a:path w="11252" h="20065">
                <a:moveTo>
                  <a:pt x="11252" y="0"/>
                </a:moveTo>
                <a:lnTo>
                  <a:pt x="368" y="17056"/>
                </a:lnTo>
                <a:lnTo>
                  <a:pt x="0" y="2006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5390487" y="3483198"/>
            <a:ext cx="31305" cy="34696"/>
          </a:xfrm>
          <a:custGeom>
            <a:avLst/>
            <a:gdLst/>
            <a:ahLst/>
            <a:cxnLst/>
            <a:rect l="l" t="t" r="r" b="b"/>
            <a:pathLst>
              <a:path w="31305" h="34696">
                <a:moveTo>
                  <a:pt x="0" y="27190"/>
                </a:moveTo>
                <a:lnTo>
                  <a:pt x="3937" y="18008"/>
                </a:lnTo>
                <a:lnTo>
                  <a:pt x="15189" y="7873"/>
                </a:lnTo>
                <a:lnTo>
                  <a:pt x="31305" y="0"/>
                </a:lnTo>
                <a:lnTo>
                  <a:pt x="31305" y="33756"/>
                </a:lnTo>
                <a:lnTo>
                  <a:pt x="29248" y="3469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5384297" y="2658551"/>
            <a:ext cx="27749" cy="107810"/>
          </a:xfrm>
          <a:custGeom>
            <a:avLst/>
            <a:gdLst/>
            <a:ahLst/>
            <a:cxnLst/>
            <a:rect l="l" t="t" r="r" b="b"/>
            <a:pathLst>
              <a:path w="27749" h="107810">
                <a:moveTo>
                  <a:pt x="9563" y="89623"/>
                </a:moveTo>
                <a:lnTo>
                  <a:pt x="3936" y="81559"/>
                </a:lnTo>
                <a:lnTo>
                  <a:pt x="0" y="68808"/>
                </a:lnTo>
                <a:lnTo>
                  <a:pt x="0" y="0"/>
                </a:lnTo>
                <a:lnTo>
                  <a:pt x="3936" y="12750"/>
                </a:lnTo>
                <a:lnTo>
                  <a:pt x="13309" y="26060"/>
                </a:lnTo>
                <a:lnTo>
                  <a:pt x="27749" y="38811"/>
                </a:lnTo>
                <a:lnTo>
                  <a:pt x="27749" y="107810"/>
                </a:lnTo>
                <a:lnTo>
                  <a:pt x="13309" y="94869"/>
                </a:lnTo>
                <a:lnTo>
                  <a:pt x="9563" y="8962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5384299" y="2630048"/>
            <a:ext cx="38620" cy="32626"/>
          </a:xfrm>
          <a:custGeom>
            <a:avLst/>
            <a:gdLst/>
            <a:ahLst/>
            <a:cxnLst/>
            <a:rect l="l" t="t" r="r" b="b"/>
            <a:pathLst>
              <a:path w="38620" h="32626">
                <a:moveTo>
                  <a:pt x="0" y="28498"/>
                </a:moveTo>
                <a:lnTo>
                  <a:pt x="1498" y="14439"/>
                </a:lnTo>
                <a:lnTo>
                  <a:pt x="8813" y="0"/>
                </a:lnTo>
                <a:lnTo>
                  <a:pt x="38620" y="5626"/>
                </a:lnTo>
                <a:lnTo>
                  <a:pt x="33756" y="18935"/>
                </a:lnTo>
                <a:lnTo>
                  <a:pt x="35433" y="3262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5414672" y="2699430"/>
            <a:ext cx="41440" cy="9931"/>
          </a:xfrm>
          <a:custGeom>
            <a:avLst/>
            <a:gdLst/>
            <a:ahLst/>
            <a:cxnLst/>
            <a:rect l="l" t="t" r="r" b="b"/>
            <a:pathLst>
              <a:path w="41440" h="9931">
                <a:moveTo>
                  <a:pt x="41440" y="9931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5410739" y="2828239"/>
            <a:ext cx="6375" cy="7315"/>
          </a:xfrm>
          <a:custGeom>
            <a:avLst/>
            <a:gdLst/>
            <a:ahLst/>
            <a:cxnLst/>
            <a:rect l="l" t="t" r="r" b="b"/>
            <a:pathLst>
              <a:path w="6375" h="7315">
                <a:moveTo>
                  <a:pt x="6375" y="7315"/>
                </a:moveTo>
                <a:lnTo>
                  <a:pt x="3746" y="6375"/>
                </a:lnTo>
                <a:lnTo>
                  <a:pt x="1689" y="5067"/>
                </a:lnTo>
                <a:lnTo>
                  <a:pt x="381" y="3378"/>
                </a:lnTo>
                <a:lnTo>
                  <a:pt x="0" y="0"/>
                </a:lnTo>
                <a:lnTo>
                  <a:pt x="749" y="2628"/>
                </a:lnTo>
                <a:lnTo>
                  <a:pt x="2247" y="4686"/>
                </a:lnTo>
                <a:lnTo>
                  <a:pt x="5054" y="6184"/>
                </a:lnTo>
                <a:lnTo>
                  <a:pt x="6375" y="6565"/>
                </a:lnTo>
                <a:lnTo>
                  <a:pt x="6375" y="731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5436797" y="2829740"/>
            <a:ext cx="0" cy="3378"/>
          </a:xfrm>
          <a:custGeom>
            <a:avLst/>
            <a:gdLst/>
            <a:ahLst/>
            <a:cxnLst/>
            <a:rect l="l" t="t" r="r" b="b"/>
            <a:pathLst>
              <a:path h="3378">
                <a:moveTo>
                  <a:pt x="0" y="0"/>
                </a:moveTo>
                <a:lnTo>
                  <a:pt x="0" y="337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5412050" y="2766364"/>
            <a:ext cx="8255" cy="7874"/>
          </a:xfrm>
          <a:custGeom>
            <a:avLst/>
            <a:gdLst/>
            <a:ahLst/>
            <a:cxnLst/>
            <a:rect l="l" t="t" r="r" b="b"/>
            <a:pathLst>
              <a:path w="8254" h="7874">
                <a:moveTo>
                  <a:pt x="0" y="0"/>
                </a:moveTo>
                <a:lnTo>
                  <a:pt x="8255" y="787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5412050" y="2697359"/>
            <a:ext cx="2616" cy="2070"/>
          </a:xfrm>
          <a:custGeom>
            <a:avLst/>
            <a:gdLst/>
            <a:ahLst/>
            <a:cxnLst/>
            <a:rect l="l" t="t" r="r" b="b"/>
            <a:pathLst>
              <a:path w="2616" h="2070">
                <a:moveTo>
                  <a:pt x="0" y="0"/>
                </a:moveTo>
                <a:lnTo>
                  <a:pt x="2616" y="207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5422734" y="3590458"/>
            <a:ext cx="0" cy="6184"/>
          </a:xfrm>
          <a:custGeom>
            <a:avLst/>
            <a:gdLst/>
            <a:ahLst/>
            <a:cxnLst/>
            <a:rect l="l" t="t" r="r" b="b"/>
            <a:pathLst>
              <a:path h="6184">
                <a:moveTo>
                  <a:pt x="0" y="0"/>
                </a:moveTo>
                <a:lnTo>
                  <a:pt x="0" y="618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5421797" y="3480757"/>
            <a:ext cx="8445" cy="36195"/>
          </a:xfrm>
          <a:custGeom>
            <a:avLst/>
            <a:gdLst/>
            <a:ahLst/>
            <a:cxnLst/>
            <a:rect l="l" t="t" r="r" b="b"/>
            <a:pathLst>
              <a:path w="8445" h="36195">
                <a:moveTo>
                  <a:pt x="0" y="36195"/>
                </a:moveTo>
                <a:lnTo>
                  <a:pt x="8445" y="33756"/>
                </a:lnTo>
                <a:lnTo>
                  <a:pt x="844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5446174" y="3455830"/>
            <a:ext cx="939" cy="3746"/>
          </a:xfrm>
          <a:custGeom>
            <a:avLst/>
            <a:gdLst/>
            <a:ahLst/>
            <a:cxnLst/>
            <a:rect l="l" t="t" r="r" b="b"/>
            <a:pathLst>
              <a:path w="939" h="3746">
                <a:moveTo>
                  <a:pt x="939" y="3746"/>
                </a:moveTo>
                <a:lnTo>
                  <a:pt x="0" y="1879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5503179" y="3470074"/>
            <a:ext cx="0" cy="52692"/>
          </a:xfrm>
          <a:custGeom>
            <a:avLst/>
            <a:gdLst/>
            <a:ahLst/>
            <a:cxnLst/>
            <a:rect l="l" t="t" r="r" b="b"/>
            <a:pathLst>
              <a:path h="52692">
                <a:moveTo>
                  <a:pt x="0" y="52692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5693121" y="3490700"/>
            <a:ext cx="24384" cy="12001"/>
          </a:xfrm>
          <a:custGeom>
            <a:avLst/>
            <a:gdLst/>
            <a:ahLst/>
            <a:cxnLst/>
            <a:rect l="l" t="t" r="r" b="b"/>
            <a:pathLst>
              <a:path w="24384" h="12001">
                <a:moveTo>
                  <a:pt x="0" y="12001"/>
                </a:moveTo>
                <a:lnTo>
                  <a:pt x="24384" y="0"/>
                </a:lnTo>
                <a:lnTo>
                  <a:pt x="24384" y="787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5421797" y="3480761"/>
            <a:ext cx="8445" cy="2438"/>
          </a:xfrm>
          <a:custGeom>
            <a:avLst/>
            <a:gdLst/>
            <a:ahLst/>
            <a:cxnLst/>
            <a:rect l="l" t="t" r="r" b="b"/>
            <a:pathLst>
              <a:path w="8445" h="2438">
                <a:moveTo>
                  <a:pt x="0" y="2438"/>
                </a:moveTo>
                <a:lnTo>
                  <a:pt x="844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5417117" y="2834796"/>
            <a:ext cx="5803" cy="2070"/>
          </a:xfrm>
          <a:custGeom>
            <a:avLst/>
            <a:gdLst/>
            <a:ahLst/>
            <a:cxnLst/>
            <a:rect l="l" t="t" r="r" b="b"/>
            <a:pathLst>
              <a:path w="5803" h="2070">
                <a:moveTo>
                  <a:pt x="5803" y="2070"/>
                </a:moveTo>
                <a:lnTo>
                  <a:pt x="5803" y="1320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5427611" y="2726231"/>
            <a:ext cx="0" cy="29070"/>
          </a:xfrm>
          <a:custGeom>
            <a:avLst/>
            <a:gdLst/>
            <a:ahLst/>
            <a:cxnLst/>
            <a:rect l="l" t="t" r="r" b="b"/>
            <a:pathLst>
              <a:path h="29070">
                <a:moveTo>
                  <a:pt x="0" y="2907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5425175" y="2671493"/>
            <a:ext cx="81381" cy="19304"/>
          </a:xfrm>
          <a:custGeom>
            <a:avLst/>
            <a:gdLst/>
            <a:ahLst/>
            <a:cxnLst/>
            <a:rect l="l" t="t" r="r" b="b"/>
            <a:pathLst>
              <a:path w="81381" h="19304">
                <a:moveTo>
                  <a:pt x="81381" y="19303"/>
                </a:moveTo>
                <a:lnTo>
                  <a:pt x="46126" y="10121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5422921" y="2635670"/>
            <a:ext cx="0" cy="32067"/>
          </a:xfrm>
          <a:custGeom>
            <a:avLst/>
            <a:gdLst/>
            <a:ahLst/>
            <a:cxnLst/>
            <a:rect l="l" t="t" r="r" b="b"/>
            <a:pathLst>
              <a:path h="32067">
                <a:moveTo>
                  <a:pt x="0" y="0"/>
                </a:moveTo>
                <a:lnTo>
                  <a:pt x="0" y="3206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5517803" y="3567765"/>
            <a:ext cx="0" cy="33375"/>
          </a:xfrm>
          <a:custGeom>
            <a:avLst/>
            <a:gdLst/>
            <a:ahLst/>
            <a:cxnLst/>
            <a:rect l="l" t="t" r="r" b="b"/>
            <a:pathLst>
              <a:path h="33375">
                <a:moveTo>
                  <a:pt x="0" y="0"/>
                </a:moveTo>
                <a:lnTo>
                  <a:pt x="0" y="3337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5545928" y="3559509"/>
            <a:ext cx="0" cy="6756"/>
          </a:xfrm>
          <a:custGeom>
            <a:avLst/>
            <a:gdLst/>
            <a:ahLst/>
            <a:cxnLst/>
            <a:rect l="l" t="t" r="r" b="b"/>
            <a:pathLst>
              <a:path h="6756">
                <a:moveTo>
                  <a:pt x="0" y="675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5446177" y="3452826"/>
            <a:ext cx="939" cy="4876"/>
          </a:xfrm>
          <a:custGeom>
            <a:avLst/>
            <a:gdLst/>
            <a:ahLst/>
            <a:cxnLst/>
            <a:rect l="l" t="t" r="r" b="b"/>
            <a:pathLst>
              <a:path w="939" h="4876">
                <a:moveTo>
                  <a:pt x="0" y="4876"/>
                </a:moveTo>
                <a:lnTo>
                  <a:pt x="0" y="1308"/>
                </a:lnTo>
                <a:lnTo>
                  <a:pt x="93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5580062" y="3461449"/>
            <a:ext cx="32435" cy="14058"/>
          </a:xfrm>
          <a:custGeom>
            <a:avLst/>
            <a:gdLst/>
            <a:ahLst/>
            <a:cxnLst/>
            <a:rect l="l" t="t" r="r" b="b"/>
            <a:pathLst>
              <a:path w="32435" h="14058">
                <a:moveTo>
                  <a:pt x="32435" y="0"/>
                </a:moveTo>
                <a:lnTo>
                  <a:pt x="0" y="1405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5446177" y="3454138"/>
            <a:ext cx="2806" cy="6934"/>
          </a:xfrm>
          <a:custGeom>
            <a:avLst/>
            <a:gdLst/>
            <a:ahLst/>
            <a:cxnLst/>
            <a:rect l="l" t="t" r="r" b="b"/>
            <a:pathLst>
              <a:path w="2806" h="6934">
                <a:moveTo>
                  <a:pt x="0" y="0"/>
                </a:moveTo>
                <a:lnTo>
                  <a:pt x="0" y="1308"/>
                </a:lnTo>
                <a:lnTo>
                  <a:pt x="1308" y="2438"/>
                </a:lnTo>
                <a:lnTo>
                  <a:pt x="2806" y="2997"/>
                </a:lnTo>
                <a:lnTo>
                  <a:pt x="2806" y="693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5448987" y="3457141"/>
            <a:ext cx="54190" cy="12928"/>
          </a:xfrm>
          <a:custGeom>
            <a:avLst/>
            <a:gdLst/>
            <a:ahLst/>
            <a:cxnLst/>
            <a:rect l="l" t="t" r="r" b="b"/>
            <a:pathLst>
              <a:path w="54190" h="12928">
                <a:moveTo>
                  <a:pt x="0" y="0"/>
                </a:moveTo>
                <a:lnTo>
                  <a:pt x="23063" y="5994"/>
                </a:lnTo>
                <a:lnTo>
                  <a:pt x="54190" y="1292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5465679" y="3541514"/>
            <a:ext cx="0" cy="35255"/>
          </a:xfrm>
          <a:custGeom>
            <a:avLst/>
            <a:gdLst/>
            <a:ahLst/>
            <a:cxnLst/>
            <a:rect l="l" t="t" r="r" b="b"/>
            <a:pathLst>
              <a:path h="35255">
                <a:moveTo>
                  <a:pt x="0" y="35255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5456116" y="2709367"/>
            <a:ext cx="2438" cy="19494"/>
          </a:xfrm>
          <a:custGeom>
            <a:avLst/>
            <a:gdLst/>
            <a:ahLst/>
            <a:cxnLst/>
            <a:rect l="l" t="t" r="r" b="b"/>
            <a:pathLst>
              <a:path w="2438" h="19494">
                <a:moveTo>
                  <a:pt x="2438" y="19494"/>
                </a:moveTo>
                <a:lnTo>
                  <a:pt x="2057" y="9931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5487991" y="2856743"/>
            <a:ext cx="6375" cy="6184"/>
          </a:xfrm>
          <a:custGeom>
            <a:avLst/>
            <a:gdLst/>
            <a:ahLst/>
            <a:cxnLst/>
            <a:rect l="l" t="t" r="r" b="b"/>
            <a:pathLst>
              <a:path w="6375" h="6184">
                <a:moveTo>
                  <a:pt x="6375" y="6184"/>
                </a:moveTo>
                <a:lnTo>
                  <a:pt x="3746" y="5245"/>
                </a:lnTo>
                <a:lnTo>
                  <a:pt x="1689" y="3746"/>
                </a:lnTo>
                <a:lnTo>
                  <a:pt x="381" y="2057"/>
                </a:lnTo>
                <a:lnTo>
                  <a:pt x="0" y="380"/>
                </a:lnTo>
                <a:lnTo>
                  <a:pt x="381" y="0"/>
                </a:lnTo>
                <a:lnTo>
                  <a:pt x="558" y="1498"/>
                </a:lnTo>
                <a:lnTo>
                  <a:pt x="2057" y="3378"/>
                </a:lnTo>
                <a:lnTo>
                  <a:pt x="4686" y="5054"/>
                </a:lnTo>
                <a:lnTo>
                  <a:pt x="6375" y="5435"/>
                </a:lnTo>
                <a:lnTo>
                  <a:pt x="6375" y="618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5536178" y="2829553"/>
            <a:ext cx="7696" cy="25679"/>
          </a:xfrm>
          <a:custGeom>
            <a:avLst/>
            <a:gdLst/>
            <a:ahLst/>
            <a:cxnLst/>
            <a:rect l="l" t="t" r="r" b="b"/>
            <a:pathLst>
              <a:path w="7696" h="25679">
                <a:moveTo>
                  <a:pt x="939" y="0"/>
                </a:moveTo>
                <a:lnTo>
                  <a:pt x="0" y="3568"/>
                </a:lnTo>
                <a:lnTo>
                  <a:pt x="939" y="14998"/>
                </a:lnTo>
                <a:lnTo>
                  <a:pt x="7696" y="2567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5487984" y="2855612"/>
            <a:ext cx="381" cy="1511"/>
          </a:xfrm>
          <a:custGeom>
            <a:avLst/>
            <a:gdLst/>
            <a:ahLst/>
            <a:cxnLst/>
            <a:rect l="l" t="t" r="r" b="b"/>
            <a:pathLst>
              <a:path w="380" h="1511">
                <a:moveTo>
                  <a:pt x="380" y="1130"/>
                </a:moveTo>
                <a:lnTo>
                  <a:pt x="0" y="0"/>
                </a:lnTo>
                <a:lnTo>
                  <a:pt x="0" y="151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5511427" y="2725674"/>
            <a:ext cx="34683" cy="11811"/>
          </a:xfrm>
          <a:custGeom>
            <a:avLst/>
            <a:gdLst/>
            <a:ahLst/>
            <a:cxnLst/>
            <a:rect l="l" t="t" r="r" b="b"/>
            <a:pathLst>
              <a:path w="34683" h="11811">
                <a:moveTo>
                  <a:pt x="0" y="0"/>
                </a:moveTo>
                <a:lnTo>
                  <a:pt x="34683" y="1181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5537125" y="2822054"/>
            <a:ext cx="3746" cy="7505"/>
          </a:xfrm>
          <a:custGeom>
            <a:avLst/>
            <a:gdLst/>
            <a:ahLst/>
            <a:cxnLst/>
            <a:rect l="l" t="t" r="r" b="b"/>
            <a:pathLst>
              <a:path w="3746" h="7505">
                <a:moveTo>
                  <a:pt x="3746" y="0"/>
                </a:moveTo>
                <a:lnTo>
                  <a:pt x="0" y="750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5693121" y="3502694"/>
            <a:ext cx="0" cy="69011"/>
          </a:xfrm>
          <a:custGeom>
            <a:avLst/>
            <a:gdLst/>
            <a:ahLst/>
            <a:cxnLst/>
            <a:rect l="l" t="t" r="r" b="b"/>
            <a:pathLst>
              <a:path h="69011">
                <a:moveTo>
                  <a:pt x="0" y="69011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5492859" y="3484327"/>
            <a:ext cx="10312" cy="4876"/>
          </a:xfrm>
          <a:custGeom>
            <a:avLst/>
            <a:gdLst/>
            <a:ahLst/>
            <a:cxnLst/>
            <a:rect l="l" t="t" r="r" b="b"/>
            <a:pathLst>
              <a:path w="10312" h="4876">
                <a:moveTo>
                  <a:pt x="7315" y="3187"/>
                </a:moveTo>
                <a:lnTo>
                  <a:pt x="10312" y="4876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5503179" y="2863861"/>
            <a:ext cx="0" cy="1130"/>
          </a:xfrm>
          <a:custGeom>
            <a:avLst/>
            <a:gdLst/>
            <a:ahLst/>
            <a:cxnLst/>
            <a:rect l="l" t="t" r="r" b="b"/>
            <a:pathLst>
              <a:path h="1130">
                <a:moveTo>
                  <a:pt x="0" y="1130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5516679" y="2857867"/>
            <a:ext cx="0" cy="3937"/>
          </a:xfrm>
          <a:custGeom>
            <a:avLst/>
            <a:gdLst/>
            <a:ahLst/>
            <a:cxnLst/>
            <a:rect l="l" t="t" r="r" b="b"/>
            <a:pathLst>
              <a:path h="3937">
                <a:moveTo>
                  <a:pt x="0" y="0"/>
                </a:moveTo>
                <a:lnTo>
                  <a:pt x="0" y="393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5494365" y="2862178"/>
            <a:ext cx="8813" cy="1689"/>
          </a:xfrm>
          <a:custGeom>
            <a:avLst/>
            <a:gdLst/>
            <a:ahLst/>
            <a:cxnLst/>
            <a:rect l="l" t="t" r="r" b="b"/>
            <a:pathLst>
              <a:path w="8813" h="1689">
                <a:moveTo>
                  <a:pt x="8813" y="1689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5506557" y="2690047"/>
            <a:ext cx="1130" cy="51561"/>
          </a:xfrm>
          <a:custGeom>
            <a:avLst/>
            <a:gdLst/>
            <a:ahLst/>
            <a:cxnLst/>
            <a:rect l="l" t="t" r="r" b="b"/>
            <a:pathLst>
              <a:path w="1130" h="51562">
                <a:moveTo>
                  <a:pt x="0" y="0"/>
                </a:moveTo>
                <a:lnTo>
                  <a:pt x="1130" y="16306"/>
                </a:lnTo>
                <a:lnTo>
                  <a:pt x="1130" y="5156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5507681" y="2706362"/>
            <a:ext cx="3746" cy="19304"/>
          </a:xfrm>
          <a:custGeom>
            <a:avLst/>
            <a:gdLst/>
            <a:ahLst/>
            <a:cxnLst/>
            <a:rect l="l" t="t" r="r" b="b"/>
            <a:pathLst>
              <a:path w="3746" h="19304">
                <a:moveTo>
                  <a:pt x="0" y="0"/>
                </a:moveTo>
                <a:lnTo>
                  <a:pt x="3746" y="1930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5506557" y="2658361"/>
            <a:ext cx="39928" cy="31686"/>
          </a:xfrm>
          <a:custGeom>
            <a:avLst/>
            <a:gdLst/>
            <a:ahLst/>
            <a:cxnLst/>
            <a:rect l="l" t="t" r="r" b="b"/>
            <a:pathLst>
              <a:path w="39928" h="31686">
                <a:moveTo>
                  <a:pt x="0" y="31686"/>
                </a:moveTo>
                <a:lnTo>
                  <a:pt x="3378" y="15557"/>
                </a:lnTo>
                <a:lnTo>
                  <a:pt x="11442" y="0"/>
                </a:lnTo>
                <a:lnTo>
                  <a:pt x="39928" y="843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5517803" y="3559522"/>
            <a:ext cx="28130" cy="8242"/>
          </a:xfrm>
          <a:custGeom>
            <a:avLst/>
            <a:gdLst/>
            <a:ahLst/>
            <a:cxnLst/>
            <a:rect l="l" t="t" r="r" b="b"/>
            <a:pathLst>
              <a:path w="28130" h="8242">
                <a:moveTo>
                  <a:pt x="0" y="8242"/>
                </a:moveTo>
                <a:lnTo>
                  <a:pt x="2813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5521744" y="3421319"/>
            <a:ext cx="1498" cy="6565"/>
          </a:xfrm>
          <a:custGeom>
            <a:avLst/>
            <a:gdLst/>
            <a:ahLst/>
            <a:cxnLst/>
            <a:rect l="l" t="t" r="r" b="b"/>
            <a:pathLst>
              <a:path w="1498" h="6565">
                <a:moveTo>
                  <a:pt x="1498" y="6565"/>
                </a:moveTo>
                <a:lnTo>
                  <a:pt x="190" y="4699"/>
                </a:lnTo>
                <a:lnTo>
                  <a:pt x="0" y="1320"/>
                </a:lnTo>
                <a:lnTo>
                  <a:pt x="93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5659559" y="3420010"/>
            <a:ext cx="31876" cy="18186"/>
          </a:xfrm>
          <a:custGeom>
            <a:avLst/>
            <a:gdLst/>
            <a:ahLst/>
            <a:cxnLst/>
            <a:rect l="l" t="t" r="r" b="b"/>
            <a:pathLst>
              <a:path w="31876" h="18186">
                <a:moveTo>
                  <a:pt x="31876" y="0"/>
                </a:moveTo>
                <a:lnTo>
                  <a:pt x="0" y="1818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5724626" y="3436134"/>
            <a:ext cx="0" cy="35255"/>
          </a:xfrm>
          <a:custGeom>
            <a:avLst/>
            <a:gdLst/>
            <a:ahLst/>
            <a:cxnLst/>
            <a:rect l="l" t="t" r="r" b="b"/>
            <a:pathLst>
              <a:path h="35255">
                <a:moveTo>
                  <a:pt x="0" y="0"/>
                </a:moveTo>
                <a:lnTo>
                  <a:pt x="0" y="3525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5790252" y="3448704"/>
            <a:ext cx="0" cy="35433"/>
          </a:xfrm>
          <a:custGeom>
            <a:avLst/>
            <a:gdLst/>
            <a:ahLst/>
            <a:cxnLst/>
            <a:rect l="l" t="t" r="r" b="b"/>
            <a:pathLst>
              <a:path h="35433">
                <a:moveTo>
                  <a:pt x="0" y="35432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5521925" y="3424132"/>
            <a:ext cx="3378" cy="5257"/>
          </a:xfrm>
          <a:custGeom>
            <a:avLst/>
            <a:gdLst/>
            <a:ahLst/>
            <a:cxnLst/>
            <a:rect l="l" t="t" r="r" b="b"/>
            <a:pathLst>
              <a:path w="3378" h="5257">
                <a:moveTo>
                  <a:pt x="3378" y="5257"/>
                </a:moveTo>
                <a:lnTo>
                  <a:pt x="3378" y="1689"/>
                </a:lnTo>
                <a:lnTo>
                  <a:pt x="1308" y="939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5634997" y="3438763"/>
            <a:ext cx="0" cy="26619"/>
          </a:xfrm>
          <a:custGeom>
            <a:avLst/>
            <a:gdLst/>
            <a:ahLst/>
            <a:cxnLst/>
            <a:rect l="l" t="t" r="r" b="b"/>
            <a:pathLst>
              <a:path h="26619">
                <a:moveTo>
                  <a:pt x="0" y="0"/>
                </a:moveTo>
                <a:lnTo>
                  <a:pt x="0" y="2661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5516679" y="2802926"/>
            <a:ext cx="24193" cy="54940"/>
          </a:xfrm>
          <a:custGeom>
            <a:avLst/>
            <a:gdLst/>
            <a:ahLst/>
            <a:cxnLst/>
            <a:rect l="l" t="t" r="r" b="b"/>
            <a:pathLst>
              <a:path w="24193" h="54940">
                <a:moveTo>
                  <a:pt x="0" y="54940"/>
                </a:moveTo>
                <a:lnTo>
                  <a:pt x="11633" y="30937"/>
                </a:lnTo>
                <a:lnTo>
                  <a:pt x="24193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5540871" y="2822055"/>
            <a:ext cx="0" cy="28498"/>
          </a:xfrm>
          <a:custGeom>
            <a:avLst/>
            <a:gdLst/>
            <a:ahLst/>
            <a:cxnLst/>
            <a:rect l="l" t="t" r="r" b="b"/>
            <a:pathLst>
              <a:path h="28498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5546116" y="2666790"/>
            <a:ext cx="381" cy="70319"/>
          </a:xfrm>
          <a:custGeom>
            <a:avLst/>
            <a:gdLst/>
            <a:ahLst/>
            <a:cxnLst/>
            <a:rect l="l" t="t" r="r" b="b"/>
            <a:pathLst>
              <a:path w="380" h="70319">
                <a:moveTo>
                  <a:pt x="0" y="70319"/>
                </a:moveTo>
                <a:lnTo>
                  <a:pt x="381" y="69011"/>
                </a:lnTo>
                <a:lnTo>
                  <a:pt x="38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5581362" y="3333941"/>
            <a:ext cx="10883" cy="18757"/>
          </a:xfrm>
          <a:custGeom>
            <a:avLst/>
            <a:gdLst/>
            <a:ahLst/>
            <a:cxnLst/>
            <a:rect l="l" t="t" r="r" b="b"/>
            <a:pathLst>
              <a:path w="10883" h="18757">
                <a:moveTo>
                  <a:pt x="10883" y="18757"/>
                </a:moveTo>
                <a:lnTo>
                  <a:pt x="3009" y="2997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5600120" y="2915805"/>
            <a:ext cx="2997" cy="5626"/>
          </a:xfrm>
          <a:custGeom>
            <a:avLst/>
            <a:gdLst/>
            <a:ahLst/>
            <a:cxnLst/>
            <a:rect l="l" t="t" r="r" b="b"/>
            <a:pathLst>
              <a:path w="2997" h="5626">
                <a:moveTo>
                  <a:pt x="2997" y="5626"/>
                </a:moveTo>
                <a:lnTo>
                  <a:pt x="2997" y="4876"/>
                </a:lnTo>
                <a:lnTo>
                  <a:pt x="2057" y="4317"/>
                </a:lnTo>
                <a:lnTo>
                  <a:pt x="380" y="2438"/>
                </a:lnTo>
                <a:lnTo>
                  <a:pt x="0" y="0"/>
                </a:lnTo>
                <a:lnTo>
                  <a:pt x="190" y="2438"/>
                </a:lnTo>
                <a:lnTo>
                  <a:pt x="1130" y="412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5622808" y="2920113"/>
            <a:ext cx="0" cy="3568"/>
          </a:xfrm>
          <a:custGeom>
            <a:avLst/>
            <a:gdLst/>
            <a:ahLst/>
            <a:cxnLst/>
            <a:rect l="l" t="t" r="r" b="b"/>
            <a:pathLst>
              <a:path h="3568">
                <a:moveTo>
                  <a:pt x="0" y="356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5607620" y="2923117"/>
            <a:ext cx="0" cy="939"/>
          </a:xfrm>
          <a:custGeom>
            <a:avLst/>
            <a:gdLst/>
            <a:ahLst/>
            <a:cxnLst/>
            <a:rect l="l" t="t" r="r" b="b"/>
            <a:pathLst>
              <a:path h="939">
                <a:moveTo>
                  <a:pt x="0" y="0"/>
                </a:moveTo>
                <a:lnTo>
                  <a:pt x="0" y="93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5603118" y="2920682"/>
            <a:ext cx="4508" cy="2438"/>
          </a:xfrm>
          <a:custGeom>
            <a:avLst/>
            <a:gdLst/>
            <a:ahLst/>
            <a:cxnLst/>
            <a:rect l="l" t="t" r="r" b="b"/>
            <a:pathLst>
              <a:path w="4508" h="2438">
                <a:moveTo>
                  <a:pt x="0" y="0"/>
                </a:moveTo>
                <a:lnTo>
                  <a:pt x="4508" y="243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5661626" y="2723611"/>
            <a:ext cx="55880" cy="105752"/>
          </a:xfrm>
          <a:custGeom>
            <a:avLst/>
            <a:gdLst/>
            <a:ahLst/>
            <a:cxnLst/>
            <a:rect l="l" t="t" r="r" b="b"/>
            <a:pathLst>
              <a:path w="55879" h="105752">
                <a:moveTo>
                  <a:pt x="37122" y="67691"/>
                </a:moveTo>
                <a:lnTo>
                  <a:pt x="42557" y="58318"/>
                </a:lnTo>
                <a:lnTo>
                  <a:pt x="55880" y="47066"/>
                </a:lnTo>
                <a:lnTo>
                  <a:pt x="55880" y="11811"/>
                </a:lnTo>
                <a:lnTo>
                  <a:pt x="32054" y="0"/>
                </a:lnTo>
                <a:lnTo>
                  <a:pt x="15748" y="11620"/>
                </a:lnTo>
                <a:lnTo>
                  <a:pt x="5054" y="24371"/>
                </a:lnTo>
                <a:lnTo>
                  <a:pt x="190" y="36944"/>
                </a:lnTo>
                <a:lnTo>
                  <a:pt x="0" y="10575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5600124" y="2913181"/>
            <a:ext cx="558" cy="2616"/>
          </a:xfrm>
          <a:custGeom>
            <a:avLst/>
            <a:gdLst/>
            <a:ahLst/>
            <a:cxnLst/>
            <a:rect l="l" t="t" r="r" b="b"/>
            <a:pathLst>
              <a:path w="558" h="2616">
                <a:moveTo>
                  <a:pt x="558" y="0"/>
                </a:moveTo>
                <a:lnTo>
                  <a:pt x="0" y="261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5608556" y="3390572"/>
            <a:ext cx="19507" cy="34315"/>
          </a:xfrm>
          <a:custGeom>
            <a:avLst/>
            <a:gdLst/>
            <a:ahLst/>
            <a:cxnLst/>
            <a:rect l="l" t="t" r="r" b="b"/>
            <a:pathLst>
              <a:path w="19507" h="34315">
                <a:moveTo>
                  <a:pt x="18567" y="34315"/>
                </a:moveTo>
                <a:lnTo>
                  <a:pt x="19507" y="33566"/>
                </a:lnTo>
                <a:lnTo>
                  <a:pt x="19507" y="0"/>
                </a:lnTo>
                <a:lnTo>
                  <a:pt x="13500" y="4127"/>
                </a:lnTo>
                <a:lnTo>
                  <a:pt x="3568" y="14820"/>
                </a:lnTo>
                <a:lnTo>
                  <a:pt x="0" y="26809"/>
                </a:lnTo>
                <a:lnTo>
                  <a:pt x="1689" y="3356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5622057" y="3394702"/>
            <a:ext cx="0" cy="29997"/>
          </a:xfrm>
          <a:custGeom>
            <a:avLst/>
            <a:gdLst/>
            <a:ahLst/>
            <a:cxnLst/>
            <a:rect l="l" t="t" r="r" b="b"/>
            <a:pathLst>
              <a:path h="29997">
                <a:moveTo>
                  <a:pt x="0" y="29997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5691811" y="2829928"/>
            <a:ext cx="0" cy="30378"/>
          </a:xfrm>
          <a:custGeom>
            <a:avLst/>
            <a:gdLst/>
            <a:ahLst/>
            <a:cxnLst/>
            <a:rect l="l" t="t" r="r" b="b"/>
            <a:pathLst>
              <a:path h="30378">
                <a:moveTo>
                  <a:pt x="0" y="0"/>
                </a:moveTo>
                <a:lnTo>
                  <a:pt x="0" y="3037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5634997" y="3438204"/>
            <a:ext cx="24561" cy="558"/>
          </a:xfrm>
          <a:custGeom>
            <a:avLst/>
            <a:gdLst/>
            <a:ahLst/>
            <a:cxnLst/>
            <a:rect l="l" t="t" r="r" b="b"/>
            <a:pathLst>
              <a:path w="24561" h="558">
                <a:moveTo>
                  <a:pt x="0" y="558"/>
                </a:moveTo>
                <a:lnTo>
                  <a:pt x="11811" y="558"/>
                </a:lnTo>
                <a:lnTo>
                  <a:pt x="2456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5626183" y="3360756"/>
            <a:ext cx="62255" cy="19126"/>
          </a:xfrm>
          <a:custGeom>
            <a:avLst/>
            <a:gdLst/>
            <a:ahLst/>
            <a:cxnLst/>
            <a:rect l="l" t="t" r="r" b="b"/>
            <a:pathLst>
              <a:path w="62255" h="19126">
                <a:moveTo>
                  <a:pt x="62255" y="19126"/>
                </a:moveTo>
                <a:lnTo>
                  <a:pt x="40309" y="14998"/>
                </a:lnTo>
                <a:lnTo>
                  <a:pt x="6184" y="7315"/>
                </a:lnTo>
                <a:lnTo>
                  <a:pt x="6184" y="3378"/>
                </a:lnTo>
                <a:lnTo>
                  <a:pt x="4127" y="3187"/>
                </a:lnTo>
                <a:lnTo>
                  <a:pt x="1689" y="2628"/>
                </a:lnTo>
                <a:lnTo>
                  <a:pt x="190" y="1498"/>
                </a:ln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5909129" y="3333570"/>
            <a:ext cx="14439" cy="85305"/>
          </a:xfrm>
          <a:custGeom>
            <a:avLst/>
            <a:gdLst/>
            <a:ahLst/>
            <a:cxnLst/>
            <a:rect l="l" t="t" r="r" b="b"/>
            <a:pathLst>
              <a:path w="14439" h="85305">
                <a:moveTo>
                  <a:pt x="14439" y="0"/>
                </a:moveTo>
                <a:lnTo>
                  <a:pt x="0" y="16497"/>
                </a:lnTo>
                <a:lnTo>
                  <a:pt x="0" y="85305"/>
                </a:lnTo>
                <a:lnTo>
                  <a:pt x="9944" y="7312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5626186" y="3361885"/>
            <a:ext cx="6197" cy="6197"/>
          </a:xfrm>
          <a:custGeom>
            <a:avLst/>
            <a:gdLst/>
            <a:ahLst/>
            <a:cxnLst/>
            <a:rect l="l" t="t" r="r" b="b"/>
            <a:pathLst>
              <a:path w="6197" h="6197">
                <a:moveTo>
                  <a:pt x="0" y="0"/>
                </a:moveTo>
                <a:lnTo>
                  <a:pt x="190" y="2070"/>
                </a:lnTo>
                <a:lnTo>
                  <a:pt x="1498" y="3746"/>
                </a:lnTo>
                <a:lnTo>
                  <a:pt x="3556" y="5257"/>
                </a:lnTo>
                <a:lnTo>
                  <a:pt x="6197" y="61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5626186" y="3360761"/>
            <a:ext cx="0" cy="1308"/>
          </a:xfrm>
          <a:custGeom>
            <a:avLst/>
            <a:gdLst/>
            <a:ahLst/>
            <a:cxnLst/>
            <a:rect l="l" t="t" r="r" b="b"/>
            <a:pathLst>
              <a:path h="1308">
                <a:moveTo>
                  <a:pt x="0" y="0"/>
                </a:moveTo>
                <a:lnTo>
                  <a:pt x="0" y="130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5707185" y="2942436"/>
            <a:ext cx="10693" cy="25120"/>
          </a:xfrm>
          <a:custGeom>
            <a:avLst/>
            <a:gdLst/>
            <a:ahLst/>
            <a:cxnLst/>
            <a:rect l="l" t="t" r="r" b="b"/>
            <a:pathLst>
              <a:path w="10693" h="25120">
                <a:moveTo>
                  <a:pt x="0" y="25120"/>
                </a:moveTo>
                <a:lnTo>
                  <a:pt x="939" y="13868"/>
                </a:lnTo>
                <a:lnTo>
                  <a:pt x="7505" y="3187"/>
                </a:lnTo>
                <a:lnTo>
                  <a:pt x="10693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5653368" y="2957990"/>
            <a:ext cx="2997" cy="5816"/>
          </a:xfrm>
          <a:custGeom>
            <a:avLst/>
            <a:gdLst/>
            <a:ahLst/>
            <a:cxnLst/>
            <a:rect l="l" t="t" r="r" b="b"/>
            <a:pathLst>
              <a:path w="2997" h="5816">
                <a:moveTo>
                  <a:pt x="1130" y="4318"/>
                </a:moveTo>
                <a:lnTo>
                  <a:pt x="190" y="2628"/>
                </a:lnTo>
                <a:lnTo>
                  <a:pt x="0" y="0"/>
                </a:lnTo>
                <a:lnTo>
                  <a:pt x="380" y="2438"/>
                </a:lnTo>
                <a:lnTo>
                  <a:pt x="1689" y="4318"/>
                </a:lnTo>
                <a:lnTo>
                  <a:pt x="2997" y="5067"/>
                </a:lnTo>
                <a:lnTo>
                  <a:pt x="2997" y="581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5653371" y="2958752"/>
            <a:ext cx="190" cy="1866"/>
          </a:xfrm>
          <a:custGeom>
            <a:avLst/>
            <a:gdLst/>
            <a:ahLst/>
            <a:cxnLst/>
            <a:rect l="l" t="t" r="r" b="b"/>
            <a:pathLst>
              <a:path w="190" h="1866">
                <a:moveTo>
                  <a:pt x="190" y="186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5677561" y="2963806"/>
            <a:ext cx="0" cy="3937"/>
          </a:xfrm>
          <a:custGeom>
            <a:avLst/>
            <a:gdLst/>
            <a:ahLst/>
            <a:cxnLst/>
            <a:rect l="l" t="t" r="r" b="b"/>
            <a:pathLst>
              <a:path h="3937">
                <a:moveTo>
                  <a:pt x="0" y="393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5739630" y="2837985"/>
            <a:ext cx="24180" cy="18757"/>
          </a:xfrm>
          <a:custGeom>
            <a:avLst/>
            <a:gdLst/>
            <a:ahLst/>
            <a:cxnLst/>
            <a:rect l="l" t="t" r="r" b="b"/>
            <a:pathLst>
              <a:path w="24180" h="18757">
                <a:moveTo>
                  <a:pt x="24180" y="18757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5653371" y="2955557"/>
            <a:ext cx="939" cy="2438"/>
          </a:xfrm>
          <a:custGeom>
            <a:avLst/>
            <a:gdLst/>
            <a:ahLst/>
            <a:cxnLst/>
            <a:rect l="l" t="t" r="r" b="b"/>
            <a:pathLst>
              <a:path w="939" h="2438">
                <a:moveTo>
                  <a:pt x="939" y="0"/>
                </a:moveTo>
                <a:lnTo>
                  <a:pt x="0" y="243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5656372" y="2963057"/>
            <a:ext cx="6756" cy="4686"/>
          </a:xfrm>
          <a:custGeom>
            <a:avLst/>
            <a:gdLst/>
            <a:ahLst/>
            <a:cxnLst/>
            <a:rect l="l" t="t" r="r" b="b"/>
            <a:pathLst>
              <a:path w="6756" h="4686">
                <a:moveTo>
                  <a:pt x="0" y="0"/>
                </a:moveTo>
                <a:lnTo>
                  <a:pt x="6756" y="3378"/>
                </a:lnTo>
                <a:lnTo>
                  <a:pt x="6756" y="468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5661624" y="2789982"/>
            <a:ext cx="39001" cy="70319"/>
          </a:xfrm>
          <a:custGeom>
            <a:avLst/>
            <a:gdLst/>
            <a:ahLst/>
            <a:cxnLst/>
            <a:rect l="l" t="t" r="r" b="b"/>
            <a:pathLst>
              <a:path w="39001" h="70319">
                <a:moveTo>
                  <a:pt x="0" y="39382"/>
                </a:moveTo>
                <a:lnTo>
                  <a:pt x="3187" y="33197"/>
                </a:lnTo>
                <a:lnTo>
                  <a:pt x="4864" y="28689"/>
                </a:lnTo>
                <a:lnTo>
                  <a:pt x="4864" y="0"/>
                </a:lnTo>
                <a:lnTo>
                  <a:pt x="6197" y="2451"/>
                </a:lnTo>
                <a:lnTo>
                  <a:pt x="37680" y="20815"/>
                </a:lnTo>
                <a:lnTo>
                  <a:pt x="39001" y="12001"/>
                </a:lnTo>
                <a:lnTo>
                  <a:pt x="39001" y="47256"/>
                </a:lnTo>
                <a:lnTo>
                  <a:pt x="36753" y="59067"/>
                </a:lnTo>
                <a:lnTo>
                  <a:pt x="30187" y="7031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5661812" y="2774988"/>
            <a:ext cx="4686" cy="14998"/>
          </a:xfrm>
          <a:custGeom>
            <a:avLst/>
            <a:gdLst/>
            <a:ahLst/>
            <a:cxnLst/>
            <a:rect l="l" t="t" r="r" b="b"/>
            <a:pathLst>
              <a:path w="4686" h="14998">
                <a:moveTo>
                  <a:pt x="0" y="0"/>
                </a:moveTo>
                <a:lnTo>
                  <a:pt x="4686" y="1499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5674757" y="3315568"/>
            <a:ext cx="1866" cy="4127"/>
          </a:xfrm>
          <a:custGeom>
            <a:avLst/>
            <a:gdLst/>
            <a:ahLst/>
            <a:cxnLst/>
            <a:rect l="l" t="t" r="r" b="b"/>
            <a:pathLst>
              <a:path w="1866" h="4127">
                <a:moveTo>
                  <a:pt x="1866" y="4127"/>
                </a:moveTo>
                <a:lnTo>
                  <a:pt x="368" y="2260"/>
                </a:lnTo>
                <a:lnTo>
                  <a:pt x="0" y="381"/>
                </a:lnTo>
                <a:lnTo>
                  <a:pt x="177" y="0"/>
                </a:lnTo>
                <a:lnTo>
                  <a:pt x="368" y="939"/>
                </a:lnTo>
                <a:lnTo>
                  <a:pt x="1866" y="207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5835257" y="3273934"/>
            <a:ext cx="17437" cy="23825"/>
          </a:xfrm>
          <a:custGeom>
            <a:avLst/>
            <a:gdLst/>
            <a:ahLst/>
            <a:cxnLst/>
            <a:rect l="l" t="t" r="r" b="b"/>
            <a:pathLst>
              <a:path w="17437" h="23825">
                <a:moveTo>
                  <a:pt x="0" y="23825"/>
                </a:moveTo>
                <a:lnTo>
                  <a:pt x="1743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5674751" y="3315007"/>
            <a:ext cx="190" cy="558"/>
          </a:xfrm>
          <a:custGeom>
            <a:avLst/>
            <a:gdLst/>
            <a:ahLst/>
            <a:cxnLst/>
            <a:rect l="l" t="t" r="r" b="b"/>
            <a:pathLst>
              <a:path w="190" h="558">
                <a:moveTo>
                  <a:pt x="0" y="0"/>
                </a:moveTo>
                <a:lnTo>
                  <a:pt x="190" y="55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5693121" y="3567388"/>
            <a:ext cx="8064" cy="4318"/>
          </a:xfrm>
          <a:custGeom>
            <a:avLst/>
            <a:gdLst/>
            <a:ahLst/>
            <a:cxnLst/>
            <a:rect l="l" t="t" r="r" b="b"/>
            <a:pathLst>
              <a:path w="8064" h="4317">
                <a:moveTo>
                  <a:pt x="0" y="4318"/>
                </a:moveTo>
                <a:lnTo>
                  <a:pt x="8064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5695189" y="3437822"/>
            <a:ext cx="0" cy="35255"/>
          </a:xfrm>
          <a:custGeom>
            <a:avLst/>
            <a:gdLst/>
            <a:ahLst/>
            <a:cxnLst/>
            <a:rect l="l" t="t" r="r" b="b"/>
            <a:pathLst>
              <a:path h="35255">
                <a:moveTo>
                  <a:pt x="0" y="35255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5810690" y="3435010"/>
            <a:ext cx="0" cy="9194"/>
          </a:xfrm>
          <a:custGeom>
            <a:avLst/>
            <a:gdLst/>
            <a:ahLst/>
            <a:cxnLst/>
            <a:rect l="l" t="t" r="r" b="b"/>
            <a:pathLst>
              <a:path h="9194">
                <a:moveTo>
                  <a:pt x="0" y="0"/>
                </a:moveTo>
                <a:lnTo>
                  <a:pt x="0" y="919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5688432" y="3363009"/>
            <a:ext cx="12750" cy="19126"/>
          </a:xfrm>
          <a:custGeom>
            <a:avLst/>
            <a:gdLst/>
            <a:ahLst/>
            <a:cxnLst/>
            <a:rect l="l" t="t" r="r" b="b"/>
            <a:pathLst>
              <a:path w="12750" h="19126">
                <a:moveTo>
                  <a:pt x="12750" y="0"/>
                </a:moveTo>
                <a:lnTo>
                  <a:pt x="12750" y="19126"/>
                </a:lnTo>
                <a:lnTo>
                  <a:pt x="0" y="1687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5682063" y="3318565"/>
            <a:ext cx="0" cy="3378"/>
          </a:xfrm>
          <a:custGeom>
            <a:avLst/>
            <a:gdLst/>
            <a:ahLst/>
            <a:cxnLst/>
            <a:rect l="l" t="t" r="r" b="b"/>
            <a:pathLst>
              <a:path h="3378">
                <a:moveTo>
                  <a:pt x="0" y="337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5691811" y="2810802"/>
            <a:ext cx="7505" cy="19126"/>
          </a:xfrm>
          <a:custGeom>
            <a:avLst/>
            <a:gdLst/>
            <a:ahLst/>
            <a:cxnLst/>
            <a:rect l="l" t="t" r="r" b="b"/>
            <a:pathLst>
              <a:path w="7505" h="19126">
                <a:moveTo>
                  <a:pt x="0" y="19126"/>
                </a:moveTo>
                <a:lnTo>
                  <a:pt x="4508" y="9753"/>
                </a:lnTo>
                <a:lnTo>
                  <a:pt x="750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5696689" y="2735419"/>
            <a:ext cx="20815" cy="24193"/>
          </a:xfrm>
          <a:custGeom>
            <a:avLst/>
            <a:gdLst/>
            <a:ahLst/>
            <a:cxnLst/>
            <a:rect l="l" t="t" r="r" b="b"/>
            <a:pathLst>
              <a:path w="20815" h="24193">
                <a:moveTo>
                  <a:pt x="0" y="24193"/>
                </a:moveTo>
                <a:lnTo>
                  <a:pt x="7505" y="11252"/>
                </a:lnTo>
                <a:lnTo>
                  <a:pt x="20815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5701183" y="3382135"/>
            <a:ext cx="0" cy="33566"/>
          </a:xfrm>
          <a:custGeom>
            <a:avLst/>
            <a:gdLst/>
            <a:ahLst/>
            <a:cxnLst/>
            <a:rect l="l" t="t" r="r" b="b"/>
            <a:pathLst>
              <a:path h="33566">
                <a:moveTo>
                  <a:pt x="0" y="3356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5717313" y="3038431"/>
            <a:ext cx="749" cy="3378"/>
          </a:xfrm>
          <a:custGeom>
            <a:avLst/>
            <a:gdLst/>
            <a:ahLst/>
            <a:cxnLst/>
            <a:rect l="l" t="t" r="r" b="b"/>
            <a:pathLst>
              <a:path w="749" h="3378">
                <a:moveTo>
                  <a:pt x="749" y="3378"/>
                </a:moveTo>
                <a:lnTo>
                  <a:pt x="0" y="0"/>
                </a:lnTo>
                <a:lnTo>
                  <a:pt x="0" y="168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5923569" y="2892560"/>
            <a:ext cx="0" cy="35433"/>
          </a:xfrm>
          <a:custGeom>
            <a:avLst/>
            <a:gdLst/>
            <a:ahLst/>
            <a:cxnLst/>
            <a:rect l="l" t="t" r="r" b="b"/>
            <a:pathLst>
              <a:path h="35432">
                <a:moveTo>
                  <a:pt x="0" y="35432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5878195" y="2922742"/>
            <a:ext cx="0" cy="35255"/>
          </a:xfrm>
          <a:custGeom>
            <a:avLst/>
            <a:gdLst/>
            <a:ahLst/>
            <a:cxnLst/>
            <a:rect l="l" t="t" r="r" b="b"/>
            <a:pathLst>
              <a:path h="35255">
                <a:moveTo>
                  <a:pt x="0" y="0"/>
                </a:moveTo>
                <a:lnTo>
                  <a:pt x="0" y="3525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5718063" y="3041246"/>
            <a:ext cx="4127" cy="4686"/>
          </a:xfrm>
          <a:custGeom>
            <a:avLst/>
            <a:gdLst/>
            <a:ahLst/>
            <a:cxnLst/>
            <a:rect l="l" t="t" r="r" b="b"/>
            <a:pathLst>
              <a:path w="4127" h="4686">
                <a:moveTo>
                  <a:pt x="0" y="0"/>
                </a:moveTo>
                <a:lnTo>
                  <a:pt x="2247" y="3187"/>
                </a:lnTo>
                <a:lnTo>
                  <a:pt x="4127" y="468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5734749" y="3044809"/>
            <a:ext cx="0" cy="3378"/>
          </a:xfrm>
          <a:custGeom>
            <a:avLst/>
            <a:gdLst/>
            <a:ahLst/>
            <a:cxnLst/>
            <a:rect l="l" t="t" r="r" b="b"/>
            <a:pathLst>
              <a:path h="3378">
                <a:moveTo>
                  <a:pt x="0" y="0"/>
                </a:moveTo>
                <a:lnTo>
                  <a:pt x="0" y="337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5717313" y="3035995"/>
            <a:ext cx="749" cy="2438"/>
          </a:xfrm>
          <a:custGeom>
            <a:avLst/>
            <a:gdLst/>
            <a:ahLst/>
            <a:cxnLst/>
            <a:rect l="l" t="t" r="r" b="b"/>
            <a:pathLst>
              <a:path w="749" h="2438">
                <a:moveTo>
                  <a:pt x="0" y="2438"/>
                </a:moveTo>
                <a:lnTo>
                  <a:pt x="74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5909318" y="2876429"/>
            <a:ext cx="14249" cy="16129"/>
          </a:xfrm>
          <a:custGeom>
            <a:avLst/>
            <a:gdLst/>
            <a:ahLst/>
            <a:cxnLst/>
            <a:rect l="l" t="t" r="r" b="b"/>
            <a:pathLst>
              <a:path w="14249" h="16129">
                <a:moveTo>
                  <a:pt x="0" y="0"/>
                </a:moveTo>
                <a:lnTo>
                  <a:pt x="14249" y="1612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5713749" y="2979185"/>
            <a:ext cx="939" cy="1498"/>
          </a:xfrm>
          <a:custGeom>
            <a:avLst/>
            <a:gdLst/>
            <a:ahLst/>
            <a:cxnLst/>
            <a:rect l="l" t="t" r="r" b="b"/>
            <a:pathLst>
              <a:path w="939" h="1498">
                <a:moveTo>
                  <a:pt x="0" y="1498"/>
                </a:moveTo>
                <a:lnTo>
                  <a:pt x="93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5811065" y="2791496"/>
            <a:ext cx="0" cy="68808"/>
          </a:xfrm>
          <a:custGeom>
            <a:avLst/>
            <a:gdLst/>
            <a:ahLst/>
            <a:cxnLst/>
            <a:rect l="l" t="t" r="r" b="b"/>
            <a:pathLst>
              <a:path h="68808">
                <a:moveTo>
                  <a:pt x="0" y="6880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5717876" y="2936436"/>
            <a:ext cx="8432" cy="33553"/>
          </a:xfrm>
          <a:custGeom>
            <a:avLst/>
            <a:gdLst/>
            <a:ahLst/>
            <a:cxnLst/>
            <a:rect l="l" t="t" r="r" b="b"/>
            <a:pathLst>
              <a:path w="8432" h="33553">
                <a:moveTo>
                  <a:pt x="0" y="5994"/>
                </a:moveTo>
                <a:lnTo>
                  <a:pt x="8432" y="0"/>
                </a:lnTo>
                <a:lnTo>
                  <a:pt x="8432" y="3355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5717501" y="2770675"/>
            <a:ext cx="47815" cy="26822"/>
          </a:xfrm>
          <a:custGeom>
            <a:avLst/>
            <a:gdLst/>
            <a:ahLst/>
            <a:cxnLst/>
            <a:rect l="l" t="t" r="r" b="b"/>
            <a:pathLst>
              <a:path w="47815" h="26822">
                <a:moveTo>
                  <a:pt x="0" y="0"/>
                </a:moveTo>
                <a:lnTo>
                  <a:pt x="37680" y="20624"/>
                </a:lnTo>
                <a:lnTo>
                  <a:pt x="47815" y="2682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5740187" y="3237758"/>
            <a:ext cx="0" cy="3937"/>
          </a:xfrm>
          <a:custGeom>
            <a:avLst/>
            <a:gdLst/>
            <a:ahLst/>
            <a:cxnLst/>
            <a:rect l="l" t="t" r="r" b="b"/>
            <a:pathLst>
              <a:path h="3937">
                <a:moveTo>
                  <a:pt x="0" y="393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5730057" y="3234571"/>
            <a:ext cx="2070" cy="4686"/>
          </a:xfrm>
          <a:custGeom>
            <a:avLst/>
            <a:gdLst/>
            <a:ahLst/>
            <a:cxnLst/>
            <a:rect l="l" t="t" r="r" b="b"/>
            <a:pathLst>
              <a:path w="2070" h="4686">
                <a:moveTo>
                  <a:pt x="2070" y="2806"/>
                </a:moveTo>
                <a:lnTo>
                  <a:pt x="571" y="1676"/>
                </a:lnTo>
                <a:lnTo>
                  <a:pt x="0" y="0"/>
                </a:lnTo>
                <a:lnTo>
                  <a:pt x="381" y="2997"/>
                </a:lnTo>
                <a:lnTo>
                  <a:pt x="1879" y="468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5748251" y="3268508"/>
            <a:ext cx="0" cy="17056"/>
          </a:xfrm>
          <a:custGeom>
            <a:avLst/>
            <a:gdLst/>
            <a:ahLst/>
            <a:cxnLst/>
            <a:rect l="l" t="t" r="r" b="b"/>
            <a:pathLst>
              <a:path h="17056">
                <a:moveTo>
                  <a:pt x="0" y="0"/>
                </a:moveTo>
                <a:lnTo>
                  <a:pt x="0" y="1705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6007197" y="3143431"/>
            <a:ext cx="4127" cy="86626"/>
          </a:xfrm>
          <a:custGeom>
            <a:avLst/>
            <a:gdLst/>
            <a:ahLst/>
            <a:cxnLst/>
            <a:rect l="l" t="t" r="r" b="b"/>
            <a:pathLst>
              <a:path w="4127" h="86626">
                <a:moveTo>
                  <a:pt x="0" y="17818"/>
                </a:moveTo>
                <a:lnTo>
                  <a:pt x="2616" y="0"/>
                </a:lnTo>
                <a:lnTo>
                  <a:pt x="2616" y="34696"/>
                </a:lnTo>
                <a:lnTo>
                  <a:pt x="4127" y="5067"/>
                </a:lnTo>
                <a:lnTo>
                  <a:pt x="4127" y="38823"/>
                </a:lnTo>
                <a:lnTo>
                  <a:pt x="0" y="86626"/>
                </a:lnTo>
                <a:lnTo>
                  <a:pt x="0" y="1781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5893944" y="3165001"/>
            <a:ext cx="5626" cy="23063"/>
          </a:xfrm>
          <a:custGeom>
            <a:avLst/>
            <a:gdLst/>
            <a:ahLst/>
            <a:cxnLst/>
            <a:rect l="l" t="t" r="r" b="b"/>
            <a:pathLst>
              <a:path w="5626" h="23063">
                <a:moveTo>
                  <a:pt x="0" y="23063"/>
                </a:moveTo>
                <a:lnTo>
                  <a:pt x="5626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5730062" y="3228568"/>
            <a:ext cx="190" cy="5994"/>
          </a:xfrm>
          <a:custGeom>
            <a:avLst/>
            <a:gdLst/>
            <a:ahLst/>
            <a:cxnLst/>
            <a:rect l="l" t="t" r="r" b="b"/>
            <a:pathLst>
              <a:path w="190" h="5994">
                <a:moveTo>
                  <a:pt x="190" y="0"/>
                </a:moveTo>
                <a:lnTo>
                  <a:pt x="0" y="599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5720311" y="3044435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5869758" y="2939056"/>
            <a:ext cx="0" cy="35255"/>
          </a:xfrm>
          <a:custGeom>
            <a:avLst/>
            <a:gdLst/>
            <a:ahLst/>
            <a:cxnLst/>
            <a:rect l="l" t="t" r="r" b="b"/>
            <a:pathLst>
              <a:path h="35255">
                <a:moveTo>
                  <a:pt x="0" y="0"/>
                </a:moveTo>
                <a:lnTo>
                  <a:pt x="0" y="35255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5726313" y="2917304"/>
            <a:ext cx="0" cy="19126"/>
          </a:xfrm>
          <a:custGeom>
            <a:avLst/>
            <a:gdLst/>
            <a:ahLst/>
            <a:cxnLst/>
            <a:rect l="l" t="t" r="r" b="b"/>
            <a:pathLst>
              <a:path h="19126">
                <a:moveTo>
                  <a:pt x="0" y="1912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5746377" y="3268508"/>
            <a:ext cx="10871" cy="30187"/>
          </a:xfrm>
          <a:custGeom>
            <a:avLst/>
            <a:gdLst/>
            <a:ahLst/>
            <a:cxnLst/>
            <a:rect l="l" t="t" r="r" b="b"/>
            <a:pathLst>
              <a:path w="10871" h="30187">
                <a:moveTo>
                  <a:pt x="10871" y="30187"/>
                </a:moveTo>
                <a:lnTo>
                  <a:pt x="4495" y="23990"/>
                </a:lnTo>
                <a:lnTo>
                  <a:pt x="0" y="12179"/>
                </a:lnTo>
                <a:lnTo>
                  <a:pt x="1879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5751254" y="3263446"/>
            <a:ext cx="0" cy="29248"/>
          </a:xfrm>
          <a:custGeom>
            <a:avLst/>
            <a:gdLst/>
            <a:ahLst/>
            <a:cxnLst/>
            <a:rect l="l" t="t" r="r" b="b"/>
            <a:pathLst>
              <a:path h="29248">
                <a:moveTo>
                  <a:pt x="0" y="2924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5799811" y="3239443"/>
            <a:ext cx="13309" cy="33756"/>
          </a:xfrm>
          <a:custGeom>
            <a:avLst/>
            <a:gdLst/>
            <a:ahLst/>
            <a:cxnLst/>
            <a:rect l="l" t="t" r="r" b="b"/>
            <a:pathLst>
              <a:path w="13309" h="33756">
                <a:moveTo>
                  <a:pt x="0" y="749"/>
                </a:moveTo>
                <a:lnTo>
                  <a:pt x="13309" y="0"/>
                </a:lnTo>
                <a:lnTo>
                  <a:pt x="13309" y="3375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5740189" y="3220317"/>
            <a:ext cx="72936" cy="19126"/>
          </a:xfrm>
          <a:custGeom>
            <a:avLst/>
            <a:gdLst/>
            <a:ahLst/>
            <a:cxnLst/>
            <a:rect l="l" t="t" r="r" b="b"/>
            <a:pathLst>
              <a:path w="72936" h="19126">
                <a:moveTo>
                  <a:pt x="72936" y="19126"/>
                </a:moveTo>
                <a:lnTo>
                  <a:pt x="72936" y="0"/>
                </a:lnTo>
                <a:lnTo>
                  <a:pt x="32257" y="10312"/>
                </a:lnTo>
                <a:lnTo>
                  <a:pt x="0" y="1743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5755562" y="3184686"/>
            <a:ext cx="0" cy="3378"/>
          </a:xfrm>
          <a:custGeom>
            <a:avLst/>
            <a:gdLst/>
            <a:ahLst/>
            <a:cxnLst/>
            <a:rect l="l" t="t" r="r" b="b"/>
            <a:pathLst>
              <a:path h="3378">
                <a:moveTo>
                  <a:pt x="0" y="337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5744306" y="3181696"/>
            <a:ext cx="2070" cy="4127"/>
          </a:xfrm>
          <a:custGeom>
            <a:avLst/>
            <a:gdLst/>
            <a:ahLst/>
            <a:cxnLst/>
            <a:rect l="l" t="t" r="r" b="b"/>
            <a:pathLst>
              <a:path w="2070" h="4127">
                <a:moveTo>
                  <a:pt x="2070" y="2806"/>
                </a:moveTo>
                <a:lnTo>
                  <a:pt x="571" y="1498"/>
                </a:lnTo>
                <a:lnTo>
                  <a:pt x="0" y="0"/>
                </a:lnTo>
                <a:lnTo>
                  <a:pt x="571" y="2425"/>
                </a:lnTo>
                <a:lnTo>
                  <a:pt x="2070" y="412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5881941" y="3141002"/>
            <a:ext cx="0" cy="30556"/>
          </a:xfrm>
          <a:custGeom>
            <a:avLst/>
            <a:gdLst/>
            <a:ahLst/>
            <a:cxnLst/>
            <a:rect l="l" t="t" r="r" b="b"/>
            <a:pathLst>
              <a:path h="30556">
                <a:moveTo>
                  <a:pt x="0" y="0"/>
                </a:moveTo>
                <a:lnTo>
                  <a:pt x="0" y="3055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5744316" y="3175123"/>
            <a:ext cx="1130" cy="6565"/>
          </a:xfrm>
          <a:custGeom>
            <a:avLst/>
            <a:gdLst/>
            <a:ahLst/>
            <a:cxnLst/>
            <a:rect l="l" t="t" r="r" b="b"/>
            <a:pathLst>
              <a:path w="1130" h="6565">
                <a:moveTo>
                  <a:pt x="0" y="6565"/>
                </a:moveTo>
                <a:lnTo>
                  <a:pt x="0" y="2070"/>
                </a:lnTo>
                <a:lnTo>
                  <a:pt x="113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5881937" y="3103500"/>
            <a:ext cx="22885" cy="37503"/>
          </a:xfrm>
          <a:custGeom>
            <a:avLst/>
            <a:gdLst/>
            <a:ahLst/>
            <a:cxnLst/>
            <a:rect l="l" t="t" r="r" b="b"/>
            <a:pathLst>
              <a:path w="22885" h="37503">
                <a:moveTo>
                  <a:pt x="22885" y="0"/>
                </a:moveTo>
                <a:lnTo>
                  <a:pt x="22504" y="25882"/>
                </a:lnTo>
                <a:lnTo>
                  <a:pt x="11442" y="32067"/>
                </a:lnTo>
                <a:lnTo>
                  <a:pt x="0" y="37503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5738314" y="3089065"/>
            <a:ext cx="4305" cy="8801"/>
          </a:xfrm>
          <a:custGeom>
            <a:avLst/>
            <a:gdLst/>
            <a:ahLst/>
            <a:cxnLst/>
            <a:rect l="l" t="t" r="r" b="b"/>
            <a:pathLst>
              <a:path w="4305" h="8801">
                <a:moveTo>
                  <a:pt x="749" y="3746"/>
                </a:moveTo>
                <a:lnTo>
                  <a:pt x="190" y="2057"/>
                </a:lnTo>
                <a:lnTo>
                  <a:pt x="0" y="0"/>
                </a:lnTo>
                <a:lnTo>
                  <a:pt x="190" y="2057"/>
                </a:lnTo>
                <a:lnTo>
                  <a:pt x="4305" y="7683"/>
                </a:lnTo>
                <a:lnTo>
                  <a:pt x="4305" y="8801"/>
                </a:lnTo>
                <a:lnTo>
                  <a:pt x="749" y="3746"/>
                </a:lnTo>
                <a:lnTo>
                  <a:pt x="749" y="299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5742623" y="3096750"/>
            <a:ext cx="1879" cy="1308"/>
          </a:xfrm>
          <a:custGeom>
            <a:avLst/>
            <a:gdLst/>
            <a:ahLst/>
            <a:cxnLst/>
            <a:rect l="l" t="t" r="r" b="b"/>
            <a:pathLst>
              <a:path w="1879" h="1308">
                <a:moveTo>
                  <a:pt x="0" y="0"/>
                </a:moveTo>
                <a:lnTo>
                  <a:pt x="1879" y="130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5756125" y="3097311"/>
            <a:ext cx="0" cy="3746"/>
          </a:xfrm>
          <a:custGeom>
            <a:avLst/>
            <a:gdLst/>
            <a:ahLst/>
            <a:cxnLst/>
            <a:rect l="l" t="t" r="r" b="b"/>
            <a:pathLst>
              <a:path h="3746">
                <a:moveTo>
                  <a:pt x="0" y="0"/>
                </a:moveTo>
                <a:lnTo>
                  <a:pt x="0" y="374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5738502" y="3090184"/>
            <a:ext cx="0" cy="939"/>
          </a:xfrm>
          <a:custGeom>
            <a:avLst/>
            <a:gdLst/>
            <a:ahLst/>
            <a:cxnLst/>
            <a:rect l="l" t="t" r="r" b="b"/>
            <a:pathLst>
              <a:path h="939">
                <a:moveTo>
                  <a:pt x="0" y="939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5738314" y="3086815"/>
            <a:ext cx="1130" cy="2247"/>
          </a:xfrm>
          <a:custGeom>
            <a:avLst/>
            <a:gdLst/>
            <a:ahLst/>
            <a:cxnLst/>
            <a:rect l="l" t="t" r="r" b="b"/>
            <a:pathLst>
              <a:path w="1130" h="2247">
                <a:moveTo>
                  <a:pt x="0" y="2247"/>
                </a:moveTo>
                <a:lnTo>
                  <a:pt x="113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5875940" y="2992307"/>
            <a:ext cx="9944" cy="22682"/>
          </a:xfrm>
          <a:custGeom>
            <a:avLst/>
            <a:gdLst/>
            <a:ahLst/>
            <a:cxnLst/>
            <a:rect l="l" t="t" r="r" b="b"/>
            <a:pathLst>
              <a:path w="9944" h="22682">
                <a:moveTo>
                  <a:pt x="0" y="0"/>
                </a:moveTo>
                <a:lnTo>
                  <a:pt x="9944" y="2268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5787817" y="3063750"/>
            <a:ext cx="34124" cy="72186"/>
          </a:xfrm>
          <a:custGeom>
            <a:avLst/>
            <a:gdLst/>
            <a:ahLst/>
            <a:cxnLst/>
            <a:rect l="l" t="t" r="r" b="b"/>
            <a:pathLst>
              <a:path w="34124" h="72186">
                <a:moveTo>
                  <a:pt x="34124" y="0"/>
                </a:moveTo>
                <a:lnTo>
                  <a:pt x="34124" y="52882"/>
                </a:lnTo>
                <a:lnTo>
                  <a:pt x="17246" y="58686"/>
                </a:lnTo>
                <a:lnTo>
                  <a:pt x="4114" y="67132"/>
                </a:lnTo>
                <a:lnTo>
                  <a:pt x="0" y="7218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5756125" y="3086621"/>
            <a:ext cx="57188" cy="64871"/>
          </a:xfrm>
          <a:custGeom>
            <a:avLst/>
            <a:gdLst/>
            <a:ahLst/>
            <a:cxnLst/>
            <a:rect l="l" t="t" r="r" b="b"/>
            <a:pathLst>
              <a:path w="57188" h="64871">
                <a:moveTo>
                  <a:pt x="0" y="14439"/>
                </a:moveTo>
                <a:lnTo>
                  <a:pt x="33375" y="6007"/>
                </a:lnTo>
                <a:lnTo>
                  <a:pt x="54000" y="0"/>
                </a:lnTo>
                <a:lnTo>
                  <a:pt x="48933" y="2260"/>
                </a:lnTo>
                <a:lnTo>
                  <a:pt x="35814" y="10693"/>
                </a:lnTo>
                <a:lnTo>
                  <a:pt x="27381" y="20815"/>
                </a:lnTo>
                <a:lnTo>
                  <a:pt x="24561" y="32067"/>
                </a:lnTo>
                <a:lnTo>
                  <a:pt x="25133" y="37503"/>
                </a:lnTo>
                <a:lnTo>
                  <a:pt x="31318" y="49123"/>
                </a:lnTo>
                <a:lnTo>
                  <a:pt x="43497" y="59067"/>
                </a:lnTo>
                <a:lnTo>
                  <a:pt x="57188" y="6487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5756125" y="3063745"/>
            <a:ext cx="65811" cy="33566"/>
          </a:xfrm>
          <a:custGeom>
            <a:avLst/>
            <a:gdLst/>
            <a:ahLst/>
            <a:cxnLst/>
            <a:rect l="l" t="t" r="r" b="b"/>
            <a:pathLst>
              <a:path w="65811" h="33566">
                <a:moveTo>
                  <a:pt x="0" y="33566"/>
                </a:moveTo>
                <a:lnTo>
                  <a:pt x="29438" y="19316"/>
                </a:lnTo>
                <a:lnTo>
                  <a:pt x="6581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5790252" y="2777425"/>
            <a:ext cx="20815" cy="14058"/>
          </a:xfrm>
          <a:custGeom>
            <a:avLst/>
            <a:gdLst/>
            <a:ahLst/>
            <a:cxnLst/>
            <a:rect l="l" t="t" r="r" b="b"/>
            <a:pathLst>
              <a:path w="20815" h="14058">
                <a:moveTo>
                  <a:pt x="0" y="0"/>
                </a:moveTo>
                <a:lnTo>
                  <a:pt x="20815" y="1405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5758007" y="3484137"/>
            <a:ext cx="32245" cy="19494"/>
          </a:xfrm>
          <a:custGeom>
            <a:avLst/>
            <a:gdLst/>
            <a:ahLst/>
            <a:cxnLst/>
            <a:rect l="l" t="t" r="r" b="b"/>
            <a:pathLst>
              <a:path w="32245" h="19494">
                <a:moveTo>
                  <a:pt x="32245" y="0"/>
                </a:moveTo>
                <a:lnTo>
                  <a:pt x="0" y="19494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5790252" y="3435008"/>
            <a:ext cx="20434" cy="13690"/>
          </a:xfrm>
          <a:custGeom>
            <a:avLst/>
            <a:gdLst/>
            <a:ahLst/>
            <a:cxnLst/>
            <a:rect l="l" t="t" r="r" b="b"/>
            <a:pathLst>
              <a:path w="20434" h="13690">
                <a:moveTo>
                  <a:pt x="0" y="13690"/>
                </a:moveTo>
                <a:lnTo>
                  <a:pt x="20434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5786504" y="3329819"/>
            <a:ext cx="20624" cy="19875"/>
          </a:xfrm>
          <a:custGeom>
            <a:avLst/>
            <a:gdLst/>
            <a:ahLst/>
            <a:cxnLst/>
            <a:rect l="l" t="t" r="r" b="b"/>
            <a:pathLst>
              <a:path w="20624" h="19875">
                <a:moveTo>
                  <a:pt x="0" y="19875"/>
                </a:moveTo>
                <a:lnTo>
                  <a:pt x="20624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5809753" y="3304142"/>
            <a:ext cx="0" cy="25488"/>
          </a:xfrm>
          <a:custGeom>
            <a:avLst/>
            <a:gdLst/>
            <a:ahLst/>
            <a:cxnLst/>
            <a:rect l="l" t="t" r="r" b="b"/>
            <a:pathLst>
              <a:path h="25488">
                <a:moveTo>
                  <a:pt x="0" y="2548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5810128" y="3082876"/>
            <a:ext cx="11811" cy="3746"/>
          </a:xfrm>
          <a:custGeom>
            <a:avLst/>
            <a:gdLst/>
            <a:ahLst/>
            <a:cxnLst/>
            <a:rect l="l" t="t" r="r" b="b"/>
            <a:pathLst>
              <a:path w="11811" h="3746">
                <a:moveTo>
                  <a:pt x="0" y="3746"/>
                </a:moveTo>
                <a:lnTo>
                  <a:pt x="11811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5972883" y="2965126"/>
            <a:ext cx="0" cy="68808"/>
          </a:xfrm>
          <a:custGeom>
            <a:avLst/>
            <a:gdLst/>
            <a:ahLst/>
            <a:cxnLst/>
            <a:rect l="l" t="t" r="r" b="b"/>
            <a:pathLst>
              <a:path h="68808">
                <a:moveTo>
                  <a:pt x="0" y="6880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5835257" y="3289517"/>
            <a:ext cx="32626" cy="37680"/>
          </a:xfrm>
          <a:custGeom>
            <a:avLst/>
            <a:gdLst/>
            <a:ahLst/>
            <a:cxnLst/>
            <a:rect l="l" t="t" r="r" b="b"/>
            <a:pathLst>
              <a:path w="32626" h="37680">
                <a:moveTo>
                  <a:pt x="0" y="8242"/>
                </a:moveTo>
                <a:lnTo>
                  <a:pt x="14630" y="5613"/>
                </a:lnTo>
                <a:lnTo>
                  <a:pt x="32626" y="0"/>
                </a:lnTo>
                <a:lnTo>
                  <a:pt x="32626" y="35433"/>
                </a:lnTo>
                <a:lnTo>
                  <a:pt x="25311" y="3768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5972695" y="3261379"/>
            <a:ext cx="0" cy="19126"/>
          </a:xfrm>
          <a:custGeom>
            <a:avLst/>
            <a:gdLst/>
            <a:ahLst/>
            <a:cxnLst/>
            <a:rect l="l" t="t" r="r" b="b"/>
            <a:pathLst>
              <a:path h="19126">
                <a:moveTo>
                  <a:pt x="0" y="1912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5840502" y="2974489"/>
            <a:ext cx="0" cy="30568"/>
          </a:xfrm>
          <a:custGeom>
            <a:avLst/>
            <a:gdLst/>
            <a:ahLst/>
            <a:cxnLst/>
            <a:rect l="l" t="t" r="r" b="b"/>
            <a:pathLst>
              <a:path h="30568">
                <a:moveTo>
                  <a:pt x="0" y="30568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5839945" y="2934368"/>
            <a:ext cx="16687" cy="24003"/>
          </a:xfrm>
          <a:custGeom>
            <a:avLst/>
            <a:gdLst/>
            <a:ahLst/>
            <a:cxnLst/>
            <a:rect l="l" t="t" r="r" b="b"/>
            <a:pathLst>
              <a:path w="16687" h="24002">
                <a:moveTo>
                  <a:pt x="16687" y="24002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5867878" y="3281437"/>
            <a:ext cx="26060" cy="43510"/>
          </a:xfrm>
          <a:custGeom>
            <a:avLst/>
            <a:gdLst/>
            <a:ahLst/>
            <a:cxnLst/>
            <a:rect l="l" t="t" r="r" b="b"/>
            <a:pathLst>
              <a:path w="26060" h="43510">
                <a:moveTo>
                  <a:pt x="0" y="43510"/>
                </a:moveTo>
                <a:lnTo>
                  <a:pt x="12560" y="38823"/>
                </a:lnTo>
                <a:lnTo>
                  <a:pt x="26060" y="35255"/>
                </a:lnTo>
                <a:lnTo>
                  <a:pt x="26060" y="0"/>
                </a:lnTo>
                <a:lnTo>
                  <a:pt x="12560" y="3568"/>
                </a:lnTo>
                <a:lnTo>
                  <a:pt x="0" y="807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5869758" y="2922750"/>
            <a:ext cx="8432" cy="16306"/>
          </a:xfrm>
          <a:custGeom>
            <a:avLst/>
            <a:gdLst/>
            <a:ahLst/>
            <a:cxnLst/>
            <a:rect l="l" t="t" r="r" b="b"/>
            <a:pathLst>
              <a:path w="8432" h="16306">
                <a:moveTo>
                  <a:pt x="0" y="16306"/>
                </a:moveTo>
                <a:lnTo>
                  <a:pt x="3187" y="8051"/>
                </a:lnTo>
                <a:lnTo>
                  <a:pt x="8432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5962947" y="2947492"/>
            <a:ext cx="9931" cy="17627"/>
          </a:xfrm>
          <a:custGeom>
            <a:avLst/>
            <a:gdLst/>
            <a:ahLst/>
            <a:cxnLst/>
            <a:rect l="l" t="t" r="r" b="b"/>
            <a:pathLst>
              <a:path w="9931" h="17627">
                <a:moveTo>
                  <a:pt x="0" y="0"/>
                </a:moveTo>
                <a:lnTo>
                  <a:pt x="9931" y="17627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5945878" y="3314070"/>
            <a:ext cx="17068" cy="25692"/>
          </a:xfrm>
          <a:custGeom>
            <a:avLst/>
            <a:gdLst/>
            <a:ahLst/>
            <a:cxnLst/>
            <a:rect l="l" t="t" r="r" b="b"/>
            <a:pathLst>
              <a:path w="17068" h="25692">
                <a:moveTo>
                  <a:pt x="17068" y="0"/>
                </a:moveTo>
                <a:lnTo>
                  <a:pt x="0" y="25692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5962947" y="3261385"/>
            <a:ext cx="9753" cy="17246"/>
          </a:xfrm>
          <a:custGeom>
            <a:avLst/>
            <a:gdLst/>
            <a:ahLst/>
            <a:cxnLst/>
            <a:rect l="l" t="t" r="r" b="b"/>
            <a:pathLst>
              <a:path w="9753" h="17246">
                <a:moveTo>
                  <a:pt x="0" y="17246"/>
                </a:moveTo>
                <a:lnTo>
                  <a:pt x="9753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5899570" y="3161625"/>
            <a:ext cx="10871" cy="3378"/>
          </a:xfrm>
          <a:custGeom>
            <a:avLst/>
            <a:gdLst/>
            <a:ahLst/>
            <a:cxnLst/>
            <a:rect l="l" t="t" r="r" b="b"/>
            <a:pathLst>
              <a:path w="10871" h="3378">
                <a:moveTo>
                  <a:pt x="0" y="3378"/>
                </a:moveTo>
                <a:lnTo>
                  <a:pt x="10871" y="0"/>
                </a:lnTo>
                <a:lnTo>
                  <a:pt x="1068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5904442" y="3114376"/>
            <a:ext cx="24752" cy="47256"/>
          </a:xfrm>
          <a:custGeom>
            <a:avLst/>
            <a:gdLst/>
            <a:ahLst/>
            <a:cxnLst/>
            <a:rect l="l" t="t" r="r" b="b"/>
            <a:pathLst>
              <a:path w="24752" h="47256">
                <a:moveTo>
                  <a:pt x="0" y="14998"/>
                </a:moveTo>
                <a:lnTo>
                  <a:pt x="11811" y="9194"/>
                </a:lnTo>
                <a:lnTo>
                  <a:pt x="24752" y="0"/>
                </a:lnTo>
                <a:lnTo>
                  <a:pt x="24752" y="35433"/>
                </a:lnTo>
                <a:lnTo>
                  <a:pt x="11811" y="44437"/>
                </a:lnTo>
                <a:lnTo>
                  <a:pt x="5994" y="47256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6009819" y="3142876"/>
            <a:ext cx="0" cy="558"/>
          </a:xfrm>
          <a:custGeom>
            <a:avLst/>
            <a:gdLst/>
            <a:ahLst/>
            <a:cxnLst/>
            <a:rect l="l" t="t" r="r" b="b"/>
            <a:pathLst>
              <a:path h="558">
                <a:moveTo>
                  <a:pt x="0" y="0"/>
                </a:moveTo>
                <a:lnTo>
                  <a:pt x="0" y="558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6007380" y="3065250"/>
            <a:ext cx="2438" cy="18186"/>
          </a:xfrm>
          <a:custGeom>
            <a:avLst/>
            <a:gdLst/>
            <a:ahLst/>
            <a:cxnLst/>
            <a:rect l="l" t="t" r="r" b="b"/>
            <a:pathLst>
              <a:path w="2438" h="18186">
                <a:moveTo>
                  <a:pt x="2438" y="18186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5923569" y="3333579"/>
            <a:ext cx="0" cy="13119"/>
          </a:xfrm>
          <a:custGeom>
            <a:avLst/>
            <a:gdLst/>
            <a:ahLst/>
            <a:cxnLst/>
            <a:rect l="l" t="t" r="r" b="b"/>
            <a:pathLst>
              <a:path h="13119">
                <a:moveTo>
                  <a:pt x="0" y="13119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5929195" y="3101248"/>
            <a:ext cx="18567" cy="48564"/>
          </a:xfrm>
          <a:custGeom>
            <a:avLst/>
            <a:gdLst/>
            <a:ahLst/>
            <a:cxnLst/>
            <a:rect l="l" t="t" r="r" b="b"/>
            <a:pathLst>
              <a:path w="18567" h="48564">
                <a:moveTo>
                  <a:pt x="0" y="48564"/>
                </a:moveTo>
                <a:lnTo>
                  <a:pt x="8432" y="41440"/>
                </a:lnTo>
                <a:lnTo>
                  <a:pt x="18567" y="35255"/>
                </a:lnTo>
                <a:lnTo>
                  <a:pt x="18567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5923569" y="2927993"/>
            <a:ext cx="19875" cy="25501"/>
          </a:xfrm>
          <a:custGeom>
            <a:avLst/>
            <a:gdLst/>
            <a:ahLst/>
            <a:cxnLst/>
            <a:rect l="l" t="t" r="r" b="b"/>
            <a:pathLst>
              <a:path w="19875" h="25501">
                <a:moveTo>
                  <a:pt x="0" y="0"/>
                </a:moveTo>
                <a:lnTo>
                  <a:pt x="19875" y="25501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6009819" y="3118686"/>
            <a:ext cx="1511" cy="29819"/>
          </a:xfrm>
          <a:custGeom>
            <a:avLst/>
            <a:gdLst/>
            <a:ahLst/>
            <a:cxnLst/>
            <a:rect l="l" t="t" r="r" b="b"/>
            <a:pathLst>
              <a:path w="1511" h="29819">
                <a:moveTo>
                  <a:pt x="0" y="0"/>
                </a:moveTo>
                <a:lnTo>
                  <a:pt x="1511" y="29819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5962947" y="3278637"/>
            <a:ext cx="0" cy="35433"/>
          </a:xfrm>
          <a:custGeom>
            <a:avLst/>
            <a:gdLst/>
            <a:ahLst/>
            <a:cxnLst/>
            <a:rect l="l" t="t" r="r" b="b"/>
            <a:pathLst>
              <a:path h="35433">
                <a:moveTo>
                  <a:pt x="0" y="35432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6009819" y="3083431"/>
            <a:ext cx="0" cy="35255"/>
          </a:xfrm>
          <a:custGeom>
            <a:avLst/>
            <a:gdLst/>
            <a:ahLst/>
            <a:cxnLst/>
            <a:rect l="l" t="t" r="r" b="b"/>
            <a:pathLst>
              <a:path h="35255">
                <a:moveTo>
                  <a:pt x="0" y="35255"/>
                </a:moveTo>
                <a:lnTo>
                  <a:pt x="0" y="0"/>
                </a:lnTo>
              </a:path>
            </a:pathLst>
          </a:custGeom>
          <a:ln w="23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6910979" y="2943934"/>
            <a:ext cx="61506" cy="45186"/>
          </a:xfrm>
          <a:custGeom>
            <a:avLst/>
            <a:gdLst/>
            <a:ahLst/>
            <a:cxnLst/>
            <a:rect l="l" t="t" r="r" b="b"/>
            <a:pathLst>
              <a:path w="61506" h="45186">
                <a:moveTo>
                  <a:pt x="0" y="29248"/>
                </a:moveTo>
                <a:lnTo>
                  <a:pt x="61506" y="45186"/>
                </a:lnTo>
                <a:lnTo>
                  <a:pt x="16878" y="0"/>
                </a:lnTo>
                <a:lnTo>
                  <a:pt x="0" y="292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5414483" y="2089650"/>
            <a:ext cx="61506" cy="45186"/>
          </a:xfrm>
          <a:custGeom>
            <a:avLst/>
            <a:gdLst/>
            <a:ahLst/>
            <a:cxnLst/>
            <a:rect l="l" t="t" r="r" b="b"/>
            <a:pathLst>
              <a:path w="61506" h="45186">
                <a:moveTo>
                  <a:pt x="61506" y="15938"/>
                </a:moveTo>
                <a:lnTo>
                  <a:pt x="0" y="0"/>
                </a:lnTo>
                <a:lnTo>
                  <a:pt x="44627" y="45186"/>
                </a:lnTo>
                <a:lnTo>
                  <a:pt x="61506" y="159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5414484" y="2089649"/>
            <a:ext cx="1557997" cy="899464"/>
          </a:xfrm>
          <a:custGeom>
            <a:avLst/>
            <a:gdLst/>
            <a:ahLst/>
            <a:cxnLst/>
            <a:rect l="l" t="t" r="r" b="b"/>
            <a:pathLst>
              <a:path w="1557997" h="899464">
                <a:moveTo>
                  <a:pt x="0" y="0"/>
                </a:moveTo>
                <a:lnTo>
                  <a:pt x="1557997" y="899464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6694035" y="2989125"/>
            <a:ext cx="278447" cy="123939"/>
          </a:xfrm>
          <a:custGeom>
            <a:avLst/>
            <a:gdLst/>
            <a:ahLst/>
            <a:cxnLst/>
            <a:rect l="l" t="t" r="r" b="b"/>
            <a:pathLst>
              <a:path w="278447" h="123939">
                <a:moveTo>
                  <a:pt x="0" y="123939"/>
                </a:moveTo>
                <a:lnTo>
                  <a:pt x="278447" y="0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5136037" y="2089649"/>
            <a:ext cx="278447" cy="123939"/>
          </a:xfrm>
          <a:custGeom>
            <a:avLst/>
            <a:gdLst/>
            <a:ahLst/>
            <a:cxnLst/>
            <a:rect l="l" t="t" r="r" b="b"/>
            <a:pathLst>
              <a:path w="278447" h="123939">
                <a:moveTo>
                  <a:pt x="278447" y="0"/>
                </a:moveTo>
                <a:lnTo>
                  <a:pt x="0" y="123939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5136050" y="2213599"/>
            <a:ext cx="1557985" cy="899464"/>
          </a:xfrm>
          <a:custGeom>
            <a:avLst/>
            <a:gdLst/>
            <a:ahLst/>
            <a:cxnLst/>
            <a:rect l="l" t="t" r="r" b="b"/>
            <a:pathLst>
              <a:path w="1557985" h="899464">
                <a:moveTo>
                  <a:pt x="1557985" y="899464"/>
                </a:moveTo>
                <a:lnTo>
                  <a:pt x="0" y="0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6675283" y="3094306"/>
            <a:ext cx="37503" cy="37503"/>
          </a:xfrm>
          <a:custGeom>
            <a:avLst/>
            <a:gdLst/>
            <a:ahLst/>
            <a:cxnLst/>
            <a:rect l="l" t="t" r="r" b="b"/>
            <a:pathLst>
              <a:path w="37503" h="37503">
                <a:moveTo>
                  <a:pt x="37503" y="18757"/>
                </a:moveTo>
                <a:lnTo>
                  <a:pt x="37122" y="15011"/>
                </a:lnTo>
                <a:lnTo>
                  <a:pt x="36194" y="11633"/>
                </a:lnTo>
                <a:lnTo>
                  <a:pt x="34315" y="8254"/>
                </a:lnTo>
                <a:lnTo>
                  <a:pt x="32067" y="5448"/>
                </a:lnTo>
                <a:lnTo>
                  <a:pt x="29248" y="3187"/>
                </a:lnTo>
                <a:lnTo>
                  <a:pt x="25869" y="1511"/>
                </a:lnTo>
                <a:lnTo>
                  <a:pt x="22504" y="380"/>
                </a:lnTo>
                <a:lnTo>
                  <a:pt x="18745" y="0"/>
                </a:lnTo>
                <a:lnTo>
                  <a:pt x="15189" y="380"/>
                </a:lnTo>
                <a:lnTo>
                  <a:pt x="11620" y="1511"/>
                </a:lnTo>
                <a:lnTo>
                  <a:pt x="8432" y="3187"/>
                </a:lnTo>
                <a:lnTo>
                  <a:pt x="5435" y="5448"/>
                </a:lnTo>
                <a:lnTo>
                  <a:pt x="3187" y="8254"/>
                </a:lnTo>
                <a:lnTo>
                  <a:pt x="1511" y="11633"/>
                </a:lnTo>
                <a:lnTo>
                  <a:pt x="380" y="15011"/>
                </a:lnTo>
                <a:lnTo>
                  <a:pt x="0" y="18757"/>
                </a:lnTo>
                <a:lnTo>
                  <a:pt x="380" y="22504"/>
                </a:lnTo>
                <a:lnTo>
                  <a:pt x="1511" y="25882"/>
                </a:lnTo>
                <a:lnTo>
                  <a:pt x="3187" y="29260"/>
                </a:lnTo>
                <a:lnTo>
                  <a:pt x="5435" y="32067"/>
                </a:lnTo>
                <a:lnTo>
                  <a:pt x="8432" y="34328"/>
                </a:lnTo>
                <a:lnTo>
                  <a:pt x="11620" y="36004"/>
                </a:lnTo>
                <a:lnTo>
                  <a:pt x="15189" y="37134"/>
                </a:lnTo>
                <a:lnTo>
                  <a:pt x="18745" y="37503"/>
                </a:lnTo>
                <a:lnTo>
                  <a:pt x="22504" y="37134"/>
                </a:lnTo>
                <a:lnTo>
                  <a:pt x="25869" y="36004"/>
                </a:lnTo>
                <a:lnTo>
                  <a:pt x="29248" y="34328"/>
                </a:lnTo>
                <a:lnTo>
                  <a:pt x="32067" y="32067"/>
                </a:lnTo>
                <a:lnTo>
                  <a:pt x="34315" y="29260"/>
                </a:lnTo>
                <a:lnTo>
                  <a:pt x="36194" y="25882"/>
                </a:lnTo>
                <a:lnTo>
                  <a:pt x="37122" y="22504"/>
                </a:lnTo>
                <a:lnTo>
                  <a:pt x="37503" y="187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5117285" y="2194847"/>
            <a:ext cx="37503" cy="37490"/>
          </a:xfrm>
          <a:custGeom>
            <a:avLst/>
            <a:gdLst/>
            <a:ahLst/>
            <a:cxnLst/>
            <a:rect l="l" t="t" r="r" b="b"/>
            <a:pathLst>
              <a:path w="37503" h="37490">
                <a:moveTo>
                  <a:pt x="37503" y="18745"/>
                </a:moveTo>
                <a:lnTo>
                  <a:pt x="37122" y="14998"/>
                </a:lnTo>
                <a:lnTo>
                  <a:pt x="36194" y="11620"/>
                </a:lnTo>
                <a:lnTo>
                  <a:pt x="34315" y="8242"/>
                </a:lnTo>
                <a:lnTo>
                  <a:pt x="32067" y="5435"/>
                </a:lnTo>
                <a:lnTo>
                  <a:pt x="29260" y="3174"/>
                </a:lnTo>
                <a:lnTo>
                  <a:pt x="25882" y="1308"/>
                </a:lnTo>
                <a:lnTo>
                  <a:pt x="22504" y="368"/>
                </a:lnTo>
                <a:lnTo>
                  <a:pt x="18757" y="0"/>
                </a:lnTo>
                <a:lnTo>
                  <a:pt x="15189" y="368"/>
                </a:lnTo>
                <a:lnTo>
                  <a:pt x="11620" y="1308"/>
                </a:lnTo>
                <a:lnTo>
                  <a:pt x="8432" y="3174"/>
                </a:lnTo>
                <a:lnTo>
                  <a:pt x="5435" y="5435"/>
                </a:lnTo>
                <a:lnTo>
                  <a:pt x="3187" y="8242"/>
                </a:lnTo>
                <a:lnTo>
                  <a:pt x="1511" y="11620"/>
                </a:lnTo>
                <a:lnTo>
                  <a:pt x="380" y="14998"/>
                </a:lnTo>
                <a:lnTo>
                  <a:pt x="0" y="18745"/>
                </a:lnTo>
                <a:lnTo>
                  <a:pt x="380" y="22313"/>
                </a:lnTo>
                <a:lnTo>
                  <a:pt x="1511" y="25869"/>
                </a:lnTo>
                <a:lnTo>
                  <a:pt x="3187" y="29057"/>
                </a:lnTo>
                <a:lnTo>
                  <a:pt x="5435" y="32067"/>
                </a:lnTo>
                <a:lnTo>
                  <a:pt x="8432" y="34315"/>
                </a:lnTo>
                <a:lnTo>
                  <a:pt x="11620" y="35991"/>
                </a:lnTo>
                <a:lnTo>
                  <a:pt x="15189" y="37122"/>
                </a:lnTo>
                <a:lnTo>
                  <a:pt x="18757" y="37490"/>
                </a:lnTo>
                <a:lnTo>
                  <a:pt x="22504" y="37122"/>
                </a:lnTo>
                <a:lnTo>
                  <a:pt x="25882" y="35991"/>
                </a:lnTo>
                <a:lnTo>
                  <a:pt x="29260" y="34315"/>
                </a:lnTo>
                <a:lnTo>
                  <a:pt x="32067" y="32067"/>
                </a:lnTo>
                <a:lnTo>
                  <a:pt x="34315" y="29057"/>
                </a:lnTo>
                <a:lnTo>
                  <a:pt x="36194" y="25869"/>
                </a:lnTo>
                <a:lnTo>
                  <a:pt x="37122" y="22313"/>
                </a:lnTo>
                <a:lnTo>
                  <a:pt x="37503" y="187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6012446" y="2455659"/>
            <a:ext cx="362076" cy="116446"/>
          </a:xfrm>
          <a:custGeom>
            <a:avLst/>
            <a:gdLst/>
            <a:ahLst/>
            <a:cxnLst/>
            <a:rect l="l" t="t" r="r" b="b"/>
            <a:pathLst>
              <a:path w="362076" h="116446">
                <a:moveTo>
                  <a:pt x="0" y="116446"/>
                </a:moveTo>
                <a:lnTo>
                  <a:pt x="362076" y="116446"/>
                </a:lnTo>
                <a:lnTo>
                  <a:pt x="362076" y="0"/>
                </a:lnTo>
                <a:lnTo>
                  <a:pt x="0" y="0"/>
                </a:lnTo>
                <a:lnTo>
                  <a:pt x="0" y="11644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6043009" y="2493538"/>
            <a:ext cx="40690" cy="40690"/>
          </a:xfrm>
          <a:custGeom>
            <a:avLst/>
            <a:gdLst/>
            <a:ahLst/>
            <a:cxnLst/>
            <a:rect l="l" t="t" r="r" b="b"/>
            <a:pathLst>
              <a:path w="40690" h="40690">
                <a:moveTo>
                  <a:pt x="39941" y="15189"/>
                </a:moveTo>
                <a:lnTo>
                  <a:pt x="38074" y="10134"/>
                </a:lnTo>
                <a:lnTo>
                  <a:pt x="34683" y="6007"/>
                </a:lnTo>
                <a:lnTo>
                  <a:pt x="30568" y="2819"/>
                </a:lnTo>
                <a:lnTo>
                  <a:pt x="25692" y="749"/>
                </a:lnTo>
                <a:lnTo>
                  <a:pt x="20243" y="0"/>
                </a:lnTo>
                <a:lnTo>
                  <a:pt x="14998" y="749"/>
                </a:lnTo>
                <a:lnTo>
                  <a:pt x="10134" y="2819"/>
                </a:lnTo>
                <a:lnTo>
                  <a:pt x="6007" y="6007"/>
                </a:lnTo>
                <a:lnTo>
                  <a:pt x="2628" y="10134"/>
                </a:lnTo>
                <a:lnTo>
                  <a:pt x="749" y="15189"/>
                </a:lnTo>
                <a:lnTo>
                  <a:pt x="0" y="20447"/>
                </a:lnTo>
                <a:lnTo>
                  <a:pt x="749" y="25692"/>
                </a:lnTo>
                <a:lnTo>
                  <a:pt x="2628" y="30568"/>
                </a:lnTo>
                <a:lnTo>
                  <a:pt x="6007" y="34696"/>
                </a:lnTo>
                <a:lnTo>
                  <a:pt x="10134" y="38061"/>
                </a:lnTo>
                <a:lnTo>
                  <a:pt x="14998" y="40132"/>
                </a:lnTo>
                <a:lnTo>
                  <a:pt x="20243" y="40690"/>
                </a:lnTo>
                <a:lnTo>
                  <a:pt x="25692" y="40132"/>
                </a:lnTo>
                <a:lnTo>
                  <a:pt x="30568" y="38061"/>
                </a:lnTo>
                <a:lnTo>
                  <a:pt x="34683" y="34696"/>
                </a:lnTo>
                <a:lnTo>
                  <a:pt x="38074" y="30568"/>
                </a:lnTo>
                <a:lnTo>
                  <a:pt x="39941" y="25692"/>
                </a:lnTo>
                <a:lnTo>
                  <a:pt x="40690" y="20447"/>
                </a:lnTo>
                <a:lnTo>
                  <a:pt x="39941" y="15189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6037952" y="2488476"/>
            <a:ext cx="50812" cy="50812"/>
          </a:xfrm>
          <a:custGeom>
            <a:avLst/>
            <a:gdLst/>
            <a:ahLst/>
            <a:cxnLst/>
            <a:rect l="l" t="t" r="r" b="b"/>
            <a:pathLst>
              <a:path w="50812" h="50812">
                <a:moveTo>
                  <a:pt x="50812" y="0"/>
                </a:moveTo>
                <a:lnTo>
                  <a:pt x="0" y="50812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6964230" y="3113627"/>
            <a:ext cx="33756" cy="61125"/>
          </a:xfrm>
          <a:custGeom>
            <a:avLst/>
            <a:gdLst/>
            <a:ahLst/>
            <a:cxnLst/>
            <a:rect l="l" t="t" r="r" b="b"/>
            <a:pathLst>
              <a:path w="33756" h="61125">
                <a:moveTo>
                  <a:pt x="33756" y="61125"/>
                </a:moveTo>
                <a:lnTo>
                  <a:pt x="16878" y="0"/>
                </a:lnTo>
                <a:lnTo>
                  <a:pt x="0" y="61125"/>
                </a:lnTo>
                <a:lnTo>
                  <a:pt x="33756" y="611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6964234" y="3627395"/>
            <a:ext cx="33756" cy="61125"/>
          </a:xfrm>
          <a:custGeom>
            <a:avLst/>
            <a:gdLst/>
            <a:ahLst/>
            <a:cxnLst/>
            <a:rect l="l" t="t" r="r" b="b"/>
            <a:pathLst>
              <a:path w="33756" h="61125">
                <a:moveTo>
                  <a:pt x="0" y="0"/>
                </a:moveTo>
                <a:lnTo>
                  <a:pt x="16878" y="61125"/>
                </a:lnTo>
                <a:lnTo>
                  <a:pt x="3375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6981104" y="3113620"/>
            <a:ext cx="0" cy="203822"/>
          </a:xfrm>
          <a:custGeom>
            <a:avLst/>
            <a:gdLst/>
            <a:ahLst/>
            <a:cxnLst/>
            <a:rect l="l" t="t" r="r" b="b"/>
            <a:pathLst>
              <a:path h="203822">
                <a:moveTo>
                  <a:pt x="0" y="0"/>
                </a:moveTo>
                <a:lnTo>
                  <a:pt x="0" y="203822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6981104" y="3433889"/>
            <a:ext cx="0" cy="254634"/>
          </a:xfrm>
          <a:custGeom>
            <a:avLst/>
            <a:gdLst/>
            <a:ahLst/>
            <a:cxnLst/>
            <a:rect l="l" t="t" r="r" b="b"/>
            <a:pathLst>
              <a:path h="254634">
                <a:moveTo>
                  <a:pt x="0" y="0"/>
                </a:moveTo>
                <a:lnTo>
                  <a:pt x="0" y="254634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6694035" y="3113064"/>
            <a:ext cx="287070" cy="558"/>
          </a:xfrm>
          <a:custGeom>
            <a:avLst/>
            <a:gdLst/>
            <a:ahLst/>
            <a:cxnLst/>
            <a:rect l="l" t="t" r="r" b="b"/>
            <a:pathLst>
              <a:path w="287070" h="558">
                <a:moveTo>
                  <a:pt x="0" y="0"/>
                </a:moveTo>
                <a:lnTo>
                  <a:pt x="287070" y="558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6694036" y="3688143"/>
            <a:ext cx="287070" cy="381"/>
          </a:xfrm>
          <a:custGeom>
            <a:avLst/>
            <a:gdLst/>
            <a:ahLst/>
            <a:cxnLst/>
            <a:rect l="l" t="t" r="r" b="b"/>
            <a:pathLst>
              <a:path w="287070" h="380">
                <a:moveTo>
                  <a:pt x="287070" y="380"/>
                </a:moveTo>
                <a:lnTo>
                  <a:pt x="0" y="0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6694035" y="3113064"/>
            <a:ext cx="0" cy="575081"/>
          </a:xfrm>
          <a:custGeom>
            <a:avLst/>
            <a:gdLst/>
            <a:ahLst/>
            <a:cxnLst/>
            <a:rect l="l" t="t" r="r" b="b"/>
            <a:pathLst>
              <a:path h="575081">
                <a:moveTo>
                  <a:pt x="0" y="0"/>
                </a:moveTo>
                <a:lnTo>
                  <a:pt x="0" y="575081"/>
                </a:lnTo>
              </a:path>
            </a:pathLst>
          </a:custGeom>
          <a:ln w="330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6675283" y="3094306"/>
            <a:ext cx="37503" cy="37503"/>
          </a:xfrm>
          <a:custGeom>
            <a:avLst/>
            <a:gdLst/>
            <a:ahLst/>
            <a:cxnLst/>
            <a:rect l="l" t="t" r="r" b="b"/>
            <a:pathLst>
              <a:path w="37503" h="37503">
                <a:moveTo>
                  <a:pt x="37503" y="18757"/>
                </a:moveTo>
                <a:lnTo>
                  <a:pt x="37122" y="15011"/>
                </a:lnTo>
                <a:lnTo>
                  <a:pt x="36194" y="11633"/>
                </a:lnTo>
                <a:lnTo>
                  <a:pt x="34315" y="8254"/>
                </a:lnTo>
                <a:lnTo>
                  <a:pt x="32067" y="5448"/>
                </a:lnTo>
                <a:lnTo>
                  <a:pt x="29248" y="3187"/>
                </a:lnTo>
                <a:lnTo>
                  <a:pt x="25869" y="1511"/>
                </a:lnTo>
                <a:lnTo>
                  <a:pt x="22504" y="380"/>
                </a:lnTo>
                <a:lnTo>
                  <a:pt x="18745" y="0"/>
                </a:lnTo>
                <a:lnTo>
                  <a:pt x="15189" y="380"/>
                </a:lnTo>
                <a:lnTo>
                  <a:pt x="11620" y="1511"/>
                </a:lnTo>
                <a:lnTo>
                  <a:pt x="8432" y="3187"/>
                </a:lnTo>
                <a:lnTo>
                  <a:pt x="5435" y="5448"/>
                </a:lnTo>
                <a:lnTo>
                  <a:pt x="3187" y="8254"/>
                </a:lnTo>
                <a:lnTo>
                  <a:pt x="1511" y="11633"/>
                </a:lnTo>
                <a:lnTo>
                  <a:pt x="380" y="15011"/>
                </a:lnTo>
                <a:lnTo>
                  <a:pt x="0" y="18757"/>
                </a:lnTo>
                <a:lnTo>
                  <a:pt x="380" y="22504"/>
                </a:lnTo>
                <a:lnTo>
                  <a:pt x="1511" y="25882"/>
                </a:lnTo>
                <a:lnTo>
                  <a:pt x="3187" y="29260"/>
                </a:lnTo>
                <a:lnTo>
                  <a:pt x="5435" y="32067"/>
                </a:lnTo>
                <a:lnTo>
                  <a:pt x="8432" y="34328"/>
                </a:lnTo>
                <a:lnTo>
                  <a:pt x="11620" y="36004"/>
                </a:lnTo>
                <a:lnTo>
                  <a:pt x="15189" y="37134"/>
                </a:lnTo>
                <a:lnTo>
                  <a:pt x="18745" y="37503"/>
                </a:lnTo>
                <a:lnTo>
                  <a:pt x="22504" y="37134"/>
                </a:lnTo>
                <a:lnTo>
                  <a:pt x="25869" y="36004"/>
                </a:lnTo>
                <a:lnTo>
                  <a:pt x="29248" y="34328"/>
                </a:lnTo>
                <a:lnTo>
                  <a:pt x="32067" y="32067"/>
                </a:lnTo>
                <a:lnTo>
                  <a:pt x="34315" y="29260"/>
                </a:lnTo>
                <a:lnTo>
                  <a:pt x="36194" y="25882"/>
                </a:lnTo>
                <a:lnTo>
                  <a:pt x="37122" y="22504"/>
                </a:lnTo>
                <a:lnTo>
                  <a:pt x="37503" y="187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6675283" y="3669398"/>
            <a:ext cx="37503" cy="37503"/>
          </a:xfrm>
          <a:custGeom>
            <a:avLst/>
            <a:gdLst/>
            <a:ahLst/>
            <a:cxnLst/>
            <a:rect l="l" t="t" r="r" b="b"/>
            <a:pathLst>
              <a:path w="37503" h="37503">
                <a:moveTo>
                  <a:pt x="37503" y="18745"/>
                </a:moveTo>
                <a:lnTo>
                  <a:pt x="37122" y="14998"/>
                </a:lnTo>
                <a:lnTo>
                  <a:pt x="36194" y="11429"/>
                </a:lnTo>
                <a:lnTo>
                  <a:pt x="34315" y="8242"/>
                </a:lnTo>
                <a:lnTo>
                  <a:pt x="32067" y="5435"/>
                </a:lnTo>
                <a:lnTo>
                  <a:pt x="29248" y="3174"/>
                </a:lnTo>
                <a:lnTo>
                  <a:pt x="25869" y="1308"/>
                </a:lnTo>
                <a:lnTo>
                  <a:pt x="22504" y="380"/>
                </a:lnTo>
                <a:lnTo>
                  <a:pt x="18745" y="0"/>
                </a:lnTo>
                <a:lnTo>
                  <a:pt x="15189" y="380"/>
                </a:lnTo>
                <a:lnTo>
                  <a:pt x="11620" y="1308"/>
                </a:lnTo>
                <a:lnTo>
                  <a:pt x="8432" y="3174"/>
                </a:lnTo>
                <a:lnTo>
                  <a:pt x="5435" y="5435"/>
                </a:lnTo>
                <a:lnTo>
                  <a:pt x="3187" y="8242"/>
                </a:lnTo>
                <a:lnTo>
                  <a:pt x="1511" y="11429"/>
                </a:lnTo>
                <a:lnTo>
                  <a:pt x="380" y="14998"/>
                </a:lnTo>
                <a:lnTo>
                  <a:pt x="0" y="18745"/>
                </a:lnTo>
                <a:lnTo>
                  <a:pt x="380" y="22313"/>
                </a:lnTo>
                <a:lnTo>
                  <a:pt x="1511" y="25869"/>
                </a:lnTo>
                <a:lnTo>
                  <a:pt x="3187" y="29070"/>
                </a:lnTo>
                <a:lnTo>
                  <a:pt x="5435" y="31864"/>
                </a:lnTo>
                <a:lnTo>
                  <a:pt x="8432" y="34315"/>
                </a:lnTo>
                <a:lnTo>
                  <a:pt x="11620" y="35991"/>
                </a:lnTo>
                <a:lnTo>
                  <a:pt x="15189" y="37122"/>
                </a:lnTo>
                <a:lnTo>
                  <a:pt x="18745" y="37503"/>
                </a:lnTo>
                <a:lnTo>
                  <a:pt x="22504" y="37122"/>
                </a:lnTo>
                <a:lnTo>
                  <a:pt x="25869" y="35991"/>
                </a:lnTo>
                <a:lnTo>
                  <a:pt x="29248" y="34315"/>
                </a:lnTo>
                <a:lnTo>
                  <a:pt x="32067" y="31864"/>
                </a:lnTo>
                <a:lnTo>
                  <a:pt x="34315" y="29070"/>
                </a:lnTo>
                <a:lnTo>
                  <a:pt x="36194" y="25869"/>
                </a:lnTo>
                <a:lnTo>
                  <a:pt x="37122" y="22313"/>
                </a:lnTo>
                <a:lnTo>
                  <a:pt x="37503" y="187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6859422" y="3317443"/>
            <a:ext cx="243382" cy="116446"/>
          </a:xfrm>
          <a:custGeom>
            <a:avLst/>
            <a:gdLst/>
            <a:ahLst/>
            <a:cxnLst/>
            <a:rect l="l" t="t" r="r" b="b"/>
            <a:pathLst>
              <a:path w="243382" h="116446">
                <a:moveTo>
                  <a:pt x="0" y="116446"/>
                </a:moveTo>
                <a:lnTo>
                  <a:pt x="243382" y="116446"/>
                </a:lnTo>
                <a:lnTo>
                  <a:pt x="243382" y="0"/>
                </a:lnTo>
                <a:lnTo>
                  <a:pt x="0" y="0"/>
                </a:lnTo>
                <a:lnTo>
                  <a:pt x="0" y="11644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44500" y="864782"/>
            <a:ext cx="911606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95"/>
              </a:lnSpc>
              <a:spcBef>
                <a:spcPts val="154"/>
              </a:spcBef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BB-1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368806" y="864782"/>
            <a:ext cx="1178306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95"/>
              </a:lnSpc>
              <a:spcBef>
                <a:spcPts val="154"/>
              </a:spcBef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Single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53726" y="3525202"/>
            <a:ext cx="164815" cy="216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5053726" y="3742147"/>
            <a:ext cx="164815" cy="1021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4"/>
              </a:spcBef>
            </a:pPr>
            <a:endParaRPr sz="800"/>
          </a:p>
        </p:txBody>
      </p:sp>
      <p:sp>
        <p:nvSpPr>
          <p:cNvPr id="15" name="object 15"/>
          <p:cNvSpPr txBox="1"/>
          <p:nvPr/>
        </p:nvSpPr>
        <p:spPr>
          <a:xfrm>
            <a:off x="5053726" y="3844340"/>
            <a:ext cx="164815" cy="3952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6859422" y="3113620"/>
            <a:ext cx="121681" cy="2038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6981104" y="3113620"/>
            <a:ext cx="121700" cy="2038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6859422" y="3317443"/>
            <a:ext cx="243382" cy="1164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615">
              <a:lnSpc>
                <a:spcPct val="95825"/>
              </a:lnSpc>
              <a:spcBef>
                <a:spcPts val="140"/>
              </a:spcBef>
            </a:pPr>
            <a:r>
              <a:rPr sz="550" spc="0" dirty="0" smtClean="0">
                <a:solidFill>
                  <a:srgbClr val="211F20"/>
                </a:solidFill>
                <a:latin typeface="Arial"/>
                <a:cs typeface="Arial"/>
              </a:rPr>
              <a:t>34 mm</a:t>
            </a:r>
            <a:endParaRPr sz="5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59422" y="3433889"/>
            <a:ext cx="121681" cy="2546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6981104" y="3433889"/>
            <a:ext cx="121700" cy="2546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6012446" y="2455659"/>
            <a:ext cx="376426" cy="1164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4266">
              <a:lnSpc>
                <a:spcPct val="95825"/>
              </a:lnSpc>
              <a:spcBef>
                <a:spcPts val="140"/>
              </a:spcBef>
            </a:pPr>
            <a:r>
              <a:rPr sz="550" spc="0" dirty="0" smtClean="0">
                <a:solidFill>
                  <a:srgbClr val="211F20"/>
                </a:solidFill>
                <a:latin typeface="Arial"/>
                <a:cs typeface="Arial"/>
              </a:rPr>
              <a:t>107</a:t>
            </a:r>
            <a:r>
              <a:rPr sz="550" spc="23" dirty="0" smtClean="0">
                <a:solidFill>
                  <a:srgbClr val="211F20"/>
                </a:solidFill>
                <a:latin typeface="Arial"/>
                <a:cs typeface="Arial"/>
              </a:rPr>
              <a:t> </a:t>
            </a:r>
            <a:r>
              <a:rPr sz="550" spc="0" dirty="0" smtClean="0">
                <a:solidFill>
                  <a:srgbClr val="211F20"/>
                </a:solidFill>
                <a:latin typeface="Arial"/>
                <a:cs typeface="Arial"/>
              </a:rPr>
              <a:t>mm</a:t>
            </a:r>
            <a:endParaRPr sz="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0" y="5346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0" y="7128002"/>
            <a:ext cx="353644" cy="1781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20" name="CuadroTexto 1619"/>
          <p:cNvSpPr txBox="1"/>
          <p:nvPr/>
        </p:nvSpPr>
        <p:spPr>
          <a:xfrm>
            <a:off x="353645" y="4584700"/>
            <a:ext cx="6749159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Baliza LED que funciona con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baterías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recargables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y un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imán 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gran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robusted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luz LED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360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grados puede verse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hasta 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 km de distancia, e incluye 9  modos de funcionamiento seleccionables por el usuario.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Carcasa interior de plástico recubierta de goma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alta resistencia. Puede ser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sujetada o colocada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 la carretera como baliza 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emergencia. Magnética, para poder ser fijada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 cualquier superficie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disponible,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por ejemplo,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vehículos,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ser colgada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ropas, cinturones, vallas, barandillas,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Totalmente recargable, flota, resistente al agua hasta 25 metros y magnética.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 la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puede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pisar y dejar caer.</a:t>
            </a:r>
          </a:p>
          <a:p>
            <a:pPr algn="just"/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batería interna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puede ser recargada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coche, a través de la red eléctrica o vía USB. La batería estará totalmente cargada en 2-3 horas y todos los adaptadores y cables van incluidos en el paquete 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1" name="CuadroTexto 1620"/>
          <p:cNvSpPr txBox="1"/>
          <p:nvPr/>
        </p:nvSpPr>
        <p:spPr>
          <a:xfrm>
            <a:off x="431799" y="102997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1622" name="Imagen 16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80" y="207239"/>
            <a:ext cx="2458529" cy="1121205"/>
          </a:xfrm>
          <a:prstGeom prst="rect">
            <a:avLst/>
          </a:prstGeom>
        </p:spPr>
      </p:pic>
      <p:sp>
        <p:nvSpPr>
          <p:cNvPr id="1623" name="CuadroTexto 1622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con batería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Simple BB-1 </a:t>
            </a:r>
          </a:p>
        </p:txBody>
      </p:sp>
      <p:pic>
        <p:nvPicPr>
          <p:cNvPr id="1624" name="Imagen 16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graphicFrame>
        <p:nvGraphicFramePr>
          <p:cNvPr id="1625" name="Tabla 16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625636"/>
              </p:ext>
            </p:extLst>
          </p:nvPr>
        </p:nvGraphicFramePr>
        <p:xfrm>
          <a:off x="508000" y="6990939"/>
          <a:ext cx="6692901" cy="2506905"/>
        </p:xfrm>
        <a:graphic>
          <a:graphicData uri="http://schemas.openxmlformats.org/drawingml/2006/table">
            <a:tbl>
              <a:tblPr/>
              <a:tblGrid>
                <a:gridCol w="1471632"/>
                <a:gridCol w="927329"/>
                <a:gridCol w="675338"/>
                <a:gridCol w="675338"/>
                <a:gridCol w="675338"/>
                <a:gridCol w="675338"/>
                <a:gridCol w="675338"/>
                <a:gridCol w="917250"/>
              </a:tblGrid>
              <a:tr h="147465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BB-1/Rojo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BB-1/Ámbar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BB-1/Amarillo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BB-1/Verde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BB-1/Azul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BB-1/Transparente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Carcasa de goma/Color del LED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Amarillo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Tiempo de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operación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Giratorio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horas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horas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(Con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carga completa)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Destello cada 4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horas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horas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Destello simple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horas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horas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Destellos alternos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horas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horas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SOS-Código Morse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horas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horas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Fija-Alta </a:t>
                      </a:r>
                      <a:r>
                        <a:rPr lang="es-E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horas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horas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Fija-Baja </a:t>
                      </a:r>
                      <a:r>
                        <a:rPr lang="es-E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</a:t>
                      </a:r>
                      <a:r>
                        <a:rPr lang="es-E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horas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horas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Antorcha 2 LED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horas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horas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Antorcha 4 LED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horas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horas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LEDs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Cargador de red eléctrica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100-240Vac, 50-60 Hz, 0.15A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Cargador de coche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12-24Vdc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IP67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74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 a +55ºC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74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 (sólo la baliza)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190g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BE32FD-5C38-4E84-89B7-B87119A88525}"/>
</file>

<file path=customXml/itemProps2.xml><?xml version="1.0" encoding="utf-8"?>
<ds:datastoreItem xmlns:ds="http://schemas.openxmlformats.org/officeDocument/2006/customXml" ds:itemID="{2F23F073-C634-4190-AAE4-1D5021941AF6}"/>
</file>

<file path=customXml/itemProps3.xml><?xml version="1.0" encoding="utf-8"?>
<ds:datastoreItem xmlns:ds="http://schemas.openxmlformats.org/officeDocument/2006/customXml" ds:itemID="{B6B1E532-E4AA-4833-9B1E-799CD352EE6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334</Words>
  <Application>Microsoft Office PowerPoint</Application>
  <PresentationFormat>Personalizado</PresentationFormat>
  <Paragraphs>71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7</cp:revision>
  <cp:lastPrinted>2015-04-21T14:25:46Z</cp:lastPrinted>
  <dcterms:modified xsi:type="dcterms:W3CDTF">2015-04-27T09:00:40Z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