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02" y="-29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object 355"/>
          <p:cNvSpPr/>
          <p:nvPr/>
        </p:nvSpPr>
        <p:spPr>
          <a:xfrm>
            <a:off x="-101650" y="8916339"/>
            <a:ext cx="455295" cy="1877301"/>
          </a:xfrm>
          <a:custGeom>
            <a:avLst/>
            <a:gdLst/>
            <a:ahLst/>
            <a:cxnLst/>
            <a:rect l="l" t="t" r="r" b="b"/>
            <a:pathLst>
              <a:path w="455295" h="1877301">
                <a:moveTo>
                  <a:pt x="455295" y="0"/>
                </a:moveTo>
                <a:lnTo>
                  <a:pt x="101650" y="0"/>
                </a:lnTo>
              </a:path>
              <a:path w="455295" h="1877301">
                <a:moveTo>
                  <a:pt x="455295" y="1775663"/>
                </a:moveTo>
                <a:lnTo>
                  <a:pt x="455295" y="0"/>
                </a:lnTo>
              </a:path>
            </a:pathLst>
          </a:custGeom>
          <a:ln w="12700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37309" y="1406231"/>
            <a:ext cx="2645380" cy="2929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650197" y="3347703"/>
            <a:ext cx="20510" cy="20510"/>
          </a:xfrm>
          <a:custGeom>
            <a:avLst/>
            <a:gdLst/>
            <a:ahLst/>
            <a:cxnLst/>
            <a:rect l="l" t="t" r="r" b="b"/>
            <a:pathLst>
              <a:path w="20510" h="20510">
                <a:moveTo>
                  <a:pt x="20510" y="0"/>
                </a:moveTo>
                <a:lnTo>
                  <a:pt x="16941" y="0"/>
                </a:lnTo>
                <a:lnTo>
                  <a:pt x="13373" y="888"/>
                </a:lnTo>
                <a:lnTo>
                  <a:pt x="10706" y="2679"/>
                </a:lnTo>
                <a:lnTo>
                  <a:pt x="7137" y="4457"/>
                </a:lnTo>
                <a:lnTo>
                  <a:pt x="4457" y="7137"/>
                </a:lnTo>
                <a:lnTo>
                  <a:pt x="2679" y="9804"/>
                </a:lnTo>
                <a:lnTo>
                  <a:pt x="1790" y="13373"/>
                </a:lnTo>
                <a:lnTo>
                  <a:pt x="889" y="16941"/>
                </a:lnTo>
                <a:lnTo>
                  <a:pt x="0" y="2051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699232" y="3347703"/>
            <a:ext cx="19621" cy="20510"/>
          </a:xfrm>
          <a:custGeom>
            <a:avLst/>
            <a:gdLst/>
            <a:ahLst/>
            <a:cxnLst/>
            <a:rect l="l" t="t" r="r" b="b"/>
            <a:pathLst>
              <a:path w="19621" h="20510">
                <a:moveTo>
                  <a:pt x="19621" y="20510"/>
                </a:moveTo>
                <a:lnTo>
                  <a:pt x="19621" y="16941"/>
                </a:lnTo>
                <a:lnTo>
                  <a:pt x="18719" y="13373"/>
                </a:lnTo>
                <a:lnTo>
                  <a:pt x="16941" y="9804"/>
                </a:lnTo>
                <a:lnTo>
                  <a:pt x="15163" y="7137"/>
                </a:lnTo>
                <a:lnTo>
                  <a:pt x="12484" y="4457"/>
                </a:lnTo>
                <a:lnTo>
                  <a:pt x="9804" y="2679"/>
                </a:lnTo>
                <a:lnTo>
                  <a:pt x="6248" y="888"/>
                </a:lnTo>
                <a:lnTo>
                  <a:pt x="3568" y="0"/>
                </a:ln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650200" y="3347706"/>
            <a:ext cx="0" cy="2679"/>
          </a:xfrm>
          <a:custGeom>
            <a:avLst/>
            <a:gdLst/>
            <a:ahLst/>
            <a:cxnLst/>
            <a:rect l="l" t="t" r="r" b="b"/>
            <a:pathLst>
              <a:path h="2679">
                <a:moveTo>
                  <a:pt x="0" y="0"/>
                </a:moveTo>
                <a:lnTo>
                  <a:pt x="0" y="2679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670712" y="3347706"/>
            <a:ext cx="28524" cy="0"/>
          </a:xfrm>
          <a:custGeom>
            <a:avLst/>
            <a:gdLst/>
            <a:ahLst/>
            <a:cxnLst/>
            <a:rect l="l" t="t" r="r" b="b"/>
            <a:pathLst>
              <a:path w="28524">
                <a:moveTo>
                  <a:pt x="28524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699232" y="3792584"/>
            <a:ext cx="19621" cy="20510"/>
          </a:xfrm>
          <a:custGeom>
            <a:avLst/>
            <a:gdLst/>
            <a:ahLst/>
            <a:cxnLst/>
            <a:rect l="l" t="t" r="r" b="b"/>
            <a:pathLst>
              <a:path w="19621" h="20510">
                <a:moveTo>
                  <a:pt x="0" y="20510"/>
                </a:moveTo>
                <a:lnTo>
                  <a:pt x="3568" y="19608"/>
                </a:lnTo>
                <a:lnTo>
                  <a:pt x="6248" y="18719"/>
                </a:lnTo>
                <a:lnTo>
                  <a:pt x="9804" y="17830"/>
                </a:lnTo>
                <a:lnTo>
                  <a:pt x="12484" y="16052"/>
                </a:lnTo>
                <a:lnTo>
                  <a:pt x="15163" y="13373"/>
                </a:lnTo>
                <a:lnTo>
                  <a:pt x="16941" y="9804"/>
                </a:lnTo>
                <a:lnTo>
                  <a:pt x="18719" y="7137"/>
                </a:lnTo>
                <a:lnTo>
                  <a:pt x="19621" y="3568"/>
                </a:lnTo>
                <a:lnTo>
                  <a:pt x="19621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650197" y="3792584"/>
            <a:ext cx="20510" cy="20510"/>
          </a:xfrm>
          <a:custGeom>
            <a:avLst/>
            <a:gdLst/>
            <a:ahLst/>
            <a:cxnLst/>
            <a:rect l="l" t="t" r="r" b="b"/>
            <a:pathLst>
              <a:path w="20510" h="20510">
                <a:moveTo>
                  <a:pt x="0" y="0"/>
                </a:moveTo>
                <a:lnTo>
                  <a:pt x="889" y="3568"/>
                </a:lnTo>
                <a:lnTo>
                  <a:pt x="1790" y="7137"/>
                </a:lnTo>
                <a:lnTo>
                  <a:pt x="2679" y="9804"/>
                </a:lnTo>
                <a:lnTo>
                  <a:pt x="4457" y="13373"/>
                </a:lnTo>
                <a:lnTo>
                  <a:pt x="7137" y="16052"/>
                </a:lnTo>
                <a:lnTo>
                  <a:pt x="10706" y="17830"/>
                </a:lnTo>
                <a:lnTo>
                  <a:pt x="13373" y="18719"/>
                </a:lnTo>
                <a:lnTo>
                  <a:pt x="16941" y="19608"/>
                </a:lnTo>
                <a:lnTo>
                  <a:pt x="20510" y="2051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718851" y="3368207"/>
            <a:ext cx="0" cy="403872"/>
          </a:xfrm>
          <a:custGeom>
            <a:avLst/>
            <a:gdLst/>
            <a:ahLst/>
            <a:cxnLst/>
            <a:rect l="l" t="t" r="r" b="b"/>
            <a:pathLst>
              <a:path h="403872">
                <a:moveTo>
                  <a:pt x="0" y="403872"/>
                </a:move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670704" y="3813087"/>
            <a:ext cx="8026" cy="0"/>
          </a:xfrm>
          <a:custGeom>
            <a:avLst/>
            <a:gdLst/>
            <a:ahLst/>
            <a:cxnLst/>
            <a:rect l="l" t="t" r="r" b="b"/>
            <a:pathLst>
              <a:path w="8026">
                <a:moveTo>
                  <a:pt x="0" y="0"/>
                </a:moveTo>
                <a:lnTo>
                  <a:pt x="8026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650200" y="3368210"/>
            <a:ext cx="0" cy="424370"/>
          </a:xfrm>
          <a:custGeom>
            <a:avLst/>
            <a:gdLst/>
            <a:ahLst/>
            <a:cxnLst/>
            <a:rect l="l" t="t" r="r" b="b"/>
            <a:pathLst>
              <a:path h="424370">
                <a:moveTo>
                  <a:pt x="0" y="0"/>
                </a:moveTo>
                <a:lnTo>
                  <a:pt x="0" y="42437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726867" y="4106401"/>
            <a:ext cx="41020" cy="40119"/>
          </a:xfrm>
          <a:custGeom>
            <a:avLst/>
            <a:gdLst/>
            <a:ahLst/>
            <a:cxnLst/>
            <a:rect l="l" t="t" r="r" b="b"/>
            <a:pathLst>
              <a:path w="41021" h="40119">
                <a:moveTo>
                  <a:pt x="41020" y="0"/>
                </a:moveTo>
                <a:lnTo>
                  <a:pt x="40119" y="4457"/>
                </a:lnTo>
                <a:lnTo>
                  <a:pt x="40119" y="8915"/>
                </a:lnTo>
                <a:lnTo>
                  <a:pt x="38341" y="13373"/>
                </a:lnTo>
                <a:lnTo>
                  <a:pt x="36563" y="16941"/>
                </a:lnTo>
                <a:lnTo>
                  <a:pt x="34772" y="21399"/>
                </a:lnTo>
                <a:lnTo>
                  <a:pt x="32105" y="24968"/>
                </a:lnTo>
                <a:lnTo>
                  <a:pt x="28536" y="28536"/>
                </a:lnTo>
                <a:lnTo>
                  <a:pt x="25857" y="31203"/>
                </a:lnTo>
                <a:lnTo>
                  <a:pt x="21399" y="33883"/>
                </a:lnTo>
                <a:lnTo>
                  <a:pt x="17830" y="36563"/>
                </a:lnTo>
                <a:lnTo>
                  <a:pt x="13373" y="38341"/>
                </a:lnTo>
                <a:lnTo>
                  <a:pt x="8915" y="39230"/>
                </a:lnTo>
                <a:lnTo>
                  <a:pt x="4457" y="40119"/>
                </a:lnTo>
                <a:lnTo>
                  <a:pt x="0" y="40119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602052" y="4106401"/>
            <a:ext cx="40119" cy="40119"/>
          </a:xfrm>
          <a:custGeom>
            <a:avLst/>
            <a:gdLst/>
            <a:ahLst/>
            <a:cxnLst/>
            <a:rect l="l" t="t" r="r" b="b"/>
            <a:pathLst>
              <a:path w="40119" h="40119">
                <a:moveTo>
                  <a:pt x="0" y="0"/>
                </a:moveTo>
                <a:lnTo>
                  <a:pt x="0" y="4457"/>
                </a:lnTo>
                <a:lnTo>
                  <a:pt x="901" y="8915"/>
                </a:lnTo>
                <a:lnTo>
                  <a:pt x="1790" y="13373"/>
                </a:lnTo>
                <a:lnTo>
                  <a:pt x="3568" y="16941"/>
                </a:lnTo>
                <a:lnTo>
                  <a:pt x="6248" y="21399"/>
                </a:lnTo>
                <a:lnTo>
                  <a:pt x="8915" y="24968"/>
                </a:lnTo>
                <a:lnTo>
                  <a:pt x="11595" y="28536"/>
                </a:lnTo>
                <a:lnTo>
                  <a:pt x="15163" y="31203"/>
                </a:lnTo>
                <a:lnTo>
                  <a:pt x="18732" y="33883"/>
                </a:lnTo>
                <a:lnTo>
                  <a:pt x="22288" y="36563"/>
                </a:lnTo>
                <a:lnTo>
                  <a:pt x="26746" y="38341"/>
                </a:lnTo>
                <a:lnTo>
                  <a:pt x="31203" y="39230"/>
                </a:lnTo>
                <a:lnTo>
                  <a:pt x="35661" y="40119"/>
                </a:lnTo>
                <a:lnTo>
                  <a:pt x="40119" y="40119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642173" y="4146527"/>
            <a:ext cx="84696" cy="0"/>
          </a:xfrm>
          <a:custGeom>
            <a:avLst/>
            <a:gdLst/>
            <a:ahLst/>
            <a:cxnLst/>
            <a:rect l="l" t="t" r="r" b="b"/>
            <a:pathLst>
              <a:path w="84696">
                <a:moveTo>
                  <a:pt x="84696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26867" y="3014264"/>
            <a:ext cx="41020" cy="41021"/>
          </a:xfrm>
          <a:custGeom>
            <a:avLst/>
            <a:gdLst/>
            <a:ahLst/>
            <a:cxnLst/>
            <a:rect l="l" t="t" r="r" b="b"/>
            <a:pathLst>
              <a:path w="41021" h="41020">
                <a:moveTo>
                  <a:pt x="41020" y="41020"/>
                </a:moveTo>
                <a:lnTo>
                  <a:pt x="40119" y="36563"/>
                </a:lnTo>
                <a:lnTo>
                  <a:pt x="40119" y="32105"/>
                </a:lnTo>
                <a:lnTo>
                  <a:pt x="38341" y="27647"/>
                </a:lnTo>
                <a:lnTo>
                  <a:pt x="36563" y="23190"/>
                </a:lnTo>
                <a:lnTo>
                  <a:pt x="34772" y="18732"/>
                </a:lnTo>
                <a:lnTo>
                  <a:pt x="32105" y="15163"/>
                </a:lnTo>
                <a:lnTo>
                  <a:pt x="28536" y="12484"/>
                </a:lnTo>
                <a:lnTo>
                  <a:pt x="25857" y="8915"/>
                </a:lnTo>
                <a:lnTo>
                  <a:pt x="21399" y="6248"/>
                </a:lnTo>
                <a:lnTo>
                  <a:pt x="17830" y="4457"/>
                </a:lnTo>
                <a:lnTo>
                  <a:pt x="13373" y="2679"/>
                </a:lnTo>
                <a:lnTo>
                  <a:pt x="8915" y="901"/>
                </a:lnTo>
                <a:lnTo>
                  <a:pt x="4457" y="901"/>
                </a:ln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02052" y="3014264"/>
            <a:ext cx="40119" cy="41021"/>
          </a:xfrm>
          <a:custGeom>
            <a:avLst/>
            <a:gdLst/>
            <a:ahLst/>
            <a:cxnLst/>
            <a:rect l="l" t="t" r="r" b="b"/>
            <a:pathLst>
              <a:path w="40119" h="41020">
                <a:moveTo>
                  <a:pt x="0" y="41020"/>
                </a:moveTo>
                <a:lnTo>
                  <a:pt x="0" y="36563"/>
                </a:lnTo>
                <a:lnTo>
                  <a:pt x="901" y="32105"/>
                </a:lnTo>
                <a:lnTo>
                  <a:pt x="1790" y="27647"/>
                </a:lnTo>
                <a:lnTo>
                  <a:pt x="3568" y="23190"/>
                </a:lnTo>
                <a:lnTo>
                  <a:pt x="6248" y="18732"/>
                </a:lnTo>
                <a:lnTo>
                  <a:pt x="8915" y="15163"/>
                </a:lnTo>
                <a:lnTo>
                  <a:pt x="11595" y="12484"/>
                </a:lnTo>
                <a:lnTo>
                  <a:pt x="15163" y="8915"/>
                </a:lnTo>
                <a:lnTo>
                  <a:pt x="18732" y="6248"/>
                </a:lnTo>
                <a:lnTo>
                  <a:pt x="22288" y="4457"/>
                </a:lnTo>
                <a:lnTo>
                  <a:pt x="26746" y="2679"/>
                </a:lnTo>
                <a:lnTo>
                  <a:pt x="31203" y="901"/>
                </a:lnTo>
                <a:lnTo>
                  <a:pt x="35661" y="901"/>
                </a:lnTo>
                <a:lnTo>
                  <a:pt x="40119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642173" y="3014271"/>
            <a:ext cx="84696" cy="0"/>
          </a:xfrm>
          <a:custGeom>
            <a:avLst/>
            <a:gdLst/>
            <a:ahLst/>
            <a:cxnLst/>
            <a:rect l="l" t="t" r="r" b="b"/>
            <a:pathLst>
              <a:path w="84696">
                <a:moveTo>
                  <a:pt x="0" y="0"/>
                </a:moveTo>
                <a:lnTo>
                  <a:pt x="84696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67886" y="3055278"/>
            <a:ext cx="0" cy="1051128"/>
          </a:xfrm>
          <a:custGeom>
            <a:avLst/>
            <a:gdLst/>
            <a:ahLst/>
            <a:cxnLst/>
            <a:rect l="l" t="t" r="r" b="b"/>
            <a:pathLst>
              <a:path h="1051128">
                <a:moveTo>
                  <a:pt x="0" y="0"/>
                </a:moveTo>
                <a:lnTo>
                  <a:pt x="0" y="1051128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602054" y="3055278"/>
            <a:ext cx="0" cy="1051128"/>
          </a:xfrm>
          <a:custGeom>
            <a:avLst/>
            <a:gdLst/>
            <a:ahLst/>
            <a:cxnLst/>
            <a:rect l="l" t="t" r="r" b="b"/>
            <a:pathLst>
              <a:path h="1051128">
                <a:moveTo>
                  <a:pt x="0" y="0"/>
                </a:moveTo>
                <a:lnTo>
                  <a:pt x="0" y="1051128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718851" y="3772072"/>
            <a:ext cx="0" cy="20510"/>
          </a:xfrm>
          <a:custGeom>
            <a:avLst/>
            <a:gdLst/>
            <a:ahLst/>
            <a:cxnLst/>
            <a:rect l="l" t="t" r="r" b="b"/>
            <a:pathLst>
              <a:path h="20510">
                <a:moveTo>
                  <a:pt x="0" y="20510"/>
                </a:move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678732" y="3813087"/>
            <a:ext cx="20510" cy="0"/>
          </a:xfrm>
          <a:custGeom>
            <a:avLst/>
            <a:gdLst/>
            <a:ahLst/>
            <a:cxnLst/>
            <a:rect l="l" t="t" r="r" b="b"/>
            <a:pathLst>
              <a:path w="20510">
                <a:moveTo>
                  <a:pt x="0" y="0"/>
                </a:moveTo>
                <a:lnTo>
                  <a:pt x="2051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518259" y="4308793"/>
            <a:ext cx="83794" cy="25844"/>
          </a:xfrm>
          <a:custGeom>
            <a:avLst/>
            <a:gdLst/>
            <a:ahLst/>
            <a:cxnLst/>
            <a:rect l="l" t="t" r="r" b="b"/>
            <a:pathLst>
              <a:path w="83794" h="25844">
                <a:moveTo>
                  <a:pt x="83794" y="12471"/>
                </a:moveTo>
                <a:lnTo>
                  <a:pt x="0" y="25844"/>
                </a:lnTo>
                <a:lnTo>
                  <a:pt x="0" y="0"/>
                </a:lnTo>
                <a:lnTo>
                  <a:pt x="83794" y="12471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02054" y="4131369"/>
            <a:ext cx="0" cy="215747"/>
          </a:xfrm>
          <a:custGeom>
            <a:avLst/>
            <a:gdLst/>
            <a:ahLst/>
            <a:cxnLst/>
            <a:rect l="l" t="t" r="r" b="b"/>
            <a:pathLst>
              <a:path h="215747">
                <a:moveTo>
                  <a:pt x="0" y="0"/>
                </a:moveTo>
                <a:lnTo>
                  <a:pt x="0" y="215747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767891" y="4308793"/>
            <a:ext cx="82905" cy="25844"/>
          </a:xfrm>
          <a:custGeom>
            <a:avLst/>
            <a:gdLst/>
            <a:ahLst/>
            <a:cxnLst/>
            <a:rect l="l" t="t" r="r" b="b"/>
            <a:pathLst>
              <a:path w="82905" h="25844">
                <a:moveTo>
                  <a:pt x="0" y="12471"/>
                </a:moveTo>
                <a:lnTo>
                  <a:pt x="82905" y="0"/>
                </a:lnTo>
                <a:lnTo>
                  <a:pt x="82905" y="25844"/>
                </a:lnTo>
                <a:lnTo>
                  <a:pt x="0" y="12471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767891" y="4131369"/>
            <a:ext cx="0" cy="215747"/>
          </a:xfrm>
          <a:custGeom>
            <a:avLst/>
            <a:gdLst/>
            <a:ahLst/>
            <a:cxnLst/>
            <a:rect l="l" t="t" r="r" b="b"/>
            <a:pathLst>
              <a:path h="215747">
                <a:moveTo>
                  <a:pt x="0" y="0"/>
                </a:moveTo>
                <a:lnTo>
                  <a:pt x="0" y="215747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441577" y="4321272"/>
            <a:ext cx="160477" cy="0"/>
          </a:xfrm>
          <a:custGeom>
            <a:avLst/>
            <a:gdLst/>
            <a:ahLst/>
            <a:cxnLst/>
            <a:rect l="l" t="t" r="r" b="b"/>
            <a:pathLst>
              <a:path w="160477">
                <a:moveTo>
                  <a:pt x="160477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602054" y="4321272"/>
            <a:ext cx="165836" cy="0"/>
          </a:xfrm>
          <a:custGeom>
            <a:avLst/>
            <a:gdLst/>
            <a:ahLst/>
            <a:cxnLst/>
            <a:rect l="l" t="t" r="r" b="b"/>
            <a:pathLst>
              <a:path w="165836">
                <a:moveTo>
                  <a:pt x="0" y="0"/>
                </a:moveTo>
                <a:lnTo>
                  <a:pt x="165836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767891" y="4321272"/>
            <a:ext cx="160477" cy="0"/>
          </a:xfrm>
          <a:custGeom>
            <a:avLst/>
            <a:gdLst/>
            <a:ahLst/>
            <a:cxnLst/>
            <a:rect l="l" t="t" r="r" b="b"/>
            <a:pathLst>
              <a:path w="160477">
                <a:moveTo>
                  <a:pt x="0" y="0"/>
                </a:moveTo>
                <a:lnTo>
                  <a:pt x="160477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479023" y="4063608"/>
            <a:ext cx="25857" cy="82918"/>
          </a:xfrm>
          <a:custGeom>
            <a:avLst/>
            <a:gdLst/>
            <a:ahLst/>
            <a:cxnLst/>
            <a:rect l="l" t="t" r="r" b="b"/>
            <a:pathLst>
              <a:path w="25857" h="82918">
                <a:moveTo>
                  <a:pt x="13373" y="82918"/>
                </a:moveTo>
                <a:lnTo>
                  <a:pt x="0" y="0"/>
                </a:lnTo>
                <a:lnTo>
                  <a:pt x="25857" y="0"/>
                </a:lnTo>
                <a:lnTo>
                  <a:pt x="13373" y="82918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466551" y="4146527"/>
            <a:ext cx="150660" cy="0"/>
          </a:xfrm>
          <a:custGeom>
            <a:avLst/>
            <a:gdLst/>
            <a:ahLst/>
            <a:cxnLst/>
            <a:rect l="l" t="t" r="r" b="b"/>
            <a:pathLst>
              <a:path w="150660">
                <a:moveTo>
                  <a:pt x="150660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479023" y="3014271"/>
            <a:ext cx="25857" cy="83807"/>
          </a:xfrm>
          <a:custGeom>
            <a:avLst/>
            <a:gdLst/>
            <a:ahLst/>
            <a:cxnLst/>
            <a:rect l="l" t="t" r="r" b="b"/>
            <a:pathLst>
              <a:path w="25857" h="83807">
                <a:moveTo>
                  <a:pt x="13373" y="0"/>
                </a:moveTo>
                <a:lnTo>
                  <a:pt x="25857" y="83807"/>
                </a:lnTo>
                <a:lnTo>
                  <a:pt x="0" y="83807"/>
                </a:lnTo>
                <a:lnTo>
                  <a:pt x="13373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466551" y="3014271"/>
            <a:ext cx="150660" cy="0"/>
          </a:xfrm>
          <a:custGeom>
            <a:avLst/>
            <a:gdLst/>
            <a:ahLst/>
            <a:cxnLst/>
            <a:rect l="l" t="t" r="r" b="b"/>
            <a:pathLst>
              <a:path w="150660">
                <a:moveTo>
                  <a:pt x="150660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492396" y="3014271"/>
            <a:ext cx="0" cy="1132255"/>
          </a:xfrm>
          <a:custGeom>
            <a:avLst/>
            <a:gdLst/>
            <a:ahLst/>
            <a:cxnLst/>
            <a:rect l="l" t="t" r="r" b="b"/>
            <a:pathLst>
              <a:path h="1132255">
                <a:moveTo>
                  <a:pt x="0" y="1132255"/>
                </a:moveTo>
                <a:lnTo>
                  <a:pt x="0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518259" y="4308793"/>
            <a:ext cx="332536" cy="25844"/>
          </a:xfrm>
          <a:custGeom>
            <a:avLst/>
            <a:gdLst/>
            <a:ahLst/>
            <a:cxnLst/>
            <a:rect l="l" t="t" r="r" b="b"/>
            <a:pathLst>
              <a:path w="332536" h="25844">
                <a:moveTo>
                  <a:pt x="332536" y="0"/>
                </a:moveTo>
                <a:lnTo>
                  <a:pt x="249631" y="12471"/>
                </a:lnTo>
                <a:lnTo>
                  <a:pt x="332536" y="25844"/>
                </a:lnTo>
                <a:lnTo>
                  <a:pt x="332536" y="0"/>
                </a:lnTo>
                <a:close/>
              </a:path>
              <a:path w="332536" h="25844">
                <a:moveTo>
                  <a:pt x="83794" y="12471"/>
                </a:moveTo>
                <a:lnTo>
                  <a:pt x="0" y="0"/>
                </a:lnTo>
                <a:lnTo>
                  <a:pt x="0" y="25844"/>
                </a:lnTo>
                <a:lnTo>
                  <a:pt x="83794" y="12471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479023" y="3014271"/>
            <a:ext cx="25857" cy="1132255"/>
          </a:xfrm>
          <a:custGeom>
            <a:avLst/>
            <a:gdLst/>
            <a:ahLst/>
            <a:cxnLst/>
            <a:rect l="l" t="t" r="r" b="b"/>
            <a:pathLst>
              <a:path w="25857" h="1132255">
                <a:moveTo>
                  <a:pt x="25857" y="83807"/>
                </a:moveTo>
                <a:lnTo>
                  <a:pt x="13373" y="0"/>
                </a:lnTo>
                <a:lnTo>
                  <a:pt x="0" y="83807"/>
                </a:lnTo>
                <a:lnTo>
                  <a:pt x="25857" y="83807"/>
                </a:lnTo>
                <a:close/>
              </a:path>
              <a:path w="25857" h="1132255">
                <a:moveTo>
                  <a:pt x="25857" y="1049337"/>
                </a:moveTo>
                <a:lnTo>
                  <a:pt x="0" y="1049337"/>
                </a:lnTo>
                <a:lnTo>
                  <a:pt x="13373" y="1132255"/>
                </a:lnTo>
                <a:lnTo>
                  <a:pt x="25857" y="1049337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000880" y="3347703"/>
            <a:ext cx="138188" cy="465391"/>
          </a:xfrm>
          <a:custGeom>
            <a:avLst/>
            <a:gdLst/>
            <a:ahLst/>
            <a:cxnLst/>
            <a:rect l="l" t="t" r="r" b="b"/>
            <a:pathLst>
              <a:path w="138188" h="465391">
                <a:moveTo>
                  <a:pt x="0" y="0"/>
                </a:moveTo>
                <a:lnTo>
                  <a:pt x="9804" y="5346"/>
                </a:lnTo>
                <a:lnTo>
                  <a:pt x="19621" y="11595"/>
                </a:lnTo>
                <a:lnTo>
                  <a:pt x="29425" y="18719"/>
                </a:lnTo>
                <a:lnTo>
                  <a:pt x="38341" y="25857"/>
                </a:lnTo>
                <a:lnTo>
                  <a:pt x="47256" y="32994"/>
                </a:lnTo>
                <a:lnTo>
                  <a:pt x="56172" y="41008"/>
                </a:lnTo>
                <a:lnTo>
                  <a:pt x="64198" y="49034"/>
                </a:lnTo>
                <a:lnTo>
                  <a:pt x="72212" y="57061"/>
                </a:lnTo>
                <a:lnTo>
                  <a:pt x="79349" y="65976"/>
                </a:lnTo>
                <a:lnTo>
                  <a:pt x="86487" y="75780"/>
                </a:lnTo>
                <a:lnTo>
                  <a:pt x="93611" y="84696"/>
                </a:lnTo>
                <a:lnTo>
                  <a:pt x="99860" y="94500"/>
                </a:lnTo>
                <a:lnTo>
                  <a:pt x="105206" y="104317"/>
                </a:lnTo>
                <a:lnTo>
                  <a:pt x="110553" y="115011"/>
                </a:lnTo>
                <a:lnTo>
                  <a:pt x="115900" y="125704"/>
                </a:lnTo>
                <a:lnTo>
                  <a:pt x="120357" y="136410"/>
                </a:lnTo>
                <a:lnTo>
                  <a:pt x="123926" y="147104"/>
                </a:lnTo>
                <a:lnTo>
                  <a:pt x="127495" y="157810"/>
                </a:lnTo>
                <a:lnTo>
                  <a:pt x="131063" y="169392"/>
                </a:lnTo>
                <a:lnTo>
                  <a:pt x="132842" y="180987"/>
                </a:lnTo>
                <a:lnTo>
                  <a:pt x="135521" y="191681"/>
                </a:lnTo>
                <a:lnTo>
                  <a:pt x="136410" y="203276"/>
                </a:lnTo>
                <a:lnTo>
                  <a:pt x="137299" y="214858"/>
                </a:lnTo>
                <a:lnTo>
                  <a:pt x="138188" y="226453"/>
                </a:lnTo>
                <a:lnTo>
                  <a:pt x="138188" y="238048"/>
                </a:lnTo>
                <a:lnTo>
                  <a:pt x="137299" y="249631"/>
                </a:lnTo>
                <a:lnTo>
                  <a:pt x="136410" y="261226"/>
                </a:lnTo>
                <a:lnTo>
                  <a:pt x="135521" y="272808"/>
                </a:lnTo>
                <a:lnTo>
                  <a:pt x="132842" y="284403"/>
                </a:lnTo>
                <a:lnTo>
                  <a:pt x="131063" y="295998"/>
                </a:lnTo>
                <a:lnTo>
                  <a:pt x="127495" y="306692"/>
                </a:lnTo>
                <a:lnTo>
                  <a:pt x="123926" y="318287"/>
                </a:lnTo>
                <a:lnTo>
                  <a:pt x="120357" y="328980"/>
                </a:lnTo>
                <a:lnTo>
                  <a:pt x="115900" y="339674"/>
                </a:lnTo>
                <a:lnTo>
                  <a:pt x="110553" y="350380"/>
                </a:lnTo>
                <a:lnTo>
                  <a:pt x="105206" y="360184"/>
                </a:lnTo>
                <a:lnTo>
                  <a:pt x="99860" y="369989"/>
                </a:lnTo>
                <a:lnTo>
                  <a:pt x="93611" y="379793"/>
                </a:lnTo>
                <a:lnTo>
                  <a:pt x="86487" y="389610"/>
                </a:lnTo>
                <a:lnTo>
                  <a:pt x="79349" y="398525"/>
                </a:lnTo>
                <a:lnTo>
                  <a:pt x="72212" y="407441"/>
                </a:lnTo>
                <a:lnTo>
                  <a:pt x="64198" y="416356"/>
                </a:lnTo>
                <a:lnTo>
                  <a:pt x="56172" y="424370"/>
                </a:lnTo>
                <a:lnTo>
                  <a:pt x="47256" y="432396"/>
                </a:lnTo>
                <a:lnTo>
                  <a:pt x="38341" y="439534"/>
                </a:lnTo>
                <a:lnTo>
                  <a:pt x="29425" y="446658"/>
                </a:lnTo>
                <a:lnTo>
                  <a:pt x="19621" y="452907"/>
                </a:lnTo>
                <a:lnTo>
                  <a:pt x="9804" y="459143"/>
                </a:lnTo>
                <a:lnTo>
                  <a:pt x="0" y="465391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942930" y="3641022"/>
            <a:ext cx="29425" cy="121246"/>
          </a:xfrm>
          <a:custGeom>
            <a:avLst/>
            <a:gdLst/>
            <a:ahLst/>
            <a:cxnLst/>
            <a:rect l="l" t="t" r="r" b="b"/>
            <a:pathLst>
              <a:path w="29425" h="121246">
                <a:moveTo>
                  <a:pt x="29425" y="0"/>
                </a:moveTo>
                <a:lnTo>
                  <a:pt x="24968" y="3568"/>
                </a:lnTo>
                <a:lnTo>
                  <a:pt x="20510" y="8026"/>
                </a:lnTo>
                <a:lnTo>
                  <a:pt x="16052" y="13373"/>
                </a:lnTo>
                <a:lnTo>
                  <a:pt x="12484" y="17830"/>
                </a:lnTo>
                <a:lnTo>
                  <a:pt x="8915" y="24066"/>
                </a:lnTo>
                <a:lnTo>
                  <a:pt x="6248" y="29425"/>
                </a:lnTo>
                <a:lnTo>
                  <a:pt x="3568" y="34772"/>
                </a:lnTo>
                <a:lnTo>
                  <a:pt x="1790" y="41008"/>
                </a:lnTo>
                <a:lnTo>
                  <a:pt x="888" y="47256"/>
                </a:lnTo>
                <a:lnTo>
                  <a:pt x="0" y="53492"/>
                </a:lnTo>
                <a:lnTo>
                  <a:pt x="0" y="59728"/>
                </a:lnTo>
                <a:lnTo>
                  <a:pt x="0" y="65976"/>
                </a:lnTo>
                <a:lnTo>
                  <a:pt x="0" y="72212"/>
                </a:lnTo>
                <a:lnTo>
                  <a:pt x="1790" y="78460"/>
                </a:lnTo>
                <a:lnTo>
                  <a:pt x="3568" y="84696"/>
                </a:lnTo>
                <a:lnTo>
                  <a:pt x="5346" y="90931"/>
                </a:lnTo>
                <a:lnTo>
                  <a:pt x="8026" y="96291"/>
                </a:lnTo>
                <a:lnTo>
                  <a:pt x="11595" y="101638"/>
                </a:lnTo>
                <a:lnTo>
                  <a:pt x="15163" y="106984"/>
                </a:lnTo>
                <a:lnTo>
                  <a:pt x="18719" y="112331"/>
                </a:lnTo>
                <a:lnTo>
                  <a:pt x="23177" y="116789"/>
                </a:lnTo>
                <a:lnTo>
                  <a:pt x="28536" y="121246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72356" y="3762269"/>
            <a:ext cx="0" cy="889"/>
          </a:xfrm>
          <a:custGeom>
            <a:avLst/>
            <a:gdLst/>
            <a:ahLst/>
            <a:cxnLst/>
            <a:rect l="l" t="t" r="r" b="b"/>
            <a:pathLst>
              <a:path h="888">
                <a:moveTo>
                  <a:pt x="0" y="889"/>
                </a:moveTo>
                <a:lnTo>
                  <a:pt x="0" y="889"/>
                </a:ln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972356" y="3519775"/>
            <a:ext cx="30314" cy="121246"/>
          </a:xfrm>
          <a:custGeom>
            <a:avLst/>
            <a:gdLst/>
            <a:ahLst/>
            <a:cxnLst/>
            <a:rect l="l" t="t" r="r" b="b"/>
            <a:pathLst>
              <a:path w="30314" h="121246">
                <a:moveTo>
                  <a:pt x="0" y="121246"/>
                </a:moveTo>
                <a:lnTo>
                  <a:pt x="5346" y="116789"/>
                </a:lnTo>
                <a:lnTo>
                  <a:pt x="9804" y="112331"/>
                </a:lnTo>
                <a:lnTo>
                  <a:pt x="13373" y="107873"/>
                </a:lnTo>
                <a:lnTo>
                  <a:pt x="17830" y="102527"/>
                </a:lnTo>
                <a:lnTo>
                  <a:pt x="20497" y="97180"/>
                </a:lnTo>
                <a:lnTo>
                  <a:pt x="23177" y="90931"/>
                </a:lnTo>
                <a:lnTo>
                  <a:pt x="25857" y="85585"/>
                </a:lnTo>
                <a:lnTo>
                  <a:pt x="27635" y="79349"/>
                </a:lnTo>
                <a:lnTo>
                  <a:pt x="28524" y="73101"/>
                </a:lnTo>
                <a:lnTo>
                  <a:pt x="29413" y="66865"/>
                </a:lnTo>
                <a:lnTo>
                  <a:pt x="30314" y="60617"/>
                </a:lnTo>
                <a:lnTo>
                  <a:pt x="29413" y="54381"/>
                </a:lnTo>
                <a:lnTo>
                  <a:pt x="28524" y="48145"/>
                </a:lnTo>
                <a:lnTo>
                  <a:pt x="27635" y="41897"/>
                </a:lnTo>
                <a:lnTo>
                  <a:pt x="25857" y="35661"/>
                </a:lnTo>
                <a:lnTo>
                  <a:pt x="23177" y="29413"/>
                </a:lnTo>
                <a:lnTo>
                  <a:pt x="20497" y="24066"/>
                </a:lnTo>
                <a:lnTo>
                  <a:pt x="17830" y="18719"/>
                </a:lnTo>
                <a:lnTo>
                  <a:pt x="13373" y="13373"/>
                </a:lnTo>
                <a:lnTo>
                  <a:pt x="9804" y="8026"/>
                </a:lnTo>
                <a:lnTo>
                  <a:pt x="5346" y="3568"/>
                </a:ln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985729" y="3813094"/>
            <a:ext cx="15151" cy="56159"/>
          </a:xfrm>
          <a:custGeom>
            <a:avLst/>
            <a:gdLst/>
            <a:ahLst/>
            <a:cxnLst/>
            <a:rect l="l" t="t" r="r" b="b"/>
            <a:pathLst>
              <a:path w="15151" h="56159">
                <a:moveTo>
                  <a:pt x="15151" y="0"/>
                </a:moveTo>
                <a:lnTo>
                  <a:pt x="15151" y="6235"/>
                </a:lnTo>
                <a:lnTo>
                  <a:pt x="15151" y="13373"/>
                </a:lnTo>
                <a:lnTo>
                  <a:pt x="15151" y="19608"/>
                </a:lnTo>
                <a:lnTo>
                  <a:pt x="13373" y="26746"/>
                </a:lnTo>
                <a:lnTo>
                  <a:pt x="12484" y="32981"/>
                </a:lnTo>
                <a:lnTo>
                  <a:pt x="9804" y="39217"/>
                </a:lnTo>
                <a:lnTo>
                  <a:pt x="7124" y="45465"/>
                </a:lnTo>
                <a:lnTo>
                  <a:pt x="3568" y="50812"/>
                </a:lnTo>
                <a:lnTo>
                  <a:pt x="0" y="56159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003560" y="3395849"/>
            <a:ext cx="95389" cy="369100"/>
          </a:xfrm>
          <a:custGeom>
            <a:avLst/>
            <a:gdLst/>
            <a:ahLst/>
            <a:cxnLst/>
            <a:rect l="l" t="t" r="r" b="b"/>
            <a:pathLst>
              <a:path w="95389" h="369100">
                <a:moveTo>
                  <a:pt x="0" y="0"/>
                </a:moveTo>
                <a:lnTo>
                  <a:pt x="8915" y="6235"/>
                </a:lnTo>
                <a:lnTo>
                  <a:pt x="16941" y="13373"/>
                </a:lnTo>
                <a:lnTo>
                  <a:pt x="24955" y="20510"/>
                </a:lnTo>
                <a:lnTo>
                  <a:pt x="32981" y="28524"/>
                </a:lnTo>
                <a:lnTo>
                  <a:pt x="40119" y="36550"/>
                </a:lnTo>
                <a:lnTo>
                  <a:pt x="47244" y="44577"/>
                </a:lnTo>
                <a:lnTo>
                  <a:pt x="53492" y="53492"/>
                </a:lnTo>
                <a:lnTo>
                  <a:pt x="59728" y="62407"/>
                </a:lnTo>
                <a:lnTo>
                  <a:pt x="65074" y="71323"/>
                </a:lnTo>
                <a:lnTo>
                  <a:pt x="70434" y="81127"/>
                </a:lnTo>
                <a:lnTo>
                  <a:pt x="74891" y="90932"/>
                </a:lnTo>
                <a:lnTo>
                  <a:pt x="79349" y="100749"/>
                </a:lnTo>
                <a:lnTo>
                  <a:pt x="82905" y="110553"/>
                </a:lnTo>
                <a:lnTo>
                  <a:pt x="86474" y="120357"/>
                </a:lnTo>
                <a:lnTo>
                  <a:pt x="89153" y="131051"/>
                </a:lnTo>
                <a:lnTo>
                  <a:pt x="90932" y="141757"/>
                </a:lnTo>
                <a:lnTo>
                  <a:pt x="92722" y="152450"/>
                </a:lnTo>
                <a:lnTo>
                  <a:pt x="94500" y="163156"/>
                </a:lnTo>
                <a:lnTo>
                  <a:pt x="95389" y="173850"/>
                </a:lnTo>
                <a:lnTo>
                  <a:pt x="95389" y="184543"/>
                </a:lnTo>
                <a:lnTo>
                  <a:pt x="95389" y="195249"/>
                </a:lnTo>
                <a:lnTo>
                  <a:pt x="94500" y="205943"/>
                </a:lnTo>
                <a:lnTo>
                  <a:pt x="92722" y="216649"/>
                </a:lnTo>
                <a:lnTo>
                  <a:pt x="90932" y="227342"/>
                </a:lnTo>
                <a:lnTo>
                  <a:pt x="89153" y="238036"/>
                </a:lnTo>
                <a:lnTo>
                  <a:pt x="86474" y="247853"/>
                </a:lnTo>
                <a:lnTo>
                  <a:pt x="82905" y="258546"/>
                </a:lnTo>
                <a:lnTo>
                  <a:pt x="79349" y="268351"/>
                </a:lnTo>
                <a:lnTo>
                  <a:pt x="74891" y="278155"/>
                </a:lnTo>
                <a:lnTo>
                  <a:pt x="70434" y="287972"/>
                </a:lnTo>
                <a:lnTo>
                  <a:pt x="65074" y="297776"/>
                </a:lnTo>
                <a:lnTo>
                  <a:pt x="59728" y="306692"/>
                </a:lnTo>
                <a:lnTo>
                  <a:pt x="53492" y="315607"/>
                </a:lnTo>
                <a:lnTo>
                  <a:pt x="47244" y="324523"/>
                </a:lnTo>
                <a:lnTo>
                  <a:pt x="40119" y="332549"/>
                </a:lnTo>
                <a:lnTo>
                  <a:pt x="32981" y="340563"/>
                </a:lnTo>
                <a:lnTo>
                  <a:pt x="24955" y="348589"/>
                </a:lnTo>
                <a:lnTo>
                  <a:pt x="16941" y="355727"/>
                </a:lnTo>
                <a:lnTo>
                  <a:pt x="8915" y="361962"/>
                </a:lnTo>
                <a:lnTo>
                  <a:pt x="0" y="36910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71467" y="3396738"/>
            <a:ext cx="1777" cy="1790"/>
          </a:xfrm>
          <a:custGeom>
            <a:avLst/>
            <a:gdLst/>
            <a:ahLst/>
            <a:cxnLst/>
            <a:rect l="l" t="t" r="r" b="b"/>
            <a:pathLst>
              <a:path w="1777" h="1790">
                <a:moveTo>
                  <a:pt x="0" y="1790"/>
                </a:moveTo>
                <a:lnTo>
                  <a:pt x="888" y="888"/>
                </a:lnTo>
                <a:lnTo>
                  <a:pt x="1777" y="888"/>
                </a:lnTo>
                <a:lnTo>
                  <a:pt x="1777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263582" y="3014264"/>
            <a:ext cx="697179" cy="234480"/>
          </a:xfrm>
          <a:custGeom>
            <a:avLst/>
            <a:gdLst/>
            <a:ahLst/>
            <a:cxnLst/>
            <a:rect l="l" t="t" r="r" b="b"/>
            <a:pathLst>
              <a:path w="697179" h="234480">
                <a:moveTo>
                  <a:pt x="697179" y="234480"/>
                </a:moveTo>
                <a:lnTo>
                  <a:pt x="690943" y="221106"/>
                </a:lnTo>
                <a:lnTo>
                  <a:pt x="684695" y="208622"/>
                </a:lnTo>
                <a:lnTo>
                  <a:pt x="678459" y="196138"/>
                </a:lnTo>
                <a:lnTo>
                  <a:pt x="671322" y="184556"/>
                </a:lnTo>
                <a:lnTo>
                  <a:pt x="663308" y="172961"/>
                </a:lnTo>
                <a:lnTo>
                  <a:pt x="655281" y="161378"/>
                </a:lnTo>
                <a:lnTo>
                  <a:pt x="647255" y="149783"/>
                </a:lnTo>
                <a:lnTo>
                  <a:pt x="638340" y="139090"/>
                </a:lnTo>
                <a:lnTo>
                  <a:pt x="629424" y="128384"/>
                </a:lnTo>
                <a:lnTo>
                  <a:pt x="619620" y="117690"/>
                </a:lnTo>
                <a:lnTo>
                  <a:pt x="609815" y="107886"/>
                </a:lnTo>
                <a:lnTo>
                  <a:pt x="599998" y="98971"/>
                </a:lnTo>
                <a:lnTo>
                  <a:pt x="589305" y="89153"/>
                </a:lnTo>
                <a:lnTo>
                  <a:pt x="577710" y="81140"/>
                </a:lnTo>
                <a:lnTo>
                  <a:pt x="567016" y="72224"/>
                </a:lnTo>
                <a:lnTo>
                  <a:pt x="555421" y="64198"/>
                </a:lnTo>
                <a:lnTo>
                  <a:pt x="543839" y="57061"/>
                </a:lnTo>
                <a:lnTo>
                  <a:pt x="531355" y="49936"/>
                </a:lnTo>
                <a:lnTo>
                  <a:pt x="518871" y="42798"/>
                </a:lnTo>
                <a:lnTo>
                  <a:pt x="506387" y="36563"/>
                </a:lnTo>
                <a:lnTo>
                  <a:pt x="493915" y="31203"/>
                </a:lnTo>
                <a:lnTo>
                  <a:pt x="480542" y="25857"/>
                </a:lnTo>
                <a:lnTo>
                  <a:pt x="467169" y="21399"/>
                </a:lnTo>
                <a:lnTo>
                  <a:pt x="453796" y="16941"/>
                </a:lnTo>
                <a:lnTo>
                  <a:pt x="440423" y="12484"/>
                </a:lnTo>
                <a:lnTo>
                  <a:pt x="427050" y="9817"/>
                </a:lnTo>
                <a:lnTo>
                  <a:pt x="413677" y="6248"/>
                </a:lnTo>
                <a:lnTo>
                  <a:pt x="399402" y="4457"/>
                </a:lnTo>
                <a:lnTo>
                  <a:pt x="386029" y="2679"/>
                </a:lnTo>
                <a:lnTo>
                  <a:pt x="371767" y="901"/>
                </a:lnTo>
                <a:lnTo>
                  <a:pt x="357505" y="0"/>
                </a:lnTo>
                <a:lnTo>
                  <a:pt x="344131" y="0"/>
                </a:lnTo>
                <a:lnTo>
                  <a:pt x="329869" y="0"/>
                </a:lnTo>
                <a:lnTo>
                  <a:pt x="315607" y="901"/>
                </a:lnTo>
                <a:lnTo>
                  <a:pt x="301332" y="1790"/>
                </a:lnTo>
                <a:lnTo>
                  <a:pt x="287959" y="3568"/>
                </a:lnTo>
                <a:lnTo>
                  <a:pt x="273697" y="5359"/>
                </a:lnTo>
                <a:lnTo>
                  <a:pt x="260324" y="8026"/>
                </a:lnTo>
                <a:lnTo>
                  <a:pt x="246951" y="11595"/>
                </a:lnTo>
                <a:lnTo>
                  <a:pt x="232689" y="15163"/>
                </a:lnTo>
                <a:lnTo>
                  <a:pt x="219316" y="19621"/>
                </a:lnTo>
                <a:lnTo>
                  <a:pt x="206832" y="24079"/>
                </a:lnTo>
                <a:lnTo>
                  <a:pt x="193459" y="29425"/>
                </a:lnTo>
                <a:lnTo>
                  <a:pt x="180086" y="34772"/>
                </a:lnTo>
                <a:lnTo>
                  <a:pt x="167601" y="41020"/>
                </a:lnTo>
                <a:lnTo>
                  <a:pt x="155130" y="47256"/>
                </a:lnTo>
                <a:lnTo>
                  <a:pt x="143535" y="54394"/>
                </a:lnTo>
                <a:lnTo>
                  <a:pt x="131051" y="61518"/>
                </a:lnTo>
                <a:lnTo>
                  <a:pt x="119468" y="69545"/>
                </a:lnTo>
                <a:lnTo>
                  <a:pt x="108762" y="77571"/>
                </a:lnTo>
                <a:lnTo>
                  <a:pt x="97180" y="86486"/>
                </a:lnTo>
                <a:lnTo>
                  <a:pt x="86474" y="95402"/>
                </a:lnTo>
                <a:lnTo>
                  <a:pt x="75780" y="104317"/>
                </a:lnTo>
                <a:lnTo>
                  <a:pt x="65976" y="114122"/>
                </a:lnTo>
                <a:lnTo>
                  <a:pt x="56159" y="124815"/>
                </a:lnTo>
                <a:lnTo>
                  <a:pt x="47244" y="134632"/>
                </a:lnTo>
                <a:lnTo>
                  <a:pt x="38328" y="145326"/>
                </a:lnTo>
                <a:lnTo>
                  <a:pt x="29413" y="156921"/>
                </a:lnTo>
                <a:lnTo>
                  <a:pt x="21399" y="168503"/>
                </a:lnTo>
                <a:lnTo>
                  <a:pt x="13373" y="180098"/>
                </a:lnTo>
                <a:lnTo>
                  <a:pt x="6235" y="191681"/>
                </a:lnTo>
                <a:lnTo>
                  <a:pt x="0" y="204165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960761" y="3248745"/>
            <a:ext cx="24968" cy="41897"/>
          </a:xfrm>
          <a:custGeom>
            <a:avLst/>
            <a:gdLst/>
            <a:ahLst/>
            <a:cxnLst/>
            <a:rect l="l" t="t" r="r" b="b"/>
            <a:pathLst>
              <a:path w="24968" h="41897">
                <a:moveTo>
                  <a:pt x="0" y="0"/>
                </a:moveTo>
                <a:lnTo>
                  <a:pt x="2679" y="5346"/>
                </a:lnTo>
                <a:lnTo>
                  <a:pt x="5346" y="10693"/>
                </a:lnTo>
                <a:lnTo>
                  <a:pt x="8026" y="16052"/>
                </a:lnTo>
                <a:lnTo>
                  <a:pt x="10706" y="21399"/>
                </a:lnTo>
                <a:lnTo>
                  <a:pt x="14262" y="26746"/>
                </a:lnTo>
                <a:lnTo>
                  <a:pt x="17830" y="32092"/>
                </a:lnTo>
                <a:lnTo>
                  <a:pt x="21399" y="37439"/>
                </a:lnTo>
                <a:lnTo>
                  <a:pt x="24968" y="41897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985729" y="3291544"/>
            <a:ext cx="15151" cy="56159"/>
          </a:xfrm>
          <a:custGeom>
            <a:avLst/>
            <a:gdLst/>
            <a:ahLst/>
            <a:cxnLst/>
            <a:rect l="l" t="t" r="r" b="b"/>
            <a:pathLst>
              <a:path w="15151" h="56159">
                <a:moveTo>
                  <a:pt x="15151" y="56159"/>
                </a:moveTo>
                <a:lnTo>
                  <a:pt x="15151" y="49034"/>
                </a:lnTo>
                <a:lnTo>
                  <a:pt x="15151" y="42786"/>
                </a:lnTo>
                <a:lnTo>
                  <a:pt x="15151" y="36550"/>
                </a:lnTo>
                <a:lnTo>
                  <a:pt x="13373" y="29413"/>
                </a:lnTo>
                <a:lnTo>
                  <a:pt x="12484" y="23177"/>
                </a:lnTo>
                <a:lnTo>
                  <a:pt x="9804" y="16929"/>
                </a:lnTo>
                <a:lnTo>
                  <a:pt x="7124" y="10693"/>
                </a:lnTo>
                <a:lnTo>
                  <a:pt x="3568" y="5346"/>
                </a:ln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942041" y="3398528"/>
            <a:ext cx="30314" cy="121246"/>
          </a:xfrm>
          <a:custGeom>
            <a:avLst/>
            <a:gdLst/>
            <a:ahLst/>
            <a:cxnLst/>
            <a:rect l="l" t="t" r="r" b="b"/>
            <a:pathLst>
              <a:path w="30314" h="121246">
                <a:moveTo>
                  <a:pt x="30314" y="121246"/>
                </a:moveTo>
                <a:lnTo>
                  <a:pt x="25857" y="116789"/>
                </a:lnTo>
                <a:lnTo>
                  <a:pt x="21399" y="112331"/>
                </a:lnTo>
                <a:lnTo>
                  <a:pt x="16941" y="107873"/>
                </a:lnTo>
                <a:lnTo>
                  <a:pt x="13373" y="102527"/>
                </a:lnTo>
                <a:lnTo>
                  <a:pt x="9804" y="97167"/>
                </a:lnTo>
                <a:lnTo>
                  <a:pt x="7137" y="91821"/>
                </a:lnTo>
                <a:lnTo>
                  <a:pt x="4457" y="85585"/>
                </a:lnTo>
                <a:lnTo>
                  <a:pt x="2679" y="79336"/>
                </a:lnTo>
                <a:lnTo>
                  <a:pt x="1777" y="73101"/>
                </a:lnTo>
                <a:lnTo>
                  <a:pt x="888" y="66865"/>
                </a:lnTo>
                <a:lnTo>
                  <a:pt x="0" y="60617"/>
                </a:lnTo>
                <a:lnTo>
                  <a:pt x="888" y="54381"/>
                </a:lnTo>
                <a:lnTo>
                  <a:pt x="1777" y="48133"/>
                </a:lnTo>
                <a:lnTo>
                  <a:pt x="2679" y="41897"/>
                </a:lnTo>
                <a:lnTo>
                  <a:pt x="4457" y="35661"/>
                </a:lnTo>
                <a:lnTo>
                  <a:pt x="6235" y="29413"/>
                </a:lnTo>
                <a:lnTo>
                  <a:pt x="9804" y="24066"/>
                </a:lnTo>
                <a:lnTo>
                  <a:pt x="12484" y="18719"/>
                </a:lnTo>
                <a:lnTo>
                  <a:pt x="16052" y="13373"/>
                </a:lnTo>
                <a:lnTo>
                  <a:pt x="20510" y="8013"/>
                </a:lnTo>
                <a:lnTo>
                  <a:pt x="24968" y="3556"/>
                </a:lnTo>
                <a:lnTo>
                  <a:pt x="29425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243071" y="3891542"/>
            <a:ext cx="16941" cy="44577"/>
          </a:xfrm>
          <a:custGeom>
            <a:avLst/>
            <a:gdLst/>
            <a:ahLst/>
            <a:cxnLst/>
            <a:rect l="l" t="t" r="r" b="b"/>
            <a:pathLst>
              <a:path w="16941" h="44576">
                <a:moveTo>
                  <a:pt x="0" y="0"/>
                </a:moveTo>
                <a:lnTo>
                  <a:pt x="1790" y="5346"/>
                </a:lnTo>
                <a:lnTo>
                  <a:pt x="3568" y="11595"/>
                </a:lnTo>
                <a:lnTo>
                  <a:pt x="5346" y="16941"/>
                </a:lnTo>
                <a:lnTo>
                  <a:pt x="7137" y="23177"/>
                </a:lnTo>
                <a:lnTo>
                  <a:pt x="8915" y="28536"/>
                </a:lnTo>
                <a:lnTo>
                  <a:pt x="11595" y="33883"/>
                </a:lnTo>
                <a:lnTo>
                  <a:pt x="14262" y="39230"/>
                </a:lnTo>
                <a:lnTo>
                  <a:pt x="16941" y="44576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260013" y="3912053"/>
            <a:ext cx="700747" cy="234467"/>
          </a:xfrm>
          <a:custGeom>
            <a:avLst/>
            <a:gdLst/>
            <a:ahLst/>
            <a:cxnLst/>
            <a:rect l="l" t="t" r="r" b="b"/>
            <a:pathLst>
              <a:path w="700747" h="234467">
                <a:moveTo>
                  <a:pt x="700747" y="0"/>
                </a:moveTo>
                <a:lnTo>
                  <a:pt x="694512" y="13373"/>
                </a:lnTo>
                <a:lnTo>
                  <a:pt x="688263" y="25857"/>
                </a:lnTo>
                <a:lnTo>
                  <a:pt x="682028" y="38328"/>
                </a:lnTo>
                <a:lnTo>
                  <a:pt x="674890" y="49923"/>
                </a:lnTo>
                <a:lnTo>
                  <a:pt x="666876" y="62407"/>
                </a:lnTo>
                <a:lnTo>
                  <a:pt x="658850" y="73990"/>
                </a:lnTo>
                <a:lnTo>
                  <a:pt x="650824" y="84696"/>
                </a:lnTo>
                <a:lnTo>
                  <a:pt x="641908" y="96278"/>
                </a:lnTo>
                <a:lnTo>
                  <a:pt x="632104" y="106984"/>
                </a:lnTo>
                <a:lnTo>
                  <a:pt x="622300" y="116789"/>
                </a:lnTo>
                <a:lnTo>
                  <a:pt x="612482" y="127482"/>
                </a:lnTo>
                <a:lnTo>
                  <a:pt x="602678" y="136397"/>
                </a:lnTo>
                <a:lnTo>
                  <a:pt x="591985" y="146215"/>
                </a:lnTo>
                <a:lnTo>
                  <a:pt x="580389" y="155130"/>
                </a:lnTo>
                <a:lnTo>
                  <a:pt x="568807" y="163144"/>
                </a:lnTo>
                <a:lnTo>
                  <a:pt x="557212" y="171170"/>
                </a:lnTo>
                <a:lnTo>
                  <a:pt x="545617" y="178307"/>
                </a:lnTo>
                <a:lnTo>
                  <a:pt x="533145" y="185432"/>
                </a:lnTo>
                <a:lnTo>
                  <a:pt x="520661" y="192570"/>
                </a:lnTo>
                <a:lnTo>
                  <a:pt x="508177" y="198805"/>
                </a:lnTo>
                <a:lnTo>
                  <a:pt x="494804" y="204165"/>
                </a:lnTo>
                <a:lnTo>
                  <a:pt x="482320" y="209511"/>
                </a:lnTo>
                <a:lnTo>
                  <a:pt x="468947" y="213969"/>
                </a:lnTo>
                <a:lnTo>
                  <a:pt x="455574" y="218427"/>
                </a:lnTo>
                <a:lnTo>
                  <a:pt x="441312" y="222884"/>
                </a:lnTo>
                <a:lnTo>
                  <a:pt x="427939" y="225551"/>
                </a:lnTo>
                <a:lnTo>
                  <a:pt x="413677" y="228231"/>
                </a:lnTo>
                <a:lnTo>
                  <a:pt x="400303" y="230911"/>
                </a:lnTo>
                <a:lnTo>
                  <a:pt x="386041" y="232689"/>
                </a:lnTo>
                <a:lnTo>
                  <a:pt x="371767" y="233578"/>
                </a:lnTo>
                <a:lnTo>
                  <a:pt x="357504" y="234467"/>
                </a:lnTo>
                <a:lnTo>
                  <a:pt x="344131" y="234467"/>
                </a:lnTo>
                <a:lnTo>
                  <a:pt x="329869" y="234467"/>
                </a:lnTo>
                <a:lnTo>
                  <a:pt x="315607" y="233578"/>
                </a:lnTo>
                <a:lnTo>
                  <a:pt x="301345" y="232689"/>
                </a:lnTo>
                <a:lnTo>
                  <a:pt x="287070" y="230911"/>
                </a:lnTo>
                <a:lnTo>
                  <a:pt x="273697" y="228231"/>
                </a:lnTo>
                <a:lnTo>
                  <a:pt x="259435" y="225551"/>
                </a:lnTo>
                <a:lnTo>
                  <a:pt x="246062" y="221995"/>
                </a:lnTo>
                <a:lnTo>
                  <a:pt x="232689" y="218427"/>
                </a:lnTo>
                <a:lnTo>
                  <a:pt x="219316" y="213969"/>
                </a:lnTo>
                <a:lnTo>
                  <a:pt x="205943" y="208622"/>
                </a:lnTo>
                <a:lnTo>
                  <a:pt x="192570" y="203263"/>
                </a:lnTo>
                <a:lnTo>
                  <a:pt x="179196" y="197916"/>
                </a:lnTo>
                <a:lnTo>
                  <a:pt x="166712" y="191681"/>
                </a:lnTo>
                <a:lnTo>
                  <a:pt x="154241" y="184543"/>
                </a:lnTo>
                <a:lnTo>
                  <a:pt x="142646" y="177418"/>
                </a:lnTo>
                <a:lnTo>
                  <a:pt x="130162" y="170281"/>
                </a:lnTo>
                <a:lnTo>
                  <a:pt x="118579" y="162255"/>
                </a:lnTo>
                <a:lnTo>
                  <a:pt x="106984" y="153339"/>
                </a:lnTo>
                <a:lnTo>
                  <a:pt x="96291" y="144424"/>
                </a:lnTo>
                <a:lnTo>
                  <a:pt x="85585" y="135508"/>
                </a:lnTo>
                <a:lnTo>
                  <a:pt x="75780" y="125704"/>
                </a:lnTo>
                <a:lnTo>
                  <a:pt x="65087" y="115900"/>
                </a:lnTo>
                <a:lnTo>
                  <a:pt x="56172" y="105194"/>
                </a:lnTo>
                <a:lnTo>
                  <a:pt x="46354" y="94500"/>
                </a:lnTo>
                <a:lnTo>
                  <a:pt x="37439" y="83807"/>
                </a:lnTo>
                <a:lnTo>
                  <a:pt x="29425" y="72212"/>
                </a:lnTo>
                <a:lnTo>
                  <a:pt x="21399" y="60617"/>
                </a:lnTo>
                <a:lnTo>
                  <a:pt x="13373" y="49034"/>
                </a:lnTo>
                <a:lnTo>
                  <a:pt x="6235" y="36550"/>
                </a:lnTo>
                <a:lnTo>
                  <a:pt x="0" y="24066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60761" y="3869254"/>
            <a:ext cx="24968" cy="42798"/>
          </a:xfrm>
          <a:custGeom>
            <a:avLst/>
            <a:gdLst/>
            <a:ahLst/>
            <a:cxnLst/>
            <a:rect l="l" t="t" r="r" b="b"/>
            <a:pathLst>
              <a:path w="24968" h="42799">
                <a:moveTo>
                  <a:pt x="0" y="42798"/>
                </a:moveTo>
                <a:lnTo>
                  <a:pt x="2679" y="37452"/>
                </a:lnTo>
                <a:lnTo>
                  <a:pt x="5346" y="32092"/>
                </a:lnTo>
                <a:lnTo>
                  <a:pt x="8026" y="25857"/>
                </a:lnTo>
                <a:lnTo>
                  <a:pt x="10706" y="20510"/>
                </a:lnTo>
                <a:lnTo>
                  <a:pt x="14262" y="15163"/>
                </a:lnTo>
                <a:lnTo>
                  <a:pt x="17830" y="9804"/>
                </a:lnTo>
                <a:lnTo>
                  <a:pt x="21399" y="5346"/>
                </a:lnTo>
                <a:lnTo>
                  <a:pt x="24968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971467" y="3384254"/>
            <a:ext cx="14262" cy="14274"/>
          </a:xfrm>
          <a:custGeom>
            <a:avLst/>
            <a:gdLst/>
            <a:ahLst/>
            <a:cxnLst/>
            <a:rect l="l" t="t" r="r" b="b"/>
            <a:pathLst>
              <a:path w="14262" h="14274">
                <a:moveTo>
                  <a:pt x="14262" y="0"/>
                </a:moveTo>
                <a:lnTo>
                  <a:pt x="12471" y="1790"/>
                </a:lnTo>
                <a:lnTo>
                  <a:pt x="10693" y="3568"/>
                </a:lnTo>
                <a:lnTo>
                  <a:pt x="8915" y="5359"/>
                </a:lnTo>
                <a:lnTo>
                  <a:pt x="7124" y="7137"/>
                </a:lnTo>
                <a:lnTo>
                  <a:pt x="5346" y="8915"/>
                </a:lnTo>
                <a:lnTo>
                  <a:pt x="3555" y="10706"/>
                </a:lnTo>
                <a:lnTo>
                  <a:pt x="1777" y="12484"/>
                </a:lnTo>
                <a:lnTo>
                  <a:pt x="0" y="14274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43071" y="3218430"/>
            <a:ext cx="20510" cy="50825"/>
          </a:xfrm>
          <a:custGeom>
            <a:avLst/>
            <a:gdLst/>
            <a:ahLst/>
            <a:cxnLst/>
            <a:rect l="l" t="t" r="r" b="b"/>
            <a:pathLst>
              <a:path w="20510" h="50825">
                <a:moveTo>
                  <a:pt x="20510" y="0"/>
                </a:moveTo>
                <a:lnTo>
                  <a:pt x="16941" y="6248"/>
                </a:lnTo>
                <a:lnTo>
                  <a:pt x="14262" y="12484"/>
                </a:lnTo>
                <a:lnTo>
                  <a:pt x="11595" y="18719"/>
                </a:lnTo>
                <a:lnTo>
                  <a:pt x="8915" y="24968"/>
                </a:lnTo>
                <a:lnTo>
                  <a:pt x="6248" y="31203"/>
                </a:lnTo>
                <a:lnTo>
                  <a:pt x="4457" y="37452"/>
                </a:lnTo>
                <a:lnTo>
                  <a:pt x="1790" y="43687"/>
                </a:lnTo>
                <a:lnTo>
                  <a:pt x="0" y="50825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72352" y="3763164"/>
            <a:ext cx="31203" cy="6235"/>
          </a:xfrm>
          <a:custGeom>
            <a:avLst/>
            <a:gdLst/>
            <a:ahLst/>
            <a:cxnLst/>
            <a:rect l="l" t="t" r="r" b="b"/>
            <a:pathLst>
              <a:path w="31203" h="6235">
                <a:moveTo>
                  <a:pt x="0" y="0"/>
                </a:moveTo>
                <a:lnTo>
                  <a:pt x="2679" y="1778"/>
                </a:lnTo>
                <a:lnTo>
                  <a:pt x="6235" y="3556"/>
                </a:lnTo>
                <a:lnTo>
                  <a:pt x="9817" y="5346"/>
                </a:lnTo>
                <a:lnTo>
                  <a:pt x="13373" y="6235"/>
                </a:lnTo>
                <a:lnTo>
                  <a:pt x="16941" y="6235"/>
                </a:lnTo>
                <a:lnTo>
                  <a:pt x="21399" y="5346"/>
                </a:lnTo>
                <a:lnTo>
                  <a:pt x="24968" y="4457"/>
                </a:lnTo>
                <a:lnTo>
                  <a:pt x="28524" y="3556"/>
                </a:lnTo>
                <a:lnTo>
                  <a:pt x="31203" y="1778"/>
                </a:lnTo>
              </a:path>
            </a:pathLst>
          </a:custGeom>
          <a:ln w="4546">
            <a:solidFill>
              <a:srgbClr val="455B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985725" y="3347709"/>
            <a:ext cx="15151" cy="36550"/>
          </a:xfrm>
          <a:custGeom>
            <a:avLst/>
            <a:gdLst/>
            <a:ahLst/>
            <a:cxnLst/>
            <a:rect l="l" t="t" r="r" b="b"/>
            <a:pathLst>
              <a:path w="15151" h="36550">
                <a:moveTo>
                  <a:pt x="15151" y="0"/>
                </a:moveTo>
                <a:lnTo>
                  <a:pt x="13373" y="4457"/>
                </a:lnTo>
                <a:lnTo>
                  <a:pt x="12484" y="9804"/>
                </a:lnTo>
                <a:lnTo>
                  <a:pt x="10693" y="14262"/>
                </a:lnTo>
                <a:lnTo>
                  <a:pt x="8915" y="18719"/>
                </a:lnTo>
                <a:lnTo>
                  <a:pt x="7137" y="23177"/>
                </a:lnTo>
                <a:lnTo>
                  <a:pt x="4457" y="27635"/>
                </a:lnTo>
                <a:lnTo>
                  <a:pt x="2679" y="32092"/>
                </a:lnTo>
                <a:lnTo>
                  <a:pt x="0" y="36550"/>
                </a:lnTo>
              </a:path>
            </a:pathLst>
          </a:custGeom>
          <a:ln w="4546">
            <a:solidFill>
              <a:srgbClr val="455B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85725" y="3776538"/>
            <a:ext cx="15151" cy="36550"/>
          </a:xfrm>
          <a:custGeom>
            <a:avLst/>
            <a:gdLst/>
            <a:ahLst/>
            <a:cxnLst/>
            <a:rect l="l" t="t" r="r" b="b"/>
            <a:pathLst>
              <a:path w="15151" h="36550">
                <a:moveTo>
                  <a:pt x="0" y="0"/>
                </a:moveTo>
                <a:lnTo>
                  <a:pt x="3568" y="3556"/>
                </a:lnTo>
                <a:lnTo>
                  <a:pt x="6235" y="8013"/>
                </a:lnTo>
                <a:lnTo>
                  <a:pt x="8915" y="11595"/>
                </a:lnTo>
                <a:lnTo>
                  <a:pt x="10693" y="16929"/>
                </a:lnTo>
                <a:lnTo>
                  <a:pt x="12484" y="21386"/>
                </a:lnTo>
                <a:lnTo>
                  <a:pt x="14274" y="26746"/>
                </a:lnTo>
                <a:lnTo>
                  <a:pt x="14274" y="31203"/>
                </a:lnTo>
                <a:lnTo>
                  <a:pt x="15151" y="36550"/>
                </a:lnTo>
              </a:path>
            </a:pathLst>
          </a:custGeom>
          <a:ln w="4546">
            <a:solidFill>
              <a:srgbClr val="455B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971463" y="3762263"/>
            <a:ext cx="889" cy="0"/>
          </a:xfrm>
          <a:custGeom>
            <a:avLst/>
            <a:gdLst/>
            <a:ahLst/>
            <a:cxnLst/>
            <a:rect l="l" t="t" r="r" b="b"/>
            <a:pathLst>
              <a:path w="888">
                <a:moveTo>
                  <a:pt x="0" y="0"/>
                </a:moveTo>
                <a:lnTo>
                  <a:pt x="0" y="0"/>
                </a:lnTo>
                <a:lnTo>
                  <a:pt x="888" y="0"/>
                </a:lnTo>
              </a:path>
            </a:pathLst>
          </a:custGeom>
          <a:ln w="4546">
            <a:solidFill>
              <a:srgbClr val="455B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973254" y="3391397"/>
            <a:ext cx="30302" cy="5333"/>
          </a:xfrm>
          <a:custGeom>
            <a:avLst/>
            <a:gdLst/>
            <a:ahLst/>
            <a:cxnLst/>
            <a:rect l="l" t="t" r="r" b="b"/>
            <a:pathLst>
              <a:path w="30302" h="5334">
                <a:moveTo>
                  <a:pt x="0" y="5334"/>
                </a:moveTo>
                <a:lnTo>
                  <a:pt x="2666" y="3556"/>
                </a:lnTo>
                <a:lnTo>
                  <a:pt x="6235" y="1778"/>
                </a:lnTo>
                <a:lnTo>
                  <a:pt x="9791" y="876"/>
                </a:lnTo>
                <a:lnTo>
                  <a:pt x="13373" y="0"/>
                </a:lnTo>
                <a:lnTo>
                  <a:pt x="16929" y="0"/>
                </a:lnTo>
                <a:lnTo>
                  <a:pt x="20497" y="0"/>
                </a:lnTo>
                <a:lnTo>
                  <a:pt x="24066" y="876"/>
                </a:lnTo>
                <a:lnTo>
                  <a:pt x="27622" y="2667"/>
                </a:lnTo>
                <a:lnTo>
                  <a:pt x="30302" y="4457"/>
                </a:lnTo>
              </a:path>
            </a:pathLst>
          </a:custGeom>
          <a:ln w="4546">
            <a:solidFill>
              <a:srgbClr val="455B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642484" y="4126024"/>
            <a:ext cx="12484" cy="0"/>
          </a:xfrm>
          <a:custGeom>
            <a:avLst/>
            <a:gdLst/>
            <a:ahLst/>
            <a:cxnLst/>
            <a:rect l="l" t="t" r="r" b="b"/>
            <a:pathLst>
              <a:path w="12484">
                <a:moveTo>
                  <a:pt x="12484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43074" y="3269247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561361" y="4126024"/>
            <a:ext cx="12471" cy="0"/>
          </a:xfrm>
          <a:custGeom>
            <a:avLst/>
            <a:gdLst/>
            <a:ahLst/>
            <a:cxnLst/>
            <a:rect l="l" t="t" r="r" b="b"/>
            <a:pathLst>
              <a:path w="12471">
                <a:moveTo>
                  <a:pt x="12471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056153" y="4308793"/>
            <a:ext cx="82918" cy="25844"/>
          </a:xfrm>
          <a:custGeom>
            <a:avLst/>
            <a:gdLst/>
            <a:ahLst/>
            <a:cxnLst/>
            <a:rect l="l" t="t" r="r" b="b"/>
            <a:pathLst>
              <a:path w="82918" h="25844">
                <a:moveTo>
                  <a:pt x="82918" y="12471"/>
                </a:moveTo>
                <a:lnTo>
                  <a:pt x="0" y="25844"/>
                </a:lnTo>
                <a:lnTo>
                  <a:pt x="0" y="0"/>
                </a:lnTo>
                <a:lnTo>
                  <a:pt x="82918" y="12471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139072" y="3648152"/>
            <a:ext cx="0" cy="698969"/>
          </a:xfrm>
          <a:custGeom>
            <a:avLst/>
            <a:gdLst/>
            <a:ahLst/>
            <a:cxnLst/>
            <a:rect l="l" t="t" r="r" b="b"/>
            <a:pathLst>
              <a:path h="698969">
                <a:moveTo>
                  <a:pt x="0" y="0"/>
                </a:moveTo>
                <a:lnTo>
                  <a:pt x="0" y="698969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43074" y="4308793"/>
            <a:ext cx="83807" cy="25844"/>
          </a:xfrm>
          <a:custGeom>
            <a:avLst/>
            <a:gdLst/>
            <a:ahLst/>
            <a:cxnLst/>
            <a:rect l="l" t="t" r="r" b="b"/>
            <a:pathLst>
              <a:path w="83807" h="25844">
                <a:moveTo>
                  <a:pt x="0" y="12471"/>
                </a:moveTo>
                <a:lnTo>
                  <a:pt x="83807" y="0"/>
                </a:lnTo>
                <a:lnTo>
                  <a:pt x="83807" y="25844"/>
                </a:lnTo>
                <a:lnTo>
                  <a:pt x="0" y="12471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43074" y="3916516"/>
            <a:ext cx="0" cy="430606"/>
          </a:xfrm>
          <a:custGeom>
            <a:avLst/>
            <a:gdLst/>
            <a:ahLst/>
            <a:cxnLst/>
            <a:rect l="l" t="t" r="r" b="b"/>
            <a:pathLst>
              <a:path h="430606">
                <a:moveTo>
                  <a:pt x="0" y="0"/>
                </a:moveTo>
                <a:lnTo>
                  <a:pt x="0" y="430606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43074" y="4321265"/>
            <a:ext cx="895997" cy="0"/>
          </a:xfrm>
          <a:custGeom>
            <a:avLst/>
            <a:gdLst/>
            <a:ahLst/>
            <a:cxnLst/>
            <a:rect l="l" t="t" r="r" b="b"/>
            <a:pathLst>
              <a:path w="895997">
                <a:moveTo>
                  <a:pt x="895997" y="0"/>
                </a:moveTo>
                <a:lnTo>
                  <a:pt x="0" y="0"/>
                </a:lnTo>
              </a:path>
            </a:pathLst>
          </a:custGeom>
          <a:ln w="4546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139072" y="3580399"/>
            <a:ext cx="0" cy="42799"/>
          </a:xfrm>
          <a:custGeom>
            <a:avLst/>
            <a:gdLst/>
            <a:ahLst/>
            <a:cxnLst/>
            <a:rect l="l" t="t" r="r" b="b"/>
            <a:pathLst>
              <a:path h="42799">
                <a:moveTo>
                  <a:pt x="0" y="0"/>
                </a:moveTo>
                <a:lnTo>
                  <a:pt x="0" y="42799"/>
                </a:lnTo>
              </a:path>
            </a:pathLst>
          </a:custGeom>
          <a:ln w="4546">
            <a:solidFill>
              <a:srgbClr val="455B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972359" y="3763164"/>
            <a:ext cx="13373" cy="13373"/>
          </a:xfrm>
          <a:custGeom>
            <a:avLst/>
            <a:gdLst/>
            <a:ahLst/>
            <a:cxnLst/>
            <a:rect l="l" t="t" r="r" b="b"/>
            <a:pathLst>
              <a:path w="13373" h="13373">
                <a:moveTo>
                  <a:pt x="13373" y="13373"/>
                </a:moveTo>
                <a:lnTo>
                  <a:pt x="0" y="0"/>
                </a:lnTo>
              </a:path>
            </a:pathLst>
          </a:custGeom>
          <a:ln w="4546">
            <a:solidFill>
              <a:srgbClr val="455B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243083" y="4308792"/>
            <a:ext cx="895997" cy="25844"/>
          </a:xfrm>
          <a:custGeom>
            <a:avLst/>
            <a:gdLst/>
            <a:ahLst/>
            <a:cxnLst/>
            <a:rect l="l" t="t" r="r" b="b"/>
            <a:pathLst>
              <a:path w="895997" h="25844">
                <a:moveTo>
                  <a:pt x="83794" y="0"/>
                </a:moveTo>
                <a:lnTo>
                  <a:pt x="0" y="12471"/>
                </a:lnTo>
                <a:lnTo>
                  <a:pt x="83794" y="25844"/>
                </a:lnTo>
                <a:lnTo>
                  <a:pt x="83794" y="0"/>
                </a:lnTo>
                <a:close/>
              </a:path>
              <a:path w="895997" h="25844">
                <a:moveTo>
                  <a:pt x="895997" y="12471"/>
                </a:moveTo>
                <a:lnTo>
                  <a:pt x="813079" y="0"/>
                </a:lnTo>
                <a:lnTo>
                  <a:pt x="813079" y="25844"/>
                </a:lnTo>
                <a:lnTo>
                  <a:pt x="895997" y="12471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78009" y="2372969"/>
            <a:ext cx="64465" cy="65151"/>
          </a:xfrm>
          <a:custGeom>
            <a:avLst/>
            <a:gdLst/>
            <a:ahLst/>
            <a:cxnLst/>
            <a:rect l="l" t="t" r="r" b="b"/>
            <a:pathLst>
              <a:path w="64465" h="65150">
                <a:moveTo>
                  <a:pt x="64465" y="32232"/>
                </a:moveTo>
                <a:lnTo>
                  <a:pt x="64465" y="28803"/>
                </a:lnTo>
                <a:lnTo>
                  <a:pt x="63766" y="25374"/>
                </a:lnTo>
                <a:lnTo>
                  <a:pt x="63093" y="21945"/>
                </a:lnTo>
                <a:lnTo>
                  <a:pt x="61722" y="18516"/>
                </a:lnTo>
                <a:lnTo>
                  <a:pt x="59664" y="15773"/>
                </a:lnTo>
                <a:lnTo>
                  <a:pt x="57607" y="12344"/>
                </a:lnTo>
                <a:lnTo>
                  <a:pt x="55549" y="9601"/>
                </a:lnTo>
                <a:lnTo>
                  <a:pt x="52806" y="7543"/>
                </a:lnTo>
                <a:lnTo>
                  <a:pt x="50050" y="5486"/>
                </a:lnTo>
                <a:lnTo>
                  <a:pt x="46621" y="3429"/>
                </a:lnTo>
                <a:lnTo>
                  <a:pt x="43891" y="2057"/>
                </a:lnTo>
                <a:lnTo>
                  <a:pt x="40462" y="685"/>
                </a:lnTo>
                <a:lnTo>
                  <a:pt x="37033" y="0"/>
                </a:lnTo>
                <a:lnTo>
                  <a:pt x="32905" y="0"/>
                </a:lnTo>
                <a:lnTo>
                  <a:pt x="29476" y="0"/>
                </a:lnTo>
                <a:lnTo>
                  <a:pt x="26047" y="685"/>
                </a:lnTo>
                <a:lnTo>
                  <a:pt x="22618" y="1371"/>
                </a:lnTo>
                <a:lnTo>
                  <a:pt x="19189" y="2743"/>
                </a:lnTo>
                <a:lnTo>
                  <a:pt x="15760" y="4114"/>
                </a:lnTo>
                <a:lnTo>
                  <a:pt x="13030" y="6172"/>
                </a:lnTo>
                <a:lnTo>
                  <a:pt x="10287" y="8915"/>
                </a:lnTo>
                <a:lnTo>
                  <a:pt x="7543" y="10972"/>
                </a:lnTo>
                <a:lnTo>
                  <a:pt x="5473" y="13716"/>
                </a:lnTo>
                <a:lnTo>
                  <a:pt x="3429" y="17145"/>
                </a:lnTo>
                <a:lnTo>
                  <a:pt x="2044" y="20574"/>
                </a:lnTo>
                <a:lnTo>
                  <a:pt x="1371" y="23317"/>
                </a:lnTo>
                <a:lnTo>
                  <a:pt x="0" y="27432"/>
                </a:lnTo>
                <a:lnTo>
                  <a:pt x="0" y="30861"/>
                </a:lnTo>
                <a:lnTo>
                  <a:pt x="0" y="34290"/>
                </a:lnTo>
                <a:lnTo>
                  <a:pt x="0" y="37719"/>
                </a:lnTo>
                <a:lnTo>
                  <a:pt x="1371" y="41148"/>
                </a:lnTo>
                <a:lnTo>
                  <a:pt x="2044" y="44577"/>
                </a:lnTo>
                <a:lnTo>
                  <a:pt x="3429" y="48006"/>
                </a:lnTo>
                <a:lnTo>
                  <a:pt x="5473" y="50749"/>
                </a:lnTo>
                <a:lnTo>
                  <a:pt x="7543" y="53492"/>
                </a:lnTo>
                <a:lnTo>
                  <a:pt x="10287" y="56235"/>
                </a:lnTo>
                <a:lnTo>
                  <a:pt x="13030" y="58293"/>
                </a:lnTo>
                <a:lnTo>
                  <a:pt x="15760" y="60350"/>
                </a:lnTo>
                <a:lnTo>
                  <a:pt x="19189" y="62407"/>
                </a:lnTo>
                <a:lnTo>
                  <a:pt x="22618" y="63779"/>
                </a:lnTo>
                <a:lnTo>
                  <a:pt x="26047" y="64465"/>
                </a:lnTo>
                <a:lnTo>
                  <a:pt x="29476" y="65151"/>
                </a:lnTo>
                <a:lnTo>
                  <a:pt x="32905" y="65151"/>
                </a:lnTo>
                <a:lnTo>
                  <a:pt x="37033" y="64465"/>
                </a:lnTo>
                <a:lnTo>
                  <a:pt x="40462" y="63779"/>
                </a:lnTo>
                <a:lnTo>
                  <a:pt x="43891" y="63093"/>
                </a:lnTo>
                <a:lnTo>
                  <a:pt x="46621" y="61722"/>
                </a:lnTo>
                <a:lnTo>
                  <a:pt x="50050" y="59664"/>
                </a:lnTo>
                <a:lnTo>
                  <a:pt x="52806" y="57607"/>
                </a:lnTo>
                <a:lnTo>
                  <a:pt x="55549" y="54864"/>
                </a:lnTo>
                <a:lnTo>
                  <a:pt x="57607" y="52120"/>
                </a:lnTo>
                <a:lnTo>
                  <a:pt x="59664" y="49377"/>
                </a:lnTo>
                <a:lnTo>
                  <a:pt x="61722" y="46634"/>
                </a:lnTo>
                <a:lnTo>
                  <a:pt x="63093" y="43205"/>
                </a:lnTo>
                <a:lnTo>
                  <a:pt x="63766" y="39776"/>
                </a:lnTo>
                <a:lnTo>
                  <a:pt x="64465" y="36347"/>
                </a:lnTo>
                <a:lnTo>
                  <a:pt x="64465" y="32232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91725" y="2359253"/>
            <a:ext cx="37033" cy="92583"/>
          </a:xfrm>
          <a:custGeom>
            <a:avLst/>
            <a:gdLst/>
            <a:ahLst/>
            <a:cxnLst/>
            <a:rect l="l" t="t" r="r" b="b"/>
            <a:pathLst>
              <a:path w="37033" h="92582">
                <a:moveTo>
                  <a:pt x="0" y="92583"/>
                </a:moveTo>
                <a:lnTo>
                  <a:pt x="37033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20755" y="2342794"/>
            <a:ext cx="5486" cy="53492"/>
          </a:xfrm>
          <a:custGeom>
            <a:avLst/>
            <a:gdLst/>
            <a:ahLst/>
            <a:cxnLst/>
            <a:rect l="l" t="t" r="r" b="b"/>
            <a:pathLst>
              <a:path w="5486" h="53492">
                <a:moveTo>
                  <a:pt x="5486" y="0"/>
                </a:moveTo>
                <a:lnTo>
                  <a:pt x="4127" y="6858"/>
                </a:lnTo>
                <a:lnTo>
                  <a:pt x="2755" y="13030"/>
                </a:lnTo>
                <a:lnTo>
                  <a:pt x="2057" y="19888"/>
                </a:lnTo>
                <a:lnTo>
                  <a:pt x="1371" y="26746"/>
                </a:lnTo>
                <a:lnTo>
                  <a:pt x="698" y="32918"/>
                </a:lnTo>
                <a:lnTo>
                  <a:pt x="0" y="39776"/>
                </a:lnTo>
                <a:lnTo>
                  <a:pt x="0" y="46634"/>
                </a:lnTo>
                <a:lnTo>
                  <a:pt x="0" y="5349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63720" y="2394915"/>
            <a:ext cx="157734" cy="38404"/>
          </a:xfrm>
          <a:custGeom>
            <a:avLst/>
            <a:gdLst/>
            <a:ahLst/>
            <a:cxnLst/>
            <a:rect l="l" t="t" r="r" b="b"/>
            <a:pathLst>
              <a:path w="157734" h="38404">
                <a:moveTo>
                  <a:pt x="157734" y="0"/>
                </a:moveTo>
                <a:lnTo>
                  <a:pt x="153606" y="4800"/>
                </a:lnTo>
                <a:lnTo>
                  <a:pt x="149504" y="9601"/>
                </a:lnTo>
                <a:lnTo>
                  <a:pt x="144691" y="13715"/>
                </a:lnTo>
                <a:lnTo>
                  <a:pt x="139890" y="17830"/>
                </a:lnTo>
                <a:lnTo>
                  <a:pt x="135089" y="21259"/>
                </a:lnTo>
                <a:lnTo>
                  <a:pt x="129603" y="24688"/>
                </a:lnTo>
                <a:lnTo>
                  <a:pt x="124117" y="27431"/>
                </a:lnTo>
                <a:lnTo>
                  <a:pt x="118643" y="30175"/>
                </a:lnTo>
                <a:lnTo>
                  <a:pt x="112458" y="32918"/>
                </a:lnTo>
                <a:lnTo>
                  <a:pt x="106972" y="34975"/>
                </a:lnTo>
                <a:lnTo>
                  <a:pt x="100799" y="36347"/>
                </a:lnTo>
                <a:lnTo>
                  <a:pt x="94640" y="37033"/>
                </a:lnTo>
                <a:lnTo>
                  <a:pt x="88455" y="38404"/>
                </a:lnTo>
                <a:lnTo>
                  <a:pt x="81597" y="38404"/>
                </a:lnTo>
                <a:lnTo>
                  <a:pt x="75438" y="38404"/>
                </a:lnTo>
                <a:lnTo>
                  <a:pt x="69253" y="38404"/>
                </a:lnTo>
                <a:lnTo>
                  <a:pt x="63080" y="37033"/>
                </a:lnTo>
                <a:lnTo>
                  <a:pt x="56921" y="36347"/>
                </a:lnTo>
                <a:lnTo>
                  <a:pt x="50736" y="34975"/>
                </a:lnTo>
                <a:lnTo>
                  <a:pt x="45250" y="32918"/>
                </a:lnTo>
                <a:lnTo>
                  <a:pt x="39077" y="30175"/>
                </a:lnTo>
                <a:lnTo>
                  <a:pt x="33591" y="27431"/>
                </a:lnTo>
                <a:lnTo>
                  <a:pt x="28105" y="24688"/>
                </a:lnTo>
                <a:lnTo>
                  <a:pt x="22631" y="21259"/>
                </a:lnTo>
                <a:lnTo>
                  <a:pt x="17145" y="17830"/>
                </a:lnTo>
                <a:lnTo>
                  <a:pt x="12344" y="13715"/>
                </a:lnTo>
                <a:lnTo>
                  <a:pt x="8216" y="9601"/>
                </a:lnTo>
                <a:lnTo>
                  <a:pt x="3429" y="4800"/>
                </a:ln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13338" y="2621914"/>
            <a:ext cx="74066" cy="146075"/>
          </a:xfrm>
          <a:custGeom>
            <a:avLst/>
            <a:gdLst/>
            <a:ahLst/>
            <a:cxnLst/>
            <a:rect l="l" t="t" r="r" b="b"/>
            <a:pathLst>
              <a:path w="74066" h="146075">
                <a:moveTo>
                  <a:pt x="61048" y="0"/>
                </a:moveTo>
                <a:lnTo>
                  <a:pt x="63779" y="5486"/>
                </a:lnTo>
                <a:lnTo>
                  <a:pt x="66522" y="10972"/>
                </a:lnTo>
                <a:lnTo>
                  <a:pt x="68579" y="17145"/>
                </a:lnTo>
                <a:lnTo>
                  <a:pt x="70637" y="22631"/>
                </a:lnTo>
                <a:lnTo>
                  <a:pt x="72008" y="28803"/>
                </a:lnTo>
                <a:lnTo>
                  <a:pt x="72707" y="34975"/>
                </a:lnTo>
                <a:lnTo>
                  <a:pt x="73380" y="41833"/>
                </a:lnTo>
                <a:lnTo>
                  <a:pt x="74066" y="48006"/>
                </a:lnTo>
                <a:lnTo>
                  <a:pt x="73380" y="54178"/>
                </a:lnTo>
                <a:lnTo>
                  <a:pt x="73380" y="60350"/>
                </a:lnTo>
                <a:lnTo>
                  <a:pt x="72008" y="66522"/>
                </a:lnTo>
                <a:lnTo>
                  <a:pt x="71335" y="72694"/>
                </a:lnTo>
                <a:lnTo>
                  <a:pt x="69278" y="78867"/>
                </a:lnTo>
                <a:lnTo>
                  <a:pt x="67208" y="84353"/>
                </a:lnTo>
                <a:lnTo>
                  <a:pt x="65150" y="90525"/>
                </a:lnTo>
                <a:lnTo>
                  <a:pt x="62420" y="96012"/>
                </a:lnTo>
                <a:lnTo>
                  <a:pt x="58991" y="101498"/>
                </a:lnTo>
                <a:lnTo>
                  <a:pt x="55562" y="106984"/>
                </a:lnTo>
                <a:lnTo>
                  <a:pt x="52133" y="111785"/>
                </a:lnTo>
                <a:lnTo>
                  <a:pt x="48005" y="116586"/>
                </a:lnTo>
                <a:lnTo>
                  <a:pt x="43205" y="121386"/>
                </a:lnTo>
                <a:lnTo>
                  <a:pt x="39090" y="125501"/>
                </a:lnTo>
                <a:lnTo>
                  <a:pt x="33616" y="129616"/>
                </a:lnTo>
                <a:lnTo>
                  <a:pt x="28803" y="133045"/>
                </a:lnTo>
                <a:lnTo>
                  <a:pt x="23329" y="136474"/>
                </a:lnTo>
                <a:lnTo>
                  <a:pt x="17843" y="139217"/>
                </a:lnTo>
                <a:lnTo>
                  <a:pt x="12344" y="141960"/>
                </a:lnTo>
                <a:lnTo>
                  <a:pt x="6184" y="144018"/>
                </a:lnTo>
                <a:lnTo>
                  <a:pt x="0" y="14607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36668" y="2634945"/>
            <a:ext cx="86398" cy="161848"/>
          </a:xfrm>
          <a:custGeom>
            <a:avLst/>
            <a:gdLst/>
            <a:ahLst/>
            <a:cxnLst/>
            <a:rect l="l" t="t" r="r" b="b"/>
            <a:pathLst>
              <a:path w="86398" h="161848">
                <a:moveTo>
                  <a:pt x="79540" y="0"/>
                </a:moveTo>
                <a:lnTo>
                  <a:pt x="81597" y="6857"/>
                </a:lnTo>
                <a:lnTo>
                  <a:pt x="83667" y="13715"/>
                </a:lnTo>
                <a:lnTo>
                  <a:pt x="85026" y="20573"/>
                </a:lnTo>
                <a:lnTo>
                  <a:pt x="85725" y="27431"/>
                </a:lnTo>
                <a:lnTo>
                  <a:pt x="86398" y="34975"/>
                </a:lnTo>
                <a:lnTo>
                  <a:pt x="86398" y="41833"/>
                </a:lnTo>
                <a:lnTo>
                  <a:pt x="86398" y="49377"/>
                </a:lnTo>
                <a:lnTo>
                  <a:pt x="85725" y="56235"/>
                </a:lnTo>
                <a:lnTo>
                  <a:pt x="85026" y="63779"/>
                </a:lnTo>
                <a:lnTo>
                  <a:pt x="83667" y="70637"/>
                </a:lnTo>
                <a:lnTo>
                  <a:pt x="81597" y="77495"/>
                </a:lnTo>
                <a:lnTo>
                  <a:pt x="79540" y="84353"/>
                </a:lnTo>
                <a:lnTo>
                  <a:pt x="76809" y="91211"/>
                </a:lnTo>
                <a:lnTo>
                  <a:pt x="74053" y="98069"/>
                </a:lnTo>
                <a:lnTo>
                  <a:pt x="70624" y="104241"/>
                </a:lnTo>
                <a:lnTo>
                  <a:pt x="67195" y="110413"/>
                </a:lnTo>
                <a:lnTo>
                  <a:pt x="63093" y="115900"/>
                </a:lnTo>
                <a:lnTo>
                  <a:pt x="58293" y="122072"/>
                </a:lnTo>
                <a:lnTo>
                  <a:pt x="54165" y="127558"/>
                </a:lnTo>
                <a:lnTo>
                  <a:pt x="48679" y="132359"/>
                </a:lnTo>
                <a:lnTo>
                  <a:pt x="43878" y="137159"/>
                </a:lnTo>
                <a:lnTo>
                  <a:pt x="37719" y="141960"/>
                </a:lnTo>
                <a:lnTo>
                  <a:pt x="32232" y="146075"/>
                </a:lnTo>
                <a:lnTo>
                  <a:pt x="26047" y="150190"/>
                </a:lnTo>
                <a:lnTo>
                  <a:pt x="19875" y="153619"/>
                </a:lnTo>
                <a:lnTo>
                  <a:pt x="13716" y="157048"/>
                </a:lnTo>
                <a:lnTo>
                  <a:pt x="6858" y="159791"/>
                </a:lnTo>
                <a:lnTo>
                  <a:pt x="0" y="161848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08537" y="2767990"/>
            <a:ext cx="28130" cy="31546"/>
          </a:xfrm>
          <a:custGeom>
            <a:avLst/>
            <a:gdLst/>
            <a:ahLst/>
            <a:cxnLst/>
            <a:rect l="l" t="t" r="r" b="b"/>
            <a:pathLst>
              <a:path w="28130" h="31546">
                <a:moveTo>
                  <a:pt x="28130" y="28803"/>
                </a:moveTo>
                <a:lnTo>
                  <a:pt x="25374" y="30175"/>
                </a:lnTo>
                <a:lnTo>
                  <a:pt x="23317" y="30860"/>
                </a:lnTo>
                <a:lnTo>
                  <a:pt x="19888" y="31546"/>
                </a:lnTo>
                <a:lnTo>
                  <a:pt x="17144" y="31546"/>
                </a:lnTo>
                <a:lnTo>
                  <a:pt x="14414" y="30860"/>
                </a:lnTo>
                <a:lnTo>
                  <a:pt x="12357" y="30175"/>
                </a:lnTo>
                <a:lnTo>
                  <a:pt x="9601" y="28803"/>
                </a:lnTo>
                <a:lnTo>
                  <a:pt x="7556" y="27431"/>
                </a:lnTo>
                <a:lnTo>
                  <a:pt x="5499" y="25374"/>
                </a:lnTo>
                <a:lnTo>
                  <a:pt x="3428" y="23317"/>
                </a:lnTo>
                <a:lnTo>
                  <a:pt x="2070" y="20573"/>
                </a:lnTo>
                <a:lnTo>
                  <a:pt x="1371" y="17830"/>
                </a:lnTo>
                <a:lnTo>
                  <a:pt x="698" y="15087"/>
                </a:lnTo>
                <a:lnTo>
                  <a:pt x="0" y="12344"/>
                </a:lnTo>
                <a:lnTo>
                  <a:pt x="698" y="9601"/>
                </a:lnTo>
                <a:lnTo>
                  <a:pt x="1371" y="6857"/>
                </a:lnTo>
                <a:lnTo>
                  <a:pt x="2070" y="4800"/>
                </a:lnTo>
                <a:lnTo>
                  <a:pt x="3428" y="2057"/>
                </a:lnTo>
                <a:lnTo>
                  <a:pt x="480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82363" y="2568422"/>
            <a:ext cx="112458" cy="113157"/>
          </a:xfrm>
          <a:custGeom>
            <a:avLst/>
            <a:gdLst/>
            <a:ahLst/>
            <a:cxnLst/>
            <a:rect l="l" t="t" r="r" b="b"/>
            <a:pathLst>
              <a:path w="112458" h="113156">
                <a:moveTo>
                  <a:pt x="111772" y="0"/>
                </a:moveTo>
                <a:lnTo>
                  <a:pt x="112458" y="6172"/>
                </a:lnTo>
                <a:lnTo>
                  <a:pt x="112458" y="13030"/>
                </a:lnTo>
                <a:lnTo>
                  <a:pt x="112458" y="19202"/>
                </a:lnTo>
                <a:lnTo>
                  <a:pt x="111772" y="25374"/>
                </a:lnTo>
                <a:lnTo>
                  <a:pt x="111099" y="31546"/>
                </a:lnTo>
                <a:lnTo>
                  <a:pt x="109029" y="37719"/>
                </a:lnTo>
                <a:lnTo>
                  <a:pt x="107670" y="43891"/>
                </a:lnTo>
                <a:lnTo>
                  <a:pt x="105600" y="49377"/>
                </a:lnTo>
                <a:lnTo>
                  <a:pt x="102869" y="55549"/>
                </a:lnTo>
                <a:lnTo>
                  <a:pt x="100114" y="61036"/>
                </a:lnTo>
                <a:lnTo>
                  <a:pt x="96685" y="66522"/>
                </a:lnTo>
                <a:lnTo>
                  <a:pt x="93256" y="71323"/>
                </a:lnTo>
                <a:lnTo>
                  <a:pt x="89153" y="76123"/>
                </a:lnTo>
                <a:lnTo>
                  <a:pt x="85026" y="80924"/>
                </a:lnTo>
                <a:lnTo>
                  <a:pt x="80911" y="85725"/>
                </a:lnTo>
                <a:lnTo>
                  <a:pt x="76111" y="89839"/>
                </a:lnTo>
                <a:lnTo>
                  <a:pt x="71310" y="93268"/>
                </a:lnTo>
                <a:lnTo>
                  <a:pt x="65824" y="97383"/>
                </a:lnTo>
                <a:lnTo>
                  <a:pt x="60337" y="100126"/>
                </a:lnTo>
                <a:lnTo>
                  <a:pt x="54863" y="102870"/>
                </a:lnTo>
                <a:lnTo>
                  <a:pt x="49377" y="105613"/>
                </a:lnTo>
                <a:lnTo>
                  <a:pt x="43192" y="107670"/>
                </a:lnTo>
                <a:lnTo>
                  <a:pt x="37718" y="109728"/>
                </a:lnTo>
                <a:lnTo>
                  <a:pt x="31534" y="111099"/>
                </a:lnTo>
                <a:lnTo>
                  <a:pt x="25374" y="111785"/>
                </a:lnTo>
                <a:lnTo>
                  <a:pt x="18516" y="112471"/>
                </a:lnTo>
                <a:lnTo>
                  <a:pt x="12331" y="113157"/>
                </a:lnTo>
                <a:lnTo>
                  <a:pt x="6159" y="112471"/>
                </a:lnTo>
                <a:lnTo>
                  <a:pt x="0" y="11247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92650" y="2596540"/>
            <a:ext cx="135102" cy="120014"/>
          </a:xfrm>
          <a:custGeom>
            <a:avLst/>
            <a:gdLst/>
            <a:ahLst/>
            <a:cxnLst/>
            <a:rect l="l" t="t" r="r" b="b"/>
            <a:pathLst>
              <a:path w="135102" h="120014">
                <a:moveTo>
                  <a:pt x="135102" y="0"/>
                </a:moveTo>
                <a:lnTo>
                  <a:pt x="134404" y="7543"/>
                </a:lnTo>
                <a:lnTo>
                  <a:pt x="133730" y="14401"/>
                </a:lnTo>
                <a:lnTo>
                  <a:pt x="132346" y="21259"/>
                </a:lnTo>
                <a:lnTo>
                  <a:pt x="130301" y="28803"/>
                </a:lnTo>
                <a:lnTo>
                  <a:pt x="128244" y="35661"/>
                </a:lnTo>
                <a:lnTo>
                  <a:pt x="126174" y="41833"/>
                </a:lnTo>
                <a:lnTo>
                  <a:pt x="122745" y="48691"/>
                </a:lnTo>
                <a:lnTo>
                  <a:pt x="119316" y="54863"/>
                </a:lnTo>
                <a:lnTo>
                  <a:pt x="115887" y="61036"/>
                </a:lnTo>
                <a:lnTo>
                  <a:pt x="111772" y="67208"/>
                </a:lnTo>
                <a:lnTo>
                  <a:pt x="107670" y="72694"/>
                </a:lnTo>
                <a:lnTo>
                  <a:pt x="102869" y="78181"/>
                </a:lnTo>
                <a:lnTo>
                  <a:pt x="98056" y="83667"/>
                </a:lnTo>
                <a:lnTo>
                  <a:pt x="92582" y="88468"/>
                </a:lnTo>
                <a:lnTo>
                  <a:pt x="87096" y="93268"/>
                </a:lnTo>
                <a:lnTo>
                  <a:pt x="81597" y="97383"/>
                </a:lnTo>
                <a:lnTo>
                  <a:pt x="75437" y="101498"/>
                </a:lnTo>
                <a:lnTo>
                  <a:pt x="69253" y="104927"/>
                </a:lnTo>
                <a:lnTo>
                  <a:pt x="63093" y="108356"/>
                </a:lnTo>
                <a:lnTo>
                  <a:pt x="56235" y="111099"/>
                </a:lnTo>
                <a:lnTo>
                  <a:pt x="49377" y="113842"/>
                </a:lnTo>
                <a:lnTo>
                  <a:pt x="42519" y="115900"/>
                </a:lnTo>
                <a:lnTo>
                  <a:pt x="35661" y="117271"/>
                </a:lnTo>
                <a:lnTo>
                  <a:pt x="28803" y="118643"/>
                </a:lnTo>
                <a:lnTo>
                  <a:pt x="21247" y="119329"/>
                </a:lnTo>
                <a:lnTo>
                  <a:pt x="14389" y="120014"/>
                </a:lnTo>
                <a:lnTo>
                  <a:pt x="6857" y="120014"/>
                </a:lnTo>
                <a:lnTo>
                  <a:pt x="0" y="12001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71377" y="2680893"/>
            <a:ext cx="21272" cy="35661"/>
          </a:xfrm>
          <a:custGeom>
            <a:avLst/>
            <a:gdLst/>
            <a:ahLst/>
            <a:cxnLst/>
            <a:rect l="l" t="t" r="r" b="b"/>
            <a:pathLst>
              <a:path w="21272" h="35661">
                <a:moveTo>
                  <a:pt x="21272" y="35661"/>
                </a:moveTo>
                <a:lnTo>
                  <a:pt x="18516" y="35661"/>
                </a:lnTo>
                <a:lnTo>
                  <a:pt x="15786" y="34975"/>
                </a:lnTo>
                <a:lnTo>
                  <a:pt x="13030" y="34290"/>
                </a:lnTo>
                <a:lnTo>
                  <a:pt x="10286" y="33604"/>
                </a:lnTo>
                <a:lnTo>
                  <a:pt x="8229" y="32232"/>
                </a:lnTo>
                <a:lnTo>
                  <a:pt x="6172" y="30175"/>
                </a:lnTo>
                <a:lnTo>
                  <a:pt x="4127" y="28117"/>
                </a:lnTo>
                <a:lnTo>
                  <a:pt x="2743" y="26060"/>
                </a:lnTo>
                <a:lnTo>
                  <a:pt x="1371" y="23317"/>
                </a:lnTo>
                <a:lnTo>
                  <a:pt x="698" y="20574"/>
                </a:lnTo>
                <a:lnTo>
                  <a:pt x="0" y="17830"/>
                </a:lnTo>
                <a:lnTo>
                  <a:pt x="0" y="15087"/>
                </a:lnTo>
                <a:lnTo>
                  <a:pt x="698" y="12344"/>
                </a:lnTo>
                <a:lnTo>
                  <a:pt x="1371" y="9601"/>
                </a:lnTo>
                <a:lnTo>
                  <a:pt x="2743" y="6858"/>
                </a:lnTo>
                <a:lnTo>
                  <a:pt x="4127" y="4800"/>
                </a:lnTo>
                <a:lnTo>
                  <a:pt x="6172" y="2743"/>
                </a:lnTo>
                <a:lnTo>
                  <a:pt x="8229" y="1371"/>
                </a:lnTo>
                <a:lnTo>
                  <a:pt x="10985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94581" y="2488869"/>
            <a:ext cx="146075" cy="73380"/>
          </a:xfrm>
          <a:custGeom>
            <a:avLst/>
            <a:gdLst/>
            <a:ahLst/>
            <a:cxnLst/>
            <a:rect l="l" t="t" r="r" b="b"/>
            <a:pathLst>
              <a:path w="146075" h="73380">
                <a:moveTo>
                  <a:pt x="146075" y="0"/>
                </a:moveTo>
                <a:lnTo>
                  <a:pt x="144018" y="6172"/>
                </a:lnTo>
                <a:lnTo>
                  <a:pt x="141947" y="12344"/>
                </a:lnTo>
                <a:lnTo>
                  <a:pt x="139217" y="17830"/>
                </a:lnTo>
                <a:lnTo>
                  <a:pt x="136461" y="23317"/>
                </a:lnTo>
                <a:lnTo>
                  <a:pt x="133032" y="28803"/>
                </a:lnTo>
                <a:lnTo>
                  <a:pt x="129603" y="33604"/>
                </a:lnTo>
                <a:lnTo>
                  <a:pt x="125501" y="38404"/>
                </a:lnTo>
                <a:lnTo>
                  <a:pt x="121373" y="43205"/>
                </a:lnTo>
                <a:lnTo>
                  <a:pt x="116586" y="47320"/>
                </a:lnTo>
                <a:lnTo>
                  <a:pt x="111785" y="51435"/>
                </a:lnTo>
                <a:lnTo>
                  <a:pt x="106972" y="55549"/>
                </a:lnTo>
                <a:lnTo>
                  <a:pt x="101498" y="58978"/>
                </a:lnTo>
                <a:lnTo>
                  <a:pt x="96012" y="61722"/>
                </a:lnTo>
                <a:lnTo>
                  <a:pt x="90512" y="64465"/>
                </a:lnTo>
                <a:lnTo>
                  <a:pt x="85026" y="67208"/>
                </a:lnTo>
                <a:lnTo>
                  <a:pt x="78867" y="69265"/>
                </a:lnTo>
                <a:lnTo>
                  <a:pt x="72682" y="70637"/>
                </a:lnTo>
                <a:lnTo>
                  <a:pt x="66509" y="72009"/>
                </a:lnTo>
                <a:lnTo>
                  <a:pt x="60350" y="73380"/>
                </a:lnTo>
                <a:lnTo>
                  <a:pt x="54165" y="73380"/>
                </a:lnTo>
                <a:lnTo>
                  <a:pt x="48006" y="73380"/>
                </a:lnTo>
                <a:lnTo>
                  <a:pt x="41821" y="73380"/>
                </a:lnTo>
                <a:lnTo>
                  <a:pt x="35648" y="72694"/>
                </a:lnTo>
                <a:lnTo>
                  <a:pt x="29489" y="71323"/>
                </a:lnTo>
                <a:lnTo>
                  <a:pt x="23304" y="69951"/>
                </a:lnTo>
                <a:lnTo>
                  <a:pt x="17145" y="68580"/>
                </a:lnTo>
                <a:lnTo>
                  <a:pt x="10960" y="66522"/>
                </a:lnTo>
                <a:lnTo>
                  <a:pt x="5486" y="63779"/>
                </a:lnTo>
                <a:lnTo>
                  <a:pt x="0" y="6103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90453" y="2527960"/>
            <a:ext cx="170776" cy="72009"/>
          </a:xfrm>
          <a:custGeom>
            <a:avLst/>
            <a:gdLst/>
            <a:ahLst/>
            <a:cxnLst/>
            <a:rect l="l" t="t" r="r" b="b"/>
            <a:pathLst>
              <a:path w="170776" h="72008">
                <a:moveTo>
                  <a:pt x="170776" y="0"/>
                </a:moveTo>
                <a:lnTo>
                  <a:pt x="167347" y="6172"/>
                </a:lnTo>
                <a:lnTo>
                  <a:pt x="163918" y="12344"/>
                </a:lnTo>
                <a:lnTo>
                  <a:pt x="159791" y="18516"/>
                </a:lnTo>
                <a:lnTo>
                  <a:pt x="155676" y="24002"/>
                </a:lnTo>
                <a:lnTo>
                  <a:pt x="150876" y="29489"/>
                </a:lnTo>
                <a:lnTo>
                  <a:pt x="146075" y="34975"/>
                </a:lnTo>
                <a:lnTo>
                  <a:pt x="140589" y="39776"/>
                </a:lnTo>
                <a:lnTo>
                  <a:pt x="135102" y="44576"/>
                </a:lnTo>
                <a:lnTo>
                  <a:pt x="129628" y="48691"/>
                </a:lnTo>
                <a:lnTo>
                  <a:pt x="123444" y="52806"/>
                </a:lnTo>
                <a:lnTo>
                  <a:pt x="117284" y="56921"/>
                </a:lnTo>
                <a:lnTo>
                  <a:pt x="111099" y="59664"/>
                </a:lnTo>
                <a:lnTo>
                  <a:pt x="104241" y="63093"/>
                </a:lnTo>
                <a:lnTo>
                  <a:pt x="97383" y="65150"/>
                </a:lnTo>
                <a:lnTo>
                  <a:pt x="90525" y="67208"/>
                </a:lnTo>
                <a:lnTo>
                  <a:pt x="83667" y="69265"/>
                </a:lnTo>
                <a:lnTo>
                  <a:pt x="76809" y="70637"/>
                </a:lnTo>
                <a:lnTo>
                  <a:pt x="69278" y="71323"/>
                </a:lnTo>
                <a:lnTo>
                  <a:pt x="62420" y="72008"/>
                </a:lnTo>
                <a:lnTo>
                  <a:pt x="54864" y="72008"/>
                </a:lnTo>
                <a:lnTo>
                  <a:pt x="48006" y="72008"/>
                </a:lnTo>
                <a:lnTo>
                  <a:pt x="40474" y="71323"/>
                </a:lnTo>
                <a:lnTo>
                  <a:pt x="33616" y="69951"/>
                </a:lnTo>
                <a:lnTo>
                  <a:pt x="26758" y="68579"/>
                </a:lnTo>
                <a:lnTo>
                  <a:pt x="19900" y="66522"/>
                </a:lnTo>
                <a:lnTo>
                  <a:pt x="13042" y="64465"/>
                </a:lnTo>
                <a:lnTo>
                  <a:pt x="6184" y="61721"/>
                </a:lnTo>
                <a:lnTo>
                  <a:pt x="0" y="58978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76737" y="2549905"/>
            <a:ext cx="17843" cy="37033"/>
          </a:xfrm>
          <a:custGeom>
            <a:avLst/>
            <a:gdLst/>
            <a:ahLst/>
            <a:cxnLst/>
            <a:rect l="l" t="t" r="r" b="b"/>
            <a:pathLst>
              <a:path w="17843" h="37033">
                <a:moveTo>
                  <a:pt x="13715" y="37033"/>
                </a:moveTo>
                <a:lnTo>
                  <a:pt x="10985" y="35661"/>
                </a:lnTo>
                <a:lnTo>
                  <a:pt x="8229" y="34290"/>
                </a:lnTo>
                <a:lnTo>
                  <a:pt x="6184" y="32918"/>
                </a:lnTo>
                <a:lnTo>
                  <a:pt x="4127" y="30861"/>
                </a:lnTo>
                <a:lnTo>
                  <a:pt x="2755" y="28117"/>
                </a:lnTo>
                <a:lnTo>
                  <a:pt x="1371" y="26060"/>
                </a:lnTo>
                <a:lnTo>
                  <a:pt x="698" y="23317"/>
                </a:lnTo>
                <a:lnTo>
                  <a:pt x="0" y="20574"/>
                </a:lnTo>
                <a:lnTo>
                  <a:pt x="0" y="17830"/>
                </a:lnTo>
                <a:lnTo>
                  <a:pt x="0" y="15087"/>
                </a:lnTo>
                <a:lnTo>
                  <a:pt x="698" y="12344"/>
                </a:lnTo>
                <a:lnTo>
                  <a:pt x="2057" y="9601"/>
                </a:lnTo>
                <a:lnTo>
                  <a:pt x="3428" y="7543"/>
                </a:lnTo>
                <a:lnTo>
                  <a:pt x="5486" y="5486"/>
                </a:lnTo>
                <a:lnTo>
                  <a:pt x="7556" y="3429"/>
                </a:lnTo>
                <a:lnTo>
                  <a:pt x="9613" y="2057"/>
                </a:lnTo>
                <a:lnTo>
                  <a:pt x="12344" y="685"/>
                </a:lnTo>
                <a:lnTo>
                  <a:pt x="15087" y="0"/>
                </a:lnTo>
                <a:lnTo>
                  <a:pt x="17843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45203" y="2427833"/>
            <a:ext cx="180352" cy="43891"/>
          </a:xfrm>
          <a:custGeom>
            <a:avLst/>
            <a:gdLst/>
            <a:ahLst/>
            <a:cxnLst/>
            <a:rect l="l" t="t" r="r" b="b"/>
            <a:pathLst>
              <a:path w="180352" h="43891">
                <a:moveTo>
                  <a:pt x="180352" y="10972"/>
                </a:moveTo>
                <a:lnTo>
                  <a:pt x="174878" y="15087"/>
                </a:lnTo>
                <a:lnTo>
                  <a:pt x="169392" y="19888"/>
                </a:lnTo>
                <a:lnTo>
                  <a:pt x="163207" y="24002"/>
                </a:lnTo>
                <a:lnTo>
                  <a:pt x="157035" y="27431"/>
                </a:lnTo>
                <a:lnTo>
                  <a:pt x="150875" y="30860"/>
                </a:lnTo>
                <a:lnTo>
                  <a:pt x="144017" y="33604"/>
                </a:lnTo>
                <a:lnTo>
                  <a:pt x="137159" y="36347"/>
                </a:lnTo>
                <a:lnTo>
                  <a:pt x="130301" y="38404"/>
                </a:lnTo>
                <a:lnTo>
                  <a:pt x="123443" y="40462"/>
                </a:lnTo>
                <a:lnTo>
                  <a:pt x="116585" y="41833"/>
                </a:lnTo>
                <a:lnTo>
                  <a:pt x="109727" y="42519"/>
                </a:lnTo>
                <a:lnTo>
                  <a:pt x="102171" y="43205"/>
                </a:lnTo>
                <a:lnTo>
                  <a:pt x="95313" y="43891"/>
                </a:lnTo>
                <a:lnTo>
                  <a:pt x="87769" y="43205"/>
                </a:lnTo>
                <a:lnTo>
                  <a:pt x="80911" y="42519"/>
                </a:lnTo>
                <a:lnTo>
                  <a:pt x="73380" y="41833"/>
                </a:lnTo>
                <a:lnTo>
                  <a:pt x="66522" y="40462"/>
                </a:lnTo>
                <a:lnTo>
                  <a:pt x="59664" y="38404"/>
                </a:lnTo>
                <a:lnTo>
                  <a:pt x="52806" y="36347"/>
                </a:lnTo>
                <a:lnTo>
                  <a:pt x="45948" y="33604"/>
                </a:lnTo>
                <a:lnTo>
                  <a:pt x="39763" y="30175"/>
                </a:lnTo>
                <a:lnTo>
                  <a:pt x="32905" y="26746"/>
                </a:lnTo>
                <a:lnTo>
                  <a:pt x="26733" y="23317"/>
                </a:lnTo>
                <a:lnTo>
                  <a:pt x="21247" y="19202"/>
                </a:lnTo>
                <a:lnTo>
                  <a:pt x="15087" y="15087"/>
                </a:lnTo>
                <a:lnTo>
                  <a:pt x="10286" y="10286"/>
                </a:lnTo>
                <a:lnTo>
                  <a:pt x="4800" y="4800"/>
                </a:ln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38345" y="2394229"/>
            <a:ext cx="25374" cy="33604"/>
          </a:xfrm>
          <a:custGeom>
            <a:avLst/>
            <a:gdLst/>
            <a:ahLst/>
            <a:cxnLst/>
            <a:rect l="l" t="t" r="r" b="b"/>
            <a:pathLst>
              <a:path w="25374" h="33604">
                <a:moveTo>
                  <a:pt x="6858" y="33604"/>
                </a:moveTo>
                <a:lnTo>
                  <a:pt x="4800" y="31546"/>
                </a:lnTo>
                <a:lnTo>
                  <a:pt x="3429" y="29489"/>
                </a:lnTo>
                <a:lnTo>
                  <a:pt x="1371" y="26746"/>
                </a:lnTo>
                <a:lnTo>
                  <a:pt x="673" y="24003"/>
                </a:lnTo>
                <a:lnTo>
                  <a:pt x="0" y="21259"/>
                </a:lnTo>
                <a:lnTo>
                  <a:pt x="0" y="18516"/>
                </a:lnTo>
                <a:lnTo>
                  <a:pt x="0" y="15773"/>
                </a:lnTo>
                <a:lnTo>
                  <a:pt x="673" y="13030"/>
                </a:lnTo>
                <a:lnTo>
                  <a:pt x="1371" y="10287"/>
                </a:lnTo>
                <a:lnTo>
                  <a:pt x="2730" y="8229"/>
                </a:lnTo>
                <a:lnTo>
                  <a:pt x="4800" y="6172"/>
                </a:lnTo>
                <a:lnTo>
                  <a:pt x="6858" y="4114"/>
                </a:lnTo>
                <a:lnTo>
                  <a:pt x="8902" y="2743"/>
                </a:lnTo>
                <a:lnTo>
                  <a:pt x="11658" y="1371"/>
                </a:lnTo>
                <a:lnTo>
                  <a:pt x="14389" y="0"/>
                </a:lnTo>
                <a:lnTo>
                  <a:pt x="17145" y="0"/>
                </a:lnTo>
                <a:lnTo>
                  <a:pt x="19875" y="0"/>
                </a:lnTo>
                <a:lnTo>
                  <a:pt x="22618" y="0"/>
                </a:lnTo>
                <a:lnTo>
                  <a:pt x="25374" y="68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93882" y="2240610"/>
            <a:ext cx="146075" cy="73380"/>
          </a:xfrm>
          <a:custGeom>
            <a:avLst/>
            <a:gdLst/>
            <a:ahLst/>
            <a:cxnLst/>
            <a:rect l="l" t="t" r="r" b="b"/>
            <a:pathLst>
              <a:path w="146075" h="73380">
                <a:moveTo>
                  <a:pt x="146075" y="60350"/>
                </a:moveTo>
                <a:lnTo>
                  <a:pt x="140589" y="63093"/>
                </a:lnTo>
                <a:lnTo>
                  <a:pt x="135102" y="65836"/>
                </a:lnTo>
                <a:lnTo>
                  <a:pt x="128930" y="67894"/>
                </a:lnTo>
                <a:lnTo>
                  <a:pt x="122770" y="69951"/>
                </a:lnTo>
                <a:lnTo>
                  <a:pt x="116586" y="71323"/>
                </a:lnTo>
                <a:lnTo>
                  <a:pt x="110426" y="72009"/>
                </a:lnTo>
                <a:lnTo>
                  <a:pt x="104241" y="72694"/>
                </a:lnTo>
                <a:lnTo>
                  <a:pt x="98069" y="73380"/>
                </a:lnTo>
                <a:lnTo>
                  <a:pt x="91909" y="73380"/>
                </a:lnTo>
                <a:lnTo>
                  <a:pt x="85725" y="72694"/>
                </a:lnTo>
                <a:lnTo>
                  <a:pt x="79565" y="71323"/>
                </a:lnTo>
                <a:lnTo>
                  <a:pt x="73380" y="70637"/>
                </a:lnTo>
                <a:lnTo>
                  <a:pt x="67208" y="68580"/>
                </a:lnTo>
                <a:lnTo>
                  <a:pt x="61048" y="66522"/>
                </a:lnTo>
                <a:lnTo>
                  <a:pt x="55562" y="64465"/>
                </a:lnTo>
                <a:lnTo>
                  <a:pt x="50063" y="61722"/>
                </a:lnTo>
                <a:lnTo>
                  <a:pt x="44577" y="58293"/>
                </a:lnTo>
                <a:lnTo>
                  <a:pt x="39090" y="54864"/>
                </a:lnTo>
                <a:lnTo>
                  <a:pt x="34290" y="51435"/>
                </a:lnTo>
                <a:lnTo>
                  <a:pt x="29489" y="47320"/>
                </a:lnTo>
                <a:lnTo>
                  <a:pt x="24701" y="42519"/>
                </a:lnTo>
                <a:lnTo>
                  <a:pt x="20574" y="38404"/>
                </a:lnTo>
                <a:lnTo>
                  <a:pt x="16471" y="32918"/>
                </a:lnTo>
                <a:lnTo>
                  <a:pt x="13042" y="28117"/>
                </a:lnTo>
                <a:lnTo>
                  <a:pt x="9613" y="22631"/>
                </a:lnTo>
                <a:lnTo>
                  <a:pt x="6858" y="17145"/>
                </a:lnTo>
                <a:lnTo>
                  <a:pt x="4127" y="11658"/>
                </a:lnTo>
                <a:lnTo>
                  <a:pt x="2057" y="5486"/>
                </a:ln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64393" y="2263241"/>
            <a:ext cx="162547" cy="87096"/>
          </a:xfrm>
          <a:custGeom>
            <a:avLst/>
            <a:gdLst/>
            <a:ahLst/>
            <a:cxnLst/>
            <a:rect l="l" t="t" r="r" b="b"/>
            <a:pathLst>
              <a:path w="162547" h="87096">
                <a:moveTo>
                  <a:pt x="162547" y="79552"/>
                </a:moveTo>
                <a:lnTo>
                  <a:pt x="155689" y="81610"/>
                </a:lnTo>
                <a:lnTo>
                  <a:pt x="148831" y="83667"/>
                </a:lnTo>
                <a:lnTo>
                  <a:pt x="141973" y="85039"/>
                </a:lnTo>
                <a:lnTo>
                  <a:pt x="134416" y="85725"/>
                </a:lnTo>
                <a:lnTo>
                  <a:pt x="127558" y="86410"/>
                </a:lnTo>
                <a:lnTo>
                  <a:pt x="120014" y="87096"/>
                </a:lnTo>
                <a:lnTo>
                  <a:pt x="113156" y="86410"/>
                </a:lnTo>
                <a:lnTo>
                  <a:pt x="105625" y="85725"/>
                </a:lnTo>
                <a:lnTo>
                  <a:pt x="98767" y="85039"/>
                </a:lnTo>
                <a:lnTo>
                  <a:pt x="91909" y="83667"/>
                </a:lnTo>
                <a:lnTo>
                  <a:pt x="85051" y="81610"/>
                </a:lnTo>
                <a:lnTo>
                  <a:pt x="78193" y="79552"/>
                </a:lnTo>
                <a:lnTo>
                  <a:pt x="71335" y="76809"/>
                </a:lnTo>
                <a:lnTo>
                  <a:pt x="64477" y="74066"/>
                </a:lnTo>
                <a:lnTo>
                  <a:pt x="58292" y="70637"/>
                </a:lnTo>
                <a:lnTo>
                  <a:pt x="52120" y="67208"/>
                </a:lnTo>
                <a:lnTo>
                  <a:pt x="45961" y="63093"/>
                </a:lnTo>
                <a:lnTo>
                  <a:pt x="40474" y="58293"/>
                </a:lnTo>
                <a:lnTo>
                  <a:pt x="34975" y="54178"/>
                </a:lnTo>
                <a:lnTo>
                  <a:pt x="29489" y="48691"/>
                </a:lnTo>
                <a:lnTo>
                  <a:pt x="24688" y="43891"/>
                </a:lnTo>
                <a:lnTo>
                  <a:pt x="20573" y="38404"/>
                </a:lnTo>
                <a:lnTo>
                  <a:pt x="15773" y="32232"/>
                </a:lnTo>
                <a:lnTo>
                  <a:pt x="12344" y="26060"/>
                </a:lnTo>
                <a:lnTo>
                  <a:pt x="8915" y="19888"/>
                </a:lnTo>
                <a:lnTo>
                  <a:pt x="5486" y="13716"/>
                </a:lnTo>
                <a:lnTo>
                  <a:pt x="2755" y="6858"/>
                </a:ln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2348" y="2235123"/>
            <a:ext cx="31534" cy="28117"/>
          </a:xfrm>
          <a:custGeom>
            <a:avLst/>
            <a:gdLst/>
            <a:ahLst/>
            <a:cxnLst/>
            <a:rect l="l" t="t" r="r" b="b"/>
            <a:pathLst>
              <a:path w="31534" h="28117">
                <a:moveTo>
                  <a:pt x="2044" y="28117"/>
                </a:moveTo>
                <a:lnTo>
                  <a:pt x="1371" y="25374"/>
                </a:lnTo>
                <a:lnTo>
                  <a:pt x="0" y="23317"/>
                </a:lnTo>
                <a:lnTo>
                  <a:pt x="0" y="20573"/>
                </a:lnTo>
                <a:lnTo>
                  <a:pt x="0" y="17830"/>
                </a:lnTo>
                <a:lnTo>
                  <a:pt x="673" y="14401"/>
                </a:lnTo>
                <a:lnTo>
                  <a:pt x="1371" y="12344"/>
                </a:lnTo>
                <a:lnTo>
                  <a:pt x="2730" y="9601"/>
                </a:lnTo>
                <a:lnTo>
                  <a:pt x="4102" y="7543"/>
                </a:lnTo>
                <a:lnTo>
                  <a:pt x="6159" y="5486"/>
                </a:lnTo>
                <a:lnTo>
                  <a:pt x="8229" y="3428"/>
                </a:lnTo>
                <a:lnTo>
                  <a:pt x="10960" y="2057"/>
                </a:lnTo>
                <a:lnTo>
                  <a:pt x="13017" y="1371"/>
                </a:lnTo>
                <a:lnTo>
                  <a:pt x="15760" y="685"/>
                </a:lnTo>
                <a:lnTo>
                  <a:pt x="18516" y="0"/>
                </a:lnTo>
                <a:lnTo>
                  <a:pt x="21247" y="685"/>
                </a:lnTo>
                <a:lnTo>
                  <a:pt x="24002" y="1371"/>
                </a:lnTo>
                <a:lnTo>
                  <a:pt x="26733" y="2057"/>
                </a:lnTo>
                <a:lnTo>
                  <a:pt x="29476" y="3428"/>
                </a:lnTo>
                <a:lnTo>
                  <a:pt x="31534" y="548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80306" y="2108936"/>
            <a:ext cx="112458" cy="112471"/>
          </a:xfrm>
          <a:custGeom>
            <a:avLst/>
            <a:gdLst/>
            <a:ahLst/>
            <a:cxnLst/>
            <a:rect l="l" t="t" r="r" b="b"/>
            <a:pathLst>
              <a:path w="112458" h="112471">
                <a:moveTo>
                  <a:pt x="112458" y="111785"/>
                </a:moveTo>
                <a:lnTo>
                  <a:pt x="106299" y="112471"/>
                </a:lnTo>
                <a:lnTo>
                  <a:pt x="100114" y="112471"/>
                </a:lnTo>
                <a:lnTo>
                  <a:pt x="93941" y="112471"/>
                </a:lnTo>
                <a:lnTo>
                  <a:pt x="87782" y="111785"/>
                </a:lnTo>
                <a:lnTo>
                  <a:pt x="81597" y="111099"/>
                </a:lnTo>
                <a:lnTo>
                  <a:pt x="75438" y="109727"/>
                </a:lnTo>
                <a:lnTo>
                  <a:pt x="69253" y="107670"/>
                </a:lnTo>
                <a:lnTo>
                  <a:pt x="63779" y="105613"/>
                </a:lnTo>
                <a:lnTo>
                  <a:pt x="57594" y="102869"/>
                </a:lnTo>
                <a:lnTo>
                  <a:pt x="52108" y="100126"/>
                </a:lnTo>
                <a:lnTo>
                  <a:pt x="46634" y="96697"/>
                </a:lnTo>
                <a:lnTo>
                  <a:pt x="41821" y="93268"/>
                </a:lnTo>
                <a:lnTo>
                  <a:pt x="36347" y="89839"/>
                </a:lnTo>
                <a:lnTo>
                  <a:pt x="31534" y="85724"/>
                </a:lnTo>
                <a:lnTo>
                  <a:pt x="27432" y="80924"/>
                </a:lnTo>
                <a:lnTo>
                  <a:pt x="23304" y="76123"/>
                </a:lnTo>
                <a:lnTo>
                  <a:pt x="19202" y="71323"/>
                </a:lnTo>
                <a:lnTo>
                  <a:pt x="15773" y="65836"/>
                </a:lnTo>
                <a:lnTo>
                  <a:pt x="12344" y="61036"/>
                </a:lnTo>
                <a:lnTo>
                  <a:pt x="9588" y="54863"/>
                </a:lnTo>
                <a:lnTo>
                  <a:pt x="7531" y="49377"/>
                </a:lnTo>
                <a:lnTo>
                  <a:pt x="5486" y="43205"/>
                </a:lnTo>
                <a:lnTo>
                  <a:pt x="3429" y="37718"/>
                </a:lnTo>
                <a:lnTo>
                  <a:pt x="2057" y="31546"/>
                </a:lnTo>
                <a:lnTo>
                  <a:pt x="673" y="25374"/>
                </a:lnTo>
                <a:lnTo>
                  <a:pt x="673" y="19202"/>
                </a:lnTo>
                <a:lnTo>
                  <a:pt x="0" y="12344"/>
                </a:lnTo>
                <a:lnTo>
                  <a:pt x="0" y="6172"/>
                </a:lnTo>
                <a:lnTo>
                  <a:pt x="673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44644" y="2119223"/>
            <a:ext cx="120688" cy="135102"/>
          </a:xfrm>
          <a:custGeom>
            <a:avLst/>
            <a:gdLst/>
            <a:ahLst/>
            <a:cxnLst/>
            <a:rect l="l" t="t" r="r" b="b"/>
            <a:pathLst>
              <a:path w="120688" h="135102">
                <a:moveTo>
                  <a:pt x="120688" y="135102"/>
                </a:moveTo>
                <a:lnTo>
                  <a:pt x="113157" y="134416"/>
                </a:lnTo>
                <a:lnTo>
                  <a:pt x="106299" y="133731"/>
                </a:lnTo>
                <a:lnTo>
                  <a:pt x="98742" y="132359"/>
                </a:lnTo>
                <a:lnTo>
                  <a:pt x="91884" y="130302"/>
                </a:lnTo>
                <a:lnTo>
                  <a:pt x="85026" y="128244"/>
                </a:lnTo>
                <a:lnTo>
                  <a:pt x="78168" y="126187"/>
                </a:lnTo>
                <a:lnTo>
                  <a:pt x="72009" y="122758"/>
                </a:lnTo>
                <a:lnTo>
                  <a:pt x="65151" y="120015"/>
                </a:lnTo>
                <a:lnTo>
                  <a:pt x="58966" y="115900"/>
                </a:lnTo>
                <a:lnTo>
                  <a:pt x="53479" y="111785"/>
                </a:lnTo>
                <a:lnTo>
                  <a:pt x="47307" y="107670"/>
                </a:lnTo>
                <a:lnTo>
                  <a:pt x="41821" y="102870"/>
                </a:lnTo>
                <a:lnTo>
                  <a:pt x="37020" y="98069"/>
                </a:lnTo>
                <a:lnTo>
                  <a:pt x="32232" y="92583"/>
                </a:lnTo>
                <a:lnTo>
                  <a:pt x="27432" y="87096"/>
                </a:lnTo>
                <a:lnTo>
                  <a:pt x="23304" y="81610"/>
                </a:lnTo>
                <a:lnTo>
                  <a:pt x="19189" y="75438"/>
                </a:lnTo>
                <a:lnTo>
                  <a:pt x="15760" y="69265"/>
                </a:lnTo>
                <a:lnTo>
                  <a:pt x="12331" y="63093"/>
                </a:lnTo>
                <a:lnTo>
                  <a:pt x="9588" y="56235"/>
                </a:lnTo>
                <a:lnTo>
                  <a:pt x="6858" y="49377"/>
                </a:lnTo>
                <a:lnTo>
                  <a:pt x="4800" y="42519"/>
                </a:lnTo>
                <a:lnTo>
                  <a:pt x="2730" y="35661"/>
                </a:lnTo>
                <a:lnTo>
                  <a:pt x="2044" y="28803"/>
                </a:lnTo>
                <a:lnTo>
                  <a:pt x="673" y="21259"/>
                </a:lnTo>
                <a:lnTo>
                  <a:pt x="673" y="14401"/>
                </a:lnTo>
                <a:lnTo>
                  <a:pt x="0" y="6858"/>
                </a:lnTo>
                <a:lnTo>
                  <a:pt x="673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45317" y="2097963"/>
            <a:ext cx="35661" cy="21259"/>
          </a:xfrm>
          <a:custGeom>
            <a:avLst/>
            <a:gdLst/>
            <a:ahLst/>
            <a:cxnLst/>
            <a:rect l="l" t="t" r="r" b="b"/>
            <a:pathLst>
              <a:path w="35661" h="21259">
                <a:moveTo>
                  <a:pt x="0" y="21259"/>
                </a:moveTo>
                <a:lnTo>
                  <a:pt x="0" y="18516"/>
                </a:lnTo>
                <a:lnTo>
                  <a:pt x="0" y="15773"/>
                </a:lnTo>
                <a:lnTo>
                  <a:pt x="698" y="13030"/>
                </a:lnTo>
                <a:lnTo>
                  <a:pt x="2057" y="10287"/>
                </a:lnTo>
                <a:lnTo>
                  <a:pt x="3429" y="8229"/>
                </a:lnTo>
                <a:lnTo>
                  <a:pt x="5486" y="6172"/>
                </a:lnTo>
                <a:lnTo>
                  <a:pt x="7556" y="4114"/>
                </a:lnTo>
                <a:lnTo>
                  <a:pt x="9613" y="2743"/>
                </a:lnTo>
                <a:lnTo>
                  <a:pt x="12344" y="1371"/>
                </a:lnTo>
                <a:lnTo>
                  <a:pt x="15087" y="685"/>
                </a:lnTo>
                <a:lnTo>
                  <a:pt x="17843" y="0"/>
                </a:lnTo>
                <a:lnTo>
                  <a:pt x="20574" y="0"/>
                </a:lnTo>
                <a:lnTo>
                  <a:pt x="23329" y="685"/>
                </a:lnTo>
                <a:lnTo>
                  <a:pt x="26060" y="1371"/>
                </a:lnTo>
                <a:lnTo>
                  <a:pt x="28130" y="2743"/>
                </a:lnTo>
                <a:lnTo>
                  <a:pt x="30861" y="4800"/>
                </a:lnTo>
                <a:lnTo>
                  <a:pt x="32918" y="6172"/>
                </a:lnTo>
                <a:lnTo>
                  <a:pt x="34290" y="8915"/>
                </a:lnTo>
                <a:lnTo>
                  <a:pt x="35661" y="1097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28552" y="1990293"/>
            <a:ext cx="38417" cy="157734"/>
          </a:xfrm>
          <a:custGeom>
            <a:avLst/>
            <a:gdLst/>
            <a:ahLst/>
            <a:cxnLst/>
            <a:rect l="l" t="t" r="r" b="b"/>
            <a:pathLst>
              <a:path w="38417" h="157733">
                <a:moveTo>
                  <a:pt x="38417" y="157733"/>
                </a:moveTo>
                <a:lnTo>
                  <a:pt x="33604" y="153619"/>
                </a:lnTo>
                <a:lnTo>
                  <a:pt x="28803" y="149504"/>
                </a:lnTo>
                <a:lnTo>
                  <a:pt x="24701" y="144703"/>
                </a:lnTo>
                <a:lnTo>
                  <a:pt x="20573" y="139903"/>
                </a:lnTo>
                <a:lnTo>
                  <a:pt x="17144" y="135102"/>
                </a:lnTo>
                <a:lnTo>
                  <a:pt x="13715" y="129616"/>
                </a:lnTo>
                <a:lnTo>
                  <a:pt x="10286" y="124129"/>
                </a:lnTo>
                <a:lnTo>
                  <a:pt x="7556" y="118643"/>
                </a:lnTo>
                <a:lnTo>
                  <a:pt x="5499" y="112471"/>
                </a:lnTo>
                <a:lnTo>
                  <a:pt x="3428" y="106984"/>
                </a:lnTo>
                <a:lnTo>
                  <a:pt x="2070" y="100812"/>
                </a:lnTo>
                <a:lnTo>
                  <a:pt x="698" y="94640"/>
                </a:lnTo>
                <a:lnTo>
                  <a:pt x="0" y="88468"/>
                </a:lnTo>
                <a:lnTo>
                  <a:pt x="0" y="82295"/>
                </a:lnTo>
                <a:lnTo>
                  <a:pt x="0" y="75437"/>
                </a:lnTo>
                <a:lnTo>
                  <a:pt x="0" y="69265"/>
                </a:lnTo>
                <a:lnTo>
                  <a:pt x="698" y="63093"/>
                </a:lnTo>
                <a:lnTo>
                  <a:pt x="2070" y="56921"/>
                </a:lnTo>
                <a:lnTo>
                  <a:pt x="3428" y="50749"/>
                </a:lnTo>
                <a:lnTo>
                  <a:pt x="5499" y="45262"/>
                </a:lnTo>
                <a:lnTo>
                  <a:pt x="7556" y="39090"/>
                </a:lnTo>
                <a:lnTo>
                  <a:pt x="10286" y="33604"/>
                </a:lnTo>
                <a:lnTo>
                  <a:pt x="13715" y="28117"/>
                </a:lnTo>
                <a:lnTo>
                  <a:pt x="17144" y="22631"/>
                </a:lnTo>
                <a:lnTo>
                  <a:pt x="20573" y="17830"/>
                </a:lnTo>
                <a:lnTo>
                  <a:pt x="24701" y="12344"/>
                </a:lnTo>
                <a:lnTo>
                  <a:pt x="28803" y="8229"/>
                </a:lnTo>
                <a:lnTo>
                  <a:pt x="33604" y="3428"/>
                </a:lnTo>
                <a:lnTo>
                  <a:pt x="38417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90148" y="1971776"/>
            <a:ext cx="43903" cy="180365"/>
          </a:xfrm>
          <a:custGeom>
            <a:avLst/>
            <a:gdLst/>
            <a:ahLst/>
            <a:cxnLst/>
            <a:rect l="l" t="t" r="r" b="b"/>
            <a:pathLst>
              <a:path w="43903" h="180365">
                <a:moveTo>
                  <a:pt x="32918" y="180365"/>
                </a:moveTo>
                <a:lnTo>
                  <a:pt x="28117" y="174879"/>
                </a:lnTo>
                <a:lnTo>
                  <a:pt x="24002" y="169392"/>
                </a:lnTo>
                <a:lnTo>
                  <a:pt x="19900" y="163220"/>
                </a:lnTo>
                <a:lnTo>
                  <a:pt x="16471" y="157048"/>
                </a:lnTo>
                <a:lnTo>
                  <a:pt x="13042" y="150876"/>
                </a:lnTo>
                <a:lnTo>
                  <a:pt x="9613" y="144018"/>
                </a:lnTo>
                <a:lnTo>
                  <a:pt x="7543" y="137160"/>
                </a:lnTo>
                <a:lnTo>
                  <a:pt x="4813" y="130302"/>
                </a:lnTo>
                <a:lnTo>
                  <a:pt x="3428" y="123444"/>
                </a:lnTo>
                <a:lnTo>
                  <a:pt x="2057" y="116586"/>
                </a:lnTo>
                <a:lnTo>
                  <a:pt x="685" y="109728"/>
                </a:lnTo>
                <a:lnTo>
                  <a:pt x="0" y="102184"/>
                </a:lnTo>
                <a:lnTo>
                  <a:pt x="0" y="95326"/>
                </a:lnTo>
                <a:lnTo>
                  <a:pt x="685" y="87782"/>
                </a:lnTo>
                <a:lnTo>
                  <a:pt x="685" y="80924"/>
                </a:lnTo>
                <a:lnTo>
                  <a:pt x="2057" y="73380"/>
                </a:lnTo>
                <a:lnTo>
                  <a:pt x="3428" y="66522"/>
                </a:lnTo>
                <a:lnTo>
                  <a:pt x="5486" y="59664"/>
                </a:lnTo>
                <a:lnTo>
                  <a:pt x="7543" y="52806"/>
                </a:lnTo>
                <a:lnTo>
                  <a:pt x="10286" y="45948"/>
                </a:lnTo>
                <a:lnTo>
                  <a:pt x="13042" y="39776"/>
                </a:lnTo>
                <a:lnTo>
                  <a:pt x="16471" y="32918"/>
                </a:lnTo>
                <a:lnTo>
                  <a:pt x="20573" y="26746"/>
                </a:lnTo>
                <a:lnTo>
                  <a:pt x="24688" y="21259"/>
                </a:lnTo>
                <a:lnTo>
                  <a:pt x="28816" y="15773"/>
                </a:lnTo>
                <a:lnTo>
                  <a:pt x="33616" y="10287"/>
                </a:lnTo>
                <a:lnTo>
                  <a:pt x="38404" y="4800"/>
                </a:lnTo>
                <a:lnTo>
                  <a:pt x="43903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52" y="1964918"/>
            <a:ext cx="33591" cy="25374"/>
          </a:xfrm>
          <a:custGeom>
            <a:avLst/>
            <a:gdLst/>
            <a:ahLst/>
            <a:cxnLst/>
            <a:rect l="l" t="t" r="r" b="b"/>
            <a:pathLst>
              <a:path w="33591" h="25374">
                <a:moveTo>
                  <a:pt x="0" y="6858"/>
                </a:moveTo>
                <a:lnTo>
                  <a:pt x="2057" y="4800"/>
                </a:lnTo>
                <a:lnTo>
                  <a:pt x="4102" y="3429"/>
                </a:lnTo>
                <a:lnTo>
                  <a:pt x="6857" y="2057"/>
                </a:lnTo>
                <a:lnTo>
                  <a:pt x="8915" y="685"/>
                </a:lnTo>
                <a:lnTo>
                  <a:pt x="11645" y="0"/>
                </a:lnTo>
                <a:lnTo>
                  <a:pt x="14389" y="0"/>
                </a:lnTo>
                <a:lnTo>
                  <a:pt x="17145" y="0"/>
                </a:lnTo>
                <a:lnTo>
                  <a:pt x="19875" y="685"/>
                </a:lnTo>
                <a:lnTo>
                  <a:pt x="22631" y="1371"/>
                </a:lnTo>
                <a:lnTo>
                  <a:pt x="25361" y="2743"/>
                </a:lnTo>
                <a:lnTo>
                  <a:pt x="27432" y="4800"/>
                </a:lnTo>
                <a:lnTo>
                  <a:pt x="29489" y="6858"/>
                </a:lnTo>
                <a:lnTo>
                  <a:pt x="30860" y="8915"/>
                </a:lnTo>
                <a:lnTo>
                  <a:pt x="32219" y="11658"/>
                </a:lnTo>
                <a:lnTo>
                  <a:pt x="32918" y="14401"/>
                </a:lnTo>
                <a:lnTo>
                  <a:pt x="33591" y="17145"/>
                </a:lnTo>
                <a:lnTo>
                  <a:pt x="33591" y="19888"/>
                </a:lnTo>
                <a:lnTo>
                  <a:pt x="33591" y="22631"/>
                </a:lnTo>
                <a:lnTo>
                  <a:pt x="32918" y="2537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98949" y="2021154"/>
            <a:ext cx="73380" cy="146075"/>
          </a:xfrm>
          <a:custGeom>
            <a:avLst/>
            <a:gdLst/>
            <a:ahLst/>
            <a:cxnLst/>
            <a:rect l="l" t="t" r="r" b="b"/>
            <a:pathLst>
              <a:path w="73380" h="146075">
                <a:moveTo>
                  <a:pt x="73380" y="146075"/>
                </a:moveTo>
                <a:lnTo>
                  <a:pt x="67881" y="144018"/>
                </a:lnTo>
                <a:lnTo>
                  <a:pt x="61721" y="141960"/>
                </a:lnTo>
                <a:lnTo>
                  <a:pt x="56235" y="139217"/>
                </a:lnTo>
                <a:lnTo>
                  <a:pt x="50736" y="136474"/>
                </a:lnTo>
                <a:lnTo>
                  <a:pt x="45250" y="133045"/>
                </a:lnTo>
                <a:lnTo>
                  <a:pt x="40449" y="129616"/>
                </a:lnTo>
                <a:lnTo>
                  <a:pt x="34963" y="125501"/>
                </a:lnTo>
                <a:lnTo>
                  <a:pt x="30860" y="121386"/>
                </a:lnTo>
                <a:lnTo>
                  <a:pt x="26047" y="116586"/>
                </a:lnTo>
                <a:lnTo>
                  <a:pt x="21945" y="111785"/>
                </a:lnTo>
                <a:lnTo>
                  <a:pt x="18516" y="106984"/>
                </a:lnTo>
                <a:lnTo>
                  <a:pt x="15087" y="101498"/>
                </a:lnTo>
                <a:lnTo>
                  <a:pt x="11658" y="96012"/>
                </a:lnTo>
                <a:lnTo>
                  <a:pt x="8902" y="90525"/>
                </a:lnTo>
                <a:lnTo>
                  <a:pt x="6857" y="85039"/>
                </a:lnTo>
                <a:lnTo>
                  <a:pt x="4800" y="78867"/>
                </a:lnTo>
                <a:lnTo>
                  <a:pt x="2730" y="72694"/>
                </a:lnTo>
                <a:lnTo>
                  <a:pt x="2044" y="66522"/>
                </a:lnTo>
                <a:lnTo>
                  <a:pt x="673" y="60350"/>
                </a:lnTo>
                <a:lnTo>
                  <a:pt x="0" y="54178"/>
                </a:lnTo>
                <a:lnTo>
                  <a:pt x="0" y="48006"/>
                </a:lnTo>
                <a:lnTo>
                  <a:pt x="673" y="41833"/>
                </a:lnTo>
                <a:lnTo>
                  <a:pt x="1371" y="35661"/>
                </a:lnTo>
                <a:lnTo>
                  <a:pt x="2044" y="29489"/>
                </a:lnTo>
                <a:lnTo>
                  <a:pt x="3428" y="23317"/>
                </a:lnTo>
                <a:lnTo>
                  <a:pt x="5473" y="17145"/>
                </a:lnTo>
                <a:lnTo>
                  <a:pt x="7531" y="10972"/>
                </a:lnTo>
                <a:lnTo>
                  <a:pt x="10286" y="5486"/>
                </a:lnTo>
                <a:lnTo>
                  <a:pt x="13017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61230" y="2017039"/>
            <a:ext cx="72682" cy="170764"/>
          </a:xfrm>
          <a:custGeom>
            <a:avLst/>
            <a:gdLst/>
            <a:ahLst/>
            <a:cxnLst/>
            <a:rect l="l" t="t" r="r" b="b"/>
            <a:pathLst>
              <a:path w="72682" h="170764">
                <a:moveTo>
                  <a:pt x="72682" y="170764"/>
                </a:moveTo>
                <a:lnTo>
                  <a:pt x="66522" y="167335"/>
                </a:lnTo>
                <a:lnTo>
                  <a:pt x="60337" y="163906"/>
                </a:lnTo>
                <a:lnTo>
                  <a:pt x="54165" y="159791"/>
                </a:lnTo>
                <a:lnTo>
                  <a:pt x="48006" y="155676"/>
                </a:lnTo>
                <a:lnTo>
                  <a:pt x="42519" y="150875"/>
                </a:lnTo>
                <a:lnTo>
                  <a:pt x="37719" y="146075"/>
                </a:lnTo>
                <a:lnTo>
                  <a:pt x="32232" y="140588"/>
                </a:lnTo>
                <a:lnTo>
                  <a:pt x="28105" y="135102"/>
                </a:lnTo>
                <a:lnTo>
                  <a:pt x="23304" y="129616"/>
                </a:lnTo>
                <a:lnTo>
                  <a:pt x="19189" y="123443"/>
                </a:lnTo>
                <a:lnTo>
                  <a:pt x="15760" y="117271"/>
                </a:lnTo>
                <a:lnTo>
                  <a:pt x="12331" y="111099"/>
                </a:lnTo>
                <a:lnTo>
                  <a:pt x="9588" y="104241"/>
                </a:lnTo>
                <a:lnTo>
                  <a:pt x="6858" y="97383"/>
                </a:lnTo>
                <a:lnTo>
                  <a:pt x="4800" y="90525"/>
                </a:lnTo>
                <a:lnTo>
                  <a:pt x="3429" y="83667"/>
                </a:lnTo>
                <a:lnTo>
                  <a:pt x="2044" y="76809"/>
                </a:lnTo>
                <a:lnTo>
                  <a:pt x="673" y="69265"/>
                </a:lnTo>
                <a:lnTo>
                  <a:pt x="673" y="62407"/>
                </a:lnTo>
                <a:lnTo>
                  <a:pt x="0" y="54863"/>
                </a:lnTo>
                <a:lnTo>
                  <a:pt x="673" y="48005"/>
                </a:lnTo>
                <a:lnTo>
                  <a:pt x="1371" y="40462"/>
                </a:lnTo>
                <a:lnTo>
                  <a:pt x="2044" y="33604"/>
                </a:lnTo>
                <a:lnTo>
                  <a:pt x="4102" y="26746"/>
                </a:lnTo>
                <a:lnTo>
                  <a:pt x="5473" y="19888"/>
                </a:lnTo>
                <a:lnTo>
                  <a:pt x="8229" y="13030"/>
                </a:lnTo>
                <a:lnTo>
                  <a:pt x="10960" y="6172"/>
                </a:lnTo>
                <a:lnTo>
                  <a:pt x="13716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74946" y="2003323"/>
            <a:ext cx="37020" cy="17830"/>
          </a:xfrm>
          <a:custGeom>
            <a:avLst/>
            <a:gdLst/>
            <a:ahLst/>
            <a:cxnLst/>
            <a:rect l="l" t="t" r="r" b="b"/>
            <a:pathLst>
              <a:path w="37020" h="17830">
                <a:moveTo>
                  <a:pt x="0" y="13716"/>
                </a:moveTo>
                <a:lnTo>
                  <a:pt x="1371" y="10972"/>
                </a:lnTo>
                <a:lnTo>
                  <a:pt x="2730" y="8229"/>
                </a:lnTo>
                <a:lnTo>
                  <a:pt x="4102" y="6172"/>
                </a:lnTo>
                <a:lnTo>
                  <a:pt x="6159" y="4114"/>
                </a:lnTo>
                <a:lnTo>
                  <a:pt x="8229" y="2743"/>
                </a:lnTo>
                <a:lnTo>
                  <a:pt x="10960" y="1371"/>
                </a:lnTo>
                <a:lnTo>
                  <a:pt x="13716" y="685"/>
                </a:lnTo>
                <a:lnTo>
                  <a:pt x="16446" y="0"/>
                </a:lnTo>
                <a:lnTo>
                  <a:pt x="19189" y="0"/>
                </a:lnTo>
                <a:lnTo>
                  <a:pt x="21945" y="0"/>
                </a:lnTo>
                <a:lnTo>
                  <a:pt x="24676" y="685"/>
                </a:lnTo>
                <a:lnTo>
                  <a:pt x="27432" y="2057"/>
                </a:lnTo>
                <a:lnTo>
                  <a:pt x="29476" y="3429"/>
                </a:lnTo>
                <a:lnTo>
                  <a:pt x="31534" y="5486"/>
                </a:lnTo>
                <a:lnTo>
                  <a:pt x="33591" y="7543"/>
                </a:lnTo>
                <a:lnTo>
                  <a:pt x="34963" y="9601"/>
                </a:lnTo>
                <a:lnTo>
                  <a:pt x="36334" y="12344"/>
                </a:lnTo>
                <a:lnTo>
                  <a:pt x="37020" y="15087"/>
                </a:lnTo>
                <a:lnTo>
                  <a:pt x="37020" y="1783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85093" y="2084247"/>
            <a:ext cx="76809" cy="67894"/>
          </a:xfrm>
          <a:custGeom>
            <a:avLst/>
            <a:gdLst/>
            <a:ahLst/>
            <a:cxnLst/>
            <a:rect l="l" t="t" r="r" b="b"/>
            <a:pathLst>
              <a:path w="76809" h="67894">
                <a:moveTo>
                  <a:pt x="0" y="67894"/>
                </a:moveTo>
                <a:lnTo>
                  <a:pt x="8928" y="58292"/>
                </a:lnTo>
                <a:lnTo>
                  <a:pt x="17843" y="48691"/>
                </a:lnTo>
                <a:lnTo>
                  <a:pt x="26746" y="39776"/>
                </a:lnTo>
                <a:lnTo>
                  <a:pt x="36360" y="31546"/>
                </a:lnTo>
                <a:lnTo>
                  <a:pt x="45948" y="23317"/>
                </a:lnTo>
                <a:lnTo>
                  <a:pt x="56235" y="15087"/>
                </a:lnTo>
                <a:lnTo>
                  <a:pt x="66522" y="7543"/>
                </a:lnTo>
                <a:lnTo>
                  <a:pt x="76809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15155" y="2187803"/>
            <a:ext cx="44577" cy="91211"/>
          </a:xfrm>
          <a:custGeom>
            <a:avLst/>
            <a:gdLst/>
            <a:ahLst/>
            <a:cxnLst/>
            <a:rect l="l" t="t" r="r" b="b"/>
            <a:pathLst>
              <a:path w="44576" h="91211">
                <a:moveTo>
                  <a:pt x="44577" y="0"/>
                </a:moveTo>
                <a:lnTo>
                  <a:pt x="37719" y="10286"/>
                </a:lnTo>
                <a:lnTo>
                  <a:pt x="30861" y="21259"/>
                </a:lnTo>
                <a:lnTo>
                  <a:pt x="24676" y="32918"/>
                </a:lnTo>
                <a:lnTo>
                  <a:pt x="19202" y="43891"/>
                </a:lnTo>
                <a:lnTo>
                  <a:pt x="13716" y="55549"/>
                </a:lnTo>
                <a:lnTo>
                  <a:pt x="8216" y="67208"/>
                </a:lnTo>
                <a:lnTo>
                  <a:pt x="4102" y="79552"/>
                </a:lnTo>
                <a:lnTo>
                  <a:pt x="0" y="9121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95939" y="2320162"/>
            <a:ext cx="6857" cy="102184"/>
          </a:xfrm>
          <a:custGeom>
            <a:avLst/>
            <a:gdLst/>
            <a:ahLst/>
            <a:cxnLst/>
            <a:rect l="l" t="t" r="r" b="b"/>
            <a:pathLst>
              <a:path w="6858" h="102184">
                <a:moveTo>
                  <a:pt x="6857" y="0"/>
                </a:moveTo>
                <a:lnTo>
                  <a:pt x="4800" y="13030"/>
                </a:lnTo>
                <a:lnTo>
                  <a:pt x="2743" y="25374"/>
                </a:lnTo>
                <a:lnTo>
                  <a:pt x="1371" y="38404"/>
                </a:lnTo>
                <a:lnTo>
                  <a:pt x="698" y="51435"/>
                </a:lnTo>
                <a:lnTo>
                  <a:pt x="0" y="63779"/>
                </a:lnTo>
                <a:lnTo>
                  <a:pt x="0" y="76809"/>
                </a:lnTo>
                <a:lnTo>
                  <a:pt x="0" y="89839"/>
                </a:lnTo>
                <a:lnTo>
                  <a:pt x="698" y="10218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02112" y="2465552"/>
            <a:ext cx="32918" cy="96697"/>
          </a:xfrm>
          <a:custGeom>
            <a:avLst/>
            <a:gdLst/>
            <a:ahLst/>
            <a:cxnLst/>
            <a:rect l="l" t="t" r="r" b="b"/>
            <a:pathLst>
              <a:path w="32918" h="96697">
                <a:moveTo>
                  <a:pt x="0" y="0"/>
                </a:moveTo>
                <a:lnTo>
                  <a:pt x="2755" y="12344"/>
                </a:lnTo>
                <a:lnTo>
                  <a:pt x="5486" y="24688"/>
                </a:lnTo>
                <a:lnTo>
                  <a:pt x="8915" y="37033"/>
                </a:lnTo>
                <a:lnTo>
                  <a:pt x="13042" y="49377"/>
                </a:lnTo>
                <a:lnTo>
                  <a:pt x="17145" y="61721"/>
                </a:lnTo>
                <a:lnTo>
                  <a:pt x="21958" y="73380"/>
                </a:lnTo>
                <a:lnTo>
                  <a:pt x="27432" y="85039"/>
                </a:lnTo>
                <a:lnTo>
                  <a:pt x="32918" y="9669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59732" y="2599283"/>
            <a:ext cx="67881" cy="76123"/>
          </a:xfrm>
          <a:custGeom>
            <a:avLst/>
            <a:gdLst/>
            <a:ahLst/>
            <a:cxnLst/>
            <a:rect l="l" t="t" r="r" b="b"/>
            <a:pathLst>
              <a:path w="67881" h="76123">
                <a:moveTo>
                  <a:pt x="0" y="0"/>
                </a:moveTo>
                <a:lnTo>
                  <a:pt x="6858" y="10972"/>
                </a:lnTo>
                <a:lnTo>
                  <a:pt x="14389" y="21259"/>
                </a:lnTo>
                <a:lnTo>
                  <a:pt x="22631" y="30860"/>
                </a:lnTo>
                <a:lnTo>
                  <a:pt x="30861" y="40462"/>
                </a:lnTo>
                <a:lnTo>
                  <a:pt x="39776" y="50063"/>
                </a:lnTo>
                <a:lnTo>
                  <a:pt x="48679" y="58978"/>
                </a:lnTo>
                <a:lnTo>
                  <a:pt x="58293" y="67894"/>
                </a:lnTo>
                <a:lnTo>
                  <a:pt x="67881" y="76123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61230" y="2702153"/>
            <a:ext cx="91884" cy="44577"/>
          </a:xfrm>
          <a:custGeom>
            <a:avLst/>
            <a:gdLst/>
            <a:ahLst/>
            <a:cxnLst/>
            <a:rect l="l" t="t" r="r" b="b"/>
            <a:pathLst>
              <a:path w="91884" h="44576">
                <a:moveTo>
                  <a:pt x="0" y="0"/>
                </a:moveTo>
                <a:lnTo>
                  <a:pt x="10287" y="6857"/>
                </a:lnTo>
                <a:lnTo>
                  <a:pt x="21247" y="13715"/>
                </a:lnTo>
                <a:lnTo>
                  <a:pt x="32905" y="19888"/>
                </a:lnTo>
                <a:lnTo>
                  <a:pt x="43878" y="25374"/>
                </a:lnTo>
                <a:lnTo>
                  <a:pt x="55537" y="30860"/>
                </a:lnTo>
                <a:lnTo>
                  <a:pt x="67195" y="35661"/>
                </a:lnTo>
                <a:lnTo>
                  <a:pt x="79540" y="40462"/>
                </a:lnTo>
                <a:lnTo>
                  <a:pt x="91884" y="4457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95329" y="2474468"/>
            <a:ext cx="146075" cy="73380"/>
          </a:xfrm>
          <a:custGeom>
            <a:avLst/>
            <a:gdLst/>
            <a:ahLst/>
            <a:cxnLst/>
            <a:rect l="l" t="t" r="r" b="b"/>
            <a:pathLst>
              <a:path w="146075" h="73380">
                <a:moveTo>
                  <a:pt x="0" y="13030"/>
                </a:moveTo>
                <a:lnTo>
                  <a:pt x="5486" y="10286"/>
                </a:lnTo>
                <a:lnTo>
                  <a:pt x="10972" y="7543"/>
                </a:lnTo>
                <a:lnTo>
                  <a:pt x="17145" y="5486"/>
                </a:lnTo>
                <a:lnTo>
                  <a:pt x="22631" y="3428"/>
                </a:lnTo>
                <a:lnTo>
                  <a:pt x="28816" y="2057"/>
                </a:lnTo>
                <a:lnTo>
                  <a:pt x="34975" y="1371"/>
                </a:lnTo>
                <a:lnTo>
                  <a:pt x="41148" y="685"/>
                </a:lnTo>
                <a:lnTo>
                  <a:pt x="48006" y="0"/>
                </a:lnTo>
                <a:lnTo>
                  <a:pt x="54190" y="0"/>
                </a:lnTo>
                <a:lnTo>
                  <a:pt x="60350" y="685"/>
                </a:lnTo>
                <a:lnTo>
                  <a:pt x="66535" y="1371"/>
                </a:lnTo>
                <a:lnTo>
                  <a:pt x="72694" y="2743"/>
                </a:lnTo>
                <a:lnTo>
                  <a:pt x="78867" y="4800"/>
                </a:lnTo>
                <a:lnTo>
                  <a:pt x="84353" y="6857"/>
                </a:lnTo>
                <a:lnTo>
                  <a:pt x="90538" y="8915"/>
                </a:lnTo>
                <a:lnTo>
                  <a:pt x="96012" y="11658"/>
                </a:lnTo>
                <a:lnTo>
                  <a:pt x="101498" y="15087"/>
                </a:lnTo>
                <a:lnTo>
                  <a:pt x="106984" y="18516"/>
                </a:lnTo>
                <a:lnTo>
                  <a:pt x="111785" y="21945"/>
                </a:lnTo>
                <a:lnTo>
                  <a:pt x="116586" y="26060"/>
                </a:lnTo>
                <a:lnTo>
                  <a:pt x="121399" y="30175"/>
                </a:lnTo>
                <a:lnTo>
                  <a:pt x="125501" y="34975"/>
                </a:lnTo>
                <a:lnTo>
                  <a:pt x="129628" y="39776"/>
                </a:lnTo>
                <a:lnTo>
                  <a:pt x="133057" y="45262"/>
                </a:lnTo>
                <a:lnTo>
                  <a:pt x="136474" y="50749"/>
                </a:lnTo>
                <a:lnTo>
                  <a:pt x="139217" y="56235"/>
                </a:lnTo>
                <a:lnTo>
                  <a:pt x="141973" y="61721"/>
                </a:lnTo>
                <a:lnTo>
                  <a:pt x="144018" y="67894"/>
                </a:lnTo>
                <a:lnTo>
                  <a:pt x="146075" y="7338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08372" y="2438120"/>
            <a:ext cx="161836" cy="87096"/>
          </a:xfrm>
          <a:custGeom>
            <a:avLst/>
            <a:gdLst/>
            <a:ahLst/>
            <a:cxnLst/>
            <a:rect l="l" t="t" r="r" b="b"/>
            <a:pathLst>
              <a:path w="161836" h="87096">
                <a:moveTo>
                  <a:pt x="0" y="7543"/>
                </a:moveTo>
                <a:lnTo>
                  <a:pt x="6857" y="5486"/>
                </a:lnTo>
                <a:lnTo>
                  <a:pt x="13715" y="3429"/>
                </a:lnTo>
                <a:lnTo>
                  <a:pt x="20573" y="2057"/>
                </a:lnTo>
                <a:lnTo>
                  <a:pt x="27431" y="1371"/>
                </a:lnTo>
                <a:lnTo>
                  <a:pt x="34963" y="685"/>
                </a:lnTo>
                <a:lnTo>
                  <a:pt x="41821" y="0"/>
                </a:lnTo>
                <a:lnTo>
                  <a:pt x="49364" y="685"/>
                </a:lnTo>
                <a:lnTo>
                  <a:pt x="56222" y="685"/>
                </a:lnTo>
                <a:lnTo>
                  <a:pt x="63779" y="2057"/>
                </a:lnTo>
                <a:lnTo>
                  <a:pt x="70637" y="3429"/>
                </a:lnTo>
                <a:lnTo>
                  <a:pt x="77495" y="4800"/>
                </a:lnTo>
                <a:lnTo>
                  <a:pt x="84353" y="7543"/>
                </a:lnTo>
                <a:lnTo>
                  <a:pt x="91211" y="9601"/>
                </a:lnTo>
                <a:lnTo>
                  <a:pt x="97370" y="13030"/>
                </a:lnTo>
                <a:lnTo>
                  <a:pt x="104228" y="16459"/>
                </a:lnTo>
                <a:lnTo>
                  <a:pt x="110401" y="19888"/>
                </a:lnTo>
                <a:lnTo>
                  <a:pt x="115887" y="24003"/>
                </a:lnTo>
                <a:lnTo>
                  <a:pt x="122072" y="28117"/>
                </a:lnTo>
                <a:lnTo>
                  <a:pt x="127546" y="32918"/>
                </a:lnTo>
                <a:lnTo>
                  <a:pt x="132359" y="37719"/>
                </a:lnTo>
                <a:lnTo>
                  <a:pt x="137159" y="43205"/>
                </a:lnTo>
                <a:lnTo>
                  <a:pt x="141947" y="48691"/>
                </a:lnTo>
                <a:lnTo>
                  <a:pt x="146075" y="54864"/>
                </a:lnTo>
                <a:lnTo>
                  <a:pt x="150177" y="61036"/>
                </a:lnTo>
                <a:lnTo>
                  <a:pt x="153606" y="67208"/>
                </a:lnTo>
                <a:lnTo>
                  <a:pt x="157035" y="73380"/>
                </a:lnTo>
                <a:lnTo>
                  <a:pt x="159791" y="80238"/>
                </a:lnTo>
                <a:lnTo>
                  <a:pt x="161836" y="8709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41404" y="2525217"/>
            <a:ext cx="31559" cy="27432"/>
          </a:xfrm>
          <a:custGeom>
            <a:avLst/>
            <a:gdLst/>
            <a:ahLst/>
            <a:cxnLst/>
            <a:rect l="l" t="t" r="r" b="b"/>
            <a:pathLst>
              <a:path w="31559" h="27431">
                <a:moveTo>
                  <a:pt x="28803" y="0"/>
                </a:moveTo>
                <a:lnTo>
                  <a:pt x="30187" y="2057"/>
                </a:lnTo>
                <a:lnTo>
                  <a:pt x="30861" y="4800"/>
                </a:lnTo>
                <a:lnTo>
                  <a:pt x="31559" y="7543"/>
                </a:lnTo>
                <a:lnTo>
                  <a:pt x="31559" y="10286"/>
                </a:lnTo>
                <a:lnTo>
                  <a:pt x="30861" y="13030"/>
                </a:lnTo>
                <a:lnTo>
                  <a:pt x="30187" y="15773"/>
                </a:lnTo>
                <a:lnTo>
                  <a:pt x="28803" y="18516"/>
                </a:lnTo>
                <a:lnTo>
                  <a:pt x="27432" y="20573"/>
                </a:lnTo>
                <a:lnTo>
                  <a:pt x="25374" y="22631"/>
                </a:lnTo>
                <a:lnTo>
                  <a:pt x="23329" y="24688"/>
                </a:lnTo>
                <a:lnTo>
                  <a:pt x="20574" y="26060"/>
                </a:lnTo>
                <a:lnTo>
                  <a:pt x="17843" y="26746"/>
                </a:lnTo>
                <a:lnTo>
                  <a:pt x="15087" y="27431"/>
                </a:lnTo>
                <a:lnTo>
                  <a:pt x="12344" y="27431"/>
                </a:lnTo>
                <a:lnTo>
                  <a:pt x="9613" y="27431"/>
                </a:lnTo>
                <a:lnTo>
                  <a:pt x="6858" y="26746"/>
                </a:lnTo>
                <a:lnTo>
                  <a:pt x="4800" y="26060"/>
                </a:lnTo>
                <a:lnTo>
                  <a:pt x="2057" y="24688"/>
                </a:lnTo>
                <a:lnTo>
                  <a:pt x="0" y="2263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41849" y="2567051"/>
            <a:ext cx="112458" cy="112471"/>
          </a:xfrm>
          <a:custGeom>
            <a:avLst/>
            <a:gdLst/>
            <a:ahLst/>
            <a:cxnLst/>
            <a:rect l="l" t="t" r="r" b="b"/>
            <a:pathLst>
              <a:path w="112458" h="112471">
                <a:moveTo>
                  <a:pt x="0" y="685"/>
                </a:moveTo>
                <a:lnTo>
                  <a:pt x="6159" y="0"/>
                </a:lnTo>
                <a:lnTo>
                  <a:pt x="13017" y="0"/>
                </a:lnTo>
                <a:lnTo>
                  <a:pt x="19189" y="0"/>
                </a:lnTo>
                <a:lnTo>
                  <a:pt x="25374" y="685"/>
                </a:lnTo>
                <a:lnTo>
                  <a:pt x="31534" y="1371"/>
                </a:lnTo>
                <a:lnTo>
                  <a:pt x="37718" y="2743"/>
                </a:lnTo>
                <a:lnTo>
                  <a:pt x="43878" y="4800"/>
                </a:lnTo>
                <a:lnTo>
                  <a:pt x="49377" y="6857"/>
                </a:lnTo>
                <a:lnTo>
                  <a:pt x="55537" y="9601"/>
                </a:lnTo>
                <a:lnTo>
                  <a:pt x="61023" y="12344"/>
                </a:lnTo>
                <a:lnTo>
                  <a:pt x="66522" y="15087"/>
                </a:lnTo>
                <a:lnTo>
                  <a:pt x="71310" y="19202"/>
                </a:lnTo>
                <a:lnTo>
                  <a:pt x="76111" y="22631"/>
                </a:lnTo>
                <a:lnTo>
                  <a:pt x="80911" y="26746"/>
                </a:lnTo>
                <a:lnTo>
                  <a:pt x="85724" y="31546"/>
                </a:lnTo>
                <a:lnTo>
                  <a:pt x="89827" y="36347"/>
                </a:lnTo>
                <a:lnTo>
                  <a:pt x="93256" y="41147"/>
                </a:lnTo>
                <a:lnTo>
                  <a:pt x="97383" y="45948"/>
                </a:lnTo>
                <a:lnTo>
                  <a:pt x="100114" y="51434"/>
                </a:lnTo>
                <a:lnTo>
                  <a:pt x="102869" y="56921"/>
                </a:lnTo>
                <a:lnTo>
                  <a:pt x="105600" y="63093"/>
                </a:lnTo>
                <a:lnTo>
                  <a:pt x="107670" y="68579"/>
                </a:lnTo>
                <a:lnTo>
                  <a:pt x="109727" y="74752"/>
                </a:lnTo>
                <a:lnTo>
                  <a:pt x="111099" y="80924"/>
                </a:lnTo>
                <a:lnTo>
                  <a:pt x="111772" y="87096"/>
                </a:lnTo>
                <a:lnTo>
                  <a:pt x="112458" y="93268"/>
                </a:lnTo>
                <a:lnTo>
                  <a:pt x="112458" y="99440"/>
                </a:lnTo>
                <a:lnTo>
                  <a:pt x="112458" y="106298"/>
                </a:lnTo>
                <a:lnTo>
                  <a:pt x="111772" y="11247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69954" y="2534132"/>
            <a:ext cx="120014" cy="135102"/>
          </a:xfrm>
          <a:custGeom>
            <a:avLst/>
            <a:gdLst/>
            <a:ahLst/>
            <a:cxnLst/>
            <a:rect l="l" t="t" r="r" b="b"/>
            <a:pathLst>
              <a:path w="120014" h="135102">
                <a:moveTo>
                  <a:pt x="0" y="0"/>
                </a:moveTo>
                <a:lnTo>
                  <a:pt x="7556" y="685"/>
                </a:lnTo>
                <a:lnTo>
                  <a:pt x="14414" y="1371"/>
                </a:lnTo>
                <a:lnTo>
                  <a:pt x="21272" y="2743"/>
                </a:lnTo>
                <a:lnTo>
                  <a:pt x="28130" y="4114"/>
                </a:lnTo>
                <a:lnTo>
                  <a:pt x="34988" y="6857"/>
                </a:lnTo>
                <a:lnTo>
                  <a:pt x="41846" y="8915"/>
                </a:lnTo>
                <a:lnTo>
                  <a:pt x="48704" y="11658"/>
                </a:lnTo>
                <a:lnTo>
                  <a:pt x="54864" y="15087"/>
                </a:lnTo>
                <a:lnTo>
                  <a:pt x="61048" y="19202"/>
                </a:lnTo>
                <a:lnTo>
                  <a:pt x="67208" y="22631"/>
                </a:lnTo>
                <a:lnTo>
                  <a:pt x="72707" y="27431"/>
                </a:lnTo>
                <a:lnTo>
                  <a:pt x="78193" y="32232"/>
                </a:lnTo>
                <a:lnTo>
                  <a:pt x="83667" y="37033"/>
                </a:lnTo>
                <a:lnTo>
                  <a:pt x="88480" y="41833"/>
                </a:lnTo>
                <a:lnTo>
                  <a:pt x="93281" y="47320"/>
                </a:lnTo>
                <a:lnTo>
                  <a:pt x="97383" y="53492"/>
                </a:lnTo>
                <a:lnTo>
                  <a:pt x="101498" y="59664"/>
                </a:lnTo>
                <a:lnTo>
                  <a:pt x="104927" y="65836"/>
                </a:lnTo>
                <a:lnTo>
                  <a:pt x="108356" y="72008"/>
                </a:lnTo>
                <a:lnTo>
                  <a:pt x="111099" y="78866"/>
                </a:lnTo>
                <a:lnTo>
                  <a:pt x="113855" y="85724"/>
                </a:lnTo>
                <a:lnTo>
                  <a:pt x="115912" y="92582"/>
                </a:lnTo>
                <a:lnTo>
                  <a:pt x="117284" y="99440"/>
                </a:lnTo>
                <a:lnTo>
                  <a:pt x="118643" y="106298"/>
                </a:lnTo>
                <a:lnTo>
                  <a:pt x="119341" y="113842"/>
                </a:lnTo>
                <a:lnTo>
                  <a:pt x="120015" y="120700"/>
                </a:lnTo>
                <a:lnTo>
                  <a:pt x="120015" y="127558"/>
                </a:lnTo>
                <a:lnTo>
                  <a:pt x="120015" y="13510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53622" y="2669235"/>
            <a:ext cx="36347" cy="20574"/>
          </a:xfrm>
          <a:custGeom>
            <a:avLst/>
            <a:gdLst/>
            <a:ahLst/>
            <a:cxnLst/>
            <a:rect l="l" t="t" r="r" b="b"/>
            <a:pathLst>
              <a:path w="36347" h="20574">
                <a:moveTo>
                  <a:pt x="36347" y="0"/>
                </a:moveTo>
                <a:lnTo>
                  <a:pt x="36347" y="2743"/>
                </a:lnTo>
                <a:lnTo>
                  <a:pt x="35674" y="5486"/>
                </a:lnTo>
                <a:lnTo>
                  <a:pt x="34975" y="8229"/>
                </a:lnTo>
                <a:lnTo>
                  <a:pt x="34289" y="10972"/>
                </a:lnTo>
                <a:lnTo>
                  <a:pt x="32918" y="13030"/>
                </a:lnTo>
                <a:lnTo>
                  <a:pt x="30860" y="15087"/>
                </a:lnTo>
                <a:lnTo>
                  <a:pt x="28816" y="17145"/>
                </a:lnTo>
                <a:lnTo>
                  <a:pt x="26060" y="18516"/>
                </a:lnTo>
                <a:lnTo>
                  <a:pt x="24002" y="19888"/>
                </a:lnTo>
                <a:lnTo>
                  <a:pt x="21259" y="20574"/>
                </a:lnTo>
                <a:lnTo>
                  <a:pt x="18529" y="20574"/>
                </a:lnTo>
                <a:lnTo>
                  <a:pt x="15773" y="20574"/>
                </a:lnTo>
                <a:lnTo>
                  <a:pt x="13042" y="20574"/>
                </a:lnTo>
                <a:lnTo>
                  <a:pt x="10286" y="19202"/>
                </a:lnTo>
                <a:lnTo>
                  <a:pt x="7543" y="18516"/>
                </a:lnTo>
                <a:lnTo>
                  <a:pt x="5486" y="16459"/>
                </a:lnTo>
                <a:lnTo>
                  <a:pt x="3428" y="14401"/>
                </a:lnTo>
                <a:lnTo>
                  <a:pt x="1384" y="12344"/>
                </a:lnTo>
                <a:lnTo>
                  <a:pt x="0" y="1028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62283" y="2621229"/>
            <a:ext cx="73380" cy="146075"/>
          </a:xfrm>
          <a:custGeom>
            <a:avLst/>
            <a:gdLst/>
            <a:ahLst/>
            <a:cxnLst/>
            <a:rect l="l" t="t" r="r" b="b"/>
            <a:pathLst>
              <a:path w="73380" h="146075">
                <a:moveTo>
                  <a:pt x="0" y="0"/>
                </a:moveTo>
                <a:lnTo>
                  <a:pt x="6172" y="1371"/>
                </a:lnTo>
                <a:lnTo>
                  <a:pt x="12357" y="4114"/>
                </a:lnTo>
                <a:lnTo>
                  <a:pt x="17843" y="6858"/>
                </a:lnTo>
                <a:lnTo>
                  <a:pt x="23317" y="9601"/>
                </a:lnTo>
                <a:lnTo>
                  <a:pt x="28803" y="13030"/>
                </a:lnTo>
                <a:lnTo>
                  <a:pt x="33604" y="16459"/>
                </a:lnTo>
                <a:lnTo>
                  <a:pt x="38417" y="20574"/>
                </a:lnTo>
                <a:lnTo>
                  <a:pt x="43218" y="24688"/>
                </a:lnTo>
                <a:lnTo>
                  <a:pt x="47320" y="28803"/>
                </a:lnTo>
                <a:lnTo>
                  <a:pt x="51435" y="33604"/>
                </a:lnTo>
                <a:lnTo>
                  <a:pt x="55562" y="39090"/>
                </a:lnTo>
                <a:lnTo>
                  <a:pt x="58991" y="43891"/>
                </a:lnTo>
                <a:lnTo>
                  <a:pt x="61722" y="49377"/>
                </a:lnTo>
                <a:lnTo>
                  <a:pt x="64465" y="55549"/>
                </a:lnTo>
                <a:lnTo>
                  <a:pt x="67221" y="61036"/>
                </a:lnTo>
                <a:lnTo>
                  <a:pt x="69278" y="67208"/>
                </a:lnTo>
                <a:lnTo>
                  <a:pt x="70650" y="73380"/>
                </a:lnTo>
                <a:lnTo>
                  <a:pt x="72009" y="79552"/>
                </a:lnTo>
                <a:lnTo>
                  <a:pt x="72707" y="85725"/>
                </a:lnTo>
                <a:lnTo>
                  <a:pt x="73380" y="91897"/>
                </a:lnTo>
                <a:lnTo>
                  <a:pt x="73380" y="98069"/>
                </a:lnTo>
                <a:lnTo>
                  <a:pt x="73380" y="104241"/>
                </a:lnTo>
                <a:lnTo>
                  <a:pt x="72707" y="110413"/>
                </a:lnTo>
                <a:lnTo>
                  <a:pt x="71323" y="116586"/>
                </a:lnTo>
                <a:lnTo>
                  <a:pt x="69951" y="122758"/>
                </a:lnTo>
                <a:lnTo>
                  <a:pt x="68580" y="128930"/>
                </a:lnTo>
                <a:lnTo>
                  <a:pt x="65849" y="134416"/>
                </a:lnTo>
                <a:lnTo>
                  <a:pt x="63792" y="140589"/>
                </a:lnTo>
                <a:lnTo>
                  <a:pt x="61036" y="14607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01374" y="2600655"/>
            <a:ext cx="72008" cy="170764"/>
          </a:xfrm>
          <a:custGeom>
            <a:avLst/>
            <a:gdLst/>
            <a:ahLst/>
            <a:cxnLst/>
            <a:rect l="l" t="t" r="r" b="b"/>
            <a:pathLst>
              <a:path w="72009" h="170764">
                <a:moveTo>
                  <a:pt x="0" y="0"/>
                </a:moveTo>
                <a:lnTo>
                  <a:pt x="6184" y="3429"/>
                </a:lnTo>
                <a:lnTo>
                  <a:pt x="12344" y="6858"/>
                </a:lnTo>
                <a:lnTo>
                  <a:pt x="18516" y="10972"/>
                </a:lnTo>
                <a:lnTo>
                  <a:pt x="24002" y="15087"/>
                </a:lnTo>
                <a:lnTo>
                  <a:pt x="29489" y="19888"/>
                </a:lnTo>
                <a:lnTo>
                  <a:pt x="34988" y="24688"/>
                </a:lnTo>
                <a:lnTo>
                  <a:pt x="39776" y="30175"/>
                </a:lnTo>
                <a:lnTo>
                  <a:pt x="44576" y="35661"/>
                </a:lnTo>
                <a:lnTo>
                  <a:pt x="48704" y="41148"/>
                </a:lnTo>
                <a:lnTo>
                  <a:pt x="52806" y="47320"/>
                </a:lnTo>
                <a:lnTo>
                  <a:pt x="56921" y="53492"/>
                </a:lnTo>
                <a:lnTo>
                  <a:pt x="59664" y="59664"/>
                </a:lnTo>
                <a:lnTo>
                  <a:pt x="63093" y="66522"/>
                </a:lnTo>
                <a:lnTo>
                  <a:pt x="65150" y="73380"/>
                </a:lnTo>
                <a:lnTo>
                  <a:pt x="67208" y="80238"/>
                </a:lnTo>
                <a:lnTo>
                  <a:pt x="69278" y="87096"/>
                </a:lnTo>
                <a:lnTo>
                  <a:pt x="70637" y="93954"/>
                </a:lnTo>
                <a:lnTo>
                  <a:pt x="71335" y="100812"/>
                </a:lnTo>
                <a:lnTo>
                  <a:pt x="72008" y="108356"/>
                </a:lnTo>
                <a:lnTo>
                  <a:pt x="72008" y="115214"/>
                </a:lnTo>
                <a:lnTo>
                  <a:pt x="72008" y="122758"/>
                </a:lnTo>
                <a:lnTo>
                  <a:pt x="71335" y="129616"/>
                </a:lnTo>
                <a:lnTo>
                  <a:pt x="69951" y="137160"/>
                </a:lnTo>
                <a:lnTo>
                  <a:pt x="68579" y="144018"/>
                </a:lnTo>
                <a:lnTo>
                  <a:pt x="66522" y="150876"/>
                </a:lnTo>
                <a:lnTo>
                  <a:pt x="64477" y="157734"/>
                </a:lnTo>
                <a:lnTo>
                  <a:pt x="61721" y="164592"/>
                </a:lnTo>
                <a:lnTo>
                  <a:pt x="58292" y="17076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23320" y="2767304"/>
            <a:ext cx="36347" cy="17830"/>
          </a:xfrm>
          <a:custGeom>
            <a:avLst/>
            <a:gdLst/>
            <a:ahLst/>
            <a:cxnLst/>
            <a:rect l="l" t="t" r="r" b="b"/>
            <a:pathLst>
              <a:path w="36347" h="17830">
                <a:moveTo>
                  <a:pt x="36347" y="4114"/>
                </a:moveTo>
                <a:lnTo>
                  <a:pt x="35674" y="6857"/>
                </a:lnTo>
                <a:lnTo>
                  <a:pt x="34289" y="9601"/>
                </a:lnTo>
                <a:lnTo>
                  <a:pt x="32918" y="11658"/>
                </a:lnTo>
                <a:lnTo>
                  <a:pt x="30860" y="13715"/>
                </a:lnTo>
                <a:lnTo>
                  <a:pt x="28117" y="15087"/>
                </a:lnTo>
                <a:lnTo>
                  <a:pt x="26060" y="16459"/>
                </a:lnTo>
                <a:lnTo>
                  <a:pt x="23329" y="17144"/>
                </a:lnTo>
                <a:lnTo>
                  <a:pt x="20573" y="17830"/>
                </a:lnTo>
                <a:lnTo>
                  <a:pt x="17830" y="17830"/>
                </a:lnTo>
                <a:lnTo>
                  <a:pt x="15100" y="17830"/>
                </a:lnTo>
                <a:lnTo>
                  <a:pt x="12344" y="16459"/>
                </a:lnTo>
                <a:lnTo>
                  <a:pt x="9613" y="15773"/>
                </a:lnTo>
                <a:lnTo>
                  <a:pt x="7543" y="14401"/>
                </a:lnTo>
                <a:lnTo>
                  <a:pt x="5486" y="12344"/>
                </a:lnTo>
                <a:lnTo>
                  <a:pt x="3428" y="10286"/>
                </a:lnTo>
                <a:lnTo>
                  <a:pt x="2057" y="8229"/>
                </a:lnTo>
                <a:lnTo>
                  <a:pt x="685" y="5486"/>
                </a:lnTo>
                <a:lnTo>
                  <a:pt x="0" y="2743"/>
                </a:ln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68342" y="2639745"/>
            <a:ext cx="38392" cy="158419"/>
          </a:xfrm>
          <a:custGeom>
            <a:avLst/>
            <a:gdLst/>
            <a:ahLst/>
            <a:cxnLst/>
            <a:rect l="l" t="t" r="r" b="b"/>
            <a:pathLst>
              <a:path w="38392" h="158419">
                <a:moveTo>
                  <a:pt x="0" y="0"/>
                </a:moveTo>
                <a:lnTo>
                  <a:pt x="4787" y="4114"/>
                </a:lnTo>
                <a:lnTo>
                  <a:pt x="9588" y="8915"/>
                </a:lnTo>
                <a:lnTo>
                  <a:pt x="13716" y="13030"/>
                </a:lnTo>
                <a:lnTo>
                  <a:pt x="17818" y="17830"/>
                </a:lnTo>
                <a:lnTo>
                  <a:pt x="21247" y="23317"/>
                </a:lnTo>
                <a:lnTo>
                  <a:pt x="24676" y="28803"/>
                </a:lnTo>
                <a:lnTo>
                  <a:pt x="27432" y="34290"/>
                </a:lnTo>
                <a:lnTo>
                  <a:pt x="30162" y="39776"/>
                </a:lnTo>
                <a:lnTo>
                  <a:pt x="32918" y="45262"/>
                </a:lnTo>
                <a:lnTo>
                  <a:pt x="34290" y="51435"/>
                </a:lnTo>
                <a:lnTo>
                  <a:pt x="36347" y="57607"/>
                </a:lnTo>
                <a:lnTo>
                  <a:pt x="37020" y="63779"/>
                </a:lnTo>
                <a:lnTo>
                  <a:pt x="38392" y="69951"/>
                </a:lnTo>
                <a:lnTo>
                  <a:pt x="38392" y="76123"/>
                </a:lnTo>
                <a:lnTo>
                  <a:pt x="38392" y="82296"/>
                </a:lnTo>
                <a:lnTo>
                  <a:pt x="38392" y="89154"/>
                </a:lnTo>
                <a:lnTo>
                  <a:pt x="37020" y="95326"/>
                </a:lnTo>
                <a:lnTo>
                  <a:pt x="36347" y="101498"/>
                </a:lnTo>
                <a:lnTo>
                  <a:pt x="34290" y="107670"/>
                </a:lnTo>
                <a:lnTo>
                  <a:pt x="32918" y="113157"/>
                </a:lnTo>
                <a:lnTo>
                  <a:pt x="30162" y="119329"/>
                </a:lnTo>
                <a:lnTo>
                  <a:pt x="27432" y="124815"/>
                </a:lnTo>
                <a:lnTo>
                  <a:pt x="24676" y="130302"/>
                </a:lnTo>
                <a:lnTo>
                  <a:pt x="21247" y="135788"/>
                </a:lnTo>
                <a:lnTo>
                  <a:pt x="17818" y="140589"/>
                </a:lnTo>
                <a:lnTo>
                  <a:pt x="13716" y="145389"/>
                </a:lnTo>
                <a:lnTo>
                  <a:pt x="9588" y="150190"/>
                </a:lnTo>
                <a:lnTo>
                  <a:pt x="4787" y="154305"/>
                </a:lnTo>
                <a:lnTo>
                  <a:pt x="0" y="158419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00561" y="2636316"/>
            <a:ext cx="43891" cy="180365"/>
          </a:xfrm>
          <a:custGeom>
            <a:avLst/>
            <a:gdLst/>
            <a:ahLst/>
            <a:cxnLst/>
            <a:rect l="l" t="t" r="r" b="b"/>
            <a:pathLst>
              <a:path w="43891" h="180365">
                <a:moveTo>
                  <a:pt x="10985" y="0"/>
                </a:moveTo>
                <a:lnTo>
                  <a:pt x="15786" y="5486"/>
                </a:lnTo>
                <a:lnTo>
                  <a:pt x="20573" y="10972"/>
                </a:lnTo>
                <a:lnTo>
                  <a:pt x="24701" y="17145"/>
                </a:lnTo>
                <a:lnTo>
                  <a:pt x="28130" y="23317"/>
                </a:lnTo>
                <a:lnTo>
                  <a:pt x="31559" y="29489"/>
                </a:lnTo>
                <a:lnTo>
                  <a:pt x="34289" y="36347"/>
                </a:lnTo>
                <a:lnTo>
                  <a:pt x="37033" y="42519"/>
                </a:lnTo>
                <a:lnTo>
                  <a:pt x="39090" y="49377"/>
                </a:lnTo>
                <a:lnTo>
                  <a:pt x="41147" y="56921"/>
                </a:lnTo>
                <a:lnTo>
                  <a:pt x="42519" y="63779"/>
                </a:lnTo>
                <a:lnTo>
                  <a:pt x="43218" y="70637"/>
                </a:lnTo>
                <a:lnTo>
                  <a:pt x="43891" y="78181"/>
                </a:lnTo>
                <a:lnTo>
                  <a:pt x="43891" y="85039"/>
                </a:lnTo>
                <a:lnTo>
                  <a:pt x="43891" y="92583"/>
                </a:lnTo>
                <a:lnTo>
                  <a:pt x="43218" y="99441"/>
                </a:lnTo>
                <a:lnTo>
                  <a:pt x="42519" y="106299"/>
                </a:lnTo>
                <a:lnTo>
                  <a:pt x="41147" y="113842"/>
                </a:lnTo>
                <a:lnTo>
                  <a:pt x="39090" y="120700"/>
                </a:lnTo>
                <a:lnTo>
                  <a:pt x="37033" y="127558"/>
                </a:lnTo>
                <a:lnTo>
                  <a:pt x="34289" y="134416"/>
                </a:lnTo>
                <a:lnTo>
                  <a:pt x="30860" y="140589"/>
                </a:lnTo>
                <a:lnTo>
                  <a:pt x="27431" y="146761"/>
                </a:lnTo>
                <a:lnTo>
                  <a:pt x="24002" y="152933"/>
                </a:lnTo>
                <a:lnTo>
                  <a:pt x="19888" y="159105"/>
                </a:lnTo>
                <a:lnTo>
                  <a:pt x="15786" y="164592"/>
                </a:lnTo>
                <a:lnTo>
                  <a:pt x="10985" y="170078"/>
                </a:lnTo>
                <a:lnTo>
                  <a:pt x="5499" y="175564"/>
                </a:lnTo>
                <a:lnTo>
                  <a:pt x="0" y="18036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67643" y="2798165"/>
            <a:ext cx="32918" cy="25374"/>
          </a:xfrm>
          <a:custGeom>
            <a:avLst/>
            <a:gdLst/>
            <a:ahLst/>
            <a:cxnLst/>
            <a:rect l="l" t="t" r="r" b="b"/>
            <a:pathLst>
              <a:path w="32918" h="25374">
                <a:moveTo>
                  <a:pt x="32918" y="18516"/>
                </a:moveTo>
                <a:lnTo>
                  <a:pt x="31559" y="20574"/>
                </a:lnTo>
                <a:lnTo>
                  <a:pt x="29489" y="21945"/>
                </a:lnTo>
                <a:lnTo>
                  <a:pt x="26758" y="23317"/>
                </a:lnTo>
                <a:lnTo>
                  <a:pt x="24003" y="24688"/>
                </a:lnTo>
                <a:lnTo>
                  <a:pt x="21272" y="25374"/>
                </a:lnTo>
                <a:lnTo>
                  <a:pt x="18516" y="25374"/>
                </a:lnTo>
                <a:lnTo>
                  <a:pt x="15773" y="25374"/>
                </a:lnTo>
                <a:lnTo>
                  <a:pt x="13042" y="24688"/>
                </a:lnTo>
                <a:lnTo>
                  <a:pt x="10287" y="23317"/>
                </a:lnTo>
                <a:lnTo>
                  <a:pt x="8229" y="21945"/>
                </a:lnTo>
                <a:lnTo>
                  <a:pt x="6184" y="20574"/>
                </a:lnTo>
                <a:lnTo>
                  <a:pt x="4127" y="18516"/>
                </a:lnTo>
                <a:lnTo>
                  <a:pt x="2057" y="16459"/>
                </a:lnTo>
                <a:lnTo>
                  <a:pt x="1371" y="13716"/>
                </a:lnTo>
                <a:lnTo>
                  <a:pt x="0" y="10972"/>
                </a:lnTo>
                <a:lnTo>
                  <a:pt x="0" y="8229"/>
                </a:lnTo>
                <a:lnTo>
                  <a:pt x="0" y="5486"/>
                </a:lnTo>
                <a:lnTo>
                  <a:pt x="0" y="2743"/>
                </a:lnTo>
                <a:lnTo>
                  <a:pt x="698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92904" y="2759760"/>
            <a:ext cx="102171" cy="7543"/>
          </a:xfrm>
          <a:custGeom>
            <a:avLst/>
            <a:gdLst/>
            <a:ahLst/>
            <a:cxnLst/>
            <a:rect l="l" t="t" r="r" b="b"/>
            <a:pathLst>
              <a:path w="102171" h="7543">
                <a:moveTo>
                  <a:pt x="0" y="0"/>
                </a:moveTo>
                <a:lnTo>
                  <a:pt x="12344" y="2057"/>
                </a:lnTo>
                <a:lnTo>
                  <a:pt x="25361" y="4114"/>
                </a:lnTo>
                <a:lnTo>
                  <a:pt x="38392" y="5486"/>
                </a:lnTo>
                <a:lnTo>
                  <a:pt x="50736" y="6858"/>
                </a:lnTo>
                <a:lnTo>
                  <a:pt x="63779" y="7543"/>
                </a:lnTo>
                <a:lnTo>
                  <a:pt x="76796" y="7543"/>
                </a:lnTo>
                <a:lnTo>
                  <a:pt x="89827" y="6858"/>
                </a:lnTo>
                <a:lnTo>
                  <a:pt x="102171" y="617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7882" y="2020468"/>
            <a:ext cx="73393" cy="146075"/>
          </a:xfrm>
          <a:custGeom>
            <a:avLst/>
            <a:gdLst/>
            <a:ahLst/>
            <a:cxnLst/>
            <a:rect l="l" t="t" r="r" b="b"/>
            <a:pathLst>
              <a:path w="73393" h="146075">
                <a:moveTo>
                  <a:pt x="13042" y="146075"/>
                </a:moveTo>
                <a:lnTo>
                  <a:pt x="10286" y="140588"/>
                </a:lnTo>
                <a:lnTo>
                  <a:pt x="7543" y="135102"/>
                </a:lnTo>
                <a:lnTo>
                  <a:pt x="5486" y="128930"/>
                </a:lnTo>
                <a:lnTo>
                  <a:pt x="3428" y="122758"/>
                </a:lnTo>
                <a:lnTo>
                  <a:pt x="2057" y="116585"/>
                </a:lnTo>
                <a:lnTo>
                  <a:pt x="685" y="110413"/>
                </a:lnTo>
                <a:lnTo>
                  <a:pt x="0" y="104241"/>
                </a:lnTo>
                <a:lnTo>
                  <a:pt x="0" y="98069"/>
                </a:lnTo>
                <a:lnTo>
                  <a:pt x="0" y="91897"/>
                </a:lnTo>
                <a:lnTo>
                  <a:pt x="685" y="85724"/>
                </a:lnTo>
                <a:lnTo>
                  <a:pt x="1384" y="79552"/>
                </a:lnTo>
                <a:lnTo>
                  <a:pt x="2755" y="73380"/>
                </a:lnTo>
                <a:lnTo>
                  <a:pt x="4813" y="67208"/>
                </a:lnTo>
                <a:lnTo>
                  <a:pt x="6857" y="61036"/>
                </a:lnTo>
                <a:lnTo>
                  <a:pt x="8915" y="55549"/>
                </a:lnTo>
                <a:lnTo>
                  <a:pt x="11671" y="50063"/>
                </a:lnTo>
                <a:lnTo>
                  <a:pt x="15100" y="44576"/>
                </a:lnTo>
                <a:lnTo>
                  <a:pt x="18529" y="39090"/>
                </a:lnTo>
                <a:lnTo>
                  <a:pt x="21958" y="34289"/>
                </a:lnTo>
                <a:lnTo>
                  <a:pt x="26060" y="29489"/>
                </a:lnTo>
                <a:lnTo>
                  <a:pt x="30187" y="24688"/>
                </a:lnTo>
                <a:lnTo>
                  <a:pt x="34975" y="20573"/>
                </a:lnTo>
                <a:lnTo>
                  <a:pt x="39776" y="16459"/>
                </a:lnTo>
                <a:lnTo>
                  <a:pt x="45262" y="13030"/>
                </a:lnTo>
                <a:lnTo>
                  <a:pt x="50761" y="9601"/>
                </a:lnTo>
                <a:lnTo>
                  <a:pt x="56248" y="6857"/>
                </a:lnTo>
                <a:lnTo>
                  <a:pt x="61721" y="4114"/>
                </a:lnTo>
                <a:lnTo>
                  <a:pt x="67208" y="2057"/>
                </a:lnTo>
                <a:lnTo>
                  <a:pt x="73393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11547" y="1990978"/>
            <a:ext cx="87096" cy="162534"/>
          </a:xfrm>
          <a:custGeom>
            <a:avLst/>
            <a:gdLst/>
            <a:ahLst/>
            <a:cxnLst/>
            <a:rect l="l" t="t" r="r" b="b"/>
            <a:pathLst>
              <a:path w="87096" h="162534">
                <a:moveTo>
                  <a:pt x="7531" y="162534"/>
                </a:moveTo>
                <a:lnTo>
                  <a:pt x="5473" y="155676"/>
                </a:lnTo>
                <a:lnTo>
                  <a:pt x="3429" y="148818"/>
                </a:lnTo>
                <a:lnTo>
                  <a:pt x="2044" y="141960"/>
                </a:lnTo>
                <a:lnTo>
                  <a:pt x="673" y="134416"/>
                </a:lnTo>
                <a:lnTo>
                  <a:pt x="673" y="127558"/>
                </a:lnTo>
                <a:lnTo>
                  <a:pt x="0" y="120014"/>
                </a:lnTo>
                <a:lnTo>
                  <a:pt x="0" y="113156"/>
                </a:lnTo>
                <a:lnTo>
                  <a:pt x="673" y="105613"/>
                </a:lnTo>
                <a:lnTo>
                  <a:pt x="2044" y="98755"/>
                </a:lnTo>
                <a:lnTo>
                  <a:pt x="3429" y="91897"/>
                </a:lnTo>
                <a:lnTo>
                  <a:pt x="4800" y="85039"/>
                </a:lnTo>
                <a:lnTo>
                  <a:pt x="7531" y="78181"/>
                </a:lnTo>
                <a:lnTo>
                  <a:pt x="9588" y="71323"/>
                </a:lnTo>
                <a:lnTo>
                  <a:pt x="13017" y="64465"/>
                </a:lnTo>
                <a:lnTo>
                  <a:pt x="16446" y="58293"/>
                </a:lnTo>
                <a:lnTo>
                  <a:pt x="19875" y="52120"/>
                </a:lnTo>
                <a:lnTo>
                  <a:pt x="24003" y="45948"/>
                </a:lnTo>
                <a:lnTo>
                  <a:pt x="28105" y="40462"/>
                </a:lnTo>
                <a:lnTo>
                  <a:pt x="32905" y="34975"/>
                </a:lnTo>
                <a:lnTo>
                  <a:pt x="37719" y="29489"/>
                </a:lnTo>
                <a:lnTo>
                  <a:pt x="43192" y="24688"/>
                </a:lnTo>
                <a:lnTo>
                  <a:pt x="48679" y="20573"/>
                </a:lnTo>
                <a:lnTo>
                  <a:pt x="54864" y="16459"/>
                </a:lnTo>
                <a:lnTo>
                  <a:pt x="60337" y="12344"/>
                </a:lnTo>
                <a:lnTo>
                  <a:pt x="67195" y="8915"/>
                </a:lnTo>
                <a:lnTo>
                  <a:pt x="73380" y="5486"/>
                </a:lnTo>
                <a:lnTo>
                  <a:pt x="80238" y="2743"/>
                </a:lnTo>
                <a:lnTo>
                  <a:pt x="87096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98644" y="1988921"/>
            <a:ext cx="27432" cy="31546"/>
          </a:xfrm>
          <a:custGeom>
            <a:avLst/>
            <a:gdLst/>
            <a:ahLst/>
            <a:cxnLst/>
            <a:rect l="l" t="t" r="r" b="b"/>
            <a:pathLst>
              <a:path w="27432" h="31546">
                <a:moveTo>
                  <a:pt x="0" y="2057"/>
                </a:moveTo>
                <a:lnTo>
                  <a:pt x="2057" y="1371"/>
                </a:lnTo>
                <a:lnTo>
                  <a:pt x="4787" y="685"/>
                </a:lnTo>
                <a:lnTo>
                  <a:pt x="7531" y="0"/>
                </a:lnTo>
                <a:lnTo>
                  <a:pt x="10287" y="0"/>
                </a:lnTo>
                <a:lnTo>
                  <a:pt x="13017" y="685"/>
                </a:lnTo>
                <a:lnTo>
                  <a:pt x="15773" y="1371"/>
                </a:lnTo>
                <a:lnTo>
                  <a:pt x="18503" y="2743"/>
                </a:lnTo>
                <a:lnTo>
                  <a:pt x="20574" y="4114"/>
                </a:lnTo>
                <a:lnTo>
                  <a:pt x="22631" y="6172"/>
                </a:lnTo>
                <a:lnTo>
                  <a:pt x="24676" y="8229"/>
                </a:lnTo>
                <a:lnTo>
                  <a:pt x="26060" y="10972"/>
                </a:lnTo>
                <a:lnTo>
                  <a:pt x="26733" y="13030"/>
                </a:lnTo>
                <a:lnTo>
                  <a:pt x="27432" y="15773"/>
                </a:lnTo>
                <a:lnTo>
                  <a:pt x="27432" y="18516"/>
                </a:lnTo>
                <a:lnTo>
                  <a:pt x="27432" y="21259"/>
                </a:lnTo>
                <a:lnTo>
                  <a:pt x="26733" y="24003"/>
                </a:lnTo>
                <a:lnTo>
                  <a:pt x="26060" y="26746"/>
                </a:lnTo>
                <a:lnTo>
                  <a:pt x="24676" y="29489"/>
                </a:lnTo>
                <a:lnTo>
                  <a:pt x="22631" y="3154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39792" y="2106879"/>
            <a:ext cx="113156" cy="112471"/>
          </a:xfrm>
          <a:custGeom>
            <a:avLst/>
            <a:gdLst/>
            <a:ahLst/>
            <a:cxnLst/>
            <a:rect l="l" t="t" r="r" b="b"/>
            <a:pathLst>
              <a:path w="113157" h="112471">
                <a:moveTo>
                  <a:pt x="673" y="112471"/>
                </a:moveTo>
                <a:lnTo>
                  <a:pt x="673" y="106299"/>
                </a:lnTo>
                <a:lnTo>
                  <a:pt x="0" y="100126"/>
                </a:lnTo>
                <a:lnTo>
                  <a:pt x="673" y="93954"/>
                </a:lnTo>
                <a:lnTo>
                  <a:pt x="1358" y="87782"/>
                </a:lnTo>
                <a:lnTo>
                  <a:pt x="2057" y="81610"/>
                </a:lnTo>
                <a:lnTo>
                  <a:pt x="3429" y="75438"/>
                </a:lnTo>
                <a:lnTo>
                  <a:pt x="5486" y="69265"/>
                </a:lnTo>
                <a:lnTo>
                  <a:pt x="7531" y="63779"/>
                </a:lnTo>
                <a:lnTo>
                  <a:pt x="10287" y="57607"/>
                </a:lnTo>
                <a:lnTo>
                  <a:pt x="13017" y="52120"/>
                </a:lnTo>
                <a:lnTo>
                  <a:pt x="15773" y="46634"/>
                </a:lnTo>
                <a:lnTo>
                  <a:pt x="19875" y="41833"/>
                </a:lnTo>
                <a:lnTo>
                  <a:pt x="23304" y="36347"/>
                </a:lnTo>
                <a:lnTo>
                  <a:pt x="27432" y="32232"/>
                </a:lnTo>
                <a:lnTo>
                  <a:pt x="32219" y="27432"/>
                </a:lnTo>
                <a:lnTo>
                  <a:pt x="37020" y="23317"/>
                </a:lnTo>
                <a:lnTo>
                  <a:pt x="41821" y="19202"/>
                </a:lnTo>
                <a:lnTo>
                  <a:pt x="46634" y="15773"/>
                </a:lnTo>
                <a:lnTo>
                  <a:pt x="52108" y="13030"/>
                </a:lnTo>
                <a:lnTo>
                  <a:pt x="57594" y="9601"/>
                </a:lnTo>
                <a:lnTo>
                  <a:pt x="63779" y="7543"/>
                </a:lnTo>
                <a:lnTo>
                  <a:pt x="69253" y="5486"/>
                </a:lnTo>
                <a:lnTo>
                  <a:pt x="75438" y="3429"/>
                </a:lnTo>
                <a:lnTo>
                  <a:pt x="81597" y="2057"/>
                </a:lnTo>
                <a:lnTo>
                  <a:pt x="87782" y="685"/>
                </a:lnTo>
                <a:lnTo>
                  <a:pt x="93941" y="685"/>
                </a:lnTo>
                <a:lnTo>
                  <a:pt x="100114" y="0"/>
                </a:lnTo>
                <a:lnTo>
                  <a:pt x="106972" y="0"/>
                </a:lnTo>
                <a:lnTo>
                  <a:pt x="113157" y="68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07559" y="2071903"/>
            <a:ext cx="135102" cy="120014"/>
          </a:xfrm>
          <a:custGeom>
            <a:avLst/>
            <a:gdLst/>
            <a:ahLst/>
            <a:cxnLst/>
            <a:rect l="l" t="t" r="r" b="b"/>
            <a:pathLst>
              <a:path w="135102" h="120014">
                <a:moveTo>
                  <a:pt x="0" y="120015"/>
                </a:moveTo>
                <a:lnTo>
                  <a:pt x="0" y="112471"/>
                </a:lnTo>
                <a:lnTo>
                  <a:pt x="1371" y="105613"/>
                </a:lnTo>
                <a:lnTo>
                  <a:pt x="2730" y="98069"/>
                </a:lnTo>
                <a:lnTo>
                  <a:pt x="4102" y="91211"/>
                </a:lnTo>
                <a:lnTo>
                  <a:pt x="6159" y="84353"/>
                </a:lnTo>
                <a:lnTo>
                  <a:pt x="8902" y="77495"/>
                </a:lnTo>
                <a:lnTo>
                  <a:pt x="11658" y="71323"/>
                </a:lnTo>
                <a:lnTo>
                  <a:pt x="15087" y="65151"/>
                </a:lnTo>
                <a:lnTo>
                  <a:pt x="19189" y="58293"/>
                </a:lnTo>
                <a:lnTo>
                  <a:pt x="22618" y="52806"/>
                </a:lnTo>
                <a:lnTo>
                  <a:pt x="27432" y="46634"/>
                </a:lnTo>
                <a:lnTo>
                  <a:pt x="31534" y="41148"/>
                </a:lnTo>
                <a:lnTo>
                  <a:pt x="37020" y="36347"/>
                </a:lnTo>
                <a:lnTo>
                  <a:pt x="41821" y="31546"/>
                </a:lnTo>
                <a:lnTo>
                  <a:pt x="47307" y="26746"/>
                </a:lnTo>
                <a:lnTo>
                  <a:pt x="53479" y="22631"/>
                </a:lnTo>
                <a:lnTo>
                  <a:pt x="59664" y="18516"/>
                </a:lnTo>
                <a:lnTo>
                  <a:pt x="65824" y="15087"/>
                </a:lnTo>
                <a:lnTo>
                  <a:pt x="72009" y="11658"/>
                </a:lnTo>
                <a:lnTo>
                  <a:pt x="78867" y="8915"/>
                </a:lnTo>
                <a:lnTo>
                  <a:pt x="85026" y="6172"/>
                </a:lnTo>
                <a:lnTo>
                  <a:pt x="92583" y="4114"/>
                </a:lnTo>
                <a:lnTo>
                  <a:pt x="99441" y="2743"/>
                </a:lnTo>
                <a:lnTo>
                  <a:pt x="106299" y="1371"/>
                </a:lnTo>
                <a:lnTo>
                  <a:pt x="113157" y="0"/>
                </a:lnTo>
                <a:lnTo>
                  <a:pt x="120688" y="0"/>
                </a:lnTo>
                <a:lnTo>
                  <a:pt x="127546" y="0"/>
                </a:lnTo>
                <a:lnTo>
                  <a:pt x="1351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42662" y="2071903"/>
            <a:ext cx="20574" cy="35661"/>
          </a:xfrm>
          <a:custGeom>
            <a:avLst/>
            <a:gdLst/>
            <a:ahLst/>
            <a:cxnLst/>
            <a:rect l="l" t="t" r="r" b="b"/>
            <a:pathLst>
              <a:path w="20574" h="35661">
                <a:moveTo>
                  <a:pt x="0" y="0"/>
                </a:moveTo>
                <a:lnTo>
                  <a:pt x="2730" y="0"/>
                </a:lnTo>
                <a:lnTo>
                  <a:pt x="5486" y="0"/>
                </a:lnTo>
                <a:lnTo>
                  <a:pt x="8216" y="685"/>
                </a:lnTo>
                <a:lnTo>
                  <a:pt x="10960" y="2057"/>
                </a:lnTo>
                <a:lnTo>
                  <a:pt x="13017" y="3429"/>
                </a:lnTo>
                <a:lnTo>
                  <a:pt x="15074" y="5486"/>
                </a:lnTo>
                <a:lnTo>
                  <a:pt x="17144" y="7543"/>
                </a:lnTo>
                <a:lnTo>
                  <a:pt x="18503" y="9601"/>
                </a:lnTo>
                <a:lnTo>
                  <a:pt x="19875" y="12344"/>
                </a:lnTo>
                <a:lnTo>
                  <a:pt x="20573" y="15087"/>
                </a:lnTo>
                <a:lnTo>
                  <a:pt x="20573" y="17830"/>
                </a:lnTo>
                <a:lnTo>
                  <a:pt x="20573" y="20574"/>
                </a:lnTo>
                <a:lnTo>
                  <a:pt x="20573" y="23317"/>
                </a:lnTo>
                <a:lnTo>
                  <a:pt x="19202" y="26060"/>
                </a:lnTo>
                <a:lnTo>
                  <a:pt x="17818" y="28117"/>
                </a:lnTo>
                <a:lnTo>
                  <a:pt x="16446" y="30861"/>
                </a:lnTo>
                <a:lnTo>
                  <a:pt x="14389" y="32918"/>
                </a:lnTo>
                <a:lnTo>
                  <a:pt x="12344" y="34290"/>
                </a:lnTo>
                <a:lnTo>
                  <a:pt x="10286" y="3566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94656" y="2225522"/>
            <a:ext cx="146075" cy="74066"/>
          </a:xfrm>
          <a:custGeom>
            <a:avLst/>
            <a:gdLst/>
            <a:ahLst/>
            <a:cxnLst/>
            <a:rect l="l" t="t" r="r" b="b"/>
            <a:pathLst>
              <a:path w="146075" h="74066">
                <a:moveTo>
                  <a:pt x="0" y="74066"/>
                </a:moveTo>
                <a:lnTo>
                  <a:pt x="1358" y="67894"/>
                </a:lnTo>
                <a:lnTo>
                  <a:pt x="4102" y="61722"/>
                </a:lnTo>
                <a:lnTo>
                  <a:pt x="6159" y="56235"/>
                </a:lnTo>
                <a:lnTo>
                  <a:pt x="9588" y="50749"/>
                </a:lnTo>
                <a:lnTo>
                  <a:pt x="13017" y="45262"/>
                </a:lnTo>
                <a:lnTo>
                  <a:pt x="16446" y="40462"/>
                </a:lnTo>
                <a:lnTo>
                  <a:pt x="20574" y="34975"/>
                </a:lnTo>
                <a:lnTo>
                  <a:pt x="24676" y="30861"/>
                </a:lnTo>
                <a:lnTo>
                  <a:pt x="28790" y="26060"/>
                </a:lnTo>
                <a:lnTo>
                  <a:pt x="33591" y="21945"/>
                </a:lnTo>
                <a:lnTo>
                  <a:pt x="39077" y="18516"/>
                </a:lnTo>
                <a:lnTo>
                  <a:pt x="43878" y="15087"/>
                </a:lnTo>
                <a:lnTo>
                  <a:pt x="49364" y="11658"/>
                </a:lnTo>
                <a:lnTo>
                  <a:pt x="55537" y="8915"/>
                </a:lnTo>
                <a:lnTo>
                  <a:pt x="61023" y="6858"/>
                </a:lnTo>
                <a:lnTo>
                  <a:pt x="67208" y="4800"/>
                </a:lnTo>
                <a:lnTo>
                  <a:pt x="73367" y="2743"/>
                </a:lnTo>
                <a:lnTo>
                  <a:pt x="78867" y="2057"/>
                </a:lnTo>
                <a:lnTo>
                  <a:pt x="85725" y="685"/>
                </a:lnTo>
                <a:lnTo>
                  <a:pt x="91884" y="685"/>
                </a:lnTo>
                <a:lnTo>
                  <a:pt x="98069" y="0"/>
                </a:lnTo>
                <a:lnTo>
                  <a:pt x="104228" y="685"/>
                </a:lnTo>
                <a:lnTo>
                  <a:pt x="110401" y="1371"/>
                </a:lnTo>
                <a:lnTo>
                  <a:pt x="116586" y="2057"/>
                </a:lnTo>
                <a:lnTo>
                  <a:pt x="122745" y="3429"/>
                </a:lnTo>
                <a:lnTo>
                  <a:pt x="128930" y="5486"/>
                </a:lnTo>
                <a:lnTo>
                  <a:pt x="134404" y="7543"/>
                </a:lnTo>
                <a:lnTo>
                  <a:pt x="140589" y="10287"/>
                </a:lnTo>
                <a:lnTo>
                  <a:pt x="146075" y="1303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4082" y="2187803"/>
            <a:ext cx="170751" cy="72694"/>
          </a:xfrm>
          <a:custGeom>
            <a:avLst/>
            <a:gdLst/>
            <a:ahLst/>
            <a:cxnLst/>
            <a:rect l="l" t="t" r="r" b="b"/>
            <a:pathLst>
              <a:path w="170751" h="72694">
                <a:moveTo>
                  <a:pt x="0" y="72694"/>
                </a:moveTo>
                <a:lnTo>
                  <a:pt x="3429" y="66522"/>
                </a:lnTo>
                <a:lnTo>
                  <a:pt x="6858" y="60350"/>
                </a:lnTo>
                <a:lnTo>
                  <a:pt x="10960" y="54178"/>
                </a:lnTo>
                <a:lnTo>
                  <a:pt x="15074" y="48005"/>
                </a:lnTo>
                <a:lnTo>
                  <a:pt x="19875" y="42519"/>
                </a:lnTo>
                <a:lnTo>
                  <a:pt x="24676" y="37718"/>
                </a:lnTo>
                <a:lnTo>
                  <a:pt x="30162" y="32918"/>
                </a:lnTo>
                <a:lnTo>
                  <a:pt x="35648" y="28117"/>
                </a:lnTo>
                <a:lnTo>
                  <a:pt x="41148" y="23317"/>
                </a:lnTo>
                <a:lnTo>
                  <a:pt x="47307" y="19888"/>
                </a:lnTo>
                <a:lnTo>
                  <a:pt x="53492" y="15773"/>
                </a:lnTo>
                <a:lnTo>
                  <a:pt x="59651" y="12344"/>
                </a:lnTo>
                <a:lnTo>
                  <a:pt x="66509" y="9601"/>
                </a:lnTo>
                <a:lnTo>
                  <a:pt x="72682" y="6857"/>
                </a:lnTo>
                <a:lnTo>
                  <a:pt x="80225" y="4800"/>
                </a:lnTo>
                <a:lnTo>
                  <a:pt x="87083" y="3428"/>
                </a:lnTo>
                <a:lnTo>
                  <a:pt x="93941" y="2057"/>
                </a:lnTo>
                <a:lnTo>
                  <a:pt x="100799" y="685"/>
                </a:lnTo>
                <a:lnTo>
                  <a:pt x="108356" y="685"/>
                </a:lnTo>
                <a:lnTo>
                  <a:pt x="115214" y="0"/>
                </a:lnTo>
                <a:lnTo>
                  <a:pt x="122745" y="685"/>
                </a:lnTo>
                <a:lnTo>
                  <a:pt x="129603" y="1371"/>
                </a:lnTo>
                <a:lnTo>
                  <a:pt x="137160" y="2743"/>
                </a:lnTo>
                <a:lnTo>
                  <a:pt x="144018" y="4114"/>
                </a:lnTo>
                <a:lnTo>
                  <a:pt x="150876" y="6172"/>
                </a:lnTo>
                <a:lnTo>
                  <a:pt x="157721" y="8229"/>
                </a:lnTo>
                <a:lnTo>
                  <a:pt x="164592" y="10972"/>
                </a:lnTo>
                <a:lnTo>
                  <a:pt x="170751" y="1371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40731" y="2201519"/>
            <a:ext cx="17818" cy="37033"/>
          </a:xfrm>
          <a:custGeom>
            <a:avLst/>
            <a:gdLst/>
            <a:ahLst/>
            <a:cxnLst/>
            <a:rect l="l" t="t" r="r" b="b"/>
            <a:pathLst>
              <a:path w="17818" h="37033">
                <a:moveTo>
                  <a:pt x="4102" y="0"/>
                </a:moveTo>
                <a:lnTo>
                  <a:pt x="6858" y="1371"/>
                </a:lnTo>
                <a:lnTo>
                  <a:pt x="9588" y="2743"/>
                </a:lnTo>
                <a:lnTo>
                  <a:pt x="11658" y="4114"/>
                </a:lnTo>
                <a:lnTo>
                  <a:pt x="13716" y="6172"/>
                </a:lnTo>
                <a:lnTo>
                  <a:pt x="15087" y="8229"/>
                </a:lnTo>
                <a:lnTo>
                  <a:pt x="16446" y="10972"/>
                </a:lnTo>
                <a:lnTo>
                  <a:pt x="17145" y="13716"/>
                </a:lnTo>
                <a:lnTo>
                  <a:pt x="17818" y="16459"/>
                </a:lnTo>
                <a:lnTo>
                  <a:pt x="17818" y="19202"/>
                </a:lnTo>
                <a:lnTo>
                  <a:pt x="17145" y="21945"/>
                </a:lnTo>
                <a:lnTo>
                  <a:pt x="16446" y="24688"/>
                </a:lnTo>
                <a:lnTo>
                  <a:pt x="15760" y="27432"/>
                </a:lnTo>
                <a:lnTo>
                  <a:pt x="14389" y="29489"/>
                </a:lnTo>
                <a:lnTo>
                  <a:pt x="12331" y="31546"/>
                </a:lnTo>
                <a:lnTo>
                  <a:pt x="10287" y="33604"/>
                </a:lnTo>
                <a:lnTo>
                  <a:pt x="7531" y="34975"/>
                </a:lnTo>
                <a:lnTo>
                  <a:pt x="5473" y="36347"/>
                </a:lnTo>
                <a:lnTo>
                  <a:pt x="2730" y="37033"/>
                </a:lnTo>
                <a:lnTo>
                  <a:pt x="0" y="37033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09730" y="2311247"/>
            <a:ext cx="149517" cy="41148"/>
          </a:xfrm>
          <a:custGeom>
            <a:avLst/>
            <a:gdLst/>
            <a:ahLst/>
            <a:cxnLst/>
            <a:rect l="l" t="t" r="r" b="b"/>
            <a:pathLst>
              <a:path w="149517" h="41148">
                <a:moveTo>
                  <a:pt x="0" y="41148"/>
                </a:moveTo>
                <a:lnTo>
                  <a:pt x="4800" y="36347"/>
                </a:lnTo>
                <a:lnTo>
                  <a:pt x="9601" y="31546"/>
                </a:lnTo>
                <a:lnTo>
                  <a:pt x="14414" y="26746"/>
                </a:lnTo>
                <a:lnTo>
                  <a:pt x="19888" y="21945"/>
                </a:lnTo>
                <a:lnTo>
                  <a:pt x="25374" y="18516"/>
                </a:lnTo>
                <a:lnTo>
                  <a:pt x="31559" y="14401"/>
                </a:lnTo>
                <a:lnTo>
                  <a:pt x="37719" y="11658"/>
                </a:lnTo>
                <a:lnTo>
                  <a:pt x="43891" y="8229"/>
                </a:lnTo>
                <a:lnTo>
                  <a:pt x="50076" y="6172"/>
                </a:lnTo>
                <a:lnTo>
                  <a:pt x="56934" y="4114"/>
                </a:lnTo>
                <a:lnTo>
                  <a:pt x="63792" y="2057"/>
                </a:lnTo>
                <a:lnTo>
                  <a:pt x="69951" y="685"/>
                </a:lnTo>
                <a:lnTo>
                  <a:pt x="76809" y="0"/>
                </a:lnTo>
                <a:lnTo>
                  <a:pt x="83667" y="0"/>
                </a:lnTo>
                <a:lnTo>
                  <a:pt x="91224" y="0"/>
                </a:lnTo>
                <a:lnTo>
                  <a:pt x="98082" y="0"/>
                </a:lnTo>
                <a:lnTo>
                  <a:pt x="104940" y="685"/>
                </a:lnTo>
                <a:lnTo>
                  <a:pt x="111099" y="2057"/>
                </a:lnTo>
                <a:lnTo>
                  <a:pt x="117957" y="4114"/>
                </a:lnTo>
                <a:lnTo>
                  <a:pt x="124815" y="6172"/>
                </a:lnTo>
                <a:lnTo>
                  <a:pt x="131000" y="8229"/>
                </a:lnTo>
                <a:lnTo>
                  <a:pt x="137160" y="10972"/>
                </a:lnTo>
                <a:lnTo>
                  <a:pt x="143332" y="14401"/>
                </a:lnTo>
                <a:lnTo>
                  <a:pt x="149517" y="1783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13159" y="2343480"/>
            <a:ext cx="120713" cy="50063"/>
          </a:xfrm>
          <a:custGeom>
            <a:avLst/>
            <a:gdLst/>
            <a:ahLst/>
            <a:cxnLst/>
            <a:rect l="l" t="t" r="r" b="b"/>
            <a:pathLst>
              <a:path w="120713" h="50063">
                <a:moveTo>
                  <a:pt x="0" y="50063"/>
                </a:moveTo>
                <a:lnTo>
                  <a:pt x="3429" y="44577"/>
                </a:lnTo>
                <a:lnTo>
                  <a:pt x="6172" y="39090"/>
                </a:lnTo>
                <a:lnTo>
                  <a:pt x="10287" y="34290"/>
                </a:lnTo>
                <a:lnTo>
                  <a:pt x="13716" y="29489"/>
                </a:lnTo>
                <a:lnTo>
                  <a:pt x="18516" y="25374"/>
                </a:lnTo>
                <a:lnTo>
                  <a:pt x="22644" y="21259"/>
                </a:lnTo>
                <a:lnTo>
                  <a:pt x="27432" y="17145"/>
                </a:lnTo>
                <a:lnTo>
                  <a:pt x="32931" y="13716"/>
                </a:lnTo>
                <a:lnTo>
                  <a:pt x="37719" y="10287"/>
                </a:lnTo>
                <a:lnTo>
                  <a:pt x="43218" y="7543"/>
                </a:lnTo>
                <a:lnTo>
                  <a:pt x="49377" y="5486"/>
                </a:lnTo>
                <a:lnTo>
                  <a:pt x="54864" y="3429"/>
                </a:lnTo>
                <a:lnTo>
                  <a:pt x="61036" y="2057"/>
                </a:lnTo>
                <a:lnTo>
                  <a:pt x="67221" y="685"/>
                </a:lnTo>
                <a:lnTo>
                  <a:pt x="73380" y="0"/>
                </a:lnTo>
                <a:lnTo>
                  <a:pt x="79565" y="0"/>
                </a:lnTo>
                <a:lnTo>
                  <a:pt x="85725" y="0"/>
                </a:lnTo>
                <a:lnTo>
                  <a:pt x="91224" y="685"/>
                </a:lnTo>
                <a:lnTo>
                  <a:pt x="97383" y="1371"/>
                </a:lnTo>
                <a:lnTo>
                  <a:pt x="103568" y="2743"/>
                </a:lnTo>
                <a:lnTo>
                  <a:pt x="109728" y="4114"/>
                </a:lnTo>
                <a:lnTo>
                  <a:pt x="115227" y="6858"/>
                </a:lnTo>
                <a:lnTo>
                  <a:pt x="120713" y="891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97526" y="2226208"/>
            <a:ext cx="31534" cy="89154"/>
          </a:xfrm>
          <a:custGeom>
            <a:avLst/>
            <a:gdLst/>
            <a:ahLst/>
            <a:cxnLst/>
            <a:rect l="l" t="t" r="r" b="b"/>
            <a:pathLst>
              <a:path w="31534" h="89154">
                <a:moveTo>
                  <a:pt x="0" y="0"/>
                </a:moveTo>
                <a:lnTo>
                  <a:pt x="4787" y="10286"/>
                </a:lnTo>
                <a:lnTo>
                  <a:pt x="10286" y="21259"/>
                </a:lnTo>
                <a:lnTo>
                  <a:pt x="14389" y="32232"/>
                </a:lnTo>
                <a:lnTo>
                  <a:pt x="18503" y="43205"/>
                </a:lnTo>
                <a:lnTo>
                  <a:pt x="22631" y="54863"/>
                </a:lnTo>
                <a:lnTo>
                  <a:pt x="26060" y="65836"/>
                </a:lnTo>
                <a:lnTo>
                  <a:pt x="28790" y="77495"/>
                </a:lnTo>
                <a:lnTo>
                  <a:pt x="31534" y="89153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38839" y="2023211"/>
            <a:ext cx="101511" cy="7543"/>
          </a:xfrm>
          <a:custGeom>
            <a:avLst/>
            <a:gdLst/>
            <a:ahLst/>
            <a:cxnLst/>
            <a:rect l="l" t="t" r="r" b="b"/>
            <a:pathLst>
              <a:path w="101511" h="7543">
                <a:moveTo>
                  <a:pt x="0" y="1371"/>
                </a:moveTo>
                <a:lnTo>
                  <a:pt x="12357" y="685"/>
                </a:lnTo>
                <a:lnTo>
                  <a:pt x="25374" y="0"/>
                </a:lnTo>
                <a:lnTo>
                  <a:pt x="37718" y="685"/>
                </a:lnTo>
                <a:lnTo>
                  <a:pt x="50749" y="685"/>
                </a:lnTo>
                <a:lnTo>
                  <a:pt x="63792" y="2057"/>
                </a:lnTo>
                <a:lnTo>
                  <a:pt x="76136" y="3428"/>
                </a:lnTo>
                <a:lnTo>
                  <a:pt x="89153" y="5486"/>
                </a:lnTo>
                <a:lnTo>
                  <a:pt x="101511" y="7543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81499" y="2042413"/>
            <a:ext cx="91884" cy="44577"/>
          </a:xfrm>
          <a:custGeom>
            <a:avLst/>
            <a:gdLst/>
            <a:ahLst/>
            <a:cxnLst/>
            <a:rect l="l" t="t" r="r" b="b"/>
            <a:pathLst>
              <a:path w="91884" h="44576">
                <a:moveTo>
                  <a:pt x="0" y="0"/>
                </a:moveTo>
                <a:lnTo>
                  <a:pt x="12344" y="4114"/>
                </a:lnTo>
                <a:lnTo>
                  <a:pt x="24002" y="8229"/>
                </a:lnTo>
                <a:lnTo>
                  <a:pt x="35648" y="13716"/>
                </a:lnTo>
                <a:lnTo>
                  <a:pt x="47307" y="19202"/>
                </a:lnTo>
                <a:lnTo>
                  <a:pt x="58966" y="24688"/>
                </a:lnTo>
                <a:lnTo>
                  <a:pt x="69938" y="30861"/>
                </a:lnTo>
                <a:lnTo>
                  <a:pt x="80924" y="37719"/>
                </a:lnTo>
                <a:lnTo>
                  <a:pt x="91884" y="4457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08372" y="2112365"/>
            <a:ext cx="67208" cy="76123"/>
          </a:xfrm>
          <a:custGeom>
            <a:avLst/>
            <a:gdLst/>
            <a:ahLst/>
            <a:cxnLst/>
            <a:rect l="l" t="t" r="r" b="b"/>
            <a:pathLst>
              <a:path w="67208" h="76123">
                <a:moveTo>
                  <a:pt x="0" y="0"/>
                </a:moveTo>
                <a:lnTo>
                  <a:pt x="9588" y="8915"/>
                </a:lnTo>
                <a:lnTo>
                  <a:pt x="18503" y="17145"/>
                </a:lnTo>
                <a:lnTo>
                  <a:pt x="27431" y="26746"/>
                </a:lnTo>
                <a:lnTo>
                  <a:pt x="36347" y="35661"/>
                </a:lnTo>
                <a:lnTo>
                  <a:pt x="44576" y="45948"/>
                </a:lnTo>
                <a:lnTo>
                  <a:pt x="52108" y="55549"/>
                </a:lnTo>
                <a:lnTo>
                  <a:pt x="59651" y="65836"/>
                </a:lnTo>
                <a:lnTo>
                  <a:pt x="67208" y="76123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99622" y="2030069"/>
            <a:ext cx="96710" cy="32918"/>
          </a:xfrm>
          <a:custGeom>
            <a:avLst/>
            <a:gdLst/>
            <a:ahLst/>
            <a:cxnLst/>
            <a:rect l="l" t="t" r="r" b="b"/>
            <a:pathLst>
              <a:path w="96710" h="32918">
                <a:moveTo>
                  <a:pt x="0" y="32918"/>
                </a:moveTo>
                <a:lnTo>
                  <a:pt x="11658" y="27432"/>
                </a:lnTo>
                <a:lnTo>
                  <a:pt x="23329" y="21945"/>
                </a:lnTo>
                <a:lnTo>
                  <a:pt x="34988" y="17145"/>
                </a:lnTo>
                <a:lnTo>
                  <a:pt x="46634" y="13030"/>
                </a:lnTo>
                <a:lnTo>
                  <a:pt x="58991" y="8915"/>
                </a:lnTo>
                <a:lnTo>
                  <a:pt x="71335" y="5486"/>
                </a:lnTo>
                <a:lnTo>
                  <a:pt x="83667" y="2057"/>
                </a:lnTo>
                <a:lnTo>
                  <a:pt x="9671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29060" y="2403830"/>
            <a:ext cx="8242" cy="65836"/>
          </a:xfrm>
          <a:custGeom>
            <a:avLst/>
            <a:gdLst/>
            <a:ahLst/>
            <a:cxnLst/>
            <a:rect l="l" t="t" r="r" b="b"/>
            <a:pathLst>
              <a:path w="8242" h="65836">
                <a:moveTo>
                  <a:pt x="0" y="65836"/>
                </a:moveTo>
                <a:lnTo>
                  <a:pt x="2057" y="58292"/>
                </a:lnTo>
                <a:lnTo>
                  <a:pt x="3428" y="50063"/>
                </a:lnTo>
                <a:lnTo>
                  <a:pt x="4813" y="41833"/>
                </a:lnTo>
                <a:lnTo>
                  <a:pt x="5486" y="33604"/>
                </a:lnTo>
                <a:lnTo>
                  <a:pt x="6184" y="25374"/>
                </a:lnTo>
                <a:lnTo>
                  <a:pt x="6857" y="16459"/>
                </a:lnTo>
                <a:lnTo>
                  <a:pt x="7543" y="8229"/>
                </a:lnTo>
                <a:lnTo>
                  <a:pt x="824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37302" y="2324963"/>
            <a:ext cx="91884" cy="101498"/>
          </a:xfrm>
          <a:custGeom>
            <a:avLst/>
            <a:gdLst/>
            <a:ahLst/>
            <a:cxnLst/>
            <a:rect l="l" t="t" r="r" b="b"/>
            <a:pathLst>
              <a:path w="91884" h="101498">
                <a:moveTo>
                  <a:pt x="21945" y="4114"/>
                </a:moveTo>
                <a:lnTo>
                  <a:pt x="26047" y="2743"/>
                </a:lnTo>
                <a:lnTo>
                  <a:pt x="30162" y="1371"/>
                </a:lnTo>
                <a:lnTo>
                  <a:pt x="34963" y="685"/>
                </a:lnTo>
                <a:lnTo>
                  <a:pt x="39090" y="0"/>
                </a:lnTo>
                <a:lnTo>
                  <a:pt x="43878" y="0"/>
                </a:lnTo>
                <a:lnTo>
                  <a:pt x="48005" y="685"/>
                </a:lnTo>
                <a:lnTo>
                  <a:pt x="52806" y="1371"/>
                </a:lnTo>
                <a:lnTo>
                  <a:pt x="56908" y="2743"/>
                </a:lnTo>
                <a:lnTo>
                  <a:pt x="61023" y="4114"/>
                </a:lnTo>
                <a:lnTo>
                  <a:pt x="65150" y="6172"/>
                </a:lnTo>
                <a:lnTo>
                  <a:pt x="69253" y="8229"/>
                </a:lnTo>
                <a:lnTo>
                  <a:pt x="72682" y="10972"/>
                </a:lnTo>
                <a:lnTo>
                  <a:pt x="76111" y="13715"/>
                </a:lnTo>
                <a:lnTo>
                  <a:pt x="79540" y="17144"/>
                </a:lnTo>
                <a:lnTo>
                  <a:pt x="82295" y="20573"/>
                </a:lnTo>
                <a:lnTo>
                  <a:pt x="84340" y="24002"/>
                </a:lnTo>
                <a:lnTo>
                  <a:pt x="87096" y="28117"/>
                </a:lnTo>
                <a:lnTo>
                  <a:pt x="88455" y="32232"/>
                </a:lnTo>
                <a:lnTo>
                  <a:pt x="89827" y="36347"/>
                </a:lnTo>
                <a:lnTo>
                  <a:pt x="91198" y="40462"/>
                </a:lnTo>
                <a:lnTo>
                  <a:pt x="91884" y="45262"/>
                </a:lnTo>
                <a:lnTo>
                  <a:pt x="91884" y="49377"/>
                </a:lnTo>
                <a:lnTo>
                  <a:pt x="91884" y="54178"/>
                </a:lnTo>
                <a:lnTo>
                  <a:pt x="91884" y="58292"/>
                </a:lnTo>
                <a:lnTo>
                  <a:pt x="90525" y="63093"/>
                </a:lnTo>
                <a:lnTo>
                  <a:pt x="89153" y="67208"/>
                </a:lnTo>
                <a:lnTo>
                  <a:pt x="87769" y="71323"/>
                </a:lnTo>
                <a:lnTo>
                  <a:pt x="85724" y="75437"/>
                </a:lnTo>
                <a:lnTo>
                  <a:pt x="83667" y="78866"/>
                </a:lnTo>
                <a:lnTo>
                  <a:pt x="80911" y="82981"/>
                </a:lnTo>
                <a:lnTo>
                  <a:pt x="77482" y="86410"/>
                </a:lnTo>
                <a:lnTo>
                  <a:pt x="74739" y="89153"/>
                </a:lnTo>
                <a:lnTo>
                  <a:pt x="71310" y="91897"/>
                </a:lnTo>
                <a:lnTo>
                  <a:pt x="67195" y="94640"/>
                </a:lnTo>
                <a:lnTo>
                  <a:pt x="63093" y="96697"/>
                </a:lnTo>
                <a:lnTo>
                  <a:pt x="58966" y="98069"/>
                </a:lnTo>
                <a:lnTo>
                  <a:pt x="54863" y="99440"/>
                </a:lnTo>
                <a:lnTo>
                  <a:pt x="50736" y="100812"/>
                </a:lnTo>
                <a:lnTo>
                  <a:pt x="45948" y="100812"/>
                </a:lnTo>
                <a:lnTo>
                  <a:pt x="41821" y="101498"/>
                </a:lnTo>
                <a:lnTo>
                  <a:pt x="37020" y="100812"/>
                </a:lnTo>
                <a:lnTo>
                  <a:pt x="32905" y="100812"/>
                </a:lnTo>
                <a:lnTo>
                  <a:pt x="28105" y="99440"/>
                </a:lnTo>
                <a:lnTo>
                  <a:pt x="24002" y="98069"/>
                </a:lnTo>
                <a:lnTo>
                  <a:pt x="19875" y="96697"/>
                </a:lnTo>
                <a:lnTo>
                  <a:pt x="15760" y="93954"/>
                </a:lnTo>
                <a:lnTo>
                  <a:pt x="12331" y="91897"/>
                </a:lnTo>
                <a:lnTo>
                  <a:pt x="8902" y="89153"/>
                </a:lnTo>
                <a:lnTo>
                  <a:pt x="5473" y="85724"/>
                </a:lnTo>
                <a:lnTo>
                  <a:pt x="2730" y="82295"/>
                </a:lnTo>
                <a:lnTo>
                  <a:pt x="0" y="7886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74881" y="2507386"/>
            <a:ext cx="43891" cy="91897"/>
          </a:xfrm>
          <a:custGeom>
            <a:avLst/>
            <a:gdLst/>
            <a:ahLst/>
            <a:cxnLst/>
            <a:rect l="l" t="t" r="r" b="b"/>
            <a:pathLst>
              <a:path w="43891" h="91897">
                <a:moveTo>
                  <a:pt x="43891" y="0"/>
                </a:moveTo>
                <a:lnTo>
                  <a:pt x="39789" y="12344"/>
                </a:lnTo>
                <a:lnTo>
                  <a:pt x="35661" y="24002"/>
                </a:lnTo>
                <a:lnTo>
                  <a:pt x="30175" y="36347"/>
                </a:lnTo>
                <a:lnTo>
                  <a:pt x="25374" y="48005"/>
                </a:lnTo>
                <a:lnTo>
                  <a:pt x="19215" y="58978"/>
                </a:lnTo>
                <a:lnTo>
                  <a:pt x="13030" y="69951"/>
                </a:lnTo>
                <a:lnTo>
                  <a:pt x="6858" y="80924"/>
                </a:lnTo>
                <a:lnTo>
                  <a:pt x="0" y="9189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38979" y="2726156"/>
            <a:ext cx="96685" cy="33604"/>
          </a:xfrm>
          <a:custGeom>
            <a:avLst/>
            <a:gdLst/>
            <a:ahLst/>
            <a:cxnLst/>
            <a:rect l="l" t="t" r="r" b="b"/>
            <a:pathLst>
              <a:path w="96685" h="33604">
                <a:moveTo>
                  <a:pt x="0" y="33604"/>
                </a:moveTo>
                <a:lnTo>
                  <a:pt x="12331" y="30860"/>
                </a:lnTo>
                <a:lnTo>
                  <a:pt x="24676" y="28117"/>
                </a:lnTo>
                <a:lnTo>
                  <a:pt x="37020" y="24002"/>
                </a:lnTo>
                <a:lnTo>
                  <a:pt x="49377" y="20573"/>
                </a:lnTo>
                <a:lnTo>
                  <a:pt x="61023" y="15773"/>
                </a:lnTo>
                <a:lnTo>
                  <a:pt x="73380" y="10972"/>
                </a:lnTo>
                <a:lnTo>
                  <a:pt x="85026" y="5486"/>
                </a:lnTo>
                <a:lnTo>
                  <a:pt x="96685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73383" y="2637002"/>
            <a:ext cx="76809" cy="67894"/>
          </a:xfrm>
          <a:custGeom>
            <a:avLst/>
            <a:gdLst/>
            <a:ahLst/>
            <a:cxnLst/>
            <a:rect l="l" t="t" r="r" b="b"/>
            <a:pathLst>
              <a:path w="76809" h="67894">
                <a:moveTo>
                  <a:pt x="0" y="67894"/>
                </a:moveTo>
                <a:lnTo>
                  <a:pt x="10286" y="60350"/>
                </a:lnTo>
                <a:lnTo>
                  <a:pt x="20573" y="52806"/>
                </a:lnTo>
                <a:lnTo>
                  <a:pt x="30860" y="44576"/>
                </a:lnTo>
                <a:lnTo>
                  <a:pt x="40474" y="36347"/>
                </a:lnTo>
                <a:lnTo>
                  <a:pt x="50063" y="27431"/>
                </a:lnTo>
                <a:lnTo>
                  <a:pt x="58991" y="18516"/>
                </a:lnTo>
                <a:lnTo>
                  <a:pt x="67906" y="9601"/>
                </a:lnTo>
                <a:lnTo>
                  <a:pt x="76809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124883" y="2438806"/>
            <a:ext cx="15773" cy="51434"/>
          </a:xfrm>
          <a:custGeom>
            <a:avLst/>
            <a:gdLst/>
            <a:ahLst/>
            <a:cxnLst/>
            <a:rect l="l" t="t" r="r" b="b"/>
            <a:pathLst>
              <a:path w="15773" h="51435">
                <a:moveTo>
                  <a:pt x="0" y="0"/>
                </a:moveTo>
                <a:lnTo>
                  <a:pt x="1358" y="6858"/>
                </a:lnTo>
                <a:lnTo>
                  <a:pt x="2730" y="13030"/>
                </a:lnTo>
                <a:lnTo>
                  <a:pt x="4787" y="19888"/>
                </a:lnTo>
                <a:lnTo>
                  <a:pt x="6159" y="26060"/>
                </a:lnTo>
                <a:lnTo>
                  <a:pt x="8216" y="32918"/>
                </a:lnTo>
                <a:lnTo>
                  <a:pt x="10287" y="39090"/>
                </a:lnTo>
                <a:lnTo>
                  <a:pt x="13017" y="45262"/>
                </a:lnTo>
                <a:lnTo>
                  <a:pt x="15773" y="5143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160531" y="2528646"/>
            <a:ext cx="33604" cy="41147"/>
          </a:xfrm>
          <a:custGeom>
            <a:avLst/>
            <a:gdLst/>
            <a:ahLst/>
            <a:cxnLst/>
            <a:rect l="l" t="t" r="r" b="b"/>
            <a:pathLst>
              <a:path w="33604" h="41148">
                <a:moveTo>
                  <a:pt x="0" y="0"/>
                </a:moveTo>
                <a:lnTo>
                  <a:pt x="4127" y="5486"/>
                </a:lnTo>
                <a:lnTo>
                  <a:pt x="7556" y="10972"/>
                </a:lnTo>
                <a:lnTo>
                  <a:pt x="11658" y="15773"/>
                </a:lnTo>
                <a:lnTo>
                  <a:pt x="15786" y="21259"/>
                </a:lnTo>
                <a:lnTo>
                  <a:pt x="19888" y="26060"/>
                </a:lnTo>
                <a:lnTo>
                  <a:pt x="24701" y="31546"/>
                </a:lnTo>
                <a:lnTo>
                  <a:pt x="28803" y="36347"/>
                </a:lnTo>
                <a:lnTo>
                  <a:pt x="33604" y="4114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27753" y="2597226"/>
            <a:ext cx="46634" cy="24688"/>
          </a:xfrm>
          <a:custGeom>
            <a:avLst/>
            <a:gdLst/>
            <a:ahLst/>
            <a:cxnLst/>
            <a:rect l="l" t="t" r="r" b="b"/>
            <a:pathLst>
              <a:path w="46634" h="24688">
                <a:moveTo>
                  <a:pt x="0" y="0"/>
                </a:moveTo>
                <a:lnTo>
                  <a:pt x="5486" y="3429"/>
                </a:lnTo>
                <a:lnTo>
                  <a:pt x="10960" y="6858"/>
                </a:lnTo>
                <a:lnTo>
                  <a:pt x="17145" y="10287"/>
                </a:lnTo>
                <a:lnTo>
                  <a:pt x="22631" y="13716"/>
                </a:lnTo>
                <a:lnTo>
                  <a:pt x="28790" y="16459"/>
                </a:lnTo>
                <a:lnTo>
                  <a:pt x="34290" y="19888"/>
                </a:lnTo>
                <a:lnTo>
                  <a:pt x="40449" y="22631"/>
                </a:lnTo>
                <a:lnTo>
                  <a:pt x="46634" y="24688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92091" y="2187117"/>
            <a:ext cx="41821" cy="33604"/>
          </a:xfrm>
          <a:custGeom>
            <a:avLst/>
            <a:gdLst/>
            <a:ahLst/>
            <a:cxnLst/>
            <a:rect l="l" t="t" r="r" b="b"/>
            <a:pathLst>
              <a:path w="41821" h="33604">
                <a:moveTo>
                  <a:pt x="41821" y="0"/>
                </a:moveTo>
                <a:lnTo>
                  <a:pt x="35661" y="4114"/>
                </a:lnTo>
                <a:lnTo>
                  <a:pt x="30162" y="7543"/>
                </a:lnTo>
                <a:lnTo>
                  <a:pt x="25374" y="11658"/>
                </a:lnTo>
                <a:lnTo>
                  <a:pt x="19875" y="15773"/>
                </a:lnTo>
                <a:lnTo>
                  <a:pt x="14389" y="19888"/>
                </a:lnTo>
                <a:lnTo>
                  <a:pt x="9588" y="24688"/>
                </a:lnTo>
                <a:lnTo>
                  <a:pt x="4800" y="29489"/>
                </a:lnTo>
                <a:lnTo>
                  <a:pt x="0" y="3360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38599" y="2254326"/>
            <a:ext cx="26060" cy="47320"/>
          </a:xfrm>
          <a:custGeom>
            <a:avLst/>
            <a:gdLst/>
            <a:ahLst/>
            <a:cxnLst/>
            <a:rect l="l" t="t" r="r" b="b"/>
            <a:pathLst>
              <a:path w="26060" h="47320">
                <a:moveTo>
                  <a:pt x="26060" y="0"/>
                </a:moveTo>
                <a:lnTo>
                  <a:pt x="21932" y="5486"/>
                </a:lnTo>
                <a:lnTo>
                  <a:pt x="18503" y="10972"/>
                </a:lnTo>
                <a:lnTo>
                  <a:pt x="15074" y="17145"/>
                </a:lnTo>
                <a:lnTo>
                  <a:pt x="11645" y="22631"/>
                </a:lnTo>
                <a:lnTo>
                  <a:pt x="8915" y="28803"/>
                </a:lnTo>
                <a:lnTo>
                  <a:pt x="5486" y="34975"/>
                </a:lnTo>
                <a:lnTo>
                  <a:pt x="2730" y="41148"/>
                </a:lnTo>
                <a:lnTo>
                  <a:pt x="0" y="4732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72330" y="2152141"/>
            <a:ext cx="50736" cy="15087"/>
          </a:xfrm>
          <a:custGeom>
            <a:avLst/>
            <a:gdLst/>
            <a:ahLst/>
            <a:cxnLst/>
            <a:rect l="l" t="t" r="r" b="b"/>
            <a:pathLst>
              <a:path w="50736" h="15087">
                <a:moveTo>
                  <a:pt x="50736" y="0"/>
                </a:moveTo>
                <a:lnTo>
                  <a:pt x="44577" y="1371"/>
                </a:lnTo>
                <a:lnTo>
                  <a:pt x="37719" y="2743"/>
                </a:lnTo>
                <a:lnTo>
                  <a:pt x="31534" y="4114"/>
                </a:lnTo>
                <a:lnTo>
                  <a:pt x="24676" y="6172"/>
                </a:lnTo>
                <a:lnTo>
                  <a:pt x="18503" y="8229"/>
                </a:lnTo>
                <a:lnTo>
                  <a:pt x="12344" y="10287"/>
                </a:lnTo>
                <a:lnTo>
                  <a:pt x="6159" y="12344"/>
                </a:lnTo>
                <a:lnTo>
                  <a:pt x="0" y="1508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66970" y="2148027"/>
            <a:ext cx="52806" cy="6172"/>
          </a:xfrm>
          <a:custGeom>
            <a:avLst/>
            <a:gdLst/>
            <a:ahLst/>
            <a:cxnLst/>
            <a:rect l="l" t="t" r="r" b="b"/>
            <a:pathLst>
              <a:path w="52806" h="6172">
                <a:moveTo>
                  <a:pt x="0" y="0"/>
                </a:moveTo>
                <a:lnTo>
                  <a:pt x="6159" y="0"/>
                </a:lnTo>
                <a:lnTo>
                  <a:pt x="13017" y="685"/>
                </a:lnTo>
                <a:lnTo>
                  <a:pt x="19875" y="1371"/>
                </a:lnTo>
                <a:lnTo>
                  <a:pt x="26047" y="1371"/>
                </a:lnTo>
                <a:lnTo>
                  <a:pt x="32905" y="2743"/>
                </a:lnTo>
                <a:lnTo>
                  <a:pt x="39763" y="3429"/>
                </a:lnTo>
                <a:lnTo>
                  <a:pt x="45948" y="4800"/>
                </a:lnTo>
                <a:lnTo>
                  <a:pt x="52806" y="617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60925" y="2166543"/>
            <a:ext cx="45935" cy="25374"/>
          </a:xfrm>
          <a:custGeom>
            <a:avLst/>
            <a:gdLst/>
            <a:ahLst/>
            <a:cxnLst/>
            <a:rect l="l" t="t" r="r" b="b"/>
            <a:pathLst>
              <a:path w="45935" h="25374">
                <a:moveTo>
                  <a:pt x="0" y="0"/>
                </a:moveTo>
                <a:lnTo>
                  <a:pt x="6159" y="2743"/>
                </a:lnTo>
                <a:lnTo>
                  <a:pt x="11645" y="5486"/>
                </a:lnTo>
                <a:lnTo>
                  <a:pt x="17818" y="8229"/>
                </a:lnTo>
                <a:lnTo>
                  <a:pt x="23304" y="11658"/>
                </a:lnTo>
                <a:lnTo>
                  <a:pt x="29489" y="14401"/>
                </a:lnTo>
                <a:lnTo>
                  <a:pt x="34963" y="17830"/>
                </a:lnTo>
                <a:lnTo>
                  <a:pt x="40449" y="21259"/>
                </a:lnTo>
                <a:lnTo>
                  <a:pt x="45935" y="2537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540465" y="2219350"/>
            <a:ext cx="34975" cy="43205"/>
          </a:xfrm>
          <a:custGeom>
            <a:avLst/>
            <a:gdLst/>
            <a:ahLst/>
            <a:cxnLst/>
            <a:rect l="l" t="t" r="r" b="b"/>
            <a:pathLst>
              <a:path w="34975" h="43205">
                <a:moveTo>
                  <a:pt x="0" y="0"/>
                </a:moveTo>
                <a:lnTo>
                  <a:pt x="5486" y="5486"/>
                </a:lnTo>
                <a:lnTo>
                  <a:pt x="9613" y="10287"/>
                </a:lnTo>
                <a:lnTo>
                  <a:pt x="14401" y="15773"/>
                </a:lnTo>
                <a:lnTo>
                  <a:pt x="18529" y="20574"/>
                </a:lnTo>
                <a:lnTo>
                  <a:pt x="22631" y="26060"/>
                </a:lnTo>
                <a:lnTo>
                  <a:pt x="26758" y="31546"/>
                </a:lnTo>
                <a:lnTo>
                  <a:pt x="30861" y="37719"/>
                </a:lnTo>
                <a:lnTo>
                  <a:pt x="34975" y="4320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594656" y="2299588"/>
            <a:ext cx="15074" cy="52806"/>
          </a:xfrm>
          <a:custGeom>
            <a:avLst/>
            <a:gdLst/>
            <a:ahLst/>
            <a:cxnLst/>
            <a:rect l="l" t="t" r="r" b="b"/>
            <a:pathLst>
              <a:path w="15074" h="52806">
                <a:moveTo>
                  <a:pt x="0" y="0"/>
                </a:moveTo>
                <a:lnTo>
                  <a:pt x="2057" y="6172"/>
                </a:lnTo>
                <a:lnTo>
                  <a:pt x="4787" y="12344"/>
                </a:lnTo>
                <a:lnTo>
                  <a:pt x="6858" y="19202"/>
                </a:lnTo>
                <a:lnTo>
                  <a:pt x="8915" y="26060"/>
                </a:lnTo>
                <a:lnTo>
                  <a:pt x="10960" y="32918"/>
                </a:lnTo>
                <a:lnTo>
                  <a:pt x="12344" y="39090"/>
                </a:lnTo>
                <a:lnTo>
                  <a:pt x="13716" y="45948"/>
                </a:lnTo>
                <a:lnTo>
                  <a:pt x="15074" y="5280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07673" y="2393543"/>
            <a:ext cx="5486" cy="54864"/>
          </a:xfrm>
          <a:custGeom>
            <a:avLst/>
            <a:gdLst/>
            <a:ahLst/>
            <a:cxnLst/>
            <a:rect l="l" t="t" r="r" b="b"/>
            <a:pathLst>
              <a:path w="5486" h="54863">
                <a:moveTo>
                  <a:pt x="5486" y="0"/>
                </a:moveTo>
                <a:lnTo>
                  <a:pt x="5486" y="6858"/>
                </a:lnTo>
                <a:lnTo>
                  <a:pt x="5486" y="13716"/>
                </a:lnTo>
                <a:lnTo>
                  <a:pt x="4800" y="20574"/>
                </a:lnTo>
                <a:lnTo>
                  <a:pt x="4127" y="27432"/>
                </a:lnTo>
                <a:lnTo>
                  <a:pt x="3428" y="34290"/>
                </a:lnTo>
                <a:lnTo>
                  <a:pt x="2057" y="41148"/>
                </a:lnTo>
                <a:lnTo>
                  <a:pt x="1371" y="48691"/>
                </a:lnTo>
                <a:lnTo>
                  <a:pt x="0" y="5486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571326" y="2487498"/>
            <a:ext cx="24003" cy="44577"/>
          </a:xfrm>
          <a:custGeom>
            <a:avLst/>
            <a:gdLst/>
            <a:ahLst/>
            <a:cxnLst/>
            <a:rect l="l" t="t" r="r" b="b"/>
            <a:pathLst>
              <a:path w="24002" h="44576">
                <a:moveTo>
                  <a:pt x="24003" y="0"/>
                </a:moveTo>
                <a:lnTo>
                  <a:pt x="21259" y="6172"/>
                </a:lnTo>
                <a:lnTo>
                  <a:pt x="18529" y="11658"/>
                </a:lnTo>
                <a:lnTo>
                  <a:pt x="15773" y="17144"/>
                </a:lnTo>
                <a:lnTo>
                  <a:pt x="13042" y="23317"/>
                </a:lnTo>
                <a:lnTo>
                  <a:pt x="9613" y="28803"/>
                </a:lnTo>
                <a:lnTo>
                  <a:pt x="6858" y="34289"/>
                </a:lnTo>
                <a:lnTo>
                  <a:pt x="3429" y="39776"/>
                </a:lnTo>
                <a:lnTo>
                  <a:pt x="0" y="4457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500701" y="2567736"/>
            <a:ext cx="41148" cy="32918"/>
          </a:xfrm>
          <a:custGeom>
            <a:avLst/>
            <a:gdLst/>
            <a:ahLst/>
            <a:cxnLst/>
            <a:rect l="l" t="t" r="r" b="b"/>
            <a:pathLst>
              <a:path w="41148" h="32918">
                <a:moveTo>
                  <a:pt x="41147" y="0"/>
                </a:moveTo>
                <a:lnTo>
                  <a:pt x="36334" y="4114"/>
                </a:lnTo>
                <a:lnTo>
                  <a:pt x="31534" y="8915"/>
                </a:lnTo>
                <a:lnTo>
                  <a:pt x="26733" y="13030"/>
                </a:lnTo>
                <a:lnTo>
                  <a:pt x="21945" y="17830"/>
                </a:lnTo>
                <a:lnTo>
                  <a:pt x="16446" y="21945"/>
                </a:lnTo>
                <a:lnTo>
                  <a:pt x="10960" y="25374"/>
                </a:lnTo>
                <a:lnTo>
                  <a:pt x="5473" y="29489"/>
                </a:lnTo>
                <a:lnTo>
                  <a:pt x="0" y="32918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10848" y="2621229"/>
            <a:ext cx="51435" cy="15087"/>
          </a:xfrm>
          <a:custGeom>
            <a:avLst/>
            <a:gdLst/>
            <a:ahLst/>
            <a:cxnLst/>
            <a:rect l="l" t="t" r="r" b="b"/>
            <a:pathLst>
              <a:path w="51435" h="15087">
                <a:moveTo>
                  <a:pt x="51434" y="0"/>
                </a:moveTo>
                <a:lnTo>
                  <a:pt x="45275" y="2057"/>
                </a:lnTo>
                <a:lnTo>
                  <a:pt x="39090" y="4800"/>
                </a:lnTo>
                <a:lnTo>
                  <a:pt x="32931" y="6858"/>
                </a:lnTo>
                <a:lnTo>
                  <a:pt x="26073" y="8915"/>
                </a:lnTo>
                <a:lnTo>
                  <a:pt x="19888" y="10972"/>
                </a:lnTo>
                <a:lnTo>
                  <a:pt x="13030" y="12344"/>
                </a:lnTo>
                <a:lnTo>
                  <a:pt x="6172" y="13716"/>
                </a:lnTo>
                <a:lnTo>
                  <a:pt x="0" y="1508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15535" y="2634945"/>
            <a:ext cx="52806" cy="4800"/>
          </a:xfrm>
          <a:custGeom>
            <a:avLst/>
            <a:gdLst/>
            <a:ahLst/>
            <a:cxnLst/>
            <a:rect l="l" t="t" r="r" b="b"/>
            <a:pathLst>
              <a:path w="52806" h="4800">
                <a:moveTo>
                  <a:pt x="52806" y="4800"/>
                </a:moveTo>
                <a:lnTo>
                  <a:pt x="45948" y="4800"/>
                </a:lnTo>
                <a:lnTo>
                  <a:pt x="39763" y="4800"/>
                </a:lnTo>
                <a:lnTo>
                  <a:pt x="32905" y="4800"/>
                </a:lnTo>
                <a:lnTo>
                  <a:pt x="26047" y="4114"/>
                </a:lnTo>
                <a:lnTo>
                  <a:pt x="19875" y="3428"/>
                </a:lnTo>
                <a:lnTo>
                  <a:pt x="13017" y="2057"/>
                </a:lnTo>
                <a:lnTo>
                  <a:pt x="6159" y="1371"/>
                </a:ln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79747" y="2008124"/>
            <a:ext cx="26733" cy="26060"/>
          </a:xfrm>
          <a:custGeom>
            <a:avLst/>
            <a:gdLst/>
            <a:ahLst/>
            <a:cxnLst/>
            <a:rect l="l" t="t" r="r" b="b"/>
            <a:pathLst>
              <a:path w="26733" h="26060">
                <a:moveTo>
                  <a:pt x="26060" y="8915"/>
                </a:moveTo>
                <a:lnTo>
                  <a:pt x="25361" y="6857"/>
                </a:lnTo>
                <a:lnTo>
                  <a:pt x="24002" y="4800"/>
                </a:lnTo>
                <a:lnTo>
                  <a:pt x="21932" y="3428"/>
                </a:lnTo>
                <a:lnTo>
                  <a:pt x="20573" y="2057"/>
                </a:lnTo>
                <a:lnTo>
                  <a:pt x="18503" y="685"/>
                </a:lnTo>
                <a:lnTo>
                  <a:pt x="16446" y="0"/>
                </a:lnTo>
                <a:lnTo>
                  <a:pt x="13715" y="0"/>
                </a:lnTo>
                <a:lnTo>
                  <a:pt x="11645" y="0"/>
                </a:lnTo>
                <a:lnTo>
                  <a:pt x="9588" y="685"/>
                </a:lnTo>
                <a:lnTo>
                  <a:pt x="7531" y="1371"/>
                </a:lnTo>
                <a:lnTo>
                  <a:pt x="5486" y="2743"/>
                </a:lnTo>
                <a:lnTo>
                  <a:pt x="3428" y="4114"/>
                </a:lnTo>
                <a:lnTo>
                  <a:pt x="2057" y="5486"/>
                </a:lnTo>
                <a:lnTo>
                  <a:pt x="1358" y="7543"/>
                </a:lnTo>
                <a:lnTo>
                  <a:pt x="673" y="10286"/>
                </a:lnTo>
                <a:lnTo>
                  <a:pt x="0" y="12344"/>
                </a:lnTo>
                <a:lnTo>
                  <a:pt x="0" y="14401"/>
                </a:lnTo>
                <a:lnTo>
                  <a:pt x="673" y="17144"/>
                </a:lnTo>
                <a:lnTo>
                  <a:pt x="1358" y="19202"/>
                </a:lnTo>
                <a:lnTo>
                  <a:pt x="2730" y="20573"/>
                </a:lnTo>
                <a:lnTo>
                  <a:pt x="4102" y="22631"/>
                </a:lnTo>
                <a:lnTo>
                  <a:pt x="6159" y="24002"/>
                </a:lnTo>
                <a:lnTo>
                  <a:pt x="8216" y="25374"/>
                </a:lnTo>
                <a:lnTo>
                  <a:pt x="10286" y="26060"/>
                </a:lnTo>
                <a:lnTo>
                  <a:pt x="12344" y="26060"/>
                </a:lnTo>
                <a:lnTo>
                  <a:pt x="15074" y="26060"/>
                </a:lnTo>
                <a:lnTo>
                  <a:pt x="17144" y="25374"/>
                </a:lnTo>
                <a:lnTo>
                  <a:pt x="19202" y="24688"/>
                </a:lnTo>
                <a:lnTo>
                  <a:pt x="21247" y="23317"/>
                </a:lnTo>
                <a:lnTo>
                  <a:pt x="22631" y="21945"/>
                </a:lnTo>
                <a:lnTo>
                  <a:pt x="24676" y="19888"/>
                </a:lnTo>
                <a:lnTo>
                  <a:pt x="25361" y="17830"/>
                </a:lnTo>
                <a:lnTo>
                  <a:pt x="26060" y="15773"/>
                </a:lnTo>
                <a:lnTo>
                  <a:pt x="26733" y="13715"/>
                </a:lnTo>
                <a:lnTo>
                  <a:pt x="26060" y="11658"/>
                </a:lnTo>
                <a:lnTo>
                  <a:pt x="26060" y="891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27015" y="2205634"/>
            <a:ext cx="26047" cy="26746"/>
          </a:xfrm>
          <a:custGeom>
            <a:avLst/>
            <a:gdLst/>
            <a:ahLst/>
            <a:cxnLst/>
            <a:rect l="l" t="t" r="r" b="b"/>
            <a:pathLst>
              <a:path w="26047" h="26746">
                <a:moveTo>
                  <a:pt x="16446" y="26060"/>
                </a:moveTo>
                <a:lnTo>
                  <a:pt x="19189" y="25374"/>
                </a:lnTo>
                <a:lnTo>
                  <a:pt x="20573" y="24002"/>
                </a:lnTo>
                <a:lnTo>
                  <a:pt x="22618" y="22631"/>
                </a:lnTo>
                <a:lnTo>
                  <a:pt x="24002" y="20573"/>
                </a:lnTo>
                <a:lnTo>
                  <a:pt x="25374" y="18516"/>
                </a:lnTo>
                <a:lnTo>
                  <a:pt x="26047" y="16459"/>
                </a:lnTo>
                <a:lnTo>
                  <a:pt x="26047" y="13715"/>
                </a:lnTo>
                <a:lnTo>
                  <a:pt x="26047" y="11658"/>
                </a:lnTo>
                <a:lnTo>
                  <a:pt x="25374" y="9601"/>
                </a:lnTo>
                <a:lnTo>
                  <a:pt x="24676" y="7543"/>
                </a:lnTo>
                <a:lnTo>
                  <a:pt x="23304" y="5486"/>
                </a:lnTo>
                <a:lnTo>
                  <a:pt x="21945" y="3428"/>
                </a:lnTo>
                <a:lnTo>
                  <a:pt x="19875" y="2057"/>
                </a:lnTo>
                <a:lnTo>
                  <a:pt x="17818" y="1371"/>
                </a:lnTo>
                <a:lnTo>
                  <a:pt x="15760" y="685"/>
                </a:lnTo>
                <a:lnTo>
                  <a:pt x="13715" y="0"/>
                </a:lnTo>
                <a:lnTo>
                  <a:pt x="10960" y="0"/>
                </a:lnTo>
                <a:lnTo>
                  <a:pt x="8902" y="685"/>
                </a:lnTo>
                <a:lnTo>
                  <a:pt x="6857" y="1371"/>
                </a:lnTo>
                <a:lnTo>
                  <a:pt x="4787" y="2743"/>
                </a:lnTo>
                <a:lnTo>
                  <a:pt x="3428" y="4114"/>
                </a:lnTo>
                <a:lnTo>
                  <a:pt x="2044" y="6172"/>
                </a:lnTo>
                <a:lnTo>
                  <a:pt x="673" y="8229"/>
                </a:lnTo>
                <a:lnTo>
                  <a:pt x="0" y="10286"/>
                </a:lnTo>
                <a:lnTo>
                  <a:pt x="0" y="12344"/>
                </a:lnTo>
                <a:lnTo>
                  <a:pt x="0" y="15087"/>
                </a:lnTo>
                <a:lnTo>
                  <a:pt x="0" y="17144"/>
                </a:lnTo>
                <a:lnTo>
                  <a:pt x="1371" y="19202"/>
                </a:lnTo>
                <a:lnTo>
                  <a:pt x="2044" y="21259"/>
                </a:lnTo>
                <a:lnTo>
                  <a:pt x="4102" y="22631"/>
                </a:lnTo>
                <a:lnTo>
                  <a:pt x="5473" y="24688"/>
                </a:lnTo>
                <a:lnTo>
                  <a:pt x="7531" y="25374"/>
                </a:lnTo>
                <a:lnTo>
                  <a:pt x="9588" y="26060"/>
                </a:lnTo>
                <a:lnTo>
                  <a:pt x="12331" y="26746"/>
                </a:lnTo>
                <a:lnTo>
                  <a:pt x="14389" y="26746"/>
                </a:lnTo>
                <a:lnTo>
                  <a:pt x="16446" y="2606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28806" y="2752902"/>
            <a:ext cx="26758" cy="26060"/>
          </a:xfrm>
          <a:custGeom>
            <a:avLst/>
            <a:gdLst/>
            <a:ahLst/>
            <a:cxnLst/>
            <a:rect l="l" t="t" r="r" b="b"/>
            <a:pathLst>
              <a:path w="26758" h="26060">
                <a:moveTo>
                  <a:pt x="698" y="16459"/>
                </a:moveTo>
                <a:lnTo>
                  <a:pt x="1371" y="19202"/>
                </a:lnTo>
                <a:lnTo>
                  <a:pt x="2755" y="20573"/>
                </a:lnTo>
                <a:lnTo>
                  <a:pt x="4127" y="22631"/>
                </a:lnTo>
                <a:lnTo>
                  <a:pt x="6184" y="24002"/>
                </a:lnTo>
                <a:lnTo>
                  <a:pt x="8229" y="25374"/>
                </a:lnTo>
                <a:lnTo>
                  <a:pt x="10287" y="26060"/>
                </a:lnTo>
                <a:lnTo>
                  <a:pt x="12344" y="26060"/>
                </a:lnTo>
                <a:lnTo>
                  <a:pt x="15087" y="26060"/>
                </a:lnTo>
                <a:lnTo>
                  <a:pt x="17145" y="25374"/>
                </a:lnTo>
                <a:lnTo>
                  <a:pt x="19202" y="24688"/>
                </a:lnTo>
                <a:lnTo>
                  <a:pt x="21272" y="23317"/>
                </a:lnTo>
                <a:lnTo>
                  <a:pt x="22631" y="21945"/>
                </a:lnTo>
                <a:lnTo>
                  <a:pt x="24003" y="19888"/>
                </a:lnTo>
                <a:lnTo>
                  <a:pt x="25374" y="17830"/>
                </a:lnTo>
                <a:lnTo>
                  <a:pt x="26060" y="15773"/>
                </a:lnTo>
                <a:lnTo>
                  <a:pt x="26758" y="13715"/>
                </a:lnTo>
                <a:lnTo>
                  <a:pt x="26060" y="11658"/>
                </a:lnTo>
                <a:lnTo>
                  <a:pt x="26060" y="8915"/>
                </a:lnTo>
                <a:lnTo>
                  <a:pt x="24701" y="6857"/>
                </a:lnTo>
                <a:lnTo>
                  <a:pt x="24003" y="4800"/>
                </a:lnTo>
                <a:lnTo>
                  <a:pt x="21945" y="3428"/>
                </a:lnTo>
                <a:lnTo>
                  <a:pt x="20574" y="2057"/>
                </a:lnTo>
                <a:lnTo>
                  <a:pt x="18516" y="685"/>
                </a:lnTo>
                <a:lnTo>
                  <a:pt x="16471" y="0"/>
                </a:lnTo>
                <a:lnTo>
                  <a:pt x="13716" y="0"/>
                </a:lnTo>
                <a:lnTo>
                  <a:pt x="11658" y="0"/>
                </a:lnTo>
                <a:lnTo>
                  <a:pt x="9613" y="0"/>
                </a:lnTo>
                <a:lnTo>
                  <a:pt x="7556" y="1371"/>
                </a:lnTo>
                <a:lnTo>
                  <a:pt x="5486" y="2057"/>
                </a:lnTo>
                <a:lnTo>
                  <a:pt x="3429" y="4114"/>
                </a:lnTo>
                <a:lnTo>
                  <a:pt x="2057" y="5486"/>
                </a:lnTo>
                <a:lnTo>
                  <a:pt x="1371" y="7543"/>
                </a:lnTo>
                <a:lnTo>
                  <a:pt x="698" y="10286"/>
                </a:lnTo>
                <a:lnTo>
                  <a:pt x="0" y="12344"/>
                </a:lnTo>
                <a:lnTo>
                  <a:pt x="0" y="14401"/>
                </a:lnTo>
                <a:lnTo>
                  <a:pt x="698" y="16459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82223" y="2554706"/>
            <a:ext cx="26073" cy="26746"/>
          </a:xfrm>
          <a:custGeom>
            <a:avLst/>
            <a:gdLst/>
            <a:ahLst/>
            <a:cxnLst/>
            <a:rect l="l" t="t" r="r" b="b"/>
            <a:pathLst>
              <a:path w="26073" h="26746">
                <a:moveTo>
                  <a:pt x="8928" y="685"/>
                </a:moveTo>
                <a:lnTo>
                  <a:pt x="6857" y="1371"/>
                </a:lnTo>
                <a:lnTo>
                  <a:pt x="4800" y="2743"/>
                </a:lnTo>
                <a:lnTo>
                  <a:pt x="3428" y="4114"/>
                </a:lnTo>
                <a:lnTo>
                  <a:pt x="2070" y="6172"/>
                </a:lnTo>
                <a:lnTo>
                  <a:pt x="698" y="8229"/>
                </a:lnTo>
                <a:lnTo>
                  <a:pt x="0" y="10286"/>
                </a:lnTo>
                <a:lnTo>
                  <a:pt x="0" y="12344"/>
                </a:lnTo>
                <a:lnTo>
                  <a:pt x="0" y="15087"/>
                </a:lnTo>
                <a:lnTo>
                  <a:pt x="698" y="17144"/>
                </a:lnTo>
                <a:lnTo>
                  <a:pt x="1371" y="19202"/>
                </a:lnTo>
                <a:lnTo>
                  <a:pt x="2743" y="21259"/>
                </a:lnTo>
                <a:lnTo>
                  <a:pt x="4127" y="22631"/>
                </a:lnTo>
                <a:lnTo>
                  <a:pt x="5499" y="24002"/>
                </a:lnTo>
                <a:lnTo>
                  <a:pt x="7556" y="25374"/>
                </a:lnTo>
                <a:lnTo>
                  <a:pt x="10286" y="26060"/>
                </a:lnTo>
                <a:lnTo>
                  <a:pt x="12357" y="26746"/>
                </a:lnTo>
                <a:lnTo>
                  <a:pt x="14414" y="26060"/>
                </a:lnTo>
                <a:lnTo>
                  <a:pt x="17144" y="26060"/>
                </a:lnTo>
                <a:lnTo>
                  <a:pt x="19215" y="24688"/>
                </a:lnTo>
                <a:lnTo>
                  <a:pt x="20573" y="24002"/>
                </a:lnTo>
                <a:lnTo>
                  <a:pt x="22644" y="21945"/>
                </a:lnTo>
                <a:lnTo>
                  <a:pt x="24002" y="20573"/>
                </a:lnTo>
                <a:lnTo>
                  <a:pt x="25374" y="18516"/>
                </a:lnTo>
                <a:lnTo>
                  <a:pt x="26073" y="16459"/>
                </a:lnTo>
                <a:lnTo>
                  <a:pt x="26073" y="13715"/>
                </a:lnTo>
                <a:lnTo>
                  <a:pt x="26073" y="11658"/>
                </a:lnTo>
                <a:lnTo>
                  <a:pt x="25374" y="9601"/>
                </a:lnTo>
                <a:lnTo>
                  <a:pt x="24701" y="7543"/>
                </a:lnTo>
                <a:lnTo>
                  <a:pt x="23317" y="5486"/>
                </a:lnTo>
                <a:lnTo>
                  <a:pt x="21945" y="3428"/>
                </a:lnTo>
                <a:lnTo>
                  <a:pt x="19888" y="2057"/>
                </a:lnTo>
                <a:lnTo>
                  <a:pt x="17843" y="1371"/>
                </a:lnTo>
                <a:lnTo>
                  <a:pt x="15786" y="685"/>
                </a:lnTo>
                <a:lnTo>
                  <a:pt x="13715" y="0"/>
                </a:lnTo>
                <a:lnTo>
                  <a:pt x="11658" y="0"/>
                </a:lnTo>
                <a:lnTo>
                  <a:pt x="8928" y="68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36109" y="1969719"/>
            <a:ext cx="26047" cy="26060"/>
          </a:xfrm>
          <a:custGeom>
            <a:avLst/>
            <a:gdLst/>
            <a:ahLst/>
            <a:cxnLst/>
            <a:rect l="l" t="t" r="r" b="b"/>
            <a:pathLst>
              <a:path w="26047" h="26060">
                <a:moveTo>
                  <a:pt x="26047" y="14401"/>
                </a:moveTo>
                <a:lnTo>
                  <a:pt x="26047" y="11658"/>
                </a:lnTo>
                <a:lnTo>
                  <a:pt x="26047" y="9601"/>
                </a:lnTo>
                <a:lnTo>
                  <a:pt x="24676" y="7543"/>
                </a:lnTo>
                <a:lnTo>
                  <a:pt x="24003" y="5486"/>
                </a:lnTo>
                <a:lnTo>
                  <a:pt x="22618" y="3428"/>
                </a:lnTo>
                <a:lnTo>
                  <a:pt x="20574" y="2057"/>
                </a:lnTo>
                <a:lnTo>
                  <a:pt x="18516" y="1371"/>
                </a:lnTo>
                <a:lnTo>
                  <a:pt x="16446" y="0"/>
                </a:lnTo>
                <a:lnTo>
                  <a:pt x="14389" y="0"/>
                </a:lnTo>
                <a:lnTo>
                  <a:pt x="11658" y="0"/>
                </a:lnTo>
                <a:lnTo>
                  <a:pt x="9588" y="0"/>
                </a:lnTo>
                <a:lnTo>
                  <a:pt x="7531" y="685"/>
                </a:lnTo>
                <a:lnTo>
                  <a:pt x="5473" y="2057"/>
                </a:lnTo>
                <a:lnTo>
                  <a:pt x="3429" y="3428"/>
                </a:lnTo>
                <a:lnTo>
                  <a:pt x="2044" y="5486"/>
                </a:lnTo>
                <a:lnTo>
                  <a:pt x="1371" y="7543"/>
                </a:lnTo>
                <a:lnTo>
                  <a:pt x="0" y="9601"/>
                </a:lnTo>
                <a:lnTo>
                  <a:pt x="0" y="11658"/>
                </a:lnTo>
                <a:lnTo>
                  <a:pt x="0" y="13715"/>
                </a:lnTo>
                <a:lnTo>
                  <a:pt x="0" y="16459"/>
                </a:lnTo>
                <a:lnTo>
                  <a:pt x="673" y="18516"/>
                </a:lnTo>
                <a:lnTo>
                  <a:pt x="2044" y="20573"/>
                </a:lnTo>
                <a:lnTo>
                  <a:pt x="3429" y="21945"/>
                </a:lnTo>
                <a:lnTo>
                  <a:pt x="5473" y="24002"/>
                </a:lnTo>
                <a:lnTo>
                  <a:pt x="7531" y="24688"/>
                </a:lnTo>
                <a:lnTo>
                  <a:pt x="9588" y="25374"/>
                </a:lnTo>
                <a:lnTo>
                  <a:pt x="11658" y="26060"/>
                </a:lnTo>
                <a:lnTo>
                  <a:pt x="13716" y="26060"/>
                </a:lnTo>
                <a:lnTo>
                  <a:pt x="16446" y="26060"/>
                </a:lnTo>
                <a:lnTo>
                  <a:pt x="18516" y="24688"/>
                </a:lnTo>
                <a:lnTo>
                  <a:pt x="20574" y="24002"/>
                </a:lnTo>
                <a:lnTo>
                  <a:pt x="21945" y="22631"/>
                </a:lnTo>
                <a:lnTo>
                  <a:pt x="24003" y="20573"/>
                </a:lnTo>
                <a:lnTo>
                  <a:pt x="24676" y="18516"/>
                </a:lnTo>
                <a:lnTo>
                  <a:pt x="25374" y="16459"/>
                </a:lnTo>
                <a:lnTo>
                  <a:pt x="26047" y="1440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94516" y="1993722"/>
            <a:ext cx="26758" cy="26746"/>
          </a:xfrm>
          <a:custGeom>
            <a:avLst/>
            <a:gdLst/>
            <a:ahLst/>
            <a:cxnLst/>
            <a:rect l="l" t="t" r="r" b="b"/>
            <a:pathLst>
              <a:path w="26758" h="26746">
                <a:moveTo>
                  <a:pt x="25374" y="19202"/>
                </a:moveTo>
                <a:lnTo>
                  <a:pt x="26060" y="17144"/>
                </a:lnTo>
                <a:lnTo>
                  <a:pt x="26758" y="15087"/>
                </a:lnTo>
                <a:lnTo>
                  <a:pt x="26758" y="13030"/>
                </a:lnTo>
                <a:lnTo>
                  <a:pt x="26060" y="10286"/>
                </a:lnTo>
                <a:lnTo>
                  <a:pt x="25374" y="8229"/>
                </a:lnTo>
                <a:lnTo>
                  <a:pt x="24701" y="6172"/>
                </a:lnTo>
                <a:lnTo>
                  <a:pt x="23329" y="4114"/>
                </a:lnTo>
                <a:lnTo>
                  <a:pt x="21272" y="2743"/>
                </a:lnTo>
                <a:lnTo>
                  <a:pt x="19900" y="1371"/>
                </a:lnTo>
                <a:lnTo>
                  <a:pt x="17843" y="685"/>
                </a:lnTo>
                <a:lnTo>
                  <a:pt x="15087" y="0"/>
                </a:lnTo>
                <a:lnTo>
                  <a:pt x="13042" y="0"/>
                </a:lnTo>
                <a:lnTo>
                  <a:pt x="10985" y="685"/>
                </a:lnTo>
                <a:lnTo>
                  <a:pt x="8229" y="1371"/>
                </a:lnTo>
                <a:lnTo>
                  <a:pt x="6184" y="2057"/>
                </a:lnTo>
                <a:lnTo>
                  <a:pt x="4800" y="3428"/>
                </a:lnTo>
                <a:lnTo>
                  <a:pt x="2755" y="4800"/>
                </a:lnTo>
                <a:lnTo>
                  <a:pt x="2057" y="6857"/>
                </a:lnTo>
                <a:lnTo>
                  <a:pt x="698" y="8915"/>
                </a:lnTo>
                <a:lnTo>
                  <a:pt x="698" y="11658"/>
                </a:lnTo>
                <a:lnTo>
                  <a:pt x="0" y="13715"/>
                </a:lnTo>
                <a:lnTo>
                  <a:pt x="698" y="15773"/>
                </a:lnTo>
                <a:lnTo>
                  <a:pt x="1371" y="18516"/>
                </a:lnTo>
                <a:lnTo>
                  <a:pt x="2057" y="20573"/>
                </a:lnTo>
                <a:lnTo>
                  <a:pt x="3429" y="21945"/>
                </a:lnTo>
                <a:lnTo>
                  <a:pt x="5486" y="23317"/>
                </a:lnTo>
                <a:lnTo>
                  <a:pt x="7556" y="24688"/>
                </a:lnTo>
                <a:lnTo>
                  <a:pt x="9613" y="26060"/>
                </a:lnTo>
                <a:lnTo>
                  <a:pt x="11658" y="26060"/>
                </a:lnTo>
                <a:lnTo>
                  <a:pt x="13716" y="26746"/>
                </a:lnTo>
                <a:lnTo>
                  <a:pt x="16471" y="26060"/>
                </a:lnTo>
                <a:lnTo>
                  <a:pt x="18516" y="25374"/>
                </a:lnTo>
                <a:lnTo>
                  <a:pt x="20574" y="24688"/>
                </a:lnTo>
                <a:lnTo>
                  <a:pt x="21945" y="23317"/>
                </a:lnTo>
                <a:lnTo>
                  <a:pt x="24003" y="21259"/>
                </a:lnTo>
                <a:lnTo>
                  <a:pt x="25374" y="1920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32375" y="2076703"/>
            <a:ext cx="26060" cy="26746"/>
          </a:xfrm>
          <a:custGeom>
            <a:avLst/>
            <a:gdLst/>
            <a:ahLst/>
            <a:cxnLst/>
            <a:rect l="l" t="t" r="r" b="b"/>
            <a:pathLst>
              <a:path w="26060" h="26746">
                <a:moveTo>
                  <a:pt x="21247" y="23317"/>
                </a:moveTo>
                <a:lnTo>
                  <a:pt x="23304" y="21945"/>
                </a:lnTo>
                <a:lnTo>
                  <a:pt x="24676" y="19888"/>
                </a:lnTo>
                <a:lnTo>
                  <a:pt x="25361" y="17830"/>
                </a:lnTo>
                <a:lnTo>
                  <a:pt x="26060" y="15773"/>
                </a:lnTo>
                <a:lnTo>
                  <a:pt x="26060" y="13715"/>
                </a:lnTo>
                <a:lnTo>
                  <a:pt x="26060" y="10972"/>
                </a:lnTo>
                <a:lnTo>
                  <a:pt x="25361" y="8915"/>
                </a:lnTo>
                <a:lnTo>
                  <a:pt x="24676" y="6857"/>
                </a:lnTo>
                <a:lnTo>
                  <a:pt x="23304" y="4800"/>
                </a:lnTo>
                <a:lnTo>
                  <a:pt x="21932" y="3428"/>
                </a:lnTo>
                <a:lnTo>
                  <a:pt x="19875" y="2057"/>
                </a:lnTo>
                <a:lnTo>
                  <a:pt x="17818" y="1371"/>
                </a:lnTo>
                <a:lnTo>
                  <a:pt x="15773" y="685"/>
                </a:lnTo>
                <a:lnTo>
                  <a:pt x="13017" y="0"/>
                </a:lnTo>
                <a:lnTo>
                  <a:pt x="10960" y="685"/>
                </a:lnTo>
                <a:lnTo>
                  <a:pt x="8915" y="1371"/>
                </a:lnTo>
                <a:lnTo>
                  <a:pt x="6857" y="2057"/>
                </a:lnTo>
                <a:lnTo>
                  <a:pt x="4787" y="3428"/>
                </a:lnTo>
                <a:lnTo>
                  <a:pt x="2730" y="4800"/>
                </a:lnTo>
                <a:lnTo>
                  <a:pt x="1358" y="6857"/>
                </a:lnTo>
                <a:lnTo>
                  <a:pt x="673" y="8915"/>
                </a:lnTo>
                <a:lnTo>
                  <a:pt x="0" y="10972"/>
                </a:lnTo>
                <a:lnTo>
                  <a:pt x="0" y="13030"/>
                </a:lnTo>
                <a:lnTo>
                  <a:pt x="0" y="15773"/>
                </a:lnTo>
                <a:lnTo>
                  <a:pt x="673" y="17830"/>
                </a:lnTo>
                <a:lnTo>
                  <a:pt x="1358" y="19888"/>
                </a:lnTo>
                <a:lnTo>
                  <a:pt x="2730" y="21945"/>
                </a:lnTo>
                <a:lnTo>
                  <a:pt x="4787" y="23317"/>
                </a:lnTo>
                <a:lnTo>
                  <a:pt x="6159" y="24688"/>
                </a:lnTo>
                <a:lnTo>
                  <a:pt x="8216" y="26060"/>
                </a:lnTo>
                <a:lnTo>
                  <a:pt x="10960" y="26746"/>
                </a:lnTo>
                <a:lnTo>
                  <a:pt x="13017" y="26746"/>
                </a:lnTo>
                <a:lnTo>
                  <a:pt x="15074" y="26746"/>
                </a:lnTo>
                <a:lnTo>
                  <a:pt x="17144" y="26060"/>
                </a:lnTo>
                <a:lnTo>
                  <a:pt x="19202" y="24688"/>
                </a:lnTo>
                <a:lnTo>
                  <a:pt x="21247" y="2331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27688" y="2206320"/>
            <a:ext cx="26060" cy="26746"/>
          </a:xfrm>
          <a:custGeom>
            <a:avLst/>
            <a:gdLst/>
            <a:ahLst/>
            <a:cxnLst/>
            <a:rect l="l" t="t" r="r" b="b"/>
            <a:pathLst>
              <a:path w="26060" h="26746">
                <a:moveTo>
                  <a:pt x="16471" y="26060"/>
                </a:moveTo>
                <a:lnTo>
                  <a:pt x="19202" y="25374"/>
                </a:lnTo>
                <a:lnTo>
                  <a:pt x="20573" y="24002"/>
                </a:lnTo>
                <a:lnTo>
                  <a:pt x="22631" y="22631"/>
                </a:lnTo>
                <a:lnTo>
                  <a:pt x="24002" y="20573"/>
                </a:lnTo>
                <a:lnTo>
                  <a:pt x="25374" y="18516"/>
                </a:lnTo>
                <a:lnTo>
                  <a:pt x="26060" y="16459"/>
                </a:lnTo>
                <a:lnTo>
                  <a:pt x="26060" y="13715"/>
                </a:lnTo>
                <a:lnTo>
                  <a:pt x="26060" y="11658"/>
                </a:lnTo>
                <a:lnTo>
                  <a:pt x="25374" y="9601"/>
                </a:lnTo>
                <a:lnTo>
                  <a:pt x="24701" y="7543"/>
                </a:lnTo>
                <a:lnTo>
                  <a:pt x="23329" y="5486"/>
                </a:lnTo>
                <a:lnTo>
                  <a:pt x="21945" y="3428"/>
                </a:lnTo>
                <a:lnTo>
                  <a:pt x="19900" y="2057"/>
                </a:lnTo>
                <a:lnTo>
                  <a:pt x="17843" y="1371"/>
                </a:lnTo>
                <a:lnTo>
                  <a:pt x="15773" y="685"/>
                </a:lnTo>
                <a:lnTo>
                  <a:pt x="13715" y="0"/>
                </a:lnTo>
                <a:lnTo>
                  <a:pt x="10985" y="0"/>
                </a:lnTo>
                <a:lnTo>
                  <a:pt x="8915" y="685"/>
                </a:lnTo>
                <a:lnTo>
                  <a:pt x="6857" y="1371"/>
                </a:lnTo>
                <a:lnTo>
                  <a:pt x="4800" y="2743"/>
                </a:lnTo>
                <a:lnTo>
                  <a:pt x="3428" y="4114"/>
                </a:lnTo>
                <a:lnTo>
                  <a:pt x="2057" y="6172"/>
                </a:lnTo>
                <a:lnTo>
                  <a:pt x="698" y="8229"/>
                </a:lnTo>
                <a:lnTo>
                  <a:pt x="0" y="10286"/>
                </a:lnTo>
                <a:lnTo>
                  <a:pt x="0" y="12344"/>
                </a:lnTo>
                <a:lnTo>
                  <a:pt x="0" y="15087"/>
                </a:lnTo>
                <a:lnTo>
                  <a:pt x="0" y="17144"/>
                </a:lnTo>
                <a:lnTo>
                  <a:pt x="1371" y="19202"/>
                </a:lnTo>
                <a:lnTo>
                  <a:pt x="2057" y="21259"/>
                </a:lnTo>
                <a:lnTo>
                  <a:pt x="4114" y="23317"/>
                </a:lnTo>
                <a:lnTo>
                  <a:pt x="5486" y="24688"/>
                </a:lnTo>
                <a:lnTo>
                  <a:pt x="7556" y="25374"/>
                </a:lnTo>
                <a:lnTo>
                  <a:pt x="9613" y="26060"/>
                </a:lnTo>
                <a:lnTo>
                  <a:pt x="12344" y="26746"/>
                </a:lnTo>
                <a:lnTo>
                  <a:pt x="14414" y="26746"/>
                </a:lnTo>
                <a:lnTo>
                  <a:pt x="16471" y="2606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42776" y="2339365"/>
            <a:ext cx="72009" cy="72694"/>
          </a:xfrm>
          <a:custGeom>
            <a:avLst/>
            <a:gdLst/>
            <a:ahLst/>
            <a:cxnLst/>
            <a:rect l="l" t="t" r="r" b="b"/>
            <a:pathLst>
              <a:path w="72009" h="72694">
                <a:moveTo>
                  <a:pt x="70637" y="26060"/>
                </a:moveTo>
                <a:lnTo>
                  <a:pt x="69265" y="21945"/>
                </a:lnTo>
                <a:lnTo>
                  <a:pt x="67906" y="18516"/>
                </a:lnTo>
                <a:lnTo>
                  <a:pt x="65836" y="15773"/>
                </a:lnTo>
                <a:lnTo>
                  <a:pt x="63779" y="12344"/>
                </a:lnTo>
                <a:lnTo>
                  <a:pt x="61048" y="9601"/>
                </a:lnTo>
                <a:lnTo>
                  <a:pt x="57619" y="7543"/>
                </a:lnTo>
                <a:lnTo>
                  <a:pt x="54864" y="5486"/>
                </a:lnTo>
                <a:lnTo>
                  <a:pt x="51435" y="3428"/>
                </a:lnTo>
                <a:lnTo>
                  <a:pt x="48006" y="2057"/>
                </a:lnTo>
                <a:lnTo>
                  <a:pt x="44577" y="1371"/>
                </a:lnTo>
                <a:lnTo>
                  <a:pt x="40474" y="685"/>
                </a:lnTo>
                <a:lnTo>
                  <a:pt x="37045" y="0"/>
                </a:lnTo>
                <a:lnTo>
                  <a:pt x="32918" y="0"/>
                </a:lnTo>
                <a:lnTo>
                  <a:pt x="29489" y="685"/>
                </a:lnTo>
                <a:lnTo>
                  <a:pt x="25387" y="2057"/>
                </a:lnTo>
                <a:lnTo>
                  <a:pt x="21958" y="2743"/>
                </a:lnTo>
                <a:lnTo>
                  <a:pt x="18529" y="4800"/>
                </a:lnTo>
                <a:lnTo>
                  <a:pt x="15773" y="6857"/>
                </a:lnTo>
                <a:lnTo>
                  <a:pt x="12344" y="8915"/>
                </a:lnTo>
                <a:lnTo>
                  <a:pt x="9613" y="11658"/>
                </a:lnTo>
                <a:lnTo>
                  <a:pt x="7543" y="14401"/>
                </a:lnTo>
                <a:lnTo>
                  <a:pt x="5486" y="17830"/>
                </a:lnTo>
                <a:lnTo>
                  <a:pt x="3429" y="21259"/>
                </a:lnTo>
                <a:lnTo>
                  <a:pt x="2057" y="24688"/>
                </a:lnTo>
                <a:lnTo>
                  <a:pt x="685" y="28117"/>
                </a:lnTo>
                <a:lnTo>
                  <a:pt x="0" y="32232"/>
                </a:lnTo>
                <a:lnTo>
                  <a:pt x="0" y="35661"/>
                </a:lnTo>
                <a:lnTo>
                  <a:pt x="0" y="39776"/>
                </a:lnTo>
                <a:lnTo>
                  <a:pt x="685" y="43205"/>
                </a:lnTo>
                <a:lnTo>
                  <a:pt x="1384" y="46634"/>
                </a:lnTo>
                <a:lnTo>
                  <a:pt x="2755" y="50749"/>
                </a:lnTo>
                <a:lnTo>
                  <a:pt x="4813" y="54178"/>
                </a:lnTo>
                <a:lnTo>
                  <a:pt x="6858" y="56921"/>
                </a:lnTo>
                <a:lnTo>
                  <a:pt x="8915" y="60350"/>
                </a:lnTo>
                <a:lnTo>
                  <a:pt x="11671" y="63093"/>
                </a:lnTo>
                <a:lnTo>
                  <a:pt x="14401" y="65150"/>
                </a:lnTo>
                <a:lnTo>
                  <a:pt x="17830" y="67208"/>
                </a:lnTo>
                <a:lnTo>
                  <a:pt x="21259" y="69265"/>
                </a:lnTo>
                <a:lnTo>
                  <a:pt x="24688" y="70637"/>
                </a:lnTo>
                <a:lnTo>
                  <a:pt x="28117" y="71323"/>
                </a:lnTo>
                <a:lnTo>
                  <a:pt x="31546" y="72008"/>
                </a:lnTo>
                <a:lnTo>
                  <a:pt x="35674" y="72694"/>
                </a:lnTo>
                <a:lnTo>
                  <a:pt x="39103" y="72008"/>
                </a:lnTo>
                <a:lnTo>
                  <a:pt x="43205" y="72008"/>
                </a:lnTo>
                <a:lnTo>
                  <a:pt x="46634" y="70637"/>
                </a:lnTo>
                <a:lnTo>
                  <a:pt x="50063" y="69951"/>
                </a:lnTo>
                <a:lnTo>
                  <a:pt x="53492" y="67894"/>
                </a:lnTo>
                <a:lnTo>
                  <a:pt x="56921" y="65836"/>
                </a:lnTo>
                <a:lnTo>
                  <a:pt x="59677" y="63779"/>
                </a:lnTo>
                <a:lnTo>
                  <a:pt x="62407" y="61036"/>
                </a:lnTo>
                <a:lnTo>
                  <a:pt x="65151" y="58292"/>
                </a:lnTo>
                <a:lnTo>
                  <a:pt x="67208" y="54863"/>
                </a:lnTo>
                <a:lnTo>
                  <a:pt x="69265" y="51434"/>
                </a:lnTo>
                <a:lnTo>
                  <a:pt x="70637" y="48005"/>
                </a:lnTo>
                <a:lnTo>
                  <a:pt x="71335" y="44576"/>
                </a:lnTo>
                <a:lnTo>
                  <a:pt x="72009" y="40462"/>
                </a:lnTo>
                <a:lnTo>
                  <a:pt x="72009" y="37033"/>
                </a:lnTo>
                <a:lnTo>
                  <a:pt x="72009" y="32918"/>
                </a:lnTo>
                <a:lnTo>
                  <a:pt x="72009" y="29489"/>
                </a:lnTo>
                <a:lnTo>
                  <a:pt x="70637" y="2606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41404" y="2521102"/>
            <a:ext cx="26758" cy="26746"/>
          </a:xfrm>
          <a:custGeom>
            <a:avLst/>
            <a:gdLst/>
            <a:ahLst/>
            <a:cxnLst/>
            <a:rect l="l" t="t" r="r" b="b"/>
            <a:pathLst>
              <a:path w="26758" h="26746">
                <a:moveTo>
                  <a:pt x="6858" y="25374"/>
                </a:moveTo>
                <a:lnTo>
                  <a:pt x="8915" y="26060"/>
                </a:lnTo>
                <a:lnTo>
                  <a:pt x="11658" y="26746"/>
                </a:lnTo>
                <a:lnTo>
                  <a:pt x="13716" y="26746"/>
                </a:lnTo>
                <a:lnTo>
                  <a:pt x="15773" y="26060"/>
                </a:lnTo>
                <a:lnTo>
                  <a:pt x="18516" y="25374"/>
                </a:lnTo>
                <a:lnTo>
                  <a:pt x="20574" y="24688"/>
                </a:lnTo>
                <a:lnTo>
                  <a:pt x="21945" y="23317"/>
                </a:lnTo>
                <a:lnTo>
                  <a:pt x="24003" y="21259"/>
                </a:lnTo>
                <a:lnTo>
                  <a:pt x="24701" y="19888"/>
                </a:lnTo>
                <a:lnTo>
                  <a:pt x="26060" y="17830"/>
                </a:lnTo>
                <a:lnTo>
                  <a:pt x="26060" y="15087"/>
                </a:lnTo>
                <a:lnTo>
                  <a:pt x="26758" y="13030"/>
                </a:lnTo>
                <a:lnTo>
                  <a:pt x="26060" y="10972"/>
                </a:lnTo>
                <a:lnTo>
                  <a:pt x="25374" y="8229"/>
                </a:lnTo>
                <a:lnTo>
                  <a:pt x="24701" y="6172"/>
                </a:lnTo>
                <a:lnTo>
                  <a:pt x="23329" y="4800"/>
                </a:lnTo>
                <a:lnTo>
                  <a:pt x="21272" y="2743"/>
                </a:lnTo>
                <a:lnTo>
                  <a:pt x="19202" y="2057"/>
                </a:lnTo>
                <a:lnTo>
                  <a:pt x="17145" y="685"/>
                </a:lnTo>
                <a:lnTo>
                  <a:pt x="15087" y="685"/>
                </a:lnTo>
                <a:lnTo>
                  <a:pt x="13042" y="0"/>
                </a:lnTo>
                <a:lnTo>
                  <a:pt x="10287" y="685"/>
                </a:lnTo>
                <a:lnTo>
                  <a:pt x="8229" y="1371"/>
                </a:lnTo>
                <a:lnTo>
                  <a:pt x="6184" y="2057"/>
                </a:lnTo>
                <a:lnTo>
                  <a:pt x="4800" y="3429"/>
                </a:lnTo>
                <a:lnTo>
                  <a:pt x="2755" y="5486"/>
                </a:lnTo>
                <a:lnTo>
                  <a:pt x="1371" y="7543"/>
                </a:lnTo>
                <a:lnTo>
                  <a:pt x="698" y="9601"/>
                </a:lnTo>
                <a:lnTo>
                  <a:pt x="0" y="11658"/>
                </a:lnTo>
                <a:lnTo>
                  <a:pt x="0" y="13716"/>
                </a:lnTo>
                <a:lnTo>
                  <a:pt x="698" y="16459"/>
                </a:lnTo>
                <a:lnTo>
                  <a:pt x="1371" y="18516"/>
                </a:lnTo>
                <a:lnTo>
                  <a:pt x="2057" y="20574"/>
                </a:lnTo>
                <a:lnTo>
                  <a:pt x="3429" y="21945"/>
                </a:lnTo>
                <a:lnTo>
                  <a:pt x="5486" y="24003"/>
                </a:lnTo>
                <a:lnTo>
                  <a:pt x="6858" y="2537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58435" y="2658948"/>
            <a:ext cx="26047" cy="26060"/>
          </a:xfrm>
          <a:custGeom>
            <a:avLst/>
            <a:gdLst/>
            <a:ahLst/>
            <a:cxnLst/>
            <a:rect l="l" t="t" r="r" b="b"/>
            <a:pathLst>
              <a:path w="26047" h="26060">
                <a:moveTo>
                  <a:pt x="2730" y="21259"/>
                </a:moveTo>
                <a:lnTo>
                  <a:pt x="4800" y="23317"/>
                </a:lnTo>
                <a:lnTo>
                  <a:pt x="6159" y="24688"/>
                </a:lnTo>
                <a:lnTo>
                  <a:pt x="8229" y="25374"/>
                </a:lnTo>
                <a:lnTo>
                  <a:pt x="10960" y="26060"/>
                </a:lnTo>
                <a:lnTo>
                  <a:pt x="13017" y="26060"/>
                </a:lnTo>
                <a:lnTo>
                  <a:pt x="15087" y="26060"/>
                </a:lnTo>
                <a:lnTo>
                  <a:pt x="17818" y="25374"/>
                </a:lnTo>
                <a:lnTo>
                  <a:pt x="19875" y="24688"/>
                </a:lnTo>
                <a:lnTo>
                  <a:pt x="21247" y="23317"/>
                </a:lnTo>
                <a:lnTo>
                  <a:pt x="23304" y="21945"/>
                </a:lnTo>
                <a:lnTo>
                  <a:pt x="24676" y="19888"/>
                </a:lnTo>
                <a:lnTo>
                  <a:pt x="25374" y="17830"/>
                </a:lnTo>
                <a:lnTo>
                  <a:pt x="26047" y="15773"/>
                </a:lnTo>
                <a:lnTo>
                  <a:pt x="26047" y="13030"/>
                </a:lnTo>
                <a:lnTo>
                  <a:pt x="26047" y="10972"/>
                </a:lnTo>
                <a:lnTo>
                  <a:pt x="25374" y="8915"/>
                </a:lnTo>
                <a:lnTo>
                  <a:pt x="24676" y="6857"/>
                </a:lnTo>
                <a:lnTo>
                  <a:pt x="23304" y="4800"/>
                </a:lnTo>
                <a:lnTo>
                  <a:pt x="21945" y="2743"/>
                </a:lnTo>
                <a:lnTo>
                  <a:pt x="19875" y="2057"/>
                </a:lnTo>
                <a:lnTo>
                  <a:pt x="17818" y="685"/>
                </a:lnTo>
                <a:lnTo>
                  <a:pt x="15760" y="0"/>
                </a:lnTo>
                <a:lnTo>
                  <a:pt x="13017" y="0"/>
                </a:lnTo>
                <a:lnTo>
                  <a:pt x="10960" y="0"/>
                </a:lnTo>
                <a:lnTo>
                  <a:pt x="8902" y="685"/>
                </a:lnTo>
                <a:lnTo>
                  <a:pt x="6857" y="1371"/>
                </a:lnTo>
                <a:lnTo>
                  <a:pt x="4800" y="2743"/>
                </a:lnTo>
                <a:lnTo>
                  <a:pt x="2730" y="4800"/>
                </a:lnTo>
                <a:lnTo>
                  <a:pt x="2044" y="6172"/>
                </a:lnTo>
                <a:lnTo>
                  <a:pt x="673" y="8229"/>
                </a:lnTo>
                <a:lnTo>
                  <a:pt x="0" y="10972"/>
                </a:lnTo>
                <a:lnTo>
                  <a:pt x="0" y="13030"/>
                </a:lnTo>
                <a:lnTo>
                  <a:pt x="0" y="15087"/>
                </a:lnTo>
                <a:lnTo>
                  <a:pt x="673" y="17830"/>
                </a:lnTo>
                <a:lnTo>
                  <a:pt x="1371" y="19888"/>
                </a:lnTo>
                <a:lnTo>
                  <a:pt x="2730" y="21259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28806" y="2754274"/>
            <a:ext cx="26060" cy="26060"/>
          </a:xfrm>
          <a:custGeom>
            <a:avLst/>
            <a:gdLst/>
            <a:ahLst/>
            <a:cxnLst/>
            <a:rect l="l" t="t" r="r" b="b"/>
            <a:pathLst>
              <a:path w="26060" h="26060">
                <a:moveTo>
                  <a:pt x="698" y="17145"/>
                </a:moveTo>
                <a:lnTo>
                  <a:pt x="1371" y="19202"/>
                </a:lnTo>
                <a:lnTo>
                  <a:pt x="2755" y="20574"/>
                </a:lnTo>
                <a:lnTo>
                  <a:pt x="4127" y="22631"/>
                </a:lnTo>
                <a:lnTo>
                  <a:pt x="6184" y="24003"/>
                </a:lnTo>
                <a:lnTo>
                  <a:pt x="8229" y="25374"/>
                </a:lnTo>
                <a:lnTo>
                  <a:pt x="10287" y="26060"/>
                </a:lnTo>
                <a:lnTo>
                  <a:pt x="12344" y="26060"/>
                </a:lnTo>
                <a:lnTo>
                  <a:pt x="15087" y="26060"/>
                </a:lnTo>
                <a:lnTo>
                  <a:pt x="17145" y="25374"/>
                </a:lnTo>
                <a:lnTo>
                  <a:pt x="19202" y="24688"/>
                </a:lnTo>
                <a:lnTo>
                  <a:pt x="21272" y="23317"/>
                </a:lnTo>
                <a:lnTo>
                  <a:pt x="22631" y="21945"/>
                </a:lnTo>
                <a:lnTo>
                  <a:pt x="24003" y="19888"/>
                </a:lnTo>
                <a:lnTo>
                  <a:pt x="25374" y="17830"/>
                </a:lnTo>
                <a:lnTo>
                  <a:pt x="26060" y="15773"/>
                </a:lnTo>
                <a:lnTo>
                  <a:pt x="26060" y="13716"/>
                </a:lnTo>
                <a:lnTo>
                  <a:pt x="26060" y="11658"/>
                </a:lnTo>
                <a:lnTo>
                  <a:pt x="26060" y="8915"/>
                </a:lnTo>
                <a:lnTo>
                  <a:pt x="24701" y="6858"/>
                </a:lnTo>
                <a:lnTo>
                  <a:pt x="24003" y="4800"/>
                </a:lnTo>
                <a:lnTo>
                  <a:pt x="21945" y="3429"/>
                </a:lnTo>
                <a:lnTo>
                  <a:pt x="20574" y="2057"/>
                </a:lnTo>
                <a:lnTo>
                  <a:pt x="18516" y="685"/>
                </a:lnTo>
                <a:lnTo>
                  <a:pt x="16471" y="0"/>
                </a:lnTo>
                <a:lnTo>
                  <a:pt x="13716" y="0"/>
                </a:lnTo>
                <a:lnTo>
                  <a:pt x="11658" y="0"/>
                </a:lnTo>
                <a:lnTo>
                  <a:pt x="9613" y="0"/>
                </a:lnTo>
                <a:lnTo>
                  <a:pt x="7556" y="1371"/>
                </a:lnTo>
                <a:lnTo>
                  <a:pt x="5486" y="2743"/>
                </a:lnTo>
                <a:lnTo>
                  <a:pt x="3429" y="4114"/>
                </a:lnTo>
                <a:lnTo>
                  <a:pt x="2057" y="5486"/>
                </a:lnTo>
                <a:lnTo>
                  <a:pt x="1371" y="7543"/>
                </a:lnTo>
                <a:lnTo>
                  <a:pt x="698" y="10287"/>
                </a:lnTo>
                <a:lnTo>
                  <a:pt x="0" y="12344"/>
                </a:lnTo>
                <a:lnTo>
                  <a:pt x="0" y="14401"/>
                </a:lnTo>
                <a:lnTo>
                  <a:pt x="698" y="1714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73129" y="2792679"/>
            <a:ext cx="26073" cy="26060"/>
          </a:xfrm>
          <a:custGeom>
            <a:avLst/>
            <a:gdLst/>
            <a:ahLst/>
            <a:cxnLst/>
            <a:rect l="l" t="t" r="r" b="b"/>
            <a:pathLst>
              <a:path w="26073" h="26060">
                <a:moveTo>
                  <a:pt x="0" y="11658"/>
                </a:moveTo>
                <a:lnTo>
                  <a:pt x="0" y="13716"/>
                </a:lnTo>
                <a:lnTo>
                  <a:pt x="0" y="16459"/>
                </a:lnTo>
                <a:lnTo>
                  <a:pt x="698" y="18516"/>
                </a:lnTo>
                <a:lnTo>
                  <a:pt x="2070" y="20574"/>
                </a:lnTo>
                <a:lnTo>
                  <a:pt x="3429" y="21945"/>
                </a:lnTo>
                <a:lnTo>
                  <a:pt x="5499" y="23317"/>
                </a:lnTo>
                <a:lnTo>
                  <a:pt x="6858" y="24688"/>
                </a:lnTo>
                <a:lnTo>
                  <a:pt x="9601" y="25374"/>
                </a:lnTo>
                <a:lnTo>
                  <a:pt x="11658" y="26060"/>
                </a:lnTo>
                <a:lnTo>
                  <a:pt x="13716" y="26060"/>
                </a:lnTo>
                <a:lnTo>
                  <a:pt x="16459" y="25374"/>
                </a:lnTo>
                <a:lnTo>
                  <a:pt x="18516" y="24688"/>
                </a:lnTo>
                <a:lnTo>
                  <a:pt x="20574" y="24003"/>
                </a:lnTo>
                <a:lnTo>
                  <a:pt x="21945" y="22631"/>
                </a:lnTo>
                <a:lnTo>
                  <a:pt x="23317" y="20574"/>
                </a:lnTo>
                <a:lnTo>
                  <a:pt x="24701" y="18516"/>
                </a:lnTo>
                <a:lnTo>
                  <a:pt x="25374" y="16459"/>
                </a:lnTo>
                <a:lnTo>
                  <a:pt x="26073" y="14401"/>
                </a:lnTo>
                <a:lnTo>
                  <a:pt x="26073" y="11658"/>
                </a:lnTo>
                <a:lnTo>
                  <a:pt x="25374" y="9601"/>
                </a:lnTo>
                <a:lnTo>
                  <a:pt x="24701" y="7543"/>
                </a:lnTo>
                <a:lnTo>
                  <a:pt x="24003" y="5486"/>
                </a:lnTo>
                <a:lnTo>
                  <a:pt x="21945" y="3429"/>
                </a:lnTo>
                <a:lnTo>
                  <a:pt x="20574" y="2057"/>
                </a:lnTo>
                <a:lnTo>
                  <a:pt x="18516" y="685"/>
                </a:lnTo>
                <a:lnTo>
                  <a:pt x="16459" y="0"/>
                </a:lnTo>
                <a:lnTo>
                  <a:pt x="14414" y="0"/>
                </a:lnTo>
                <a:lnTo>
                  <a:pt x="11658" y="0"/>
                </a:lnTo>
                <a:lnTo>
                  <a:pt x="9601" y="0"/>
                </a:lnTo>
                <a:lnTo>
                  <a:pt x="7556" y="685"/>
                </a:lnTo>
                <a:lnTo>
                  <a:pt x="5499" y="2057"/>
                </a:lnTo>
                <a:lnTo>
                  <a:pt x="3429" y="3429"/>
                </a:lnTo>
                <a:lnTo>
                  <a:pt x="2070" y="5486"/>
                </a:lnTo>
                <a:lnTo>
                  <a:pt x="698" y="7543"/>
                </a:lnTo>
                <a:lnTo>
                  <a:pt x="0" y="9601"/>
                </a:lnTo>
                <a:lnTo>
                  <a:pt x="0" y="11658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214037" y="2767990"/>
            <a:ext cx="26060" cy="26746"/>
          </a:xfrm>
          <a:custGeom>
            <a:avLst/>
            <a:gdLst/>
            <a:ahLst/>
            <a:cxnLst/>
            <a:rect l="l" t="t" r="r" b="b"/>
            <a:pathLst>
              <a:path w="26060" h="26746">
                <a:moveTo>
                  <a:pt x="1358" y="6857"/>
                </a:moveTo>
                <a:lnTo>
                  <a:pt x="673" y="9601"/>
                </a:lnTo>
                <a:lnTo>
                  <a:pt x="0" y="11658"/>
                </a:lnTo>
                <a:lnTo>
                  <a:pt x="0" y="13715"/>
                </a:lnTo>
                <a:lnTo>
                  <a:pt x="0" y="15773"/>
                </a:lnTo>
                <a:lnTo>
                  <a:pt x="673" y="18516"/>
                </a:lnTo>
                <a:lnTo>
                  <a:pt x="2057" y="20573"/>
                </a:lnTo>
                <a:lnTo>
                  <a:pt x="3428" y="21945"/>
                </a:lnTo>
                <a:lnTo>
                  <a:pt x="4787" y="24002"/>
                </a:lnTo>
                <a:lnTo>
                  <a:pt x="6857" y="24688"/>
                </a:lnTo>
                <a:lnTo>
                  <a:pt x="8915" y="26060"/>
                </a:lnTo>
                <a:lnTo>
                  <a:pt x="10960" y="26746"/>
                </a:lnTo>
                <a:lnTo>
                  <a:pt x="13715" y="26746"/>
                </a:lnTo>
                <a:lnTo>
                  <a:pt x="15773" y="26060"/>
                </a:lnTo>
                <a:lnTo>
                  <a:pt x="17818" y="25374"/>
                </a:lnTo>
                <a:lnTo>
                  <a:pt x="19875" y="24688"/>
                </a:lnTo>
                <a:lnTo>
                  <a:pt x="21932" y="23317"/>
                </a:lnTo>
                <a:lnTo>
                  <a:pt x="23304" y="21259"/>
                </a:lnTo>
                <a:lnTo>
                  <a:pt x="24676" y="19888"/>
                </a:lnTo>
                <a:lnTo>
                  <a:pt x="25361" y="17144"/>
                </a:lnTo>
                <a:lnTo>
                  <a:pt x="26060" y="15087"/>
                </a:lnTo>
                <a:lnTo>
                  <a:pt x="26060" y="13030"/>
                </a:lnTo>
                <a:lnTo>
                  <a:pt x="26060" y="10286"/>
                </a:lnTo>
                <a:lnTo>
                  <a:pt x="25361" y="8229"/>
                </a:lnTo>
                <a:lnTo>
                  <a:pt x="24002" y="6172"/>
                </a:lnTo>
                <a:lnTo>
                  <a:pt x="22631" y="4800"/>
                </a:lnTo>
                <a:lnTo>
                  <a:pt x="21247" y="2743"/>
                </a:lnTo>
                <a:lnTo>
                  <a:pt x="19202" y="2057"/>
                </a:lnTo>
                <a:lnTo>
                  <a:pt x="17144" y="685"/>
                </a:lnTo>
                <a:lnTo>
                  <a:pt x="15074" y="0"/>
                </a:lnTo>
                <a:lnTo>
                  <a:pt x="12344" y="0"/>
                </a:lnTo>
                <a:lnTo>
                  <a:pt x="10286" y="685"/>
                </a:lnTo>
                <a:lnTo>
                  <a:pt x="8216" y="1371"/>
                </a:lnTo>
                <a:lnTo>
                  <a:pt x="6159" y="2057"/>
                </a:lnTo>
                <a:lnTo>
                  <a:pt x="4102" y="3428"/>
                </a:lnTo>
                <a:lnTo>
                  <a:pt x="2730" y="5486"/>
                </a:lnTo>
                <a:lnTo>
                  <a:pt x="1358" y="685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076178" y="2685008"/>
            <a:ext cx="26758" cy="26060"/>
          </a:xfrm>
          <a:custGeom>
            <a:avLst/>
            <a:gdLst/>
            <a:ahLst/>
            <a:cxnLst/>
            <a:rect l="l" t="t" r="r" b="b"/>
            <a:pathLst>
              <a:path w="26758" h="26060">
                <a:moveTo>
                  <a:pt x="4800" y="2743"/>
                </a:moveTo>
                <a:lnTo>
                  <a:pt x="3429" y="4800"/>
                </a:lnTo>
                <a:lnTo>
                  <a:pt x="2057" y="6172"/>
                </a:lnTo>
                <a:lnTo>
                  <a:pt x="1371" y="8229"/>
                </a:lnTo>
                <a:lnTo>
                  <a:pt x="698" y="10972"/>
                </a:lnTo>
                <a:lnTo>
                  <a:pt x="0" y="13030"/>
                </a:lnTo>
                <a:lnTo>
                  <a:pt x="698" y="15087"/>
                </a:lnTo>
                <a:lnTo>
                  <a:pt x="1371" y="17830"/>
                </a:lnTo>
                <a:lnTo>
                  <a:pt x="2057" y="19888"/>
                </a:lnTo>
                <a:lnTo>
                  <a:pt x="3429" y="21259"/>
                </a:lnTo>
                <a:lnTo>
                  <a:pt x="4800" y="23317"/>
                </a:lnTo>
                <a:lnTo>
                  <a:pt x="6858" y="24688"/>
                </a:lnTo>
                <a:lnTo>
                  <a:pt x="8915" y="25374"/>
                </a:lnTo>
                <a:lnTo>
                  <a:pt x="10985" y="26060"/>
                </a:lnTo>
                <a:lnTo>
                  <a:pt x="13042" y="26060"/>
                </a:lnTo>
                <a:lnTo>
                  <a:pt x="15773" y="26060"/>
                </a:lnTo>
                <a:lnTo>
                  <a:pt x="17843" y="25374"/>
                </a:lnTo>
                <a:lnTo>
                  <a:pt x="19900" y="24688"/>
                </a:lnTo>
                <a:lnTo>
                  <a:pt x="21945" y="23317"/>
                </a:lnTo>
                <a:lnTo>
                  <a:pt x="23329" y="21945"/>
                </a:lnTo>
                <a:lnTo>
                  <a:pt x="24701" y="19888"/>
                </a:lnTo>
                <a:lnTo>
                  <a:pt x="26060" y="17830"/>
                </a:lnTo>
                <a:lnTo>
                  <a:pt x="26758" y="15773"/>
                </a:lnTo>
                <a:lnTo>
                  <a:pt x="26758" y="13030"/>
                </a:lnTo>
                <a:lnTo>
                  <a:pt x="26758" y="10972"/>
                </a:lnTo>
                <a:lnTo>
                  <a:pt x="26060" y="8915"/>
                </a:lnTo>
                <a:lnTo>
                  <a:pt x="24701" y="6857"/>
                </a:lnTo>
                <a:lnTo>
                  <a:pt x="23329" y="4800"/>
                </a:lnTo>
                <a:lnTo>
                  <a:pt x="21945" y="3428"/>
                </a:lnTo>
                <a:lnTo>
                  <a:pt x="19900" y="2057"/>
                </a:lnTo>
                <a:lnTo>
                  <a:pt x="17843" y="685"/>
                </a:lnTo>
                <a:lnTo>
                  <a:pt x="15773" y="0"/>
                </a:lnTo>
                <a:lnTo>
                  <a:pt x="13716" y="0"/>
                </a:lnTo>
                <a:lnTo>
                  <a:pt x="10985" y="0"/>
                </a:lnTo>
                <a:lnTo>
                  <a:pt x="8915" y="685"/>
                </a:lnTo>
                <a:lnTo>
                  <a:pt x="6858" y="1371"/>
                </a:lnTo>
                <a:lnTo>
                  <a:pt x="4800" y="2743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81538" y="2555392"/>
            <a:ext cx="26060" cy="26746"/>
          </a:xfrm>
          <a:custGeom>
            <a:avLst/>
            <a:gdLst/>
            <a:ahLst/>
            <a:cxnLst/>
            <a:rect l="l" t="t" r="r" b="b"/>
            <a:pathLst>
              <a:path w="26060" h="26746">
                <a:moveTo>
                  <a:pt x="8915" y="685"/>
                </a:moveTo>
                <a:lnTo>
                  <a:pt x="6858" y="1371"/>
                </a:lnTo>
                <a:lnTo>
                  <a:pt x="4813" y="2743"/>
                </a:lnTo>
                <a:lnTo>
                  <a:pt x="3429" y="4114"/>
                </a:lnTo>
                <a:lnTo>
                  <a:pt x="2057" y="6172"/>
                </a:lnTo>
                <a:lnTo>
                  <a:pt x="685" y="8229"/>
                </a:lnTo>
                <a:lnTo>
                  <a:pt x="0" y="10286"/>
                </a:lnTo>
                <a:lnTo>
                  <a:pt x="0" y="12344"/>
                </a:lnTo>
                <a:lnTo>
                  <a:pt x="0" y="15087"/>
                </a:lnTo>
                <a:lnTo>
                  <a:pt x="0" y="17144"/>
                </a:lnTo>
                <a:lnTo>
                  <a:pt x="1384" y="19202"/>
                </a:lnTo>
                <a:lnTo>
                  <a:pt x="2755" y="21259"/>
                </a:lnTo>
                <a:lnTo>
                  <a:pt x="4114" y="22631"/>
                </a:lnTo>
                <a:lnTo>
                  <a:pt x="5486" y="24002"/>
                </a:lnTo>
                <a:lnTo>
                  <a:pt x="7543" y="25374"/>
                </a:lnTo>
                <a:lnTo>
                  <a:pt x="10287" y="26060"/>
                </a:lnTo>
                <a:lnTo>
                  <a:pt x="12344" y="26746"/>
                </a:lnTo>
                <a:lnTo>
                  <a:pt x="14401" y="26060"/>
                </a:lnTo>
                <a:lnTo>
                  <a:pt x="16471" y="26060"/>
                </a:lnTo>
                <a:lnTo>
                  <a:pt x="19202" y="24688"/>
                </a:lnTo>
                <a:lnTo>
                  <a:pt x="20574" y="24002"/>
                </a:lnTo>
                <a:lnTo>
                  <a:pt x="22631" y="21945"/>
                </a:lnTo>
                <a:lnTo>
                  <a:pt x="24003" y="20573"/>
                </a:lnTo>
                <a:lnTo>
                  <a:pt x="25387" y="18516"/>
                </a:lnTo>
                <a:lnTo>
                  <a:pt x="26060" y="16459"/>
                </a:lnTo>
                <a:lnTo>
                  <a:pt x="26060" y="13715"/>
                </a:lnTo>
                <a:lnTo>
                  <a:pt x="26060" y="11658"/>
                </a:lnTo>
                <a:lnTo>
                  <a:pt x="25387" y="9601"/>
                </a:lnTo>
                <a:lnTo>
                  <a:pt x="24688" y="7543"/>
                </a:lnTo>
                <a:lnTo>
                  <a:pt x="23329" y="5486"/>
                </a:lnTo>
                <a:lnTo>
                  <a:pt x="21958" y="3428"/>
                </a:lnTo>
                <a:lnTo>
                  <a:pt x="19900" y="2057"/>
                </a:lnTo>
                <a:lnTo>
                  <a:pt x="17830" y="1371"/>
                </a:lnTo>
                <a:lnTo>
                  <a:pt x="15773" y="685"/>
                </a:lnTo>
                <a:lnTo>
                  <a:pt x="13716" y="0"/>
                </a:lnTo>
                <a:lnTo>
                  <a:pt x="11671" y="0"/>
                </a:lnTo>
                <a:lnTo>
                  <a:pt x="8915" y="68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43146" y="2399715"/>
            <a:ext cx="26060" cy="26060"/>
          </a:xfrm>
          <a:custGeom>
            <a:avLst/>
            <a:gdLst/>
            <a:ahLst/>
            <a:cxnLst/>
            <a:rect l="l" t="t" r="r" b="b"/>
            <a:pathLst>
              <a:path w="26060" h="26060">
                <a:moveTo>
                  <a:pt x="14389" y="0"/>
                </a:moveTo>
                <a:lnTo>
                  <a:pt x="11645" y="0"/>
                </a:lnTo>
                <a:lnTo>
                  <a:pt x="9588" y="0"/>
                </a:lnTo>
                <a:lnTo>
                  <a:pt x="7531" y="685"/>
                </a:lnTo>
                <a:lnTo>
                  <a:pt x="5486" y="2057"/>
                </a:lnTo>
                <a:lnTo>
                  <a:pt x="3428" y="3429"/>
                </a:lnTo>
                <a:lnTo>
                  <a:pt x="2057" y="5486"/>
                </a:lnTo>
                <a:lnTo>
                  <a:pt x="1358" y="7543"/>
                </a:lnTo>
                <a:lnTo>
                  <a:pt x="0" y="9601"/>
                </a:lnTo>
                <a:lnTo>
                  <a:pt x="0" y="11658"/>
                </a:lnTo>
                <a:lnTo>
                  <a:pt x="0" y="13716"/>
                </a:lnTo>
                <a:lnTo>
                  <a:pt x="0" y="16459"/>
                </a:lnTo>
                <a:lnTo>
                  <a:pt x="673" y="18516"/>
                </a:lnTo>
                <a:lnTo>
                  <a:pt x="2057" y="20574"/>
                </a:lnTo>
                <a:lnTo>
                  <a:pt x="3428" y="21945"/>
                </a:lnTo>
                <a:lnTo>
                  <a:pt x="5486" y="23317"/>
                </a:lnTo>
                <a:lnTo>
                  <a:pt x="7531" y="24688"/>
                </a:lnTo>
                <a:lnTo>
                  <a:pt x="9588" y="25374"/>
                </a:lnTo>
                <a:lnTo>
                  <a:pt x="11645" y="26060"/>
                </a:lnTo>
                <a:lnTo>
                  <a:pt x="13715" y="26060"/>
                </a:lnTo>
                <a:lnTo>
                  <a:pt x="16446" y="25374"/>
                </a:lnTo>
                <a:lnTo>
                  <a:pt x="18503" y="24688"/>
                </a:lnTo>
                <a:lnTo>
                  <a:pt x="20573" y="24003"/>
                </a:lnTo>
                <a:lnTo>
                  <a:pt x="21932" y="22631"/>
                </a:lnTo>
                <a:lnTo>
                  <a:pt x="24002" y="20574"/>
                </a:lnTo>
                <a:lnTo>
                  <a:pt x="24676" y="18516"/>
                </a:lnTo>
                <a:lnTo>
                  <a:pt x="25361" y="16459"/>
                </a:lnTo>
                <a:lnTo>
                  <a:pt x="26060" y="14401"/>
                </a:lnTo>
                <a:lnTo>
                  <a:pt x="26060" y="11658"/>
                </a:lnTo>
                <a:lnTo>
                  <a:pt x="26060" y="9601"/>
                </a:lnTo>
                <a:lnTo>
                  <a:pt x="24676" y="7543"/>
                </a:lnTo>
                <a:lnTo>
                  <a:pt x="24002" y="5486"/>
                </a:lnTo>
                <a:lnTo>
                  <a:pt x="22631" y="3429"/>
                </a:lnTo>
                <a:lnTo>
                  <a:pt x="20573" y="2057"/>
                </a:lnTo>
                <a:lnTo>
                  <a:pt x="18503" y="685"/>
                </a:lnTo>
                <a:lnTo>
                  <a:pt x="16446" y="0"/>
                </a:lnTo>
                <a:lnTo>
                  <a:pt x="14389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67149" y="2240610"/>
            <a:ext cx="26060" cy="26060"/>
          </a:xfrm>
          <a:custGeom>
            <a:avLst/>
            <a:gdLst/>
            <a:ahLst/>
            <a:cxnLst/>
            <a:rect l="l" t="t" r="r" b="b"/>
            <a:pathLst>
              <a:path w="26060" h="26060">
                <a:moveTo>
                  <a:pt x="19202" y="1371"/>
                </a:moveTo>
                <a:lnTo>
                  <a:pt x="17144" y="685"/>
                </a:lnTo>
                <a:lnTo>
                  <a:pt x="15074" y="0"/>
                </a:lnTo>
                <a:lnTo>
                  <a:pt x="13017" y="0"/>
                </a:lnTo>
                <a:lnTo>
                  <a:pt x="10286" y="0"/>
                </a:lnTo>
                <a:lnTo>
                  <a:pt x="8216" y="685"/>
                </a:lnTo>
                <a:lnTo>
                  <a:pt x="6159" y="2057"/>
                </a:lnTo>
                <a:lnTo>
                  <a:pt x="4102" y="3429"/>
                </a:lnTo>
                <a:lnTo>
                  <a:pt x="2730" y="4800"/>
                </a:lnTo>
                <a:lnTo>
                  <a:pt x="1358" y="6858"/>
                </a:lnTo>
                <a:lnTo>
                  <a:pt x="673" y="8915"/>
                </a:lnTo>
                <a:lnTo>
                  <a:pt x="0" y="11658"/>
                </a:lnTo>
                <a:lnTo>
                  <a:pt x="0" y="13716"/>
                </a:lnTo>
                <a:lnTo>
                  <a:pt x="0" y="15773"/>
                </a:lnTo>
                <a:lnTo>
                  <a:pt x="673" y="17830"/>
                </a:lnTo>
                <a:lnTo>
                  <a:pt x="2057" y="19888"/>
                </a:lnTo>
                <a:lnTo>
                  <a:pt x="3428" y="21945"/>
                </a:lnTo>
                <a:lnTo>
                  <a:pt x="4787" y="23317"/>
                </a:lnTo>
                <a:lnTo>
                  <a:pt x="6857" y="24688"/>
                </a:lnTo>
                <a:lnTo>
                  <a:pt x="8915" y="25374"/>
                </a:lnTo>
                <a:lnTo>
                  <a:pt x="11645" y="26060"/>
                </a:lnTo>
                <a:lnTo>
                  <a:pt x="13715" y="26060"/>
                </a:lnTo>
                <a:lnTo>
                  <a:pt x="15773" y="26060"/>
                </a:lnTo>
                <a:lnTo>
                  <a:pt x="17818" y="25374"/>
                </a:lnTo>
                <a:lnTo>
                  <a:pt x="19875" y="24003"/>
                </a:lnTo>
                <a:lnTo>
                  <a:pt x="21932" y="22631"/>
                </a:lnTo>
                <a:lnTo>
                  <a:pt x="23304" y="21259"/>
                </a:lnTo>
                <a:lnTo>
                  <a:pt x="24676" y="19202"/>
                </a:lnTo>
                <a:lnTo>
                  <a:pt x="26060" y="17145"/>
                </a:lnTo>
                <a:lnTo>
                  <a:pt x="26060" y="15087"/>
                </a:lnTo>
                <a:lnTo>
                  <a:pt x="26060" y="13030"/>
                </a:lnTo>
                <a:lnTo>
                  <a:pt x="26060" y="10287"/>
                </a:lnTo>
                <a:lnTo>
                  <a:pt x="25361" y="8229"/>
                </a:lnTo>
                <a:lnTo>
                  <a:pt x="24676" y="6172"/>
                </a:lnTo>
                <a:lnTo>
                  <a:pt x="23304" y="4114"/>
                </a:lnTo>
                <a:lnTo>
                  <a:pt x="21247" y="2743"/>
                </a:lnTo>
                <a:lnTo>
                  <a:pt x="19202" y="137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050118" y="2102764"/>
            <a:ext cx="26758" cy="26746"/>
          </a:xfrm>
          <a:custGeom>
            <a:avLst/>
            <a:gdLst/>
            <a:ahLst/>
            <a:cxnLst/>
            <a:rect l="l" t="t" r="r" b="b"/>
            <a:pathLst>
              <a:path w="26758" h="26746">
                <a:moveTo>
                  <a:pt x="23329" y="4800"/>
                </a:moveTo>
                <a:lnTo>
                  <a:pt x="21958" y="3428"/>
                </a:lnTo>
                <a:lnTo>
                  <a:pt x="19900" y="2057"/>
                </a:lnTo>
                <a:lnTo>
                  <a:pt x="17830" y="1371"/>
                </a:lnTo>
                <a:lnTo>
                  <a:pt x="15773" y="685"/>
                </a:lnTo>
                <a:lnTo>
                  <a:pt x="13715" y="0"/>
                </a:lnTo>
                <a:lnTo>
                  <a:pt x="10972" y="685"/>
                </a:lnTo>
                <a:lnTo>
                  <a:pt x="8915" y="1371"/>
                </a:lnTo>
                <a:lnTo>
                  <a:pt x="6857" y="2057"/>
                </a:lnTo>
                <a:lnTo>
                  <a:pt x="4813" y="3428"/>
                </a:lnTo>
                <a:lnTo>
                  <a:pt x="3428" y="4800"/>
                </a:lnTo>
                <a:lnTo>
                  <a:pt x="2057" y="6857"/>
                </a:lnTo>
                <a:lnTo>
                  <a:pt x="1384" y="8915"/>
                </a:lnTo>
                <a:lnTo>
                  <a:pt x="685" y="10972"/>
                </a:lnTo>
                <a:lnTo>
                  <a:pt x="0" y="13715"/>
                </a:lnTo>
                <a:lnTo>
                  <a:pt x="685" y="15773"/>
                </a:lnTo>
                <a:lnTo>
                  <a:pt x="685" y="17830"/>
                </a:lnTo>
                <a:lnTo>
                  <a:pt x="2057" y="19888"/>
                </a:lnTo>
                <a:lnTo>
                  <a:pt x="3428" y="21945"/>
                </a:lnTo>
                <a:lnTo>
                  <a:pt x="4813" y="23317"/>
                </a:lnTo>
                <a:lnTo>
                  <a:pt x="6857" y="24688"/>
                </a:lnTo>
                <a:lnTo>
                  <a:pt x="8915" y="26060"/>
                </a:lnTo>
                <a:lnTo>
                  <a:pt x="10972" y="26746"/>
                </a:lnTo>
                <a:lnTo>
                  <a:pt x="13042" y="26746"/>
                </a:lnTo>
                <a:lnTo>
                  <a:pt x="15773" y="26746"/>
                </a:lnTo>
                <a:lnTo>
                  <a:pt x="17830" y="26060"/>
                </a:lnTo>
                <a:lnTo>
                  <a:pt x="19900" y="24688"/>
                </a:lnTo>
                <a:lnTo>
                  <a:pt x="21958" y="24002"/>
                </a:lnTo>
                <a:lnTo>
                  <a:pt x="23329" y="21945"/>
                </a:lnTo>
                <a:lnTo>
                  <a:pt x="24688" y="19888"/>
                </a:lnTo>
                <a:lnTo>
                  <a:pt x="26060" y="17830"/>
                </a:lnTo>
                <a:lnTo>
                  <a:pt x="26060" y="15773"/>
                </a:lnTo>
                <a:lnTo>
                  <a:pt x="26758" y="13715"/>
                </a:lnTo>
                <a:lnTo>
                  <a:pt x="26758" y="11658"/>
                </a:lnTo>
                <a:lnTo>
                  <a:pt x="26060" y="8915"/>
                </a:lnTo>
                <a:lnTo>
                  <a:pt x="24688" y="6857"/>
                </a:lnTo>
                <a:lnTo>
                  <a:pt x="23329" y="480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728387" y="2352395"/>
            <a:ext cx="8915" cy="51435"/>
          </a:xfrm>
          <a:custGeom>
            <a:avLst/>
            <a:gdLst/>
            <a:ahLst/>
            <a:cxnLst/>
            <a:rect l="l" t="t" r="r" b="b"/>
            <a:pathLst>
              <a:path w="8915" h="51435">
                <a:moveTo>
                  <a:pt x="5486" y="0"/>
                </a:moveTo>
                <a:lnTo>
                  <a:pt x="3416" y="4114"/>
                </a:lnTo>
                <a:lnTo>
                  <a:pt x="2057" y="8229"/>
                </a:lnTo>
                <a:lnTo>
                  <a:pt x="1358" y="13030"/>
                </a:lnTo>
                <a:lnTo>
                  <a:pt x="673" y="17145"/>
                </a:lnTo>
                <a:lnTo>
                  <a:pt x="0" y="21945"/>
                </a:lnTo>
                <a:lnTo>
                  <a:pt x="0" y="26060"/>
                </a:lnTo>
                <a:lnTo>
                  <a:pt x="673" y="30861"/>
                </a:lnTo>
                <a:lnTo>
                  <a:pt x="1358" y="34975"/>
                </a:lnTo>
                <a:lnTo>
                  <a:pt x="2730" y="39776"/>
                </a:lnTo>
                <a:lnTo>
                  <a:pt x="4102" y="43891"/>
                </a:lnTo>
                <a:lnTo>
                  <a:pt x="6159" y="48006"/>
                </a:lnTo>
                <a:lnTo>
                  <a:pt x="8915" y="5143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928" y="2397658"/>
            <a:ext cx="56235" cy="47320"/>
          </a:xfrm>
          <a:custGeom>
            <a:avLst/>
            <a:gdLst/>
            <a:ahLst/>
            <a:cxnLst/>
            <a:rect l="l" t="t" r="r" b="b"/>
            <a:pathLst>
              <a:path w="56235" h="47320">
                <a:moveTo>
                  <a:pt x="0" y="0"/>
                </a:moveTo>
                <a:lnTo>
                  <a:pt x="44577" y="47320"/>
                </a:lnTo>
                <a:lnTo>
                  <a:pt x="56235" y="31546"/>
                </a:lnTo>
                <a:lnTo>
                  <a:pt x="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28" y="2397655"/>
            <a:ext cx="85039" cy="65836"/>
          </a:xfrm>
          <a:custGeom>
            <a:avLst/>
            <a:gdLst/>
            <a:ahLst/>
            <a:cxnLst/>
            <a:rect l="l" t="t" r="r" b="b"/>
            <a:pathLst>
              <a:path w="85039" h="65836">
                <a:moveTo>
                  <a:pt x="0" y="0"/>
                </a:moveTo>
                <a:lnTo>
                  <a:pt x="85039" y="65836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50321" y="2353764"/>
            <a:ext cx="57607" cy="43891"/>
          </a:xfrm>
          <a:custGeom>
            <a:avLst/>
            <a:gdLst/>
            <a:ahLst/>
            <a:cxnLst/>
            <a:rect l="l" t="t" r="r" b="b"/>
            <a:pathLst>
              <a:path w="57607" h="43891">
                <a:moveTo>
                  <a:pt x="0" y="0"/>
                </a:moveTo>
                <a:lnTo>
                  <a:pt x="57607" y="43891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92967" y="2463492"/>
            <a:ext cx="334670" cy="0"/>
          </a:xfrm>
          <a:custGeom>
            <a:avLst/>
            <a:gdLst/>
            <a:ahLst/>
            <a:cxnLst/>
            <a:rect l="l" t="t" r="r" b="b"/>
            <a:pathLst>
              <a:path w="334670">
                <a:moveTo>
                  <a:pt x="0" y="0"/>
                </a:moveTo>
                <a:lnTo>
                  <a:pt x="33467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76790" y="1983435"/>
            <a:ext cx="19888" cy="64465"/>
          </a:xfrm>
          <a:custGeom>
            <a:avLst/>
            <a:gdLst/>
            <a:ahLst/>
            <a:cxnLst/>
            <a:rect l="l" t="t" r="r" b="b"/>
            <a:pathLst>
              <a:path w="19888" h="64465">
                <a:moveTo>
                  <a:pt x="10287" y="0"/>
                </a:moveTo>
                <a:lnTo>
                  <a:pt x="19888" y="64465"/>
                </a:lnTo>
                <a:lnTo>
                  <a:pt x="0" y="64465"/>
                </a:lnTo>
                <a:lnTo>
                  <a:pt x="10287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67191" y="1983435"/>
            <a:ext cx="862050" cy="0"/>
          </a:xfrm>
          <a:custGeom>
            <a:avLst/>
            <a:gdLst/>
            <a:ahLst/>
            <a:cxnLst/>
            <a:rect l="l" t="t" r="r" b="b"/>
            <a:pathLst>
              <a:path w="862050">
                <a:moveTo>
                  <a:pt x="862050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76790" y="2740558"/>
            <a:ext cx="19888" cy="63779"/>
          </a:xfrm>
          <a:custGeom>
            <a:avLst/>
            <a:gdLst/>
            <a:ahLst/>
            <a:cxnLst/>
            <a:rect l="l" t="t" r="r" b="b"/>
            <a:pathLst>
              <a:path w="19888" h="63779">
                <a:moveTo>
                  <a:pt x="10287" y="63779"/>
                </a:moveTo>
                <a:lnTo>
                  <a:pt x="0" y="0"/>
                </a:lnTo>
                <a:lnTo>
                  <a:pt x="19888" y="0"/>
                </a:lnTo>
                <a:lnTo>
                  <a:pt x="10287" y="63779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67191" y="2804337"/>
            <a:ext cx="899769" cy="0"/>
          </a:xfrm>
          <a:custGeom>
            <a:avLst/>
            <a:gdLst/>
            <a:ahLst/>
            <a:cxnLst/>
            <a:rect l="l" t="t" r="r" b="b"/>
            <a:pathLst>
              <a:path w="899769">
                <a:moveTo>
                  <a:pt x="899769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7080" y="1983435"/>
            <a:ext cx="0" cy="820902"/>
          </a:xfrm>
          <a:custGeom>
            <a:avLst/>
            <a:gdLst/>
            <a:ahLst/>
            <a:cxnLst/>
            <a:rect l="l" t="t" r="r" b="b"/>
            <a:pathLst>
              <a:path h="820902">
                <a:moveTo>
                  <a:pt x="0" y="0"/>
                </a:moveTo>
                <a:lnTo>
                  <a:pt x="0" y="820902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04549" y="2331135"/>
            <a:ext cx="126187" cy="126187"/>
          </a:xfrm>
          <a:custGeom>
            <a:avLst/>
            <a:gdLst/>
            <a:ahLst/>
            <a:cxnLst/>
            <a:rect l="l" t="t" r="r" b="b"/>
            <a:pathLst>
              <a:path w="126187" h="126187">
                <a:moveTo>
                  <a:pt x="123443" y="44577"/>
                </a:moveTo>
                <a:lnTo>
                  <a:pt x="122085" y="39776"/>
                </a:lnTo>
                <a:lnTo>
                  <a:pt x="120014" y="35661"/>
                </a:lnTo>
                <a:lnTo>
                  <a:pt x="117284" y="30861"/>
                </a:lnTo>
                <a:lnTo>
                  <a:pt x="114528" y="26746"/>
                </a:lnTo>
                <a:lnTo>
                  <a:pt x="111798" y="22631"/>
                </a:lnTo>
                <a:lnTo>
                  <a:pt x="108369" y="19202"/>
                </a:lnTo>
                <a:lnTo>
                  <a:pt x="104940" y="15773"/>
                </a:lnTo>
                <a:lnTo>
                  <a:pt x="100812" y="12344"/>
                </a:lnTo>
                <a:lnTo>
                  <a:pt x="96710" y="9601"/>
                </a:lnTo>
                <a:lnTo>
                  <a:pt x="92582" y="7543"/>
                </a:lnTo>
                <a:lnTo>
                  <a:pt x="88468" y="4800"/>
                </a:lnTo>
                <a:lnTo>
                  <a:pt x="83667" y="3429"/>
                </a:lnTo>
                <a:lnTo>
                  <a:pt x="78866" y="2057"/>
                </a:lnTo>
                <a:lnTo>
                  <a:pt x="74079" y="685"/>
                </a:lnTo>
                <a:lnTo>
                  <a:pt x="69278" y="0"/>
                </a:lnTo>
                <a:lnTo>
                  <a:pt x="63792" y="0"/>
                </a:lnTo>
                <a:lnTo>
                  <a:pt x="58991" y="0"/>
                </a:lnTo>
                <a:lnTo>
                  <a:pt x="54178" y="685"/>
                </a:lnTo>
                <a:lnTo>
                  <a:pt x="49377" y="1371"/>
                </a:lnTo>
                <a:lnTo>
                  <a:pt x="44576" y="2743"/>
                </a:lnTo>
                <a:lnTo>
                  <a:pt x="39789" y="4114"/>
                </a:lnTo>
                <a:lnTo>
                  <a:pt x="34988" y="6172"/>
                </a:lnTo>
                <a:lnTo>
                  <a:pt x="30860" y="8915"/>
                </a:lnTo>
                <a:lnTo>
                  <a:pt x="26746" y="10972"/>
                </a:lnTo>
                <a:lnTo>
                  <a:pt x="22644" y="14401"/>
                </a:lnTo>
                <a:lnTo>
                  <a:pt x="19215" y="17830"/>
                </a:lnTo>
                <a:lnTo>
                  <a:pt x="15786" y="21259"/>
                </a:lnTo>
                <a:lnTo>
                  <a:pt x="12357" y="24688"/>
                </a:lnTo>
                <a:lnTo>
                  <a:pt x="9601" y="28803"/>
                </a:lnTo>
                <a:lnTo>
                  <a:pt x="6857" y="33604"/>
                </a:lnTo>
                <a:lnTo>
                  <a:pt x="4800" y="37719"/>
                </a:lnTo>
                <a:lnTo>
                  <a:pt x="3428" y="42519"/>
                </a:lnTo>
                <a:lnTo>
                  <a:pt x="2070" y="47320"/>
                </a:lnTo>
                <a:lnTo>
                  <a:pt x="698" y="52120"/>
                </a:lnTo>
                <a:lnTo>
                  <a:pt x="0" y="56921"/>
                </a:lnTo>
                <a:lnTo>
                  <a:pt x="0" y="61722"/>
                </a:lnTo>
                <a:lnTo>
                  <a:pt x="0" y="67208"/>
                </a:lnTo>
                <a:lnTo>
                  <a:pt x="698" y="72009"/>
                </a:lnTo>
                <a:lnTo>
                  <a:pt x="1371" y="76809"/>
                </a:lnTo>
                <a:lnTo>
                  <a:pt x="2743" y="81610"/>
                </a:lnTo>
                <a:lnTo>
                  <a:pt x="4127" y="86410"/>
                </a:lnTo>
                <a:lnTo>
                  <a:pt x="6172" y="90525"/>
                </a:lnTo>
                <a:lnTo>
                  <a:pt x="8229" y="95326"/>
                </a:lnTo>
                <a:lnTo>
                  <a:pt x="10985" y="99441"/>
                </a:lnTo>
                <a:lnTo>
                  <a:pt x="14414" y="103555"/>
                </a:lnTo>
                <a:lnTo>
                  <a:pt x="17843" y="106984"/>
                </a:lnTo>
                <a:lnTo>
                  <a:pt x="21272" y="110413"/>
                </a:lnTo>
                <a:lnTo>
                  <a:pt x="24701" y="113157"/>
                </a:lnTo>
                <a:lnTo>
                  <a:pt x="28803" y="116586"/>
                </a:lnTo>
                <a:lnTo>
                  <a:pt x="33604" y="118643"/>
                </a:lnTo>
                <a:lnTo>
                  <a:pt x="37718" y="120700"/>
                </a:lnTo>
                <a:lnTo>
                  <a:pt x="42519" y="122758"/>
                </a:lnTo>
                <a:lnTo>
                  <a:pt x="47320" y="124129"/>
                </a:lnTo>
                <a:lnTo>
                  <a:pt x="52133" y="125501"/>
                </a:lnTo>
                <a:lnTo>
                  <a:pt x="56934" y="126187"/>
                </a:lnTo>
                <a:lnTo>
                  <a:pt x="61721" y="126187"/>
                </a:lnTo>
                <a:lnTo>
                  <a:pt x="66522" y="126187"/>
                </a:lnTo>
                <a:lnTo>
                  <a:pt x="72008" y="125501"/>
                </a:lnTo>
                <a:lnTo>
                  <a:pt x="76809" y="124815"/>
                </a:lnTo>
                <a:lnTo>
                  <a:pt x="81610" y="123444"/>
                </a:lnTo>
                <a:lnTo>
                  <a:pt x="86423" y="122072"/>
                </a:lnTo>
                <a:lnTo>
                  <a:pt x="90525" y="120015"/>
                </a:lnTo>
                <a:lnTo>
                  <a:pt x="95326" y="117271"/>
                </a:lnTo>
                <a:lnTo>
                  <a:pt x="99440" y="114528"/>
                </a:lnTo>
                <a:lnTo>
                  <a:pt x="102869" y="111785"/>
                </a:lnTo>
                <a:lnTo>
                  <a:pt x="106997" y="108356"/>
                </a:lnTo>
                <a:lnTo>
                  <a:pt x="110426" y="104927"/>
                </a:lnTo>
                <a:lnTo>
                  <a:pt x="113156" y="100812"/>
                </a:lnTo>
                <a:lnTo>
                  <a:pt x="116585" y="96697"/>
                </a:lnTo>
                <a:lnTo>
                  <a:pt x="118656" y="92583"/>
                </a:lnTo>
                <a:lnTo>
                  <a:pt x="120713" y="88468"/>
                </a:lnTo>
                <a:lnTo>
                  <a:pt x="122758" y="83667"/>
                </a:lnTo>
                <a:lnTo>
                  <a:pt x="124142" y="78867"/>
                </a:lnTo>
                <a:lnTo>
                  <a:pt x="125514" y="74066"/>
                </a:lnTo>
                <a:lnTo>
                  <a:pt x="126187" y="69265"/>
                </a:lnTo>
                <a:lnTo>
                  <a:pt x="126187" y="64465"/>
                </a:lnTo>
                <a:lnTo>
                  <a:pt x="126187" y="58978"/>
                </a:lnTo>
                <a:lnTo>
                  <a:pt x="125514" y="54178"/>
                </a:lnTo>
                <a:lnTo>
                  <a:pt x="124815" y="49377"/>
                </a:lnTo>
                <a:lnTo>
                  <a:pt x="123443" y="4457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60785" y="2387371"/>
            <a:ext cx="13716" cy="13716"/>
          </a:xfrm>
          <a:custGeom>
            <a:avLst/>
            <a:gdLst/>
            <a:ahLst/>
            <a:cxnLst/>
            <a:rect l="l" t="t" r="r" b="b"/>
            <a:pathLst>
              <a:path w="13715" h="13716">
                <a:moveTo>
                  <a:pt x="0" y="0"/>
                </a:moveTo>
                <a:lnTo>
                  <a:pt x="13715" y="1371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60785" y="2387371"/>
            <a:ext cx="13716" cy="13716"/>
          </a:xfrm>
          <a:custGeom>
            <a:avLst/>
            <a:gdLst/>
            <a:ahLst/>
            <a:cxnLst/>
            <a:rect l="l" t="t" r="r" b="b"/>
            <a:pathLst>
              <a:path w="13715" h="13716">
                <a:moveTo>
                  <a:pt x="0" y="13716"/>
                </a:moveTo>
                <a:lnTo>
                  <a:pt x="13715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67643" y="2384628"/>
            <a:ext cx="0" cy="19202"/>
          </a:xfrm>
          <a:custGeom>
            <a:avLst/>
            <a:gdLst/>
            <a:ahLst/>
            <a:cxnLst/>
            <a:rect l="l" t="t" r="r" b="b"/>
            <a:pathLst>
              <a:path h="19202">
                <a:moveTo>
                  <a:pt x="0" y="19202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58055" y="2394229"/>
            <a:ext cx="19202" cy="0"/>
          </a:xfrm>
          <a:custGeom>
            <a:avLst/>
            <a:gdLst/>
            <a:ahLst/>
            <a:cxnLst/>
            <a:rect l="l" t="t" r="r" b="b"/>
            <a:pathLst>
              <a:path w="19202">
                <a:moveTo>
                  <a:pt x="19202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60785" y="2386685"/>
            <a:ext cx="13716" cy="13715"/>
          </a:xfrm>
          <a:custGeom>
            <a:avLst/>
            <a:gdLst/>
            <a:ahLst/>
            <a:cxnLst/>
            <a:rect l="l" t="t" r="r" b="b"/>
            <a:pathLst>
              <a:path w="13715" h="13716">
                <a:moveTo>
                  <a:pt x="0" y="0"/>
                </a:moveTo>
                <a:lnTo>
                  <a:pt x="13715" y="1371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60785" y="2386685"/>
            <a:ext cx="13716" cy="13715"/>
          </a:xfrm>
          <a:custGeom>
            <a:avLst/>
            <a:gdLst/>
            <a:ahLst/>
            <a:cxnLst/>
            <a:rect l="l" t="t" r="r" b="b"/>
            <a:pathLst>
              <a:path w="13715" h="13716">
                <a:moveTo>
                  <a:pt x="0" y="13715"/>
                </a:moveTo>
                <a:lnTo>
                  <a:pt x="13715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67643" y="2383942"/>
            <a:ext cx="0" cy="19202"/>
          </a:xfrm>
          <a:custGeom>
            <a:avLst/>
            <a:gdLst/>
            <a:ahLst/>
            <a:cxnLst/>
            <a:rect l="l" t="t" r="r" b="b"/>
            <a:pathLst>
              <a:path h="19202">
                <a:moveTo>
                  <a:pt x="0" y="19202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58055" y="2393543"/>
            <a:ext cx="19202" cy="0"/>
          </a:xfrm>
          <a:custGeom>
            <a:avLst/>
            <a:gdLst/>
            <a:ahLst/>
            <a:cxnLst/>
            <a:rect l="l" t="t" r="r" b="b"/>
            <a:pathLst>
              <a:path w="19202">
                <a:moveTo>
                  <a:pt x="19202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60785" y="2387371"/>
            <a:ext cx="13716" cy="13716"/>
          </a:xfrm>
          <a:custGeom>
            <a:avLst/>
            <a:gdLst/>
            <a:ahLst/>
            <a:cxnLst/>
            <a:rect l="l" t="t" r="r" b="b"/>
            <a:pathLst>
              <a:path w="13715" h="13716">
                <a:moveTo>
                  <a:pt x="0" y="0"/>
                </a:moveTo>
                <a:lnTo>
                  <a:pt x="13715" y="1371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60785" y="2387371"/>
            <a:ext cx="13716" cy="13716"/>
          </a:xfrm>
          <a:custGeom>
            <a:avLst/>
            <a:gdLst/>
            <a:ahLst/>
            <a:cxnLst/>
            <a:rect l="l" t="t" r="r" b="b"/>
            <a:pathLst>
              <a:path w="13715" h="13716">
                <a:moveTo>
                  <a:pt x="0" y="13716"/>
                </a:moveTo>
                <a:lnTo>
                  <a:pt x="13715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67643" y="2384628"/>
            <a:ext cx="0" cy="19202"/>
          </a:xfrm>
          <a:custGeom>
            <a:avLst/>
            <a:gdLst/>
            <a:ahLst/>
            <a:cxnLst/>
            <a:rect l="l" t="t" r="r" b="b"/>
            <a:pathLst>
              <a:path h="19202">
                <a:moveTo>
                  <a:pt x="0" y="19202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58055" y="2394229"/>
            <a:ext cx="19202" cy="0"/>
          </a:xfrm>
          <a:custGeom>
            <a:avLst/>
            <a:gdLst/>
            <a:ahLst/>
            <a:cxnLst/>
            <a:rect l="l" t="t" r="r" b="b"/>
            <a:pathLst>
              <a:path w="19202">
                <a:moveTo>
                  <a:pt x="19202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92459" y="2364054"/>
            <a:ext cx="58293" cy="58293"/>
          </a:xfrm>
          <a:custGeom>
            <a:avLst/>
            <a:gdLst/>
            <a:ahLst/>
            <a:cxnLst/>
            <a:rect l="l" t="t" r="r" b="b"/>
            <a:pathLst>
              <a:path w="58292" h="58293">
                <a:moveTo>
                  <a:pt x="56921" y="20574"/>
                </a:moveTo>
                <a:lnTo>
                  <a:pt x="55549" y="17830"/>
                </a:lnTo>
                <a:lnTo>
                  <a:pt x="54190" y="14401"/>
                </a:lnTo>
                <a:lnTo>
                  <a:pt x="52120" y="11658"/>
                </a:lnTo>
                <a:lnTo>
                  <a:pt x="50063" y="8915"/>
                </a:lnTo>
                <a:lnTo>
                  <a:pt x="47332" y="6858"/>
                </a:lnTo>
                <a:lnTo>
                  <a:pt x="44576" y="4800"/>
                </a:lnTo>
                <a:lnTo>
                  <a:pt x="41833" y="3429"/>
                </a:lnTo>
                <a:lnTo>
                  <a:pt x="38404" y="2057"/>
                </a:lnTo>
                <a:lnTo>
                  <a:pt x="35674" y="685"/>
                </a:lnTo>
                <a:lnTo>
                  <a:pt x="32245" y="0"/>
                </a:lnTo>
                <a:lnTo>
                  <a:pt x="28816" y="0"/>
                </a:lnTo>
                <a:lnTo>
                  <a:pt x="25387" y="0"/>
                </a:lnTo>
                <a:lnTo>
                  <a:pt x="21958" y="685"/>
                </a:lnTo>
                <a:lnTo>
                  <a:pt x="18529" y="2057"/>
                </a:lnTo>
                <a:lnTo>
                  <a:pt x="15773" y="3429"/>
                </a:lnTo>
                <a:lnTo>
                  <a:pt x="13042" y="4800"/>
                </a:lnTo>
                <a:lnTo>
                  <a:pt x="10286" y="6858"/>
                </a:lnTo>
                <a:lnTo>
                  <a:pt x="7543" y="9601"/>
                </a:lnTo>
                <a:lnTo>
                  <a:pt x="5486" y="11658"/>
                </a:lnTo>
                <a:lnTo>
                  <a:pt x="3428" y="15087"/>
                </a:lnTo>
                <a:lnTo>
                  <a:pt x="2057" y="17830"/>
                </a:lnTo>
                <a:lnTo>
                  <a:pt x="685" y="21259"/>
                </a:lnTo>
                <a:lnTo>
                  <a:pt x="0" y="24003"/>
                </a:lnTo>
                <a:lnTo>
                  <a:pt x="0" y="27432"/>
                </a:lnTo>
                <a:lnTo>
                  <a:pt x="0" y="30861"/>
                </a:lnTo>
                <a:lnTo>
                  <a:pt x="0" y="34290"/>
                </a:lnTo>
                <a:lnTo>
                  <a:pt x="1384" y="37719"/>
                </a:lnTo>
                <a:lnTo>
                  <a:pt x="2057" y="41148"/>
                </a:lnTo>
                <a:lnTo>
                  <a:pt x="3428" y="43891"/>
                </a:lnTo>
                <a:lnTo>
                  <a:pt x="5486" y="46634"/>
                </a:lnTo>
                <a:lnTo>
                  <a:pt x="7543" y="49377"/>
                </a:lnTo>
                <a:lnTo>
                  <a:pt x="10286" y="51435"/>
                </a:lnTo>
                <a:lnTo>
                  <a:pt x="13042" y="53492"/>
                </a:lnTo>
                <a:lnTo>
                  <a:pt x="15773" y="55549"/>
                </a:lnTo>
                <a:lnTo>
                  <a:pt x="19202" y="56921"/>
                </a:lnTo>
                <a:lnTo>
                  <a:pt x="22631" y="57607"/>
                </a:lnTo>
                <a:lnTo>
                  <a:pt x="25387" y="58293"/>
                </a:lnTo>
                <a:lnTo>
                  <a:pt x="28816" y="58293"/>
                </a:lnTo>
                <a:lnTo>
                  <a:pt x="32245" y="58293"/>
                </a:lnTo>
                <a:lnTo>
                  <a:pt x="35674" y="57607"/>
                </a:lnTo>
                <a:lnTo>
                  <a:pt x="39103" y="56921"/>
                </a:lnTo>
                <a:lnTo>
                  <a:pt x="41833" y="55549"/>
                </a:lnTo>
                <a:lnTo>
                  <a:pt x="45262" y="53492"/>
                </a:lnTo>
                <a:lnTo>
                  <a:pt x="48005" y="51435"/>
                </a:lnTo>
                <a:lnTo>
                  <a:pt x="50063" y="49377"/>
                </a:lnTo>
                <a:lnTo>
                  <a:pt x="52120" y="46634"/>
                </a:lnTo>
                <a:lnTo>
                  <a:pt x="54190" y="43891"/>
                </a:lnTo>
                <a:lnTo>
                  <a:pt x="55549" y="40462"/>
                </a:lnTo>
                <a:lnTo>
                  <a:pt x="56921" y="37719"/>
                </a:lnTo>
                <a:lnTo>
                  <a:pt x="57619" y="34290"/>
                </a:lnTo>
                <a:lnTo>
                  <a:pt x="58292" y="30861"/>
                </a:lnTo>
                <a:lnTo>
                  <a:pt x="58292" y="27432"/>
                </a:lnTo>
                <a:lnTo>
                  <a:pt x="57619" y="24003"/>
                </a:lnTo>
                <a:lnTo>
                  <a:pt x="56921" y="2057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492461" y="2392856"/>
            <a:ext cx="0" cy="2057"/>
          </a:xfrm>
          <a:custGeom>
            <a:avLst/>
            <a:gdLst/>
            <a:ahLst/>
            <a:cxnLst/>
            <a:rect l="l" t="t" r="r" b="b"/>
            <a:pathLst>
              <a:path h="2057">
                <a:moveTo>
                  <a:pt x="0" y="2057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550754" y="2392856"/>
            <a:ext cx="0" cy="2057"/>
          </a:xfrm>
          <a:custGeom>
            <a:avLst/>
            <a:gdLst/>
            <a:ahLst/>
            <a:cxnLst/>
            <a:rect l="l" t="t" r="r" b="b"/>
            <a:pathLst>
              <a:path h="2057">
                <a:moveTo>
                  <a:pt x="0" y="2057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83176" y="2366111"/>
            <a:ext cx="58293" cy="58293"/>
          </a:xfrm>
          <a:custGeom>
            <a:avLst/>
            <a:gdLst/>
            <a:ahLst/>
            <a:cxnLst/>
            <a:rect l="l" t="t" r="r" b="b"/>
            <a:pathLst>
              <a:path w="58292" h="58293">
                <a:moveTo>
                  <a:pt x="56921" y="20573"/>
                </a:moveTo>
                <a:lnTo>
                  <a:pt x="55537" y="17144"/>
                </a:lnTo>
                <a:lnTo>
                  <a:pt x="54165" y="14401"/>
                </a:lnTo>
                <a:lnTo>
                  <a:pt x="52108" y="11658"/>
                </a:lnTo>
                <a:lnTo>
                  <a:pt x="50063" y="8915"/>
                </a:lnTo>
                <a:lnTo>
                  <a:pt x="47307" y="6172"/>
                </a:lnTo>
                <a:lnTo>
                  <a:pt x="44576" y="4800"/>
                </a:lnTo>
                <a:lnTo>
                  <a:pt x="41821" y="2743"/>
                </a:lnTo>
                <a:lnTo>
                  <a:pt x="38392" y="1371"/>
                </a:lnTo>
                <a:lnTo>
                  <a:pt x="35648" y="685"/>
                </a:lnTo>
                <a:lnTo>
                  <a:pt x="32219" y="0"/>
                </a:lnTo>
                <a:lnTo>
                  <a:pt x="28790" y="0"/>
                </a:lnTo>
                <a:lnTo>
                  <a:pt x="25361" y="0"/>
                </a:lnTo>
                <a:lnTo>
                  <a:pt x="21932" y="685"/>
                </a:lnTo>
                <a:lnTo>
                  <a:pt x="18503" y="1371"/>
                </a:lnTo>
                <a:lnTo>
                  <a:pt x="15773" y="2743"/>
                </a:lnTo>
                <a:lnTo>
                  <a:pt x="13017" y="4800"/>
                </a:lnTo>
                <a:lnTo>
                  <a:pt x="10286" y="6857"/>
                </a:lnTo>
                <a:lnTo>
                  <a:pt x="7531" y="8915"/>
                </a:lnTo>
                <a:lnTo>
                  <a:pt x="5486" y="11658"/>
                </a:lnTo>
                <a:lnTo>
                  <a:pt x="3428" y="14401"/>
                </a:lnTo>
                <a:lnTo>
                  <a:pt x="2057" y="17830"/>
                </a:lnTo>
                <a:lnTo>
                  <a:pt x="673" y="20573"/>
                </a:lnTo>
                <a:lnTo>
                  <a:pt x="0" y="24002"/>
                </a:lnTo>
                <a:lnTo>
                  <a:pt x="0" y="27431"/>
                </a:lnTo>
                <a:lnTo>
                  <a:pt x="0" y="30860"/>
                </a:lnTo>
                <a:lnTo>
                  <a:pt x="0" y="34289"/>
                </a:lnTo>
                <a:lnTo>
                  <a:pt x="673" y="37718"/>
                </a:lnTo>
                <a:lnTo>
                  <a:pt x="2057" y="40462"/>
                </a:lnTo>
                <a:lnTo>
                  <a:pt x="3428" y="43891"/>
                </a:lnTo>
                <a:lnTo>
                  <a:pt x="5486" y="46634"/>
                </a:lnTo>
                <a:lnTo>
                  <a:pt x="7531" y="49377"/>
                </a:lnTo>
                <a:lnTo>
                  <a:pt x="10286" y="51434"/>
                </a:lnTo>
                <a:lnTo>
                  <a:pt x="13017" y="53492"/>
                </a:lnTo>
                <a:lnTo>
                  <a:pt x="15773" y="54863"/>
                </a:lnTo>
                <a:lnTo>
                  <a:pt x="19202" y="56235"/>
                </a:lnTo>
                <a:lnTo>
                  <a:pt x="22631" y="57607"/>
                </a:lnTo>
                <a:lnTo>
                  <a:pt x="25361" y="57607"/>
                </a:lnTo>
                <a:lnTo>
                  <a:pt x="28790" y="58292"/>
                </a:lnTo>
                <a:lnTo>
                  <a:pt x="32219" y="57607"/>
                </a:lnTo>
                <a:lnTo>
                  <a:pt x="35648" y="56921"/>
                </a:lnTo>
                <a:lnTo>
                  <a:pt x="39077" y="56235"/>
                </a:lnTo>
                <a:lnTo>
                  <a:pt x="41821" y="54863"/>
                </a:lnTo>
                <a:lnTo>
                  <a:pt x="45250" y="53492"/>
                </a:lnTo>
                <a:lnTo>
                  <a:pt x="48005" y="51434"/>
                </a:lnTo>
                <a:lnTo>
                  <a:pt x="50063" y="48691"/>
                </a:lnTo>
                <a:lnTo>
                  <a:pt x="52108" y="45948"/>
                </a:lnTo>
                <a:lnTo>
                  <a:pt x="54165" y="43205"/>
                </a:lnTo>
                <a:lnTo>
                  <a:pt x="55537" y="40462"/>
                </a:lnTo>
                <a:lnTo>
                  <a:pt x="56921" y="37033"/>
                </a:lnTo>
                <a:lnTo>
                  <a:pt x="57594" y="33604"/>
                </a:lnTo>
                <a:lnTo>
                  <a:pt x="58292" y="30175"/>
                </a:lnTo>
                <a:lnTo>
                  <a:pt x="58292" y="26746"/>
                </a:lnTo>
                <a:lnTo>
                  <a:pt x="57594" y="24002"/>
                </a:lnTo>
                <a:lnTo>
                  <a:pt x="56921" y="20573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87280" y="2377768"/>
            <a:ext cx="1371" cy="2057"/>
          </a:xfrm>
          <a:custGeom>
            <a:avLst/>
            <a:gdLst/>
            <a:ahLst/>
            <a:cxnLst/>
            <a:rect l="l" t="t" r="r" b="b"/>
            <a:pathLst>
              <a:path w="1371" h="2057">
                <a:moveTo>
                  <a:pt x="1371" y="0"/>
                </a:moveTo>
                <a:lnTo>
                  <a:pt x="0" y="2057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41458" y="2394228"/>
            <a:ext cx="0" cy="2057"/>
          </a:xfrm>
          <a:custGeom>
            <a:avLst/>
            <a:gdLst/>
            <a:ahLst/>
            <a:cxnLst/>
            <a:rect l="l" t="t" r="r" b="b"/>
            <a:pathLst>
              <a:path h="2057">
                <a:moveTo>
                  <a:pt x="0" y="2057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83165" y="2394228"/>
            <a:ext cx="0" cy="2057"/>
          </a:xfrm>
          <a:custGeom>
            <a:avLst/>
            <a:gdLst/>
            <a:ahLst/>
            <a:cxnLst/>
            <a:rect l="l" t="t" r="r" b="b"/>
            <a:pathLst>
              <a:path h="2057">
                <a:moveTo>
                  <a:pt x="0" y="2057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037191" y="2777591"/>
            <a:ext cx="39090" cy="39090"/>
          </a:xfrm>
          <a:custGeom>
            <a:avLst/>
            <a:gdLst/>
            <a:ahLst/>
            <a:cxnLst/>
            <a:rect l="l" t="t" r="r" b="b"/>
            <a:pathLst>
              <a:path w="39090" h="39090">
                <a:moveTo>
                  <a:pt x="0" y="0"/>
                </a:moveTo>
                <a:lnTo>
                  <a:pt x="685" y="4114"/>
                </a:lnTo>
                <a:lnTo>
                  <a:pt x="1371" y="8229"/>
                </a:lnTo>
                <a:lnTo>
                  <a:pt x="2057" y="12344"/>
                </a:lnTo>
                <a:lnTo>
                  <a:pt x="3429" y="15773"/>
                </a:lnTo>
                <a:lnTo>
                  <a:pt x="5486" y="19202"/>
                </a:lnTo>
                <a:lnTo>
                  <a:pt x="7543" y="22631"/>
                </a:lnTo>
                <a:lnTo>
                  <a:pt x="10287" y="26060"/>
                </a:lnTo>
                <a:lnTo>
                  <a:pt x="13042" y="28803"/>
                </a:lnTo>
                <a:lnTo>
                  <a:pt x="16471" y="31546"/>
                </a:lnTo>
                <a:lnTo>
                  <a:pt x="19900" y="33604"/>
                </a:lnTo>
                <a:lnTo>
                  <a:pt x="23329" y="35661"/>
                </a:lnTo>
                <a:lnTo>
                  <a:pt x="27432" y="37033"/>
                </a:lnTo>
                <a:lnTo>
                  <a:pt x="30861" y="37719"/>
                </a:lnTo>
                <a:lnTo>
                  <a:pt x="34975" y="38404"/>
                </a:lnTo>
                <a:lnTo>
                  <a:pt x="39090" y="3909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49116" y="1971776"/>
            <a:ext cx="39077" cy="39090"/>
          </a:xfrm>
          <a:custGeom>
            <a:avLst/>
            <a:gdLst/>
            <a:ahLst/>
            <a:cxnLst/>
            <a:rect l="l" t="t" r="r" b="b"/>
            <a:pathLst>
              <a:path w="39077" h="39090">
                <a:moveTo>
                  <a:pt x="0" y="0"/>
                </a:moveTo>
                <a:lnTo>
                  <a:pt x="4102" y="0"/>
                </a:lnTo>
                <a:lnTo>
                  <a:pt x="8216" y="685"/>
                </a:lnTo>
                <a:lnTo>
                  <a:pt x="12331" y="2057"/>
                </a:lnTo>
                <a:lnTo>
                  <a:pt x="15760" y="3429"/>
                </a:lnTo>
                <a:lnTo>
                  <a:pt x="19875" y="5486"/>
                </a:lnTo>
                <a:lnTo>
                  <a:pt x="23304" y="7543"/>
                </a:lnTo>
                <a:lnTo>
                  <a:pt x="26047" y="10287"/>
                </a:lnTo>
                <a:lnTo>
                  <a:pt x="28790" y="13030"/>
                </a:lnTo>
                <a:lnTo>
                  <a:pt x="31534" y="15773"/>
                </a:lnTo>
                <a:lnTo>
                  <a:pt x="33591" y="19202"/>
                </a:lnTo>
                <a:lnTo>
                  <a:pt x="35648" y="23317"/>
                </a:lnTo>
                <a:lnTo>
                  <a:pt x="37020" y="26746"/>
                </a:lnTo>
                <a:lnTo>
                  <a:pt x="38392" y="30861"/>
                </a:lnTo>
                <a:lnTo>
                  <a:pt x="39077" y="34975"/>
                </a:lnTo>
                <a:lnTo>
                  <a:pt x="39077" y="3909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037191" y="1971776"/>
            <a:ext cx="39090" cy="39090"/>
          </a:xfrm>
          <a:custGeom>
            <a:avLst/>
            <a:gdLst/>
            <a:ahLst/>
            <a:cxnLst/>
            <a:rect l="l" t="t" r="r" b="b"/>
            <a:pathLst>
              <a:path w="39090" h="39090">
                <a:moveTo>
                  <a:pt x="0" y="39090"/>
                </a:moveTo>
                <a:lnTo>
                  <a:pt x="685" y="34975"/>
                </a:lnTo>
                <a:lnTo>
                  <a:pt x="1371" y="30861"/>
                </a:lnTo>
                <a:lnTo>
                  <a:pt x="2057" y="26746"/>
                </a:lnTo>
                <a:lnTo>
                  <a:pt x="3429" y="23317"/>
                </a:lnTo>
                <a:lnTo>
                  <a:pt x="5486" y="19202"/>
                </a:lnTo>
                <a:lnTo>
                  <a:pt x="7543" y="15773"/>
                </a:lnTo>
                <a:lnTo>
                  <a:pt x="10287" y="13030"/>
                </a:lnTo>
                <a:lnTo>
                  <a:pt x="13042" y="10287"/>
                </a:lnTo>
                <a:lnTo>
                  <a:pt x="16471" y="7543"/>
                </a:lnTo>
                <a:lnTo>
                  <a:pt x="19900" y="5486"/>
                </a:lnTo>
                <a:lnTo>
                  <a:pt x="23329" y="3429"/>
                </a:lnTo>
                <a:lnTo>
                  <a:pt x="27432" y="2057"/>
                </a:lnTo>
                <a:lnTo>
                  <a:pt x="30861" y="685"/>
                </a:lnTo>
                <a:lnTo>
                  <a:pt x="34975" y="0"/>
                </a:lnTo>
                <a:lnTo>
                  <a:pt x="3909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076284" y="1971775"/>
            <a:ext cx="172821" cy="0"/>
          </a:xfrm>
          <a:custGeom>
            <a:avLst/>
            <a:gdLst/>
            <a:ahLst/>
            <a:cxnLst/>
            <a:rect l="l" t="t" r="r" b="b"/>
            <a:pathLst>
              <a:path w="172821">
                <a:moveTo>
                  <a:pt x="172821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037194" y="2010865"/>
            <a:ext cx="0" cy="766724"/>
          </a:xfrm>
          <a:custGeom>
            <a:avLst/>
            <a:gdLst/>
            <a:ahLst/>
            <a:cxnLst/>
            <a:rect l="l" t="t" r="r" b="b"/>
            <a:pathLst>
              <a:path h="766724">
                <a:moveTo>
                  <a:pt x="0" y="0"/>
                </a:moveTo>
                <a:lnTo>
                  <a:pt x="0" y="766724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249116" y="2777591"/>
            <a:ext cx="39077" cy="39090"/>
          </a:xfrm>
          <a:custGeom>
            <a:avLst/>
            <a:gdLst/>
            <a:ahLst/>
            <a:cxnLst/>
            <a:rect l="l" t="t" r="r" b="b"/>
            <a:pathLst>
              <a:path w="39077" h="39090">
                <a:moveTo>
                  <a:pt x="0" y="39090"/>
                </a:moveTo>
                <a:lnTo>
                  <a:pt x="4102" y="38404"/>
                </a:lnTo>
                <a:lnTo>
                  <a:pt x="8216" y="37719"/>
                </a:lnTo>
                <a:lnTo>
                  <a:pt x="12331" y="37033"/>
                </a:lnTo>
                <a:lnTo>
                  <a:pt x="15760" y="35661"/>
                </a:lnTo>
                <a:lnTo>
                  <a:pt x="19875" y="33604"/>
                </a:lnTo>
                <a:lnTo>
                  <a:pt x="23304" y="31546"/>
                </a:lnTo>
                <a:lnTo>
                  <a:pt x="26047" y="28803"/>
                </a:lnTo>
                <a:lnTo>
                  <a:pt x="28790" y="26060"/>
                </a:lnTo>
                <a:lnTo>
                  <a:pt x="31534" y="22631"/>
                </a:lnTo>
                <a:lnTo>
                  <a:pt x="33591" y="19202"/>
                </a:lnTo>
                <a:lnTo>
                  <a:pt x="35648" y="15773"/>
                </a:lnTo>
                <a:lnTo>
                  <a:pt x="37020" y="12344"/>
                </a:lnTo>
                <a:lnTo>
                  <a:pt x="38392" y="8229"/>
                </a:lnTo>
                <a:lnTo>
                  <a:pt x="39077" y="4114"/>
                </a:lnTo>
                <a:lnTo>
                  <a:pt x="39077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76284" y="2816680"/>
            <a:ext cx="172821" cy="0"/>
          </a:xfrm>
          <a:custGeom>
            <a:avLst/>
            <a:gdLst/>
            <a:ahLst/>
            <a:cxnLst/>
            <a:rect l="l" t="t" r="r" b="b"/>
            <a:pathLst>
              <a:path w="172821">
                <a:moveTo>
                  <a:pt x="0" y="0"/>
                </a:moveTo>
                <a:lnTo>
                  <a:pt x="172821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288196" y="2010865"/>
            <a:ext cx="0" cy="766724"/>
          </a:xfrm>
          <a:custGeom>
            <a:avLst/>
            <a:gdLst/>
            <a:ahLst/>
            <a:cxnLst/>
            <a:rect l="l" t="t" r="r" b="b"/>
            <a:pathLst>
              <a:path h="766724">
                <a:moveTo>
                  <a:pt x="0" y="766724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068740" y="2020467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594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257335" y="2020467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0"/>
                </a:moveTo>
                <a:lnTo>
                  <a:pt x="0" y="7475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68740" y="2768674"/>
            <a:ext cx="0" cy="16459"/>
          </a:xfrm>
          <a:custGeom>
            <a:avLst/>
            <a:gdLst/>
            <a:ahLst/>
            <a:cxnLst/>
            <a:rect l="l" t="t" r="r" b="b"/>
            <a:pathLst>
              <a:path h="16459">
                <a:moveTo>
                  <a:pt x="0" y="0"/>
                </a:moveTo>
                <a:lnTo>
                  <a:pt x="0" y="16459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068740" y="2619170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74752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257335" y="2319475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0"/>
                </a:moveTo>
                <a:lnTo>
                  <a:pt x="0" y="685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257335" y="2169971"/>
            <a:ext cx="0" cy="17830"/>
          </a:xfrm>
          <a:custGeom>
            <a:avLst/>
            <a:gdLst/>
            <a:ahLst/>
            <a:cxnLst/>
            <a:rect l="l" t="t" r="r" b="b"/>
            <a:pathLst>
              <a:path h="17830">
                <a:moveTo>
                  <a:pt x="0" y="0"/>
                </a:moveTo>
                <a:lnTo>
                  <a:pt x="0" y="1783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068740" y="2319475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0"/>
                </a:moveTo>
                <a:lnTo>
                  <a:pt x="0" y="7475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257335" y="2235122"/>
            <a:ext cx="0" cy="9601"/>
          </a:xfrm>
          <a:custGeom>
            <a:avLst/>
            <a:gdLst/>
            <a:ahLst/>
            <a:cxnLst/>
            <a:rect l="l" t="t" r="r" b="b"/>
            <a:pathLst>
              <a:path h="9601">
                <a:moveTo>
                  <a:pt x="0" y="0"/>
                </a:moveTo>
                <a:lnTo>
                  <a:pt x="0" y="9601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37194" y="2095219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037194" y="2169971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037194" y="2244723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037194" y="2095219"/>
            <a:ext cx="0" cy="224256"/>
          </a:xfrm>
          <a:custGeom>
            <a:avLst/>
            <a:gdLst/>
            <a:ahLst/>
            <a:cxnLst/>
            <a:rect l="l" t="t" r="r" b="b"/>
            <a:pathLst>
              <a:path h="224256">
                <a:moveTo>
                  <a:pt x="0" y="0"/>
                </a:moveTo>
                <a:lnTo>
                  <a:pt x="0" y="22425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068740" y="2169971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0"/>
                </a:moveTo>
                <a:lnTo>
                  <a:pt x="0" y="7475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037194" y="2319475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068740" y="2020467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74752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57335" y="2187802"/>
            <a:ext cx="0" cy="47320"/>
          </a:xfrm>
          <a:custGeom>
            <a:avLst/>
            <a:gdLst/>
            <a:ahLst/>
            <a:cxnLst/>
            <a:rect l="l" t="t" r="r" b="b"/>
            <a:pathLst>
              <a:path h="47320">
                <a:moveTo>
                  <a:pt x="0" y="0"/>
                </a:moveTo>
                <a:lnTo>
                  <a:pt x="0" y="4732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037194" y="2367481"/>
            <a:ext cx="0" cy="85039"/>
          </a:xfrm>
          <a:custGeom>
            <a:avLst/>
            <a:gdLst/>
            <a:ahLst/>
            <a:cxnLst/>
            <a:rect l="l" t="t" r="r" b="b"/>
            <a:pathLst>
              <a:path h="85039">
                <a:moveTo>
                  <a:pt x="0" y="0"/>
                </a:moveTo>
                <a:lnTo>
                  <a:pt x="0" y="85039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037194" y="2394228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288196" y="2235122"/>
            <a:ext cx="0" cy="85039"/>
          </a:xfrm>
          <a:custGeom>
            <a:avLst/>
            <a:gdLst/>
            <a:ahLst/>
            <a:cxnLst/>
            <a:rect l="l" t="t" r="r" b="b"/>
            <a:pathLst>
              <a:path h="85039">
                <a:moveTo>
                  <a:pt x="0" y="85039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037194" y="2544418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257335" y="2320161"/>
            <a:ext cx="0" cy="74066"/>
          </a:xfrm>
          <a:custGeom>
            <a:avLst/>
            <a:gdLst/>
            <a:ahLst/>
            <a:cxnLst/>
            <a:rect l="l" t="t" r="r" b="b"/>
            <a:pathLst>
              <a:path h="74066">
                <a:moveTo>
                  <a:pt x="0" y="0"/>
                </a:moveTo>
                <a:lnTo>
                  <a:pt x="0" y="74066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37194" y="2469666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257335" y="2469666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0"/>
                </a:moveTo>
                <a:lnTo>
                  <a:pt x="0" y="7475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037194" y="2619170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068740" y="2469666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74752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57335" y="2619170"/>
            <a:ext cx="0" cy="74752"/>
          </a:xfrm>
          <a:custGeom>
            <a:avLst/>
            <a:gdLst/>
            <a:ahLst/>
            <a:cxnLst/>
            <a:rect l="l" t="t" r="r" b="b"/>
            <a:pathLst>
              <a:path h="74752">
                <a:moveTo>
                  <a:pt x="0" y="0"/>
                </a:moveTo>
                <a:lnTo>
                  <a:pt x="0" y="74752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037194" y="2693922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037194" y="2768674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068740" y="278513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594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257335" y="2768674"/>
            <a:ext cx="0" cy="16459"/>
          </a:xfrm>
          <a:custGeom>
            <a:avLst/>
            <a:gdLst/>
            <a:ahLst/>
            <a:cxnLst/>
            <a:rect l="l" t="t" r="r" b="b"/>
            <a:pathLst>
              <a:path h="16459">
                <a:moveTo>
                  <a:pt x="0" y="16459"/>
                </a:moveTo>
                <a:lnTo>
                  <a:pt x="0" y="0"/>
                </a:lnTo>
              </a:path>
            </a:pathLst>
          </a:custGeom>
          <a:ln w="349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04274" y="2933954"/>
            <a:ext cx="64465" cy="19888"/>
          </a:xfrm>
          <a:custGeom>
            <a:avLst/>
            <a:gdLst/>
            <a:ahLst/>
            <a:cxnLst/>
            <a:rect l="l" t="t" r="r" b="b"/>
            <a:pathLst>
              <a:path w="64465" h="19888">
                <a:moveTo>
                  <a:pt x="64465" y="9601"/>
                </a:moveTo>
                <a:lnTo>
                  <a:pt x="0" y="19888"/>
                </a:lnTo>
                <a:lnTo>
                  <a:pt x="0" y="0"/>
                </a:lnTo>
                <a:lnTo>
                  <a:pt x="64465" y="9601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68739" y="2804335"/>
            <a:ext cx="0" cy="159105"/>
          </a:xfrm>
          <a:custGeom>
            <a:avLst/>
            <a:gdLst/>
            <a:ahLst/>
            <a:cxnLst/>
            <a:rect l="l" t="t" r="r" b="b"/>
            <a:pathLst>
              <a:path h="159105">
                <a:moveTo>
                  <a:pt x="0" y="0"/>
                </a:moveTo>
                <a:lnTo>
                  <a:pt x="0" y="159105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257334" y="2933954"/>
            <a:ext cx="63779" cy="19888"/>
          </a:xfrm>
          <a:custGeom>
            <a:avLst/>
            <a:gdLst/>
            <a:ahLst/>
            <a:cxnLst/>
            <a:rect l="l" t="t" r="r" b="b"/>
            <a:pathLst>
              <a:path w="63779" h="19888">
                <a:moveTo>
                  <a:pt x="0" y="9601"/>
                </a:moveTo>
                <a:lnTo>
                  <a:pt x="63779" y="0"/>
                </a:lnTo>
                <a:lnTo>
                  <a:pt x="63779" y="19888"/>
                </a:lnTo>
                <a:lnTo>
                  <a:pt x="0" y="9601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257334" y="2804335"/>
            <a:ext cx="0" cy="159105"/>
          </a:xfrm>
          <a:custGeom>
            <a:avLst/>
            <a:gdLst/>
            <a:ahLst/>
            <a:cxnLst/>
            <a:rect l="l" t="t" r="r" b="b"/>
            <a:pathLst>
              <a:path h="159105">
                <a:moveTo>
                  <a:pt x="0" y="0"/>
                </a:moveTo>
                <a:lnTo>
                  <a:pt x="0" y="159105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945295" y="2943552"/>
            <a:ext cx="123444" cy="0"/>
          </a:xfrm>
          <a:custGeom>
            <a:avLst/>
            <a:gdLst/>
            <a:ahLst/>
            <a:cxnLst/>
            <a:rect l="l" t="t" r="r" b="b"/>
            <a:pathLst>
              <a:path w="123444">
                <a:moveTo>
                  <a:pt x="123444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068739" y="2943552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595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57334" y="2943552"/>
            <a:ext cx="123444" cy="0"/>
          </a:xfrm>
          <a:custGeom>
            <a:avLst/>
            <a:gdLst/>
            <a:ahLst/>
            <a:cxnLst/>
            <a:rect l="l" t="t" r="r" b="b"/>
            <a:pathLst>
              <a:path w="123444">
                <a:moveTo>
                  <a:pt x="0" y="0"/>
                </a:moveTo>
                <a:lnTo>
                  <a:pt x="123443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973412" y="1905941"/>
            <a:ext cx="63779" cy="19888"/>
          </a:xfrm>
          <a:custGeom>
            <a:avLst/>
            <a:gdLst/>
            <a:ahLst/>
            <a:cxnLst/>
            <a:rect l="l" t="t" r="r" b="b"/>
            <a:pathLst>
              <a:path w="63779" h="19888">
                <a:moveTo>
                  <a:pt x="63779" y="9601"/>
                </a:moveTo>
                <a:lnTo>
                  <a:pt x="0" y="19888"/>
                </a:lnTo>
                <a:lnTo>
                  <a:pt x="0" y="0"/>
                </a:lnTo>
                <a:lnTo>
                  <a:pt x="63779" y="9601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037191" y="1896339"/>
            <a:ext cx="0" cy="94640"/>
          </a:xfrm>
          <a:custGeom>
            <a:avLst/>
            <a:gdLst/>
            <a:ahLst/>
            <a:cxnLst/>
            <a:rect l="l" t="t" r="r" b="b"/>
            <a:pathLst>
              <a:path h="94640">
                <a:moveTo>
                  <a:pt x="0" y="94640"/>
                </a:moveTo>
                <a:lnTo>
                  <a:pt x="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288194" y="1905941"/>
            <a:ext cx="64465" cy="19888"/>
          </a:xfrm>
          <a:custGeom>
            <a:avLst/>
            <a:gdLst/>
            <a:ahLst/>
            <a:cxnLst/>
            <a:rect l="l" t="t" r="r" b="b"/>
            <a:pathLst>
              <a:path w="64465" h="19888">
                <a:moveTo>
                  <a:pt x="0" y="9601"/>
                </a:moveTo>
                <a:lnTo>
                  <a:pt x="64465" y="0"/>
                </a:lnTo>
                <a:lnTo>
                  <a:pt x="64465" y="19888"/>
                </a:lnTo>
                <a:lnTo>
                  <a:pt x="0" y="9601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288194" y="1896339"/>
            <a:ext cx="0" cy="94640"/>
          </a:xfrm>
          <a:custGeom>
            <a:avLst/>
            <a:gdLst/>
            <a:ahLst/>
            <a:cxnLst/>
            <a:rect l="l" t="t" r="r" b="b"/>
            <a:pathLst>
              <a:path h="94640">
                <a:moveTo>
                  <a:pt x="0" y="94640"/>
                </a:moveTo>
                <a:lnTo>
                  <a:pt x="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913747" y="1915542"/>
            <a:ext cx="123444" cy="0"/>
          </a:xfrm>
          <a:custGeom>
            <a:avLst/>
            <a:gdLst/>
            <a:ahLst/>
            <a:cxnLst/>
            <a:rect l="l" t="t" r="r" b="b"/>
            <a:pathLst>
              <a:path w="123444">
                <a:moveTo>
                  <a:pt x="123444" y="0"/>
                </a:moveTo>
                <a:lnTo>
                  <a:pt x="0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037191" y="1915542"/>
            <a:ext cx="251002" cy="0"/>
          </a:xfrm>
          <a:custGeom>
            <a:avLst/>
            <a:gdLst/>
            <a:ahLst/>
            <a:cxnLst/>
            <a:rect l="l" t="t" r="r" b="b"/>
            <a:pathLst>
              <a:path w="251002">
                <a:moveTo>
                  <a:pt x="0" y="0"/>
                </a:moveTo>
                <a:lnTo>
                  <a:pt x="251002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288194" y="1915542"/>
            <a:ext cx="123444" cy="0"/>
          </a:xfrm>
          <a:custGeom>
            <a:avLst/>
            <a:gdLst/>
            <a:ahLst/>
            <a:cxnLst/>
            <a:rect l="l" t="t" r="r" b="b"/>
            <a:pathLst>
              <a:path w="123444">
                <a:moveTo>
                  <a:pt x="0" y="0"/>
                </a:moveTo>
                <a:lnTo>
                  <a:pt x="123443" y="0"/>
                </a:lnTo>
              </a:path>
            </a:pathLst>
          </a:custGeom>
          <a:ln w="3492">
            <a:solidFill>
              <a:srgbClr val="8082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04274" y="2397658"/>
            <a:ext cx="1859889" cy="556183"/>
          </a:xfrm>
          <a:custGeom>
            <a:avLst/>
            <a:gdLst/>
            <a:ahLst/>
            <a:cxnLst/>
            <a:rect l="l" t="t" r="r" b="b"/>
            <a:pathLst>
              <a:path w="1859889" h="556183">
                <a:moveTo>
                  <a:pt x="1859889" y="31546"/>
                </a:moveTo>
                <a:lnTo>
                  <a:pt x="1803654" y="0"/>
                </a:lnTo>
                <a:lnTo>
                  <a:pt x="1848231" y="47320"/>
                </a:lnTo>
                <a:lnTo>
                  <a:pt x="1859889" y="31546"/>
                </a:lnTo>
                <a:close/>
              </a:path>
              <a:path w="1859889" h="556183">
                <a:moveTo>
                  <a:pt x="316839" y="536295"/>
                </a:moveTo>
                <a:lnTo>
                  <a:pt x="253060" y="545896"/>
                </a:lnTo>
                <a:lnTo>
                  <a:pt x="316839" y="556183"/>
                </a:lnTo>
                <a:lnTo>
                  <a:pt x="316839" y="536295"/>
                </a:lnTo>
                <a:close/>
              </a:path>
              <a:path w="1859889" h="556183">
                <a:moveTo>
                  <a:pt x="64465" y="545896"/>
                </a:moveTo>
                <a:lnTo>
                  <a:pt x="0" y="536295"/>
                </a:lnTo>
                <a:lnTo>
                  <a:pt x="0" y="556183"/>
                </a:lnTo>
                <a:lnTo>
                  <a:pt x="64465" y="545896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288194" y="1905941"/>
            <a:ext cx="64465" cy="19888"/>
          </a:xfrm>
          <a:custGeom>
            <a:avLst/>
            <a:gdLst/>
            <a:ahLst/>
            <a:cxnLst/>
            <a:rect l="l" t="t" r="r" b="b"/>
            <a:pathLst>
              <a:path w="64465" h="19888">
                <a:moveTo>
                  <a:pt x="64465" y="0"/>
                </a:moveTo>
                <a:lnTo>
                  <a:pt x="0" y="9601"/>
                </a:lnTo>
                <a:lnTo>
                  <a:pt x="64465" y="19888"/>
                </a:lnTo>
                <a:lnTo>
                  <a:pt x="64465" y="0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973412" y="1905941"/>
            <a:ext cx="63779" cy="19888"/>
          </a:xfrm>
          <a:custGeom>
            <a:avLst/>
            <a:gdLst/>
            <a:ahLst/>
            <a:cxnLst/>
            <a:rect l="l" t="t" r="r" b="b"/>
            <a:pathLst>
              <a:path w="63779" h="19888">
                <a:moveTo>
                  <a:pt x="63779" y="9601"/>
                </a:moveTo>
                <a:lnTo>
                  <a:pt x="0" y="0"/>
                </a:lnTo>
                <a:lnTo>
                  <a:pt x="0" y="19888"/>
                </a:lnTo>
                <a:lnTo>
                  <a:pt x="63779" y="9601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76790" y="2740558"/>
            <a:ext cx="19888" cy="63779"/>
          </a:xfrm>
          <a:custGeom>
            <a:avLst/>
            <a:gdLst/>
            <a:ahLst/>
            <a:cxnLst/>
            <a:rect l="l" t="t" r="r" b="b"/>
            <a:pathLst>
              <a:path w="19888" h="63779">
                <a:moveTo>
                  <a:pt x="19888" y="0"/>
                </a:moveTo>
                <a:lnTo>
                  <a:pt x="0" y="0"/>
                </a:lnTo>
                <a:lnTo>
                  <a:pt x="10287" y="63779"/>
                </a:lnTo>
                <a:lnTo>
                  <a:pt x="19888" y="0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476790" y="1983435"/>
            <a:ext cx="19888" cy="64465"/>
          </a:xfrm>
          <a:custGeom>
            <a:avLst/>
            <a:gdLst/>
            <a:ahLst/>
            <a:cxnLst/>
            <a:rect l="l" t="t" r="r" b="b"/>
            <a:pathLst>
              <a:path w="19888" h="64465">
                <a:moveTo>
                  <a:pt x="19888" y="64465"/>
                </a:moveTo>
                <a:lnTo>
                  <a:pt x="10287" y="0"/>
                </a:lnTo>
                <a:lnTo>
                  <a:pt x="0" y="64465"/>
                </a:lnTo>
                <a:lnTo>
                  <a:pt x="19888" y="64465"/>
                </a:lnTo>
                <a:close/>
              </a:path>
            </a:pathLst>
          </a:custGeom>
          <a:solidFill>
            <a:srgbClr val="80828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4096305" y="1802622"/>
            <a:ext cx="144565" cy="121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80"/>
              </a:lnSpc>
              <a:spcBef>
                <a:spcPts val="44"/>
              </a:spcBef>
            </a:pPr>
            <a:r>
              <a:rPr sz="750" spc="0" dirty="0" smtClean="0">
                <a:solidFill>
                  <a:srgbClr val="808286"/>
                </a:solidFill>
                <a:latin typeface="Tahoma"/>
                <a:cs typeface="Tahoma"/>
              </a:rPr>
              <a:t>35</a:t>
            </a:r>
            <a:endParaRPr sz="75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051445" y="2350341"/>
            <a:ext cx="173655" cy="121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80"/>
              </a:lnSpc>
              <a:spcBef>
                <a:spcPts val="44"/>
              </a:spcBef>
            </a:pPr>
            <a:r>
              <a:rPr sz="750" spc="0" dirty="0" smtClean="0">
                <a:solidFill>
                  <a:srgbClr val="808286"/>
                </a:solidFill>
                <a:latin typeface="Tahoma"/>
                <a:cs typeface="Tahoma"/>
              </a:rPr>
              <a:t>7.5</a:t>
            </a:r>
            <a:endParaRPr sz="750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06362" y="4178562"/>
            <a:ext cx="248435" cy="150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0"/>
              </a:lnSpc>
              <a:spcBef>
                <a:spcPts val="55"/>
              </a:spcBef>
            </a:pPr>
            <a:r>
              <a:rPr sz="1425" spc="0" baseline="-2906" dirty="0" smtClean="0">
                <a:solidFill>
                  <a:srgbClr val="808286"/>
                </a:solidFill>
                <a:latin typeface="Tahoma"/>
                <a:cs typeface="Tahoma"/>
              </a:rPr>
              <a:t>750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600083" y="4178562"/>
            <a:ext cx="180314" cy="150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0"/>
              </a:lnSpc>
              <a:spcBef>
                <a:spcPts val="55"/>
              </a:spcBef>
            </a:pPr>
            <a:r>
              <a:rPr sz="1425" spc="0" baseline="-2906" dirty="0" smtClean="0">
                <a:solidFill>
                  <a:srgbClr val="808286"/>
                </a:solidFill>
                <a:latin typeface="Tahoma"/>
                <a:cs typeface="Tahoma"/>
              </a:rPr>
              <a:t>53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 rot="16200000">
            <a:off x="0" y="2577539"/>
            <a:ext cx="104993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0"/>
              </a:lnSpc>
              <a:spcBef>
                <a:spcPts val="75"/>
              </a:spcBef>
            </a:pPr>
            <a:r>
              <a:rPr sz="1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Automotive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 rot="16200000">
            <a:off x="4291623" y="3470401"/>
            <a:ext cx="285145" cy="140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0"/>
              </a:lnSpc>
              <a:spcBef>
                <a:spcPts val="55"/>
              </a:spcBef>
            </a:pPr>
            <a:r>
              <a:rPr sz="1425" spc="0" baseline="-2906" dirty="0" smtClean="0">
                <a:solidFill>
                  <a:srgbClr val="808286"/>
                </a:solidFill>
                <a:latin typeface="Tahoma"/>
                <a:cs typeface="Tahoma"/>
              </a:rPr>
              <a:t>450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 rot="16200000">
            <a:off x="4293842" y="2376047"/>
            <a:ext cx="296918" cy="111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80"/>
              </a:lnSpc>
              <a:spcBef>
                <a:spcPts val="44"/>
              </a:spcBef>
            </a:pPr>
            <a:r>
              <a:rPr sz="750" spc="0" dirty="0" smtClean="0">
                <a:solidFill>
                  <a:srgbClr val="808286"/>
                </a:solidFill>
                <a:latin typeface="Tahoma"/>
                <a:cs typeface="Tahoma"/>
              </a:rPr>
              <a:t>106.5</a:t>
            </a:r>
            <a:endParaRPr sz="7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43074" y="3269247"/>
            <a:ext cx="895997" cy="311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5243074" y="3580399"/>
            <a:ext cx="895997" cy="740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330958" marR="316604" algn="ctr">
              <a:lnSpc>
                <a:spcPct val="100585"/>
              </a:lnSpc>
              <a:spcBef>
                <a:spcPts val="4000"/>
              </a:spcBef>
            </a:pPr>
            <a:r>
              <a:rPr sz="950" spc="0" dirty="0" smtClean="0">
                <a:solidFill>
                  <a:srgbClr val="808286"/>
                </a:solidFill>
                <a:latin typeface="Tahoma"/>
                <a:cs typeface="Tahoma"/>
              </a:rPr>
              <a:t>370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1577" y="3014276"/>
            <a:ext cx="50819" cy="1132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492396" y="3014276"/>
            <a:ext cx="109658" cy="1132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4602054" y="3014276"/>
            <a:ext cx="124815" cy="1132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726870" y="3014276"/>
            <a:ext cx="201498" cy="41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26870" y="3055278"/>
            <a:ext cx="41015" cy="12659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4767886" y="3055278"/>
            <a:ext cx="160482" cy="12659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441577" y="4146527"/>
            <a:ext cx="160477" cy="174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4602054" y="4146527"/>
            <a:ext cx="124815" cy="174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4487080" y="1983435"/>
            <a:ext cx="842162" cy="820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5329242" y="1983435"/>
            <a:ext cx="37719" cy="820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913747" y="1915542"/>
            <a:ext cx="123446" cy="1028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037194" y="1915542"/>
            <a:ext cx="251002" cy="104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6"/>
              </a:spcBef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4288196" y="1915542"/>
            <a:ext cx="123441" cy="1028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037194" y="2020467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4037194" y="2095219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8" name="object 18"/>
          <p:cNvSpPr txBox="1"/>
          <p:nvPr/>
        </p:nvSpPr>
        <p:spPr>
          <a:xfrm>
            <a:off x="4037194" y="2169971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7" name="object 17"/>
          <p:cNvSpPr txBox="1"/>
          <p:nvPr/>
        </p:nvSpPr>
        <p:spPr>
          <a:xfrm>
            <a:off x="4037194" y="2244723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4037194" y="2319475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5" name="object 15"/>
          <p:cNvSpPr txBox="1"/>
          <p:nvPr/>
        </p:nvSpPr>
        <p:spPr>
          <a:xfrm>
            <a:off x="4037194" y="2394228"/>
            <a:ext cx="251002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4037194" y="2469666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4037194" y="2544418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4037194" y="2619170"/>
            <a:ext cx="251002" cy="7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4037194" y="2693922"/>
            <a:ext cx="251002" cy="98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7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4037194" y="2792677"/>
            <a:ext cx="251002" cy="150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811">
              <a:lnSpc>
                <a:spcPct val="100585"/>
              </a:lnSpc>
              <a:spcBef>
                <a:spcPts val="275"/>
              </a:spcBef>
            </a:pPr>
            <a:r>
              <a:rPr sz="750" spc="0" dirty="0" smtClean="0">
                <a:solidFill>
                  <a:srgbClr val="808286"/>
                </a:solidFill>
                <a:latin typeface="Tahoma"/>
                <a:cs typeface="Tahoma"/>
              </a:rPr>
              <a:t>26</a:t>
            </a:r>
            <a:endParaRPr sz="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3564001"/>
            <a:ext cx="353644" cy="178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0" y="5346001"/>
            <a:ext cx="353644" cy="178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0" y="7128002"/>
            <a:ext cx="353644" cy="17819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0" y="8909996"/>
            <a:ext cx="353644" cy="1782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76284" y="1832075"/>
            <a:ext cx="17282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433" name="Imagen 4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0" y="207239"/>
            <a:ext cx="2458529" cy="1121205"/>
          </a:xfrm>
          <a:prstGeom prst="rect">
            <a:avLst/>
          </a:prstGeom>
        </p:spPr>
      </p:pic>
      <p:sp>
        <p:nvSpPr>
          <p:cNvPr id="434" name="CuadroTexto 433"/>
          <p:cNvSpPr txBox="1"/>
          <p:nvPr/>
        </p:nvSpPr>
        <p:spPr>
          <a:xfrm>
            <a:off x="3003223" y="317500"/>
            <a:ext cx="337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+mj-lt"/>
                <a:cs typeface="Aharoni" panose="02010803020104030203" pitchFamily="2" charset="-79"/>
              </a:rPr>
              <a:t>Balizas con batería</a:t>
            </a:r>
          </a:p>
          <a:p>
            <a:pPr algn="ctr"/>
            <a:r>
              <a:rPr lang="es-ES" sz="2000" b="1" dirty="0" smtClean="0">
                <a:latin typeface="+mj-lt"/>
                <a:cs typeface="Aharoni" panose="02010803020104030203" pitchFamily="2" charset="-79"/>
              </a:rPr>
              <a:t>En caja de 6 unid. BB-6 </a:t>
            </a:r>
          </a:p>
        </p:txBody>
      </p:sp>
      <p:pic>
        <p:nvPicPr>
          <p:cNvPr id="435" name="Imagen 4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729" y="258199"/>
            <a:ext cx="882471" cy="480924"/>
          </a:xfrm>
          <a:prstGeom prst="rect">
            <a:avLst/>
          </a:prstGeom>
        </p:spPr>
      </p:pic>
      <p:sp>
        <p:nvSpPr>
          <p:cNvPr id="436" name="CuadroTexto 435"/>
          <p:cNvSpPr txBox="1"/>
          <p:nvPr/>
        </p:nvSpPr>
        <p:spPr>
          <a:xfrm>
            <a:off x="431799" y="10223500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</a:t>
            </a:r>
            <a:r>
              <a:rPr lang="es-ES" sz="900" dirty="0" smtClean="0"/>
              <a:t>oficinas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437" name="CuadroTexto 436"/>
          <p:cNvSpPr txBox="1"/>
          <p:nvPr/>
        </p:nvSpPr>
        <p:spPr>
          <a:xfrm>
            <a:off x="453546" y="4584700"/>
            <a:ext cx="67504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 6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balizas BB-1 LED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operadas con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baterías, cada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una con batería recargable e imán de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gran robustez en funda para almacenamiento y carga. La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luz LED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grados puede verse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hasta 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 km de distancia, e incluye 9  modos de funcionamiento seleccionables por el usuario.</a:t>
            </a: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Cada baliza BB-1 incorpora una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carcasa interior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 plástico de alta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resistencia recubierta de goma de alta resistencia. Puede ser sujetada o colocada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 la carretera como baliza de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emergencia. Magnética, para poder ser fijada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cualquier superficie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disponible,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por ejemplo,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vehículos,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colgada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 ropas, cinturones, vallas, barandillas,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Totalmente recargable, flota, resistente al agua hasta 25 metros y magnética. Se 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la puede pisar y dejar caer.</a:t>
            </a:r>
          </a:p>
          <a:p>
            <a:pPr algn="just"/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Todas las balizas BB-1 se pueden recargar en su estuche en el coche, o a través de la red eléctrica. Están incluidos todos los adaptadores y cables necesarios para su conexión a la red eléctrica y el coche. 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19675"/>
              </p:ext>
            </p:extLst>
          </p:nvPr>
        </p:nvGraphicFramePr>
        <p:xfrm>
          <a:off x="520696" y="7106995"/>
          <a:ext cx="6683275" cy="2506905"/>
        </p:xfrm>
        <a:graphic>
          <a:graphicData uri="http://schemas.openxmlformats.org/drawingml/2006/table">
            <a:tbl>
              <a:tblPr/>
              <a:tblGrid>
                <a:gridCol w="1469515"/>
                <a:gridCol w="925995"/>
                <a:gridCol w="674367"/>
                <a:gridCol w="674367"/>
                <a:gridCol w="674367"/>
                <a:gridCol w="674367"/>
                <a:gridCol w="674367"/>
                <a:gridCol w="915930"/>
              </a:tblGrid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BB-6/Rojo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BB-6/Ámbar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BB-6/Amarillo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BB-6/Verde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BB-6/Azul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BB-6/Transparente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Carcasa de goma/Color del LED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Rojo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Amarillo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Blanco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de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operación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Giratorio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completa)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Destello cada 4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Destello simple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Destellos alternos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SOS-Código Morse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Fija-Alta </a:t>
                      </a:r>
                      <a:r>
                        <a:rPr lang="es-E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Fija-Baja </a:t>
                      </a:r>
                      <a:r>
                        <a:rPr lang="es-E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Antorcha 2 LED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Antorcha 4 LED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horas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LEDs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por baliza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Cargador de red eléctrica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100-240Vac, 50-60 Hz, 0.5A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Cargador de coche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12-24Vdc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Clase de protección IEC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Balizas BB-1: IP 67,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Rango temperatura de funcionamiento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 a +55ºC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46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 neto del producto 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Baliza simple BB-1: 190g, juego de 6: 3Kg</a:t>
                      </a:r>
                    </a:p>
                  </a:txBody>
                  <a:tcPr marL="7373" marR="7373" marT="73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7BC4E-0684-429D-88A3-DD832D9EE902}"/>
</file>

<file path=customXml/itemProps2.xml><?xml version="1.0" encoding="utf-8"?>
<ds:datastoreItem xmlns:ds="http://schemas.openxmlformats.org/officeDocument/2006/customXml" ds:itemID="{63287177-2900-4FF8-8ECE-81C78B79889E}"/>
</file>

<file path=customXml/itemProps3.xml><?xml version="1.0" encoding="utf-8"?>
<ds:datastoreItem xmlns:ds="http://schemas.openxmlformats.org/officeDocument/2006/customXml" ds:itemID="{BC604750-7B56-4FB0-9B22-D6110DEF0B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376</Words>
  <Application>Microsoft Office PowerPoint</Application>
  <PresentationFormat>Personalizado</PresentationFormat>
  <Paragraphs>75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Tahoma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6</cp:revision>
  <cp:lastPrinted>2015-04-22T09:03:43Z</cp:lastPrinted>
  <dcterms:modified xsi:type="dcterms:W3CDTF">2015-04-27T09:09:40Z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